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bin" ContentType="application/vnd.openxmlformats-officedocument.oleObject"/>
  <Default Extension="png" ContentType="image/pn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ink/ink11.xml" ContentType="application/inkml+xml"/>
  <Override PartName="/ppt/notesSlides/notesSlide10.xml" ContentType="application/vnd.openxmlformats-officedocument.presentationml.notesSlide+xml"/>
  <Override PartName="/ppt/slides/slide11.xml" ContentType="application/vnd.openxmlformats-officedocument.presentationml.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notesSlides/notesSlide11.xml" ContentType="application/vnd.openxmlformats-officedocument.presentationml.notesSlide+xml"/>
  <Override PartName="/ppt/slides/slide12.xml" ContentType="application/vnd.openxmlformats-officedocument.presentationml.slide+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drawings/vmlDrawing101.vml" ContentType="application/vnd.openxmlformats-officedocument.vmlDrawing"/>
  <Override PartName="/ppt/slides/slide15.xml" ContentType="application/vnd.openxmlformats-officedocument.presentationml.slide+xml"/>
  <Override PartName="/ppt/drawings/vmlDrawing102.vml" ContentType="application/vnd.openxmlformats-officedocument.vmlDrawing"/>
  <Override PartName="/ppt/slides/slide16.xml" ContentType="application/vnd.openxmlformats-officedocument.presentationml.slide+xml"/>
  <Override PartName="/ppt/notesSlides/notesSlide14.xml" ContentType="application/vnd.openxmlformats-officedocument.presentationml.notesSlide+xml"/>
  <Override PartName="/ppt/slides/slide17.xml" ContentType="application/vnd.openxmlformats-officedocument.presentationml.slide+xml"/>
  <Override PartName="/ppt/notesSlides/notesSlide15.xml" ContentType="application/vnd.openxmlformats-officedocument.presentationml.notesSlide+xml"/>
  <Override PartName="/ppt/slides/slide18.xml" ContentType="application/vnd.openxmlformats-officedocument.presentationml.slide+xml"/>
  <Override PartName="/ppt/notesSlides/notesSlide16.xml" ContentType="application/vnd.openxmlformats-officedocument.presentationml.notesSlide+xml"/>
  <Override PartName="/ppt/slides/slide19.xml" ContentType="application/vnd.openxmlformats-officedocument.presentationml.slide+xml"/>
  <Override PartName="/ppt/notesSlides/notesSlide17.xml" ContentType="application/vnd.openxmlformats-officedocument.presentationml.notesSlide+xml"/>
  <Override PartName="/ppt/slides/slide20.xml" ContentType="application/vnd.openxmlformats-officedocument.presentationml.slide+xml"/>
  <Override PartName="/ppt/ink/ink2.xml" ContentType="application/inkml+xml"/>
  <Override PartName="/ppt/notesSlides/notesSlide18.xml" ContentType="application/vnd.openxmlformats-officedocument.presentationml.notesSlide+xml"/>
  <Override PartName="/ppt/slides/slide21.xml" ContentType="application/vnd.openxmlformats-officedocument.presentationml.slide+xml"/>
  <Override PartName="/ppt/notesSlides/notesSlide19.xml" ContentType="application/vnd.openxmlformats-officedocument.presentationml.notesSlide+xml"/>
  <Override PartName="/ppt/slides/slide22.xml" ContentType="application/vnd.openxmlformats-officedocument.presentationml.slide+xml"/>
  <Override PartName="/ppt/notesSlides/notesSlide20.xml" ContentType="application/vnd.openxmlformats-officedocument.presentationml.notesSlide+xml"/>
  <Override PartName="/ppt/slides/slide23.xml" ContentType="application/vnd.openxmlformats-officedocument.presentationml.slide+xml"/>
  <Override PartName="/ppt/ink/ink205.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notesSlides/notesSlide21.xml" ContentType="application/vnd.openxmlformats-officedocument.presentationml.notesSlide+xml"/>
  <Override PartName="/ppt/slides/slide24.xml" ContentType="application/vnd.openxmlformats-officedocument.presentationml.slide+xml"/>
  <Override PartName="/ppt/notesSlides/notesSlide22.xml" ContentType="application/vnd.openxmlformats-officedocument.presentationml.notesSlide+xml"/>
  <Override PartName="/ppt/slides/slide25.xml" ContentType="application/vnd.openxmlformats-officedocument.presentationml.slide+xml"/>
  <Override PartName="/ppt/notesSlides/notesSlide23.xml" ContentType="application/vnd.openxmlformats-officedocument.presentationml.notesSlide+xml"/>
  <Override PartName="/ppt/slides/slide26.xml" ContentType="application/vnd.openxmlformats-officedocument.presentationml.slide+xml"/>
  <Override PartName="/ppt/notesSlides/notesSlide24.xml" ContentType="application/vnd.openxmlformats-officedocument.presentationml.notesSlide+xml"/>
  <Override PartName="/ppt/slides/slide27.xml" ContentType="application/vnd.openxmlformats-officedocument.presentationml.slide+xml"/>
  <Override PartName="/ppt/notesSlides/notesSlide25.xml" ContentType="application/vnd.openxmlformats-officedocument.presentationml.notesSlide+xml"/>
  <Override PartName="/ppt/slides/slide28.xml" ContentType="application/vnd.openxmlformats-officedocument.presentationml.slide+xml"/>
  <Override PartName="/ppt/notesSlides/notesSlide26.xml" ContentType="application/vnd.openxmlformats-officedocument.presentationml.notesSlide+xml"/>
  <Override PartName="/ppt/slides/slide29.xml" ContentType="application/vnd.openxmlformats-officedocument.presentationml.slide+xml"/>
  <Override PartName="/ppt/notesSlides/notesSlide27.xml" ContentType="application/vnd.openxmlformats-officedocument.presentationml.notesSlide+xml"/>
  <Override PartName="/ppt/slides/slide30.xml" ContentType="application/vnd.openxmlformats-officedocument.presentationml.slide+xml"/>
  <Override PartName="/ppt/notesSlides/notesSlide28.xml" ContentType="application/vnd.openxmlformats-officedocument.presentationml.notesSlide+xml"/>
  <Override PartName="/ppt/slides/slide31.xml" ContentType="application/vnd.openxmlformats-officedocument.presentationml.slide+xml"/>
  <Override PartName="/ppt/notesSlides/notesSlide29.xml" ContentType="application/vnd.openxmlformats-officedocument.presentationml.notesSlide+xml"/>
  <Override PartName="/ppt/slides/slide32.xml" ContentType="application/vnd.openxmlformats-officedocument.presentationml.slide+xml"/>
  <Override PartName="/ppt/notesSlides/notesSlide30.xml" ContentType="application/vnd.openxmlformats-officedocument.presentationml.notesSlide+xml"/>
  <Override PartName="/ppt/drawings/vmlDrawing103.vml" ContentType="application/vnd.openxmlformats-officedocument.vmlDrawing"/>
  <Override PartName="/ppt/slides/slide33.xml" ContentType="application/vnd.openxmlformats-officedocument.presentationml.slide+xml"/>
  <Override PartName="/ppt/notesSlides/notesSlide31.xml" ContentType="application/vnd.openxmlformats-officedocument.presentationml.notesSlide+xml"/>
  <Override PartName="/ppt/drawings/vmlDrawing104.vml" ContentType="application/vnd.openxmlformats-officedocument.vmlDrawing"/>
  <Override PartName="/ppt/slides/slide34.xml" ContentType="application/vnd.openxmlformats-officedocument.presentationml.slide+xml"/>
  <Override PartName="/ppt/notesSlides/notesSlide32.xml" ContentType="application/vnd.openxmlformats-officedocument.presentationml.notesSlide+xml"/>
  <Override PartName="/ppt/slides/slide35.xml" ContentType="application/vnd.openxmlformats-officedocument.presentationml.slide+xml"/>
  <Override PartName="/ppt/notesSlides/notesSlide33.xml" ContentType="application/vnd.openxmlformats-officedocument.presentationml.notesSlide+xml"/>
  <Override PartName="/ppt/slides/slide36.xml" ContentType="application/vnd.openxmlformats-officedocument.presentationml.slide+xml"/>
  <Override PartName="/ppt/ink/ink248.xml" ContentType="application/inkml+xml"/>
  <Override PartName="/ppt/ink/ink249.xml" ContentType="application/inkml+xml"/>
  <Override PartName="/ppt/notesSlides/notesSlide34.xml" ContentType="application/vnd.openxmlformats-officedocument.presentationml.notesSlide+xml"/>
  <Override PartName="/ppt/slides/slide37.xml" ContentType="application/vnd.openxmlformats-officedocument.presentationml.slide+xml"/>
  <Override PartName="/ppt/notesSlides/notesSlide3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2" r:id="rId1"/>
  </p:sldMasterIdLst>
  <p:notesMasterIdLst>
    <p:notesMasterId r:id="rId2"/>
  </p:notesMasterIdLst>
  <p:sldIdLst>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5" r:id="rId35"/>
    <p:sldId id="366" r:id="rId36"/>
    <p:sldId id="367" r:id="rId37"/>
    <p:sldId id="368" r:id="rId38"/>
    <p:sldId id="369" r:id="rId39"/>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8002" autoAdjust="0"/>
    <p:restoredTop sz="95527" autoAdjust="0"/>
  </p:normalViewPr>
  <p:slideViewPr>
    <p:cSldViewPr snapToGrid="0">
      <p:cViewPr varScale="1">
        <p:scale>
          <a:sx n="114" d="100"/>
          <a:sy n="114" d="100"/>
        </p:scale>
        <p:origin x="117" y="6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tableStyles" Target="tableStyles.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42.emf"/><Relationship Id="rId2" Type="http://schemas.openxmlformats.org/officeDocument/2006/relationships/image" Target="../media/image43.emf"/><Relationship Id="rId3" Type="http://schemas.openxmlformats.org/officeDocument/2006/relationships/image" Target="../media/image44.wmf"/><Relationship Id="rId4" Type="http://schemas.openxmlformats.org/officeDocument/2006/relationships/image" Target="../media/image45.wmf"/><Relationship Id="rId5" Type="http://schemas.openxmlformats.org/officeDocument/2006/relationships/image" Target="../media/image46.wmf"/><Relationship Id="rId6" Type="http://schemas.openxmlformats.org/officeDocument/2006/relationships/image" Target="../media/image47.wmf"/><Relationship Id="rId7" Type="http://schemas.openxmlformats.org/officeDocument/2006/relationships/image" Target="../media/image48.wmf"/><Relationship Id="rId8" Type="http://schemas.openxmlformats.org/officeDocument/2006/relationships/image" Target="../media/image49.wmf"/><Relationship Id="rId9" Type="http://schemas.openxmlformats.org/officeDocument/2006/relationships/image" Target="../media/image50.wmf"/><Relationship Id="rId10" Type="http://schemas.openxmlformats.org/officeDocument/2006/relationships/image" Target="../media/image51.wmf"/><Relationship Id="rId11" Type="http://schemas.openxmlformats.org/officeDocument/2006/relationships/image" Target="../media/image52.wmf"/><Relationship Id="rId12" Type="http://schemas.openxmlformats.org/officeDocument/2006/relationships/image" Target="../media/image53.wmf"/><Relationship Id="rId13" Type="http://schemas.openxmlformats.org/officeDocument/2006/relationships/image" Target="../media/image54.wmf"/><Relationship Id="rId14" Type="http://schemas.openxmlformats.org/officeDocument/2006/relationships/image" Target="../media/image55.wmf"/><Relationship Id="rId15" Type="http://schemas.openxmlformats.org/officeDocument/2006/relationships/image" Target="../media/image56.w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5.wmf"/><Relationship Id="rId3" Type="http://schemas.openxmlformats.org/officeDocument/2006/relationships/image" Target="../media/image46.wmf"/><Relationship Id="rId4" Type="http://schemas.openxmlformats.org/officeDocument/2006/relationships/image" Target="../media/image47.wmf"/><Relationship Id="rId5" Type="http://schemas.openxmlformats.org/officeDocument/2006/relationships/image" Target="../media/image48.wmf"/><Relationship Id="rId6" Type="http://schemas.openxmlformats.org/officeDocument/2006/relationships/image" Target="../media/image49.wmf"/><Relationship Id="rId7" Type="http://schemas.openxmlformats.org/officeDocument/2006/relationships/image" Target="../media/image50.wmf"/><Relationship Id="rId8" Type="http://schemas.openxmlformats.org/officeDocument/2006/relationships/image" Target="../media/image51.wmf"/><Relationship Id="rId9" Type="http://schemas.openxmlformats.org/officeDocument/2006/relationships/image" Target="../media/image52.wmf"/><Relationship Id="rId10" Type="http://schemas.openxmlformats.org/officeDocument/2006/relationships/image" Target="../media/image53.wmf"/><Relationship Id="rId11" Type="http://schemas.openxmlformats.org/officeDocument/2006/relationships/image" Target="../media/image57.w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220.wmf"/><Relationship Id="rId2" Type="http://schemas.openxmlformats.org/officeDocument/2006/relationships/image" Target="../media/image221.w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220.wmf"/><Relationship Id="rId2" Type="http://schemas.openxmlformats.org/officeDocument/2006/relationships/image" Target="../media/image221.wmf"/></Relationships>
</file>

<file path=ppt/ink/ink1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16058.354 8544.376, 16105.742 8566.039, 16158.546 8564.685, 16203.225 8556.562, 16249.259 8509.176, 16200.517 8465.851, 16155.838 8465.851, 16094.909 8479.389, 16047.522 8503.759, 16021.797 8553.854, 16035.336 8606.656, 16080.016 8644.566, 16131.466 8655.397, 16176.145 8666.228, 16223.535 8651.334, 16291.229 8625.611, 16344.033 8599.887</trace>
</ink>
</file>

<file path=ppt/ink/ink10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5091.418 9453.279 252.864, 5038.396 9443.097 342.291, 4994.53 9451.901 448.188, 4950.944 9460.237 490.695, 4904.921 9470.055 506.406, 4839.008 9476.418 547.248, 4767.255 9485.054 572.524, 4717.637 9492.017 595.969, 4637.772 9507.384 638.989, 4569.62 9514.134 675.822, 4506.162 9526.766 704.438, 4434.752 9540.521 726.121, 4337.063 9558.084 743.348, 4284.315 9567.685 748.478, 4216.373 9579.346 756.818, 4119.5 9602.311 765.042, 4032.314 9625.419 769.27, 3988.246 9638.349 770.848, 3918.663 9657.874 772.091, 3865.172 9673.664 773.042, 3755.357 9693.144 773.51, 3707.559 9699.083 773.356, 3638.256 9715.002 772.785, 3547.46 9734.961 771.582, 3501.515 9739.212 771.069, 3429.898 9745.841 770.583, 3384.788 9750.323 771.326, 3337.424 9763.361 773.165, 3272.813 9784.93 779.152, 3197.786 9829.772 786.54, 3167.68 9889.566 692.401, 3198.153 9950.315 381.691, 3250.862 9952.888 181.497</trace>
</ink>
</file>

<file path=ppt/ink/ink10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3241.932 9659.073 146.574, 3191.975 9670.364 321.479, 3158.25 9715.144 355.911, 3117.711 9766.9 364.193, 3069.45 9811.089 363.613, 3010.929 9879.093 355.985, 2970.825 9935.55 347.547, 2966.061 9980.771 487.76, 3027.547 9970.454 529.106, 3082.428 9945.015 550.147, 3131.063 9934.659 553.043, 3179.942 9924.553 552.265, 3251.003 9900.797 533.808, 3314.157 9901.329 390.624, 3357.675 9904.233 0.502</trace>
</ink>
</file>

<file path=ppt/ink/ink10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1718.746 10069.307 459.584, 1659.702 10130.825 456.122, 1596.152 10182.976 446.061, 1527.18 10223.332 368.476, 1483.474 10243.351 265.559, 1530.753 10222.489 144.89, 1566.439 10268.896 258.306, 1579.89 10320.376 450.295, 1583.831 10374.708 539.874, 1595.68 10451.176 688.801, 1613.565 10514.015 685.667</trace>
</ink>
</file>

<file path=ppt/ink/ink10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1634.802 10158.663 543.78, 1683.654 10131.435 373.75, 1742.038 10122.453 441.388, 1796.162 10148.566 696.935, 1765.434 10209.829 752.816, 1735.711 10273.76 768.073, 1703.105 10339.492 776.252, 1678.502 10391.561 779.272, 1631.824 10454.402 772.728, 1598.754 10403.169 289.762</trace>
</ink>
</file>

<file path=ppt/ink/ink10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1596.891 10214.173 241.47, 1649.011 10234.917 263.457, 1698.889 10261.601 384.33, 1745.242 10293.455 463.173, 1802.145 10335.222 567.75, 1872.233 10365.823 683.039</trace>
</ink>
</file>

<file path=ppt/ink/ink10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1917.776 9760.615 431.69, 1931.31 9825.648 494.616, 1914.006 9886.929 601.63, 1889.661 9952.441 719.112, 1859.75 10007.687 766.504, 1820.187 10067.033 673.452, 1824.906 10126.65 510.672, 1841.041 10170.532 573.701, 1859.609 10234.415 638.098, 1875.21 10298.983 742.808, 1902.544 10360.542 836.985, 1908.588 10314.516 677.827, 1910.302 10257.604 423.29, 1900.684 10204.722 106.337</trace>
</ink>
</file>

<file path=ppt/ink/ink10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1866.326 9971.824 233.604, 1922.356 9956.255 274.182, 1965.889 9937.219 340.233, 2038.445 9912.675 476.813, 2084.839 9890.229 549.604, 2144.56 9864.5 620.415, 2194.123 9844.536 648.614, 2220.174 9898.689 772.479, 2224.281 9970.504 798.946, 2240.117 10056.466 814.468, 2259.735 10142.785 822.94, 2278.434 10217.171 835.259, 2292.44 10287.103 850.532, 2224.814 10269.827 622.206</trace>
</ink>
</file>

<file path=ppt/ink/ink10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1869.034 10009.733 192.332, 1899.672 10058.088 199.296, 1922.541 10104.292 273.982, 1965.835 10158.348 548.173</trace>
</ink>
</file>

<file path=ppt/ink/ink10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1924.546 10047.643 136.826, 1968.835 10050.357 139.44, 2023.162 10062.013 175.265, 2070.808 10073.379 219.452, 2118.371 10087.563 313.483, 2058.422 10126.238 420.627, 1996.227 10110.106 286.836</trace>
</ink>
</file>

<file path=ppt/ink/ink10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1175.815 10937.156 602.313, 1173.136 10984.788 627.463, 1167.806 11029.376 581.475</trace>
</ink>
</file>

<file path=ppt/ink/ink1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15782.611 9599.87 136.931, 15728.523 9599.856 136.826</trace>
</ink>
</file>

<file path=ppt/ink/ink11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1228.619 10715.116 354.098, 1274.312 10700.111 286.596, 1321.177 10686.239 418.878, 1388.985 10672.167 627.427, 1333.639 10730.144 373.182, 1279.358 10786.113 287.381, 1236.574 10835.96 222.064, 1207.016 10883.249 162.06, 1240.33 10935.579 251.154, 1271.732 10996.323 355.531, 1292.119 11042.947 463.786, 1314.319 11099.773 592.847, 1338.834 11155.918 748.703, 1393.727 11164.706 850.716, 1412.745 11085.734 847.613, 1421.858 11036.299 829.89, 1427.836 10982.464 792.808, 1430.307 10937.244 756.581, 1433.333 10881.683 653.722, 1441.479 10838.251 333.779</trace>
</ink>
</file>

<file path=ppt/ink/ink11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1192.063 10604.097 206.804, 1185.21 10655.688 307.465, 1182.321 10702.978 421.991, 1179.271 10757.014 471.938, 1177.022 10801.308 501.496, 1175.516 10867.783 523.833, 1176.672 10935.285 526.265, 1181.705 10993.155 515.322, 1189.748 11038.275 4.609</trace>
</ink>
</file>

<file path=ppt/ink/ink11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1407.339 10543.172 581.188, 1385.897 10605.39 482.617, 1365.353 10671.261 553.509, 1350.199 10720.513 270.453</trace>
</ink>
</file>

<file path=ppt/ink/ink11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1477.745 10639.299 178.579, 1524.316 10625.47 171.018, 1570.87 10614.368 182.529, 1627.227 10595.655 329.174, 1678.639 10594.522 598.59, 1690.947 10650.816 775.568, 1704.522 10722.369 827.284, 1715.766 10796.288 832.825, 1658.474 10795.988 533.985, 1615.093 10768.241 306.234, 1565.079 10745.923 200.431, 1516.458 10726.865 153.126, 1533.763 10678.679 303.437, 1587.993 10664.766 395.49, 1633.736 10684.66 388.54</trace>
</ink>
</file>

<file path=ppt/ink/ink11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1514.301 10813.952 136.826, 1558.117 10813.289 137.012, 1605.393 10788.234 140.852, 1648.784 10770.882 10.23</trace>
</ink>
</file>

<file path=ppt/ink/ink11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1404.631 10746.257 142.493, 1443.326 10803.049 296.44, 1476.283 10847.863 405.519, 1503.084 10904.975 500.189, 1529.207 10976.438 585.058, 1556.161 11037.85 657.535, 1592.431 11099.814 739.067, 1656.794 11144.357 792.072, 1737.403 11123.373 803.754, 1784.15 11067.465 810.176, 1792.67 10989.462 837.925, 1777.02 10943.864 854.382, 1753.893 10867.835 724.684</trace>
</ink>
</file>

<file path=ppt/ink/ink11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1875.803 10363.103 758.401, 1851.27 10427.737 741.329, 1831.317 10492.521 786.535, 1801.855 10567.044 761.441, 1758.842 10628.318 565.862, 1743.814 10674.799 394.457, 1809.416 10643.948 488.587, 1855.689 10619.589 507.283, 1901.011 10597.379 478.86, 1958.912 10577.167 407.705, 2002.989 10562.498 320.086</trace>
</ink>
</file>

<file path=ppt/ink/ink11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1837.893 10535.049 142.493, 1859.343 10579.482 314.854, 1885.895 10642.066 587.334, 1908.737 10712.813 743.65, 1918.662 10764.064 786.382, 1942.219 10858.617 831.953, 1970.415 10952.527 853.691, 1988.278 11025.842 853.393, 1964.971 10935.093 695.823, 1947.132 10873.433 529.014, 1934.039 10829.693 186.295</trace>
</ink>
</file>

<file path=ppt/ink/ink11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1833.832 10594.619 136.826, 1836.339 10645.263 177.745, 1832.315 10713.13 312.245, 1828.939 10763.41 406.602, 1827 10812.729 475.398, 1825.393 10863.541 513.731, 1818.237 10819.875 168.152</trace>
</ink>
</file>

<file path=ppt/ink/ink11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1869.034 10686.685 160.502, 1917.172 10713.619 172.004, 1960.568 10733.372 212.236, 2012.401 10754.76 339.429</trace>
</ink>
</file>

<file path=ppt/ink/ink1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12011.42 1004.375, 12087.239 997.606, 12133.272 996.252, 12188.785 992.19, 12236.172 988.128, 12290.33 984.067, 12335.013 974.589</trace>
</ink>
</file>

<file path=ppt/ink/ink12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1889.343 10559.419 136.826, 1937.353 10541.59 188.939, 1976.48 10587.566 351.97, 2002.782 10639.418 430.711, 2025.433 10683.271 480.177, 2050.308 10727.128 523.211, 2073.072 10679.712 283.501</trace>
</ink>
</file>

<file path=ppt/ink/ink12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2026.091 10510.678 147.579, 2076.95 10474.124 225.419, 2121.705 10462.719 306.603, 2171.563 10449.225 429.084, 2199.356 10500.443 780.025, 2197.298 10545.425 823.128, 2193.392 10617.169 838.414, 2203.382 10689.02 316.264</trace>
</ink>
</file>

<file path=ppt/ink/ink12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2096.496 10683.978 136.826, 2051.845 10693.935 140.414, 2121.924 10677.367 678.602, 2196.204 10657.146 580.937</trace>
</ink>
</file>

<file path=ppt/ink/ink12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2244.076 10401.012 239.477, 2269.826 10457.995 337.442, 2289.246 10503.164 486.109, 2314.043 10568.214 631.327, 2334.615 10619.911 628.419</trace>
</ink>
</file>

<file path=ppt/ink/ink12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2298.234 10363.103 162.93, 2326.932 10318.352 170.391, 2373.586 10284.917 327.071, 2430.886 10255.179 523.553, 2480.616 10235.242 593.595, 2490.894 10290.863 778.767, 2489.664 10364.962 808.977, 2502.406 10442.894 819.224, 2528.928 10512.49 820.753, 2480.573 10502.513 139.543</trace>
</ink>
</file>

<file path=ppt/ink/ink12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2309.065 10461.937 187.565, 2348.85 10416.854 179.511, 2415.092 10399.271 418.615, 2450.803 10446.442 477.789</trace>
</ink>
</file>

<file path=ppt/ink/ink12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2299.588 10647.421 153.636, 2341.933 10592.014 159.09, 2386.814 10550.281 198.201, 2440.689 10529.234 259.003, 2498.358 10508.77 309.225, 2543.61 10494.551 190.84</trace>
</ink>
</file>

<file path=ppt/ink/ink12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2300.942 10210.111 231.681, 2315.739 10259.151 253.364, 2329.263 10318.129 388.252, 2337.773 10368.184 488.825, 2350.658 10454.237 648.891, 2364.909 10525.241 764.886, 2377.639 10573.664 814.152, 2409.495 10648.578 857.665, 2460.869 10709.88 869.114, 2507.341 10728.098 870.072, 2560.489 10738.055 869.182, 2633.892 10720.725 863.148, 2702.538 10670.935 801.138, 2746.251 10629.802 170.726</trace>
</ink>
</file>

<file path=ppt/ink/ink12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2273.863 10311.653 254.972, 2319.598 10334.134 450.781, 2366.969 10316.19 484.37, 2411.299 10307.147 218.639</trace>
</ink>
</file>

<file path=ppt/ink/ink12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2574.438 10138.354 256.862, 2633.642 10146.138 497.339, 2686.51 10155.752 689.373, 2754.586 10165.781 724.973, 2743.007 10213.561 275.788, 2704.75 10266.455 168.663, 2659.191 10317.606 140.951, 2614.234 10364.485 147.393, 2663.457 10350.981 510.508, 2721.439 10320.065 610.647, 2771.935 10328.679 514.564, 2792.333 10373.735 303.225</trace>
</ink>
</file>

<file path=ppt/ink/ink1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12161.708 913.664, 12187.431 958.342, 12180.661 1009.791, 12161.708 1062.593, 12152.229 1123.519, 12202.324 1179.029, 12260.544 1173.613, 12311.994 1177.675, 12356.674 1233.185, 12364.798 1288.695, 12363.443 1353.682, 12348.549 1432.208, 12332.305 1479.595, 12309.286 1529.689, 12260.544 1566.245</trace>
</ink>
</file>

<file path=ppt/ink/ink13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2735.557 10646.068 144.726, 2785.856 10586.504 465.372, 2806.696 10539.771 519.567, 2827.852 10479.554 481.947, 2843.851 10419.141 382.702</trace>
</ink>
</file>

<file path=ppt/ink/ink13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2796.485 9993.486 317.424, 2846.191 10017.904 534.87, 2854.88 10068.781 363.346</trace>
</ink>
</file>

<file path=ppt/ink/ink13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2765.344 10172.201 212.081, 2810.759 10141.295 230.885, 2866.749 10108.045 398.876, 2889.064 10152.408 450.944, 2862.413 10203.903 399.675, 2830.487 10257.265 356.252, 2806.638 10308.089 341.435, 2774.713 10368.568 340.84, 2823.755 10341.151 510.061, 2850.224 10292.178 509.689, 2880.407 10239.631 459.365, 2921.147 10188.285 345.713, 2973.582 10196.402 653.542, 3014.526 10246.259 773.286, 3078.89 10281.168 739.006</trace>
</ink>
</file>

<file path=ppt/ink/ink13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2818.148 10340.087 168.978, 2838.723 10383.833 181.067, 2851.138 10456.605 309.754, 2859.452 10520.242 457.621, 2863.836 10567.482 511.603, 2868.835 10621.805 522.36</trace>
</ink>
</file>

<file path=ppt/ink/ink13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2926.463 10300.823 146.574, 2940.902 10350.843 162.553, 2950.294 10394.415 219.928, 2964.998 10452.461 356.829, 2976.011 10501.771 522.894, 2996.939 10555.285 760.756, 3029.768 10502.012 509.735, 3036.127 10444.419 400.137, 3038.713 10389.072 328.663, 3042.035 10337.327 258.684, 3041.639 10291.38 165.318, 3075.22 10343.365 246.798, 3103.76 10397.744 346.497, 3144.067 10441.347 460.425, 3186.935 10500.465 610.012, 3261.94 10531.541 745.016, 3332.517 10514.917 716.18, 3376.628 10457.734 627.603, 3402.215 10391.367 493.498</trace>
</ink>
</file>

<file path=ppt/ink/ink13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3137.678 11417.223 329.091, 3170.307 11463.37 336.333, 3178.81 11524.69 412.859, 3187.47 11593.512 518.127, 3191.344 11675.519 633.79, 3195.268 11764.654 721.454, 3196.501 11808.063 746.242, 3200.694 11872.754 785.049, 3203.118 11975.774 826.19, 3208.332 12064.021 845.415, 3214.792 12138.893 854.15, 3220.623 12082.339 802.907, 3223.63 12033.322 745.987, 3220.454 11980.78 644.738, 3217.823 11926.298 539.088, 3215.282 11861.37 428.746, 3212.453 11816.639 325.448, 3205.444 11766.746 247.033, 3197.378 11720.831 197.954, 3191.441 11666.923 165.211, 3187.367 11600.906 147.944, 3185.837 11542.635 141.858, 3186.398 11483.804 142.48, 3196.795 11424.907 158.228, 3217.532 11377.238 211.299, 3265.753 11341.683 377.221, 3337.61 11355.039 558.444, 3398.944 11417.826 624.494, 3417.794 11488.139 647.608, 3408.604 11561.101 656.705, 3380.008 11640.718 650.873, 3347.877 11693.553 578.004, 3288.443 11746.334 453.178, 3227.823 11776.773 398.935, 3273.105 11747.174 428.497, 3328.241 11767.638 451.128, 3378.721 11828.721 520.012, 3410.305 11886.936 593.028, 3435.036 11945.168 668.118, 3471.113 11996.812 682.24</trace>
</ink>
</file>

<file path=ppt/ink/ink13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3434.191 11609.475 443.071, 3496.656 11583.227 458.852, 3556.935 11572.914 564.771, 3627.752 11562.701 619.509, 3691.913 11566.874 625.951, 3737.132 11593.058 162.889</trace>
</ink>
</file>

<file path=ppt/ink/ink13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3462.624 11640.615 136.826, 3490.942 11699.231 408.641, 3494.681 11753.051 529.563, 3495.117 11818.529 642.776, 3495.148 11888.092 729.055, 3495.622 11966.563 793.782, 3500.907 12036.291 812.343</trace>
</ink>
</file>

<file path=ppt/ink/ink13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3503.243 11728.619 239.477, 3547.549 11730.304 227.256, 3607.668 11727.05 295.505, 3665.117 11726.898 391.483, 3717.897 11730.171 443.26, 3766.038 11756.849 286.347</trace>
</ink>
</file>

<file path=ppt/ink/ink13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3462.624 11903.272 172.949, 3515.139 11940.981 337.571, 3558.516 11943.308 403.449, 3617.882 11947.343 442.5, 3667.384 11949.317 443.803, 3716.239 11945.427 401.512, 3769.802 11946.893 299.256</trace>
</ink>
</file>

<file path=ppt/ink/ink1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11920.704 1466.056, 11991.109 1456.578, 12081.823 1438.978, 12146.812 1433.562, 12245.65 1440.332</trace>
</ink>
</file>

<file path=ppt/ink/ink14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4040.758 11599.998 172.949, 4092.626 11607.09 291.453, 4137.265 11608.01 414.368, 4208.253 11617.011 478.242, 4274.385 11628.442 350.415</trace>
</ink>
</file>

<file path=ppt/ink/ink14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4044.82 11738.097 364.254, 4100.618 11751.502 476.046, 4161.862 11756.29 547.353, 4232.127 11761.96 456.743</trace>
</ink>
</file>

<file path=ppt/ink/ink14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4989.872 10694.237 310.309, 4993.544 10771.327 725.989, 4994.615 10833.328 757.173, 4995.357 10886.036 771.015, 4996.824 10986.914 797.673, 5000.894 11048.15 806.537, 5007.969 11099.725 813.302, 5039.472 11174.344 814.834, 5103.553 11213.867 776.184, 5164.562 11170.329 688.015, 5188.854 11113.038 629.64, 5214.513 11044.368 530.228, 5233.84 10990.034 460.003, 5257.165 10921.717 393.235, 5263.864 10867.219 330.502, 5268.941 10816.891 283.128, 5278.07 10751.668 237.917, 5286.263 10691.371 216.397, 5293.889 10625.434 209.958, 5306.102 10572.927 242.175, 5309.863 10524.56 371.735, 5310.953 10596.321 689.856, 5311.159 10640.203 735.909, 5307.392 10707.526 786.567, 5300.49 10772.151 801.627, 5300.038 10846.408 819.313, 5301.806 10912.837 831.578, 5305.354 11000.324 846.216, 5327.531 11088.062 856.311, 5379.083 11155.779 835.225, 5424.291 11171.18 712.246</trace>
</ink>
</file>

<file path=ppt/ink/ink14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5493.538 10752.455 315.132, 5547.081 10750.451 271.599, 5591.769 10745.162 234.305</trace>
</ink>
</file>

<file path=ppt/ink/ink14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5561.236 10793.072 143.881, 5565.057 10862.419 371.17, 5568.414 10924.604 430.138, 5569.379 10974.6 508.924, 5568.934 11035.812 550.712, 5569.959 11105.375 595.074, 5571.119 11184.262 586.436, 5569.618 11243.952 419.696</trace>
</ink>
</file>

<file path=ppt/ink/ink14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4773.241 11327.863 490.291, 4829.432 11320.995 476.088, 4888.926 11312.227 441.203, 4946.708 11304.951 435.082, 4996.072 11300.936 456.47, 5047.214 11297.361 497.226, 5121.452 11292.276 578.877, 5205.785 11288.415 658.464, 5265.829 11287.447 692.814, 5348.254 11287.393 749.04, 5393.021 11286.337 769.086, 5468.704 11285.695 800.939, 5567.042 11281.822 814.824, 5613.722 11280.22 817.263, 5696.893 11275.22 818.528, 5754.122 11271.405 817.53, 5852.936 11268.535 810.862, 5936.56 11265.264 797.995, 6006.566 11263.875 713.187, 6052.267 11268.406 504.37</trace>
</ink>
</file>

<file path=ppt/ink/ink14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5034.551 11623.034 294.595, 5056.89 11676.003 451.771, 5106.572 11681.49 574.128, 5157.48 11681.655 608.124, 5142.937 11745.867 838.148, 5148.254 11830.161 850.904, 5157.486 11929.143 855.632, 5161.83 11972.83 855.875, 5168.679 12029.27 853.337, 5171.854 12073.514 843.588, 5171.458 12116.941 758.352</trace>
</ink>
</file>

<file path=ppt/ink/ink14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4938.422 12151.058 373.978, 4936.755 12096.859 540.04, 5005.726 12082.535 816.784, 5084.974 12091.793 848.151, 5141.573 12102.001 844.48, 5192.122 12113.877 802.636, 5236.132 12129.596 603.512</trace>
</ink>
</file>

<file path=ppt/ink/ink14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5549.05 11893.815 475.74, 5480.451 11871.59 558.148, 5420.417 11887.947 760.315, 5375.139 11940.565 830.02, 5356.307 11987.116 842.409, 5346.767 12032.973 847.925, 5351.013 12115.756 859.681, 5387.793 12185.055 866.816, 5455.599 12214.963 860.343, 5529.976 12198.974 723.49, 5574.673 12175.222 368.786</trace>
</ink>
</file>

<file path=ppt/ink/ink14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5626.225 12007.544 373.978, 5690.863 12012.465 662.198, 5734.235 12069.904 775.479, 5727.087 12140.108 662.528, 5669.733 12198.129 462.149, 5734.422 12187.981 734.61, 5806.972 12177.768 787.768, 5854.253 12175.453 768.407, 5902.43 12175.634 709.153, 5972.753 12185.252 459.261</trace>
</ink>
</file>

<file path=ppt/ink/ink1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12219.927 1583.845, 12275.438 1589.261, 12326.888 1598.739</trace>
</ink>
</file>

<file path=ppt/ink/ink15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6379.017 10733.521 639.375, 6403.994 10817.752 569.443, 6406.719 10906.451 507.998, 6409.615 10976.001 505.073, 6411.784 11025.498 511.701, 6412.221 11072.464 535.482, 6408.784 11143.371 599.842, 6401.894 11266.076 708.798, 6402.389 11330.699 743.005, 6397.618 11423.652 794.298, 6394.296 11478.579 815.037, 6389.312 11567.424 839.38, 6388.961 11611.904 847.287, 6390.998 11678.032 858.058, 6400.139 11727.923 864.308, 6434.084 11798.635 867.63, 6494.106 11793.882 678.546, 6511.59 11741.836 543.569, 6521.398 11680.905 408.471</trace>
</ink>
</file>

<file path=ppt/ink/ink15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6622.726 11373.917 338.676, 6620.954 11430.486 342.711, 6618.799 11495.215 430.372, 6619.461 11552.256 604.701, 6623.003 11621.638 810.234, 6654.21 11555.4 814.485, 6661.62 11508.651 789.338, 6671.282 11463.005 733.631, 6693.598 11394.698 573.834, 6730.424 11339.485 486.772, 6770.333 11399.37 715.251, 6774.951 11479.094 790.59, 6774.993 11524.378 816.529, 6774.668 11571.36 833.083, 6784.489 11651.758 858.393, 6841 11689.196 860.094</trace>
</ink>
</file>

<file path=ppt/ink/ink15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7348.44 10525.02 175.795, 7395.61 10497.18 219.034, 7450.743 10471.722 275.332, 7500.074 10481.748 337.513, 7476.794 10539.499 558.815, 7462.705 10603.761 638.574, 7449.602 10670.677 715.571, 7441.531 10746.027 778.116, 7438.828 10823.074 758.077, 7438.609 10892.959 475.395, 7417.245 10945.997 81.482</trace>
</ink>
</file>

<file path=ppt/ink/ink15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7256.372 11035.441 267.501, 7301.629 10980.219 375.907, 7348.942 10948.451 565.005, 7432.648 10918.42 723.152, 7512.951 10909.162 771.485, 7592.569 10899.882 784.186, 7686.062 10887.705 729.122, 7733.282 10877.729 589.542</trace>
</ink>
</file>

<file path=ppt/ink/ink15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7768.162 10657.703 196.589, 7774.577 10703.886 258.956, 7776.573 10767.286 501.99, 7773.427 10822.099 662.536, 7765.559 10910.652 766.736, 7761.129 10988.205 842.425, 7758.548 11067.961 857.496, 7781.313 10993.145 550.607, 7791.073 10948.602 4.253</trace>
</ink>
</file>

<file path=ppt/ink/ink15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7819.612 10656.35 203.32, 7870.771 10659.807 327.299, 7886.59 10719.736 672.564, 7853.978 10772.078 599.055, 7806.833 10832.713 413.854, 7875.124 10827.699 474.914, 7938.138 10863.244 600.726, 7999.054 10908.107 718.338, 8043.351 10947.418 345.82</trace>
</ink>
</file>

<file path=ppt/ink/ink15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7345.732 11153.082 227.889, 7400.258 11151.907 315.95, 7465.829 11142.976 421.093, 7509.572 11137.07 506.617, 7604.958 11130.413 624.202, 7688.571 11121.981 716.802, 7733.434 11113.125 756.347, 7813.883 11097.127 793.005, 7894.628 11087.982 811.519, 7977.595 11075.339 824.872, 8054.637 11069.464 831.142, 8100.776 11062.256 831.025, 8178.308 11058.475 810.96</trace>
</ink>
</file>

<file path=ppt/ink/ink15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7753.27 11165.27 301.125, 7805.268 11167.815 241.825, 7862.338 11174.89 423.06</trace>
</ink>
</file>

<file path=ppt/ink/ink15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7487.897 11314.198 364.254, 7531.233 11305.049 367.257, 7581.865 11300.381 461.039, 7650.845 11294.923 618.911, 7726.889 11287.424 758.812, 7804.662 11284.477 737.706</trace>
</ink>
</file>

<file path=ppt/ink/ink15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7695.05 11333.153 136.826, 7693.562 11394.12 281.153, 7692.515 11451.686 435.553, 7687.477 11518.134 538.342, 7681.051 11583.672 614.893, 7675.669 11664.079 704.891, 7674.335 11741 808.821, 7670.29 11785.084 842.7, 7660.83 11855.344 628.886</trace>
</ink>
</file>

<file path=ppt/ink/ink1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12532.687 897.417, 12525.917 977.297, 12466.343 1077.486, 12440.62 1130.288, 12412.186 1230.477, 12398.646 1295.464</trace>
</ink>
</file>

<file path=ppt/ink/ink16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7414.783 11865.235 310.309, 7471.553 11860.414 409.35, 7524.77 11852.177 541.284, 7590.422 11842.892 696.637, 7636.688 11839.493 743.018, 7682.658 11837.562 777.057, 7758.47 11837.417 799.223, 7804.402 11840.389 696.448</trace>
</ink>
</file>

<file path=ppt/ink/ink16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7922.511 11704.122 364.254, 7867.916 11671.976 332.153, 7813.942 11708.358 511.721, 7785.053 11756.417 675.181, 7793.54 11818.31 777.884, 7843.749 11868.62 826.712, 7914.718 11881.688 619.885, 7959.761 11871.052 275.173</trace>
</ink>
</file>

<file path=ppt/ink/ink16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8099.878 11714.953 203.32, 8144.324 11721.142 239.776, 8191.388 11728.766 421.744, 8236.466 11743.176 661.473, 8282.773 11789.163 820.833, 8242.115 11858.985 810.193, 8177.076 11895.289 772.912, 8252.713 11904.929 758.874, 8324.749 11901.581 635.954, 8374.32 11903.498 395.648</trace>
</ink>
</file>

<file path=ppt/ink/ink16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7188.676 10775.346 256.862, 7141.699 10795.279 256.862, 7086.037 10861.54 258.297, 7029.046 10931.273 290.171, 7001.286 10985.235 324.948, 6972.483 11065.114 362.819, 6956.208 11121.234 396.733, 6944.267 11177.117 420.671, 6940.794 11222.11 449.607, 6940.554 11272.274 485.53, 6944.266 11345.432 556.045, 6949.73 11393.168 596.613, 6968.624 11480.602 667.513, 6988.21 11542.151 700.208, 7015.514 11617.937 757.634, 7070.73 11714.003 803.247, 7134.805 11800.786 818.275, 7195.85 11877.433 818.842, 7257.623 11950.645 773.523, 7343.851 11975.706 506.755, 7387.267 11981.866 1.511</trace>
</ink>
</file>

<file path=ppt/ink/ink16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8450.55 10794.3 346.01, 8500.425 10850.835 346.01, 8535.569 10925.676 352.6, 8557.974 10976.997 367.412, 8583.646 11035.265 418.2, 8617.128 11113.605 501.739, 8637.951 11168.168 595.439, 8658.226 11270.979 731.788, 8652.666 11337.95 769.619, 8644.11 11442.963 822.676, 8634.588 11507.726 842.342, 8607.923 11614.405 861.331, 8584.049 11681.743 867.406, 8568.479 11725.345 870.139, 8549.233 11777.224 871.691, 8527.129 11830.135 871.418, 8489.662 11943.281 865.503, 8464.046 12024.58 855.071, 8447.478 12077.087 845.55, 8430.946 12124.188 764.173, 8410.9 12185.01 585.294</trace>
</ink>
</file>

<file path=ppt/ink/ink16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8984.002 11023.109 662.282, 9032.576 10987.066 525.778, 9092.55 10962.851 687.008, 9142.7 10954.706 766.819, 9231.492 10945.501 810.781, 9291.774 10972.299 486.039</trace>
</ink>
</file>

<file path=ppt/ink/ink16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8969.109 11274.935 421.947, 9029.894 11276.907 414.556, 9078.064 11272.163 497.294, 9137.355 11266.665 546.331, 9192.109 11267.153 533.382, 9249.016 11270.292 418.7</trace>
</ink>
</file>

<file path=ppt/ink/ink16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9544.535 10419.269 727.862, 9601.122 10403.823 549.676, 9648.764 10440.213 595.435, 9696.219 10495.379 757.512, 9682.737 10566.688 704.411, 9629.497 10625.076 488.172, 9576.219 10670.464 368.186, 9523.241 10711.613 281.18, 9479.306 10744.978 210.205, 9535.991 10741.126 345.331, 9596.963 10734.001 463.69, 9660.471 10723.488 527.963, 9710.125 10715.658 525.847, 9775.985 10704.163 492.443, 9835.146 10683.583 454.212, 9884.074 10660.176 375.649</trace>
</ink>
</file>

<file path=ppt/ink/ink16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9996.752 9987.372 237.502, 9991.239 10034.571 249.784, 9973.688 10109.954 318.207, 9953.71 10181.923 407.293, 9940.589 10228.337 477.179, 9933.873 10283.387 511.088, 9925.925 10353.355 584.015, 9919.575 10397.17 624.856, 9915.347 10466.563 691.476, 9925.678 10544.147 742.749, 9948.969 10628.615 805.12, 10006.529 10672.921 794.986, 10065.489 10635.395 654.795, 10079.825 10578.238 559.526, 10075.568 10520.329 470.55, 10029.178 10487.749 515.22, 9979.839 10519.388 559.29</trace>
</ink>
</file>

<file path=ppt/ink/ink16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10152.455 10374.589 227.889, 10173.582 10434.923 451.141, 10215.063 10482.982 579.295, 10274.923 10546.552 720.077, 10338.085 10600.495 787.922, 10404.798 10638.012 799.982</trace>
</ink>
</file>

<file path=ppt/ink/ink1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12588.199 974.589, 12653.188 969.174, 12704.638 971.882, 12699.222 1028.745</trace>
</ink>
</file>

<file path=ppt/ink/ink17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10237.753 10180.981 259.004, 10224.922 10228.142 245.713, 10217.406 10277.723 278.713, 10207.957 10328.369 377.811, 10198.859 10394.251 508.614, 10194.537 10456.593 598.996, 10182.938 10520.236 706.04, 10166.559 10590.432 788.822, 10157.364 10659.975 767.051</trace>
</ink>
</file>

<file path=ppt/ink/ink17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10430.014 10250.03 333.855, 10441.062 10306.128 350.103, 10445.452 10368.84 413.077, 10442.839 10437.309 486.875, 10437.56 10496.451 579.004, 10431.697 10545.534 660.344, 10424.967 10616.264 761.054, 10443.866 10684.833 818.891, 10501.996 10654.219 538.604</trace>
</ink>
</file>

<file path=ppt/ink/ink17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10550.514 10271.691 263.341, 10556.997 10315.275 306.389, 10569.496 10359.802 505.139, 10594.16 10405.289 697.512, 10652.626 10382.235 707.286, 10681.252 10323.182 655.968, 10677.076 10258.583 558.379, 10651.831 10213.186 518.805, 10592.044 10176.369 439.704</trace>
</ink>
</file>

<file path=ppt/ink/ink17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10647.999 10069.961 231.681, 10694.701 10052.803 275.804</trace>
</ink>
</file>

<file path=ppt/ink/ink17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10763.084 9789.703 263.341, 10808.044 9790.399 255.285, 10857.72 9842.354 467.44, 10875.339 9896.062 679.539, 10858.861 9966.103 765.972, 10824.056 10023.108 678.154, 10880.095 10050.014 373.17, 10925.165 10057.14 379.539, 10936.696 10117.816 494.189, 10885.098 10172.248 637.716, 10840.654 10222.786 716.004</trace>
</ink>
</file>

<file path=ppt/ink/ink17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9529.643 11055.603 308.06, 9589.042 11053.443 291.261, 9633.749 11055.397 333.696, 9713.197 11043.125 378.124, 9765.958 11036.938 391.903, 9845.512 11036.515 415.647, 9894.487 11026.896 430.264, 9975.193 11015.108 455.703, 10023.257 11017.253 470.134, 10087.455 11018.754 495.629, 10195.888 11011.564 521.885, 10257.188 11009.744 523.056, 10350.833 11009.5 515.69, 10402.89 11010.505 506.269, 10489.097 11009.052 487.518, 10536.076 11007.266 478.251, 10598.216 11005.863 462.487, 10653.198 10997.735 454.425, 10731.759 10995.254 465.999, 10782.019 10997.809 491.496, 10878.57 11002.268 569.969, 10947.319 11003.412 631.731, 11020.47 10994.712 710.582, 11095.984 11006.789 756.343, 11162.721 11007.636 748.44, 11166.559 10954.06 80.973</trace>
</ink>
</file>

<file path=ppt/ink/ink17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10669.661 10105.162 136.826, 10718.706 10064.99 496.376, 10766.29 10054.645 637.198, 10810.421 10052.103 578.346</trace>
</ink>
</file>

<file path=ppt/ink/ink17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9451.112 11809.728 137.376, 9495.281 11811.505 226.812, 9551.864 11813.442 413.837, 9596.979 11858.489 772.873, 9561.733 11945.233 771.242, 9522.684 12022.864 700.142, 9487.238 12097.534 619.11, 9457.688 12154.769 533.038, 9413.78 12211.345 431.645, 9459.259 12204.482 437.05, 9526.369 12161.709 499.076, 9588.396 12114.096 552.593, 9652.289 12057.56 563.417, 9694.094 12010.975 560.161, 9731.89 11967.622 554.536, 9760.952 11921.041 547.465, 9727.597 11983.841 582.991, 9710.899 12057.492 600.995, 9714.723 12124.715 672.078, 9754.339 12168.89 761.586, 9828.308 12157.099 778.817, 9893.109 12080.812 775.312, 9913.112 12034.269 757.987, 9937.083 11962.77 715.901, 9941.823 11890.141 686.215, 9905.989 11836.85 731.479, 9833.166 11798.995 796.545, 9751.484 11795.687 834.182, 9710.119 11843.765 835.22</trace>
</ink>
</file>

<file path=ppt/ink/ink17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10191.72 11763.692 341.107, 10250.042 11793.434 564.455, 10299.035 11831.08 698.107, 10362.398 11886.259 789.342, 10421.829 11963.585 830.666, 10477.676 12045.887 853.384, 10516.501 12117.314 832.834, 10537.895 12058.62 450.462, 10543.954 12002.529 177.444</trace>
</ink>
</file>

<file path=ppt/ink/ink17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10492.296 11683.813 166.345, 10438.692 11720.31 395.168, 10397.935 11790.492 671.709, 10353.049 11858.753 791.249, 10329.557 11906.71 819.257, 10299.409 11975.135 782.357, 10344.258 11972.867 246.377</trace>
</ink>
</file>

<file path=ppt/ink/ink1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12529.979 1149.243, 12571.95 1100.502, 12638.294 1088.317, 12684.329 1084.255, 12734.424 1085.609, 12669.434 1172.259, 12605.802 1195.275</trace>
</ink>
</file>

<file path=ppt/ink/ink18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10680.494 11739.324 478.47, 10695.473 11787.849 809.43, 10692.241 11870.818 825.822, 10683.328 11962.42 831.505, 10679.979 12016.151 832.429, 10682.269 12111.181 832.07, 10729.616 12076.164 446.237, 10740.729 12028.903 351.504, 10754.92 11974.803 248.456, 10767.146 11930.224 18.869</trace>
</ink>
</file>

<file path=ppt/ink/ink18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10803.701 11721.724 136.826, 10799.83 11772.416 269.756, 10795.826 11847.786 471.22, 10799.844 11915.663 615.386, 10813.162 11970.058 699.881, 10862.686 12008.745 678.975, 10921.591 11987.229 591.297, 10964.886 11941.184 542.941, 10995.254 11893.944 500.73, 11002.142 11846.546 468.054, 10963.114 11790.636 439.798, 10904.844 11759.963 449.001, 10848.494 11736.002 495.472, 10793.912 11722.319 636.589</trace>
</ink>
</file>

<file path=ppt/ink/ink18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10926.912 11427.925 168.978, 10973.814 11402.655 317.454, 11036.002 11396.369 469.3, 11099.817 11388.032 565.071, 11150.899 11375.158 577.433, 11199.252 11351.523 335.139</trace>
</ink>
</file>

<file path=ppt/ink/ink18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11250.505 11173.392 286.346, 11248.985 11219.994 376.816, 11250.287 11263.489 515.839, 11244.829 11333.307 694.26, 11241.946 11407.923 790.599, 11252.106 11494.843 814.673, 11300.273 11522.289 700.615, 11319.76 11448.922 608.779, 11322.169 11386.998 500.202, 11274.357 11342.754 557.012, 11229.811 11336.445 530.394</trace>
</ink>
</file>

<file path=ppt/ink/ink18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11594.403 10847.101 195.555, 11562.289 10901.137 240.072, 11563.056 10955.994 298.348, 11560.689 11015.327 360.527, 11558.97 11083.011 435.194, 11558.898 11147.732 509.718, 11554.439 11207.876 571.964, 11552.237 11251.508 603.487, 11551.326 11312 657.81, 11551.928 11356.07 704.853, 11558.358 11430.77 742.749, 11565.391 11487.17 770.596, 11572.211 11537.916 786.603, 11608.312 11617.403 765.769, 11656.254 11637.146 389.672</trace>
</ink>
</file>

<file path=ppt/ink/ink18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11752.814 11215.364 186.123, 11757.89 11265.416 191.157, 11757.388 11309.628 221.728, 11757.921 11375.017 366.154, 11758.146 11419.792 505.254, 11759.217 11475.685 643.634, 11791.952 11408.383 575.494, 11802.826 11356.479 426.324, 11817.8 11296.34 312.925, 11831.254 11244.351 267.515, 11868.297 11318.43 697.089, 11878.312 11394.047 785.895, 11908.444 11456.506 725.492, 11964.672 11448.07 336.243</trace>
</ink>
</file>

<file path=ppt/ink/ink18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12095.364 10833.562 326.73, 12084.576 10891.588 480.879, 12093.843 10970.922 632.363, 12100.951 11049.891 744.145, 12107.978 11133.948 806.166, 12109.424 11179.809 825.514, 12117.043 11266.112 839.538, 12126.226 11337.256 850.408, 12132.659 11390.202 855.542, 12146.261 11486.11 862.173, 12153.354 11548.579 864.611, 12163.363 11625.439 867.008, 12172.228 11677.831 868.06, 12210.382 11762.249 865.534, 12239.152 11808.094 795.48</trace>
</ink>
</file>

<file path=ppt/ink/ink18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12696.514 10507.272 336.258, 12705.503 10563.589 315.224, 12709.445 10617.742 369.152, 12707.437 10665.396 434.781, 12711.483 10715.298 535.49, 12741.136 10769.405 667.694, 12802.739 10773.02 739.122, 12858.247 10712.333 718.927, 12881.255 10629.546 709.901, 12884.347 10560.384 714.601, 12878.269 10514.184 724.617, 12862.536 10437.614 759.195, 12833.534 10376.68 791.317, 12766.135 10361.703 803.746, 12723.485 10426.831 810.154, 12710.364 10471.889 809.148, 12728.58 10537.067 660.416</trace>
</ink>
</file>

<file path=ppt/ink/ink18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12944.284 10618.292 361.694, 12963.566 10666.682 317.942, 12985.534 10716.121 554.721, 13032.187 10719.994 528.202</trace>
</ink>
</file>

<file path=ppt/ink/ink18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12964.595 10231.075 204.961, 13008.259 10245.1 246.148, 13058.714 10249.156 318.33, 13116.009 10258.155 415.467, 13118.497 10327.3 793.748, 13115.86 10398.146 820.598, 13111.053 10502.684 840.902, 13106.535 10576.988 852.31, 13107.397 10623.241 855.401, 13105.671 10674.506 859.06, 13107.842 10721.788 862.336, 13119.796 10800.418 867.651, 13187.91 10776.951 796.019, 13233.272 10743.826 265.413</trace>
</ink>
</file>

<file path=ppt/ink/ink1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12462.281 1323.896, 12511.022 1333.373, 12574.658 1310.357, 12643.711 1304.942, 12685.683 1260.263, 12737.132 1221, 12784.519 1212.876, 12739.84 1227.769</trace>
</ink>
</file>

<file path=ppt/ink/ink19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13223.197 10160.672 136.826, 13270.055 10165.301 227.228, 13315.788 10182.878 441.839, 13359.018 10249.846 672.372, 13325.702 10308.955 626.22, 13269.39 10357.571 600.25, 13227.214 10402.573 583.633, 13220.646 10449.423 538.142, 13276.518 10435.037 516.844, 13330.066 10432.857 497.063, 13382.021 10452.358 479.043, 13427.465 10463.778 456.589, 13453.029 10522.674 486.671, 13443.79 10583.266 664.705, 13412.329 10643.238 796.404, 13360.573 10692.629 836.263, 13315.757 10724.459 736.145</trace>
</ink>
</file>

<file path=ppt/ink/ink19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13568.453 10255.445 341.107, 13613.646 10264.512 316.832, 13666.004 10298.162 432.491, 13711.275 10334.939 573.885, 13759.743 10403.612 702.038, 13803.533 10476.032 806.76, 13832.343 10519.863 834.178, 13878.968 10588.738 855.41, 13931.948 10640.25 764.554, 13948.799 10588.329 300.321, 13954.341 10544.292 1.584</trace>
</ink>
</file>

<file path=ppt/ink/ink19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13824.349 10114.64 252.864, 13811.007 10172.896 368.508, 13778.314 10218.669 525.555, 13746.23 10269.34 613.223, 13712.441 10335.329 689.256, 13673.588 10423.068 742.806, 13640.2 10497.51 786.589, 13620.535 10542.685 807.558, 13592.353 10610.204 818.97, 13607.185 10656.062 469.534</trace>
</ink>
</file>

<file path=ppt/ink/ink19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14022.022 10264.923 371.692, 14024.579 10320.884 539.061, 14027.181 10382.537 729.861, 14026.094 10458.965 781.145, 14025.307 10505.456 812.934, 14023.702 10590.872 844.81, 14025.104 10670.718 856.931, 14083.28 10622.012 707.07, 14105.763 10544.958 526.007, 14118.901 10491.786 380.249, 14129.926 10448.065 231.48</trace>
</ink>
</file>

<file path=ppt/ink/ink19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14153.356 10206.704 148.517, 14135.438 10274.532 242.414, 14133.021 10320.23 339.141, 14136.463 10388.725 476.595, 14148.247 10447.387 548.017, 14166.849 10504.513 626.842, 14234.48 10519.242 709.364, 14293.202 10472.674 671.209, 14336.172 10410.653 633.862, 14347.952 10347.395 627.716, 14285.729 10288.251 666.641, 14229.038 10256.06 723.441, 14165.912 10225.786 628.464</trace>
</ink>
</file>

<file path=ppt/ink/ink19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14287.396 9918.323 549.332, 14351.156 9901.915 472.839, 14415.477 9884.914 561.927, 14467.852 9893.848 542.537, 14516.187 9886.877 310.494</trace>
</ink>
</file>

<file path=ppt/ink/ink19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14516.212 9723.362 317.424, 14557.157 9772.864 459.192, 14567.987 9825.134 522.886, 14568.381 9881.739 503.973, 14561.964 9932.817 412.135, 14550.084 9992.498 322.76, 14599.737 10031.299 261.339, 14650.174 10060.113 467.251, 14630.928 10107.513 622.547, 14588.713 10156.671 609.743, 14544.764 10195.289 281.936</trace>
</ink>
</file>

<file path=ppt/ink/ink19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12494.777 11116.528 198.33, 12553.866 11104.541 168.278, 12606.79 11093.461 168.868, 12686.565 11084.029 191.343, 12745.081 11071.951 217.458, 12797.996 11063.399 245.918, 12852.537 11063.401 270.357, 12914.089 11064.203 298.961, 12977.461 11060.658 329.875, 13053.657 11059.403 353.994, 13117.814 11061.411 364.663, 13210.444 11062.646 381.885, 13258.634 11059.155 389.244, 13341.731 11054.964 398.613, 13393.062 11056.633 401.824, 13462.251 11055.49 406.065, 13527.28 11062.64 408.527, 13578.847 11059.17 409.509, 13637.979 11057.889 417.451, 13728.438 11050.347 434.69, 13776.374 11045.48 451.043, 13859.567 11036.356 482.717, 13907.764 11028.223 500.843, 13971.571 11017.447 533.232, 14065.386 10999.137 570.722, 14132.899 10980.374 584.757, 14211.008 10964.293 602.404, 14289.644 10955.176 617.734, 14359.993 10944.612 633.025, 14430.391 10929.131 656.298, 14489.904 10926.39 670.028, 14551.988 10917.281 691.735, 14611.074 10921.183 701.224</trace>
</ink>
</file>

<file path=ppt/ink/ink19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13071.557 11819.204 288.455, 13129.181 11793.311 335.208, 13175.511 11779.123 356.673, 13227.002 11764.126 442.772, 13288.8 11749.104 603.76, 13348.668 11742.326 744.58, 13411.399 11766.059 794.211, 13380.201 11841.232 803.238, 13326.594 11925.513 798.558, 13297.179 11998.862 795.146, 13320.588 12046.323 786.659, 13379.305 11997.913 775.43, 13439.235 11935.811 708.617, 13477.526 11886.851 632.287, 13518.842 11834.78 557.021, 13557.31 11789.979 516.457, 13610.875 11735.189 527.026, 13634.457 11780.289 747.406, 13628.019 11855.952 787.717, 13630.61 11903.554 799.563, 13664.827 11969.423 806.5, 13734.756 11932.556 809.815, 13786.652 11876.376 804.523, 13825.221 11811.098 784.837, 13827.735 11741.604 765.887, 13775.083 11681.543 767.039, 13705.674 11670.984 772.449, 13647.284 11705.677 685.922, 13707.112 11706.747 309.631</trace>
</ink>
</file>

<file path=ppt/ink/ink19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13883.922 11679.752 136.826, 13934.639 11665.58 145.853, 13988.725 11692.655 211.093, 14033.921 11730.755 376.897, 14095.923 11783.217 612.528, 14142.56 11822.021 742.808, 14194.971 11862.035 795.414, 14213.315 11809.494 276.815, 14195.405 11754.435 180.644, 14177.959 11698.076 143.119, 14165.025 11634.334 136.826, 14157.182 11581.099 136.826, 14149.156 11531.19 136.826, 14118.222 11584.333 387.31, 14097.499 11653.159 590.237, 14073.275 11723.099 724.741, 14045.837 11796.279 792.016, 14022.457 11874.793 830.207, 14016.965 11921.53 813.765</trace>
</ink>
</file>

<file path=ppt/ink/ink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15453.142 9099.34 151.561, 15406.858 9100.582 151.561</trace>
</ink>
</file>

<file path=ppt/ink/ink2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12585.491 1206.107, 12634.232 1191.214, 12664.019 1241.308, 12688.39 1292.756, 12689.744 1360.452, 12695.16 1407.838, 12673.496 1464.702, 12676.204 1516.15, 12724.946 1536.459, 12777.749 1491.78</trace>
</ink>
</file>

<file path=ppt/ink/ink20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14349.677 11537.592 333.855, 14361.642 11584.632 681.815, 14367.893 11651.078 810.624, 14364.59 11739.194 856.329, 14366.313 11784.832 858.914, 14397.279 11852.173 836.655, 14448.461 11815.61 430.491</trace>
</ink>
</file>

<file path=ppt/ink/ink20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14537.876 11510.514 203.32, 14537.527 11554.704 203.713, 14536.154 11608.841 237.305, 14536.436 11668.197 356.506, 14539.087 11715.799 564.469, 14557.058 11771.241 796.03, 14624.639 11777.748 824.94, 14660.257 11712.571 787.907, 14670.373 11665.255 772.093, 14666.107 11597.947 747.907, 14647.422 11553.122 742.561, 14602.244 11500.777 741.511, 14534.357 11495.881 742.794, 14466.973 11507.08 706.468</trace>
</ink>
</file>

<file path=ppt/ink/ink20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14570.371 11371.061 259.004, 14615.457 11369.199 316.253, 14660.545 11347.249 350.437, 14704.022 11313.409 197.008</trace>
</ink>
</file>

<file path=ppt/ink/ink20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14818.143 11112.467 196.589, 14771.581 11175.774 653.528, 14757.091 11237.532 794.879, 14770.01 11307.419 820.837, 14848.597 11303.076 667.755, 14900.751 11270.348 481.885, 14905.78 11215.454 399.288, 14859.715 11201.568 482.606, 14800.993 11206.855 568.432, 14753.304 11210.662 356.174</trace>
</ink>
</file>

<file path=ppt/ink/ink20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15157.98 10755.036 283.991, 15184.535 10799.729 306.352, 15201.737 10843.921 377.472, 15213.749 10893.678 461.941, 15221.579 10946.478 521.245, 15230.389 11008.293 626.828, 15240.16 11101.613 761.323, 15241.775 11196.522 837.544, 15239.564 11243.107 859.464, 15233.218 11290.431 866.14, 15222.362 11348.498 870.782, 15205.392 11430.629 874.217, 15194.147 11476.538 874.991, 15170.094 11557.655 874.09, 15147.686 11610.624 872.052, 15112.148 11686.432 867.926, 15048.776 11771.43 861.907, 14973.497 11822.72 824.804</trace>
</ink>
</file>

<file path=ppt/ink/ink20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7578.61 6907.392 389.944, 7632.317 6919.305 485.165, 7687.479 6973.063 645.848, 7715.336 7016.434 707.122, 7746.865 7077.778 768.661, 7778.537 7168.509 807.442, 7800.167 7233.914 829.85, 7866.804 7219.905 849.691, 7885.167 7175.204 850.083, 7914.465 7082.066 848.501, 7929.96 7037.195 846.23, 7964.219 6952.068 841.439, 7998.792 6871.114 835.397, 8025.728 6800.278 832.063, 8055.258 6726.755 830.384, 8072.25 6683.371 829.693, 8100.828 6612.499 825.697, 8049.005 6553.892 576.287</trace>
</ink>
</file>

<file path=ppt/ink/ink2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12911.791 698.393, 12928.039 745.779, 12944.284 795.874, 12951.054 840.553, 12934.807 886.586</trace>
</ink>
</file>

<file path=ppt/ink/ink21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963.246 11822.06 466.845, 981.302 11874.299 475.342, 992.229 11938.162 575.636, 999.426 12003.307 652.112, 1000.654 12055.559 689.962, 1001.951 12125.017 757.349, 999.507 12225.52 818.056, 993.37 12327.941 847.138, 985.577 12410.298 863.305, 983.03 12500.145 874.134, 976.095 12546.048 876.245, 977.492 12593.438 877.395, 1003.992 12541.996 857.131, 1010.436 12490.866 832.133, 1013.26 12445.088 725.178, 1015.4 12393.714 597.546, 1009.04 12330.036 358.686</trace>
</ink>
</file>

<file path=ppt/ink/ink21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961.892 11881.633 354.098, 1005.428 11883.268 368.576, 1074.231 11899.854 559.882, 1133.335 11942.087 765.461, 1180.559 11999.547 855.312, 1194.016 12043.526 861.429, 1200.538 12125.552 863.226, 1168.695 12204.699 858.613, 1108.302 12271.714 832.65, 1034.522 12313.025 789.417, 1097.71 12345.198 830.882, 1176.437 12348.378 815.827, 1254.866 12336.183 511.958</trace>
</ink>
</file>

<file path=ppt/ink/ink21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1339.642 12103.672 288.455, 1335.35 12173.707 553.69, 1319.199 12247.907 763.932, 1303.482 12315.011 813.92, 1295.941 12388.224 843.278, 1372.266 12416.262 856.996, 1425.274 12415.495 857.682, 1501.665 12407.249 851.919, 1557.221 12400.998 837.191, 1631.965 12393.965 521.847</trace>
</ink>
</file>

<file path=ppt/ink/ink2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12802.121 883.878, 12849.51 875.754, 12898.251 854.092, 12945.639 831.076, 12991.672 813.475</trace>
</ink>
</file>

<file path=ppt/ink/ink22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1447.958 12080.656 196.589, 1470.252 12129.604 356.761, 1479.481 12182.82 527.791, 1484.192 12241.296 691.076, 1488.604 12311.836 798.929, 1490.131 12411.442 853.632, 1497.755 12493.517 862.235, 1509.424 12548.201 859.729, 1533.762 12615.85 805.492, 1598.768 12645.065 540.992</trace>
</ink>
</file>

<file path=ppt/ink/ink22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1721.454 12033.27 795.419, 1793.485 12012.771 797.144, 1875.501 12007.479 835.09</trace>
</ink>
</file>

<file path=ppt/ink/ink22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1726.87 12226.877 495.475, 1775.18 12245.351 555.01, 1825.789 12255.742 602.243, 1879.411 12263.864 502.371</trace>
</ink>
</file>

<file path=ppt/ink/ink22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2372.701 11327.885 456.929, 2386.204 11372.337 387.617, 2394.095 11444.351 453.748, 2398.843 11499.152 537.705, 2406.601 11592.263 665.056, 2415.634 11674.858 758.51, 2429.563 11773.098 829.76, 2451.127 11850.396 860.564, 2506.261 11904.046 867.876, 2590.479 11889.113 867.842, 2660.309 11820.832 867.388, 2703.722 11746.296 828.232, 2719.296 11701.749 759.401, 2738.261 11624.003 599.575, 2749.57 11526.969 435.806, 2751.941 11471.501 343.318, 2753.143 11409.438 273.066, 2751.825 11343.817 209.839, 2754.171 11294.555 169.943, 2758.995 11249.162 194.473, 2778.357 11297.677 577.544, 2778.824 11354.168 669.542, 2779.666 11398.119 719.263, 2779.05 11468.094 759.84, 2778.161 11518.662 787.987, 2777.175 11606.663 825.646, 2777.363 11651.891 843.089, 2787.777 11727.173 866.891, 2804.986 11772.201 839.941</trace>
</ink>
</file>

<file path=ppt/ink/ink22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2814.086 11349.548 475.74, 2869.491 11350.527 502.542, 2922.839 11346.294 642.911, 2986.589 11338.967 729.199, 3032.167 11351.226 588.054</trace>
</ink>
</file>

<file path=ppt/ink/ink22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2935.941 11364.44 178.579, 2930.188 11417.754 566.852, 2925.305 11512.311 724.311, 2923.553 11559.516 773.152, 2920.604 11655.093 819.501, 2921.708 11728.967 837.143, 2925.513 11772.611 768.945</trace>
</ink>
</file>

<file path=ppt/ink/ink22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2275.217 11931.726 523.602, 2339.432 11933.692 478.652, 2399.401 11941.36 501.501, 2450.456 11945.707 527.617, 2504.743 11948.525 568.182, 2587.357 11951.034 642.932, 2632.925 11951.954 676.589, 2706.58 11955.292 734.087, 2801.47 11955.008 778.048, 2849.452 11961.207 755.829, 2929.877 11963.184 689.642, 2995.303 11968.357 610.479, 3042.986 11969.329 561.496, 3121.26 11966.574 448.881, 3172.959 11964.392 242.083</trace>
</ink>
</file>

<file path=ppt/ink/ink22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2219.705 12249.894 310.309, 2274.609 12277.197 557.827, 2324.592 12266.725 598.974, 2329.331 12315.45 776.946, 2315.299 12401.981 813.435, 2312.094 12462.303 833.844, 2313.804 12559.786 849.908, 2321.844 12646.943 855.005, 2333.422 12719.592 789.202</trace>
</ink>
</file>

<file path=ppt/ink/ink22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2124.929 12685.851 267.501, 2191.049 12674.982 636.093, 2262.669 12669.227 792.54, 2308.96 12680.732 810.94, 2385.929 12695.487 734.559</trace>
</ink>
</file>

<file path=ppt/ink/ink22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2665.152 12447.562 564.025, 2614.762 12425.186 433.385, 2568.494 12410.305 376.488, 2517.316 12404.59 443.127, 2473.396 12421.108 636.948, 2444.81 12470.433 757.534, 2433.756 12518.386 795.744, 2431.087 12564.018 814.594, 2436.882 12607.688 830.569, 2476.327 12687.578 853.181, 2547.389 12715.969 845.103, 2626.706 12714.752 818.079, 2685.492 12700.43 717.251, 2753.059 12660.068 470.052</trace>
</ink>
</file>

<file path=ppt/ink/ink2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12854.926 850.03, 12898.251 898.771, 12945.639 904.186</trace>
</ink>
</file>

<file path=ppt/ink/ink23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2826.271 12409.653 338.676, 2836.054 12464.584 462.051, 2839.616 12514.8 652.809, 2843.711 12581.785 794.193, 2844.877 12625.354 835.97, 2845.488 12673.93 830.378</trace>
</ink>
</file>

<file path=ppt/ink/ink23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2957.604 12417.777 267.501, 2967.046 12472.686 298.852, 2990.395 12531.845 438.291, 3051.565 12577.08 551.688, 3102.832 12575.297 508.803, 3160.424 12549.018 391.682, 3202.377 12502.755 290.603, 3221.197 12455.307 222.88, 3205.104 12404.108 200.762, 3156.275 12372.313 210.301, 3096.756 12346.742 233.957, 3047.542 12337.808 270.991, 3001.925 12349.864 322.196</trace>
</ink>
</file>

<file path=ppt/ink/ink23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3623.743 11617.62 333.855, 3602.15 11672.814 301.9, 3587.648 11726.136 318.218, 3579.677 11796.641 404.263, 3573.558 11860.174 485.041, 3568.357 11939.335 585.077, 3565.6 12025.188 669.404, 3562.627 12084.549 702.856, 3559.427 12154.744 754.341, 3560.676 12240.492 802.166, 3565.857 12285.196 814.465, 3591.198 12357.638 814.502, 3650.291 12402.068 648.708, 3698.678 12363.017 391.82</trace>
</ink>
</file>

<file path=ppt/ink/ink23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3836.313 11998.068 138.097, 3841.529 12054.253 141.116, 3840.943 12111.327 162.772, 3839.542 12156.839 225.572, 3838.352 12206.062 331.48, 3837.751 12250.401 514.335, 3836.033 12324.646 729.633, 3879.107 12254.386 818.724, 3893.87 12180.43 704.542, 3900.798 12136.971 633.82, 3912.587 12059.969 487.076, 3927.503 12013.242 406.987, 3962.225 12064.692 566.322, 3968.357 12127.723 700.16, 3972.197 12206.755 825.388, 3983.607 12291.244 867.057, 4013.497 12358.366 872.857, 4092.92 12356.124 852.702, 4164.181 12314.24 606.08</trace>
</ink>
</file>

<file path=ppt/ink/ink23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4296.654 11678.547 414.833, 4286.982 11723.677 409.93, 4277.158 11769.103 454.153, 4271.463 11827.386 566.054, 4275.369 11928.82 696.103, 4274.724 11985.988 736.517, 4275.045 12072.628 799.649, 4275.519 12120.417 820.76, 4281.312 12203.221 850.409, 4285.862 12248.791 857.519, 4293.071 12321.232 867.366, 4315.521 12421.067 873.363, 4345.044 12523.925 874.172, 4362.304 12579.156 868.818, 4404.562 12659.813 766.845, 4423.142 12705.392 472.279</trace>
</ink>
</file>

<file path=ppt/ink/ink23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4816.566 11572.942 224.168, 4867.968 11547.812 250.841, 4914.244 11530.995 418.482, 4958.506 11521.44 598.664, 5013.459 11522.898 763.445, 5009.485 11590.323 821.787, 4983.52 11669.822 844.246, 4954.92 11748.369 856.589, 4936.167 11827.096 852.19, 4923.419 11904.684 494.714</trace>
</ink>
</file>

<file path=ppt/ink/ink23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4689.297 11952.035 190.833, 4738.888 11939.118 402.391, 4799.563 11929.354 516.144, 4844.877 11924.382 541.666, 4903.117 11929.516 508.244</trace>
</ink>
</file>

<file path=ppt/ink/ink23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5076.524 11738.118 263.341, 5086.692 11782.821 439.79, 5089.434 11827.723 606.408, 5089.357 11889.245 731.42, 5088.508 11955.963 785.688, 5092.3 12032.263 807.962, 5095.881 11978.228 172.935</trace>
</ink>
</file>

<file path=ppt/ink/ink23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5102.25 11725.934 136.826, 5150.959 11737.936 463.728, 5187.045 11807.645 786.911, 5144.182 11869.547 676.122, 5104.041 11914.85 509.356, 5152.941 11912.271 478.484, 5206.971 11905.027 506.399, 5252.699 11898.151 438.955, 5296.148 11905.479 173.641</trace>
</ink>
</file>

<file path=ppt/ink/ink23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4599.936 12128.042 540.807, 4653.642 12142.896 540.807, 4726.602 12145.029 469.258, 4783.229 12146.181 446.318, 4853.093 12139.049 454.913, 4912.513 12131.758 485.694, 4969.004 12125.508 550.015, 5020.713 12116.869 637.376, 5070.215 12109.172 712.434, 5152.267 12097.038 788.53, 5198.73 12078.532 810.615, 5263.42 12069.823 817.482, 5348.493 12072.227 774.553, 5392.532 12100.433 513.47</trace>
</ink>
</file>

<file path=ppt/ink/ink2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12993.026 864.923, 12948.346 893.355, 12900.959 933.972, 12838.677 975.943, 12793.997 1003.021, 12844.093 988.128, 12896.897 971.882, 12963.241 942.096, 13010.628 928.556</trace>
</ink>
</file>

<file path=ppt/ink/ink24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4845 12263.433 395.377, 4906.128 12257.329 356.691, 4960.437 12242.611 485.169, 5010.424 12227.861 663.993, 5073.547 12229.83 791.605, 5050.045 12294.224 811.302, 5026.406 12377.143 850.858, 5020.972 12426.388 859.647, 5020.243 12472.936 863.278, 5022.714 12552.472 867.595, 5032.431 12633.044 870.32, 5039.907 12709.986 397.409</trace>
</ink>
</file>

<file path=ppt/ink/ink24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4694.712 12719.697 343.552, 4747.109 12714.764 561.896, 4818.381 12715.629 731.672, 4900.818 12719.725 803.12, 4981.327 12718.234 786.239, 5024.678 12712.764 760.176, 5090.236 12708.709 521.863</trace>
</ink>
</file>

<file path=ppt/ink/ink24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5285.031 12448.917 338.676, 5236.33 12432.997 303.721, 5181.961 12425.231 418.183, 5126.024 12478.575 843.192, 5118.528 12562.721 863.297, 5123.208 12647.073 867.322, 5136.351 12692.965 866.692, 5203.463 12733.277 854.726, 5292.523 12704.891 768.603, 5353.404 12649.202 575.515, 5384.638 12598.164 315.818</trace>
</ink>
</file>

<file path=ppt/ink/ink24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5455.629 12393.406 136.826, 5472.338 12447.35 499.554, 5471.179 12492.301 608.999, 5469.1 12541.384 693.545, 5466.745 12620.73 800.675, 5478.443 12696.509 842.144, 5522.972 12683.521 283.165</trace>
</ink>
</file>

<file path=ppt/ink/ink24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5597.792 12400.176 239.477, 5603.624 12449.168 239.183, 5615.151 12501.368 323.645, 5638.55 12548.346 468.148, 5692.504 12555.523 565.681, 5724.371 12500.559 563.409, 5720.076 12450.144 558.682, 5681.354 12406.183 591.961, 5626.419 12381.38 727.565, 5563.057 12354.206 812.981, 5606.625 12320.273 117.593</trace>
</ink>
</file>

<file path=ppt/ink/ink24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5959.295 11751.656 691.621, 6025.639 11769.307 540.163, 6072.705 11820.165 507.068, 6107.247 11887.592 595.595, 6117.099 11932.642 627.405, 6126.315 11981.539 658.167, 6138.993 12056.977 710.149, 6144.18 12101.012 733.984, 6149.66 12171.659 770.426, 6151.906 12262.554 808.753, 6146.923 12338.027 833.167, 6140.085 12390.864 843.644, 6129.882 12470.225 853.081, 6114.462 12544.564 855.937, 6101.453 12608.571 856.608, 6069.166 12682.206 855.107, 6024.667 12715.754 594.777</trace>
</ink>
</file>

<file path=ppt/ink/ink24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9246.668 8579.463 440.114, 9299.748 8634.164 468.608, 9332.48 8699.663 558.293, 9360.868 8786.009 672.095, 9373.069 8833.645 704.921, 9389.933 8897.171 756.443, 9412.478 8980.746 822.978, 9455.845 9040.097 857.706, 9522.579 8972.624 861.919, 9544.273 8908.421 862.775, 9559.145 8844.857 863.351, 9577.9 8765.673 863.941, 9604.541 8656.89 863.297, 9627.584 8568.797 861.098, 9641.968 8520.387 858.794, 9665.414 8445.239 856.732, 9689.669 8340.98 846.035, 9645.971 8353.606 587.737</trace>
</ink>
</file>

<file path=ppt/ink/ink24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10287.85 10323.29 731.446, 10317.238 10389.621 758.409, 10336.708 10438.418 775, 10369.128 10512.799 800.93, 10422.077 10599.946 838.522, 10485.062 10661.448 862.967, 10565.371 10647.768 869.969, 10599.019 10576.904 871.48, 10617.146 10523.584 872.269, 10628.971 10476.31 872.611, 10640.865 10428.834 872.908, 10660.266 10349.641 872.892, 10684.595 10257.482 871, 10711.354 10171.453 856.901, 10736.343 10094.868 652.885, 10740.481 10051.42 313.251</trace>
</ink>
</file>

<file path=ppt/ink/ink24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1286.839 11193.934 164.176, 1291.41 11239.188 168.378, 1296.027 11317.371 198.37, 1297.062 11375.955 227.742, 1300.817 11450.443 257.009, 1305.877 11519.609 280.896, 1309.255 11563.713 296.741, 1313.84 11622.925 326.096, 1321.917 11701.884 379.906, 1330.854 11758.804 425.152, 1341.259 11824.637 475.7, 1349.74 11904.002 524.069, 1353.034 11956.271 549.688, 1355.585 12031.887 591.389, 1359.031 12140.831 640.149, 1356.817 12238.599 672.056, 1355.158 12345.201 691.435, 1350.258 12463.897 705.182, 1345.448 12570.998 716.4, 1345.058 12668.518 725.301, 1347.871 12764.333 738.438, 1353.065 12835.104 753.037, 1355.886 12879.035 759.461, 1362.077 12959.808 767.239, 1368.518 13012.847 769.163, 1376.761 13082.909 770.16, 1385.011 13158.08 770.593, 1388.962 13231.502 770.234, 1394.056 13302.717 766.719, 1402.934 13368.396 752.859, 1428.268 13426.066 721.108, 1493.546 13452.141 701.231, 1569.741 13471.838 702.063, 1642.958 13481.735 710.001, 1723.749 13479.767 720.503, 1790.781 13484.342 734.198, 1864.724 13489.212 744.948, 1918.676 13490.8 748.24, 2016.245 13493.366 751.166, 2109.848 13495.507 751.607, 2189.4 13497.15 751.003, 2261.889 13488.169 750.388, 2309.843 13481.348 749.686, 2357.048 13480.211 748.455, 2416.26 13478.887 747.154, 2525.848 13476.487 744.438, 2571.943 13476.03 743.169, 2648.568 13475.095 740.526, 2744.01 13474.722 736.057, 2793.178 13477.426 733.679, 2868.671 13480.004 731.733, 2927.355 13484.084 730.173, 3040.992 13491.507 728.069, 3103.868 13494.479 727.257, 3187.847 13498.093 725.764, 3297.353 13497.923 722.971, 3395.746 13499.295 719.883, 3514.988 13501.122 716.839, 3574.954 13499.632 715.798, 3664.47 13494.202 713.862, 3716.733 13492.76 712.717, 3800.378 13489.246 710.709, 3847.956 13487.124 709.118, 3912.047 13484.311 706.118, 4035.514 13482.575 699.746, 4104.534 13481.404 696.807, 4149.132 13480.624 694.269, 4204.059 13478.676 691.457, 4255.719 13478.397 688.153, 4340.563 13478.105 682.639, 4389.211 13478.997 679.2, 4454.889 13480.895 672.544, 4578.416 13481.641 661.751, 4644.064 13484.21 658.316, 4738.607 13487.905 652.478, 4790.319 13491.634 649.588, 4876.662 13503.293 645.193, 4928.655 13509.292 643.642, 4997.462 13518.173 641.43, 5114.937 13527.521 639.808, 5182.894 13530.288 639.733, 5226.82 13532.052 639.766, 5278.429 13535.12 639.869, 5332.69 13536.051 640.666, 5424.113 13543.295 642.37, 5479.802 13550.938 644.039, 5557.91 13553.884 647.261, 5679.182 13555.983 654.319, 5745.943 13559.603 657.232, 5843.014 13565.426 662.45, 5901.171 13562.787 665.266, 5996.262 13565.164 670.148, 6052.152 13566.485 672.688, 6128.593 13569.77 676.693, 6255.708 13578.943 680.135, 6326.92 13582.063 680.316, 6372.891 13584.155 680.349, 6428.709 13583.592 679.853, 6488.083 13588.922 678.15, 6581.607 13592.744 674.519, 6636.943 13596.304 671.857, 6710.854 13600.55 666.811, 6838.817 13597.09 659.031, 6911.6 13604.375 656.228, 6958.589 13609.03 654.07, 7014.591 13605.812 651.111, 7070.759 13607.112 648.121, 7162.267 13613.709 642.901, 7219.122 13610.749 640.163, 7293.184 13608.143 635.727, 7414.174 13609.175 630.77, 7484.524 13613.586 629.661, 7529.984 13616.406 628.84, 7580.665 13614.878 628.029, 7634.316 13614.776 627.525, 7720.209 13611.93 626.902, 7772.588 13611.982 626.686, 7843.317 13611.132 626.365, 7966.21 13614.625 626.245, 8036.67 13611.305 626.245, 8082.187 13609.134 626.245, 8136.271 13611.088 626.245, 8191.692 13607.109 626.03, 8280.007 13604.728 625.521, 8332.695 13609.688 625.165, 8404.233 13620.251 624.555, 8524.105 13621.348 623.852, 8589.72 13624.311 623.662, 8683.652 13629.042 623.481, 8737.906 13627.915 623.453, 8825.457 13629 623.239, 8876.692 13633.995 622.905, 8943.301 13642.311 622.048, 9054.043 13652.888 619.589, 9115.56 13660.089 618.556, 9208.445 13666.916 616.647, 9264.23 13659.128 615.63, 9356.339 13651.171 613.843, 9412.327 13644.962 612.621, 9484.538 13639.26 610.347, 9592.377 13628.077 606.793, 9651.729 13626.497 605.757, 9737.964 13625.963 604.127, 9791.744 13625.239 603.481, 9885.492 13625.519 602.912, 9941.483 13623.074 602.985, 10019.021 13624.327 603.32, 10086.77 13619.518 603.77, 10134.23 13621.152 603.974, 10189.266 13623.163 604.577, 10267.957 13623.419 605.82, 10320.542 13625.116 606.869, 10416.892 13626.04 608.829, 10475.951 13628.729 610.306, 10555.775 13630.758 613.115, 10599.242 13628.46 615.159, 10677.503 13626.932 619.162, 10728.68 13628.866 621.527, 10810.875 13627.047 625.892, 10868.772 13623.638 628.275, 10968.397 13624.723 632.7, 11027.366 13628.826 635.194, 11106.567 13633.28 639.791, 11175.832 13634.325 644.287, 11225.653 13635.062 646.732, 11277.833 13637.994 649.001, 11357.23 13636.848 653.429, 11411.97 13639.589 656.38, 11514.453 13643.93 661.632, 11579.019 13645.608 664.703, 11665.209 13643.578 670.161, 11712.388 13635.773 673.328, 11795.688 13627.35 679.002, 11854.73 13624.77 681.758, 11935.739 13620.935 686.289, 11995.26 13619.555 688.51, 12100.896 13618.077 692.017, 12164.061 13617.269 693.653, 12250.12 13616.532 696.206, 12374.503 13611.278 699.361, 12441.016 13605.741 700.059, 12538.056 13602.686 701.102, 12596.277 13599.678 701.439, 12698.638 13586.374 701.916, 12762.583 13581.396 701.781, 12849.594 13572.714 701.374, 12980.46 13558.173 700.525, 13050.949 13554.479 700.066, 13096.455 13552.119 699.654, 13158.213 13551.067 699.206, 13222.793 13549.08 698.498, 13328.551 13543.051 697.134, 13388.201 13541 696.282, 13471.095 13536.439 694.572, 13518.035 13533.412 693.547, 13616.209 13526.799 691.643, 13691.729 13522.815 690.562, 13740.481 13520.246 689.696, 13798.106 13519.534 688.614, 13855.241 13518.162 687.596, 13949.257 13516.191 685.879, 14004.862 13517.932 685.218, 14084.736 13519.337 683.962, 14133.812 13522.917 683.274, 14234.248 13524.855 682.122, 14312.352 13520.737 681.701, 14362.85 13518.076 681.375, 14418.731 13517.307 681.082, 14471.418 13513.933 680.393, 14561.135 13509.296 678.99, 14622.536 13509.177 678.064, 14709.532 13505.135 676.281, 14767.048 13501.649 675.256, 14876.027 13497.52 672.982, 14948.482 13495.78 671.542, 14995.348 13494.688 670.403, 15045.03 13492.533 669.23, 15094.161 13492.11 668.178, 15182.316 13489.701 666.578, 15240.886 13490.78 666.001, 15332.873 13491.963 665.112, 15396.335 13492.751 664.915, 15505.609 13495.527 664.726, 15568.049 13497.495 664.697, 15655.767 13495.263 664.697, 15700.959 13493.973 664.92, 15791.207 13499.263 665.375, 15859.386 13499.902 665.902, 15903.314 13500.312 666.377, 15961.65 13505.385 666.953, 16023.988 13508.176 667.621, 16126.94 13507.794 668.837, 16189.016 13508.83 669.465, 16270.15 13509.92 670.617, 16315.436 13508.67 671.338, 16411.398 13507.882 672.448, 16487.156 13507.805 672.905, 16536.064 13507.761 673.264, 16594.754 13505.331 673.363, 16653.545 13503.797 673.351, 16748.783 13501.137 673.132, 16801.686 13500.077 672.814, 16875.773 13498.013 672.098, 16920.312 13498.059 672.03, 17015.871 13495.708 672.063, 17090.309 13500.437 672.977, 17138.416 13503.51 673.825, 17192.258 13506.469 674.964, 17240.266 13507.443 676.873, 17323.105 13508.009 680.565, 17371.938 13510.381 683.181, 17436.369 13514.341 687.839, 17552.877 13518.613 696.024, 17612.84 13516.234 699.157, 17701.35 13517.547 694.772, 17747.646 13518.923 684.007, 17825.779 13522.266 653.151, 17896.057 13531.216 584.874, 17953.877 13540.774 521.689, 18021.475 13539.174 394.855</trace>
</ink>
</file>

<file path=ppt/ink/ink24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1182.585 11318.492 348.483, 1234.295 11330.109 232.729, 1306.365 11333.047 234.972, 1358.185 11325.926 234.846, 1418.777 11319.409 234.225, 1469.352 11313.989 233.495, 1525.473 11307.016 230.423, 1582.296 11298.552 228.054, 1636.434 11294.26 224.726, 1688.821 11288.987 222.221, 1737.86 11288.391 224.83, 1792.191 11290.799 232.924, 1848.863 11293.562 243.771, 1904.62 11292.52 251.486, 1948.461 11293.579 255.366, 2017.886 11294.728 261.877, 2086.065 11292.806 269.641, 2130.377 11289.904 274.989, 2196.549 11285.995 285.576, 2253.753 11281.028 298.018, 2310.695 11273.953 309.727, 2355.364 11265.155 316.086, 2417.831 11254.311 327.062, 2463.348 11250.52 332.168, 2553.699 11244.058 340.432, 2616.686 11239.078 343.6, 2696.471 11232.794 348.496, 2757.264 11227.305 352.818, 2802.026 11223.044 354.921, 2847.252 11219.813 357.177, 2910.594 11216.362 361.021, 2958.245 11215.511 363.298, 3054.462 11214.649 367.397, 3123.806 11212.522 369.86, 3168.719 11211.158 371.789, 3214.244 11208.351 373.831, 3257.851 11207.523 375.685, 3334.519 11207.61 378.59, 3385.078 11205.127 379.913, 3458.423 11201.022 382.069, 3507.403 11199.406 383.159, 3607.853 11194.831 385.087, 3678.405 11191.589 386.438, 3724.069 11189.469 387.601, 3771.044 11187.612 388.857, 3817.022 11185.429 390.211, 3901.451 11178.349 392.618, 3962.266 11173.224 394.103, 4052.437 11166.767 396.751, 4113.243 11166.692 397.925, 4221.112 11163.275 399.709, 4283.784 11159.639 400.634, 4371.301 11152.882 402.115, 4416.741 11149.12 402.795, 4501.896 11146.559 403.911, 4567.23 11143.121 404.547, 4665.01 11137.949 405.402, 4726.57 11133.702 405.619, 4830.614 11125.335 406.224, 4895.174 11122.678 406.783, 4979.441 11117.449 407.812, 5026.751 11117.547 408.262, 5122.953 11114.363 408.961, 5197.073 11110.803 409.315, 5244.903 11108.521 409.652, 5302.892 11106.075 409.956, 5363.123 11110.78 410.422, 5463.235 11116.77 411.274, 5520.629 11115.832 412.112, 5604.311 11116.213 413.725, 5649.863 11114.043 415.338, 5748.93 11117.029 418.538, 5829.538 11120.367 420.666, 5881.624 11122.455 422.469, 5935.655 11123.33 424.761, 5989.502 11127.729 427.105, 6080.964 11134.433 431.558, 6140.573 11136.887 434.069, 6226.244 11137.182 437.99, 6283.101 11132.879 439.702, 6395.166 11132.094 442.663, 6474.288 11133.413 444.053, 6525.46 11134.219 445.187, 6579.377 11132.339 446.322, 6631.735 11131.095 447.145, 6726.767 11129.758 448.097, 6797.062 11128.487 448.105, 6842.393 11127.705 448.073, 6898.276 11125.277 447.93, 6961.762 11125.568 447.604, 7072.889 11123.479 446.933, 7138.941 11120.109 446.607, 7229.562 11119.374 446.011, 7280.357 11113.119 445.837, 7376.905 11111.231 445.806, 7455.099 11113.628 445.944, 7505.55 11115.158 446.088, 7566.685 11116.634 446.677, 7628.889 11115.226 447.437, 7730.69 11113.758 448.967, 7788.742 11114.781 449.844, 7874.572 11117.003 451.924, 7931.374 11116.443 453.337, 8043.831 11115.344 455.89, 8126.495 11110.06 456.959, 8179.916 11106.662 457.842, 8239.138 11108.296 458.695, 8293.004 11108.396 459.968, 8388.318 11107.03 462.364, 8457.611 11105.138 463.855, 8502.305 11103.929 465.096, 8562.097 11106.506 466.509, 8630.998 11106.745 468.196, 8675.332 11106.966 469.695, 8746.418 11108.069 471.283, 8815.354 11105.854 473.533, 8859.947 11104.428 475.353, 8909.107 11103.499 477.779, 8958.803 11103.395 480.285, 9058.984 11101.864 484.585, 9139.943 11103.261 486.672, 9192.152 11104.188 488.384, 9253.466 11108.154 490.478, 9317.251 11113.12 492.526, 9421.655 11116.59 496.027, 9483.153 11114.317 498.256, 9570.8 11111.872 502.16, 9627.247 11107.423 504.251, 9741.243 11102.116 507.893, 9827.472 11104.847 509.658, 9883.19 11106.589 511.16, 9943.429 11101.958 512.701, 10001.784 11096.092 514.21, 10104.26 11091.774 516.423, 10177.319 11090.944 517.55, 10224.461 11090.458 518.433, 10292.086 11092.541 519.354, 10363.655 11092.943 520.437, 10409.688 11093.147 521.301, 10482.362 11087.994 522.398, 10554.254 11081.362 523.512, 10600.719 11077.087 524.404, 10655.417 11075.751 525.527, 10715.89 11074.855 526.623, 10836.249 11067.183 528.714, 10925.697 11063.497 529.938, 10983.459 11061.113 530.928, 11046.942 11056.684 532.079, 11110.205 11053.875 533.132, 11219.291 11048.057 534.871, 11298.421 11044.932 535.596, 11349.516 11042.899 536.203, 11415.868 11046.38 536.75, 11488.985 11048.255 537.563, 11536.013 11049.462 538.226, 11612.213 11048.322 539.019, 11686.853 11048.1 539.969, 11735.064 11047.959 540.778, 11792.341 11045.946 541.638, 11856.386 11045.153 542.716, 11983.38 11040.956 544.649, 12075.715 11037.05 545.601, 12135.316 11034.519 546.299, 12199.997 11034.313 546.73, 12264.482 11034.687 546.984, 12379.668 11030.271 547.137, 12468.48 11032.08 547.126, 12525.84 11033.245 547.001, 12596.748 11032.083 546.693, 12670.862 11028.013 546.239, 12718.538 11025.385 545.807, 12792.281 11023.677 545.353, 12869.164 11026.869 545.013, 12918.828 11028.938 544.73, 12980.89 11032.685 544.214, 13056.628 11031.341 543.642, 13105.304 11030.406 543.128, 13194.586 11028.835 542.6, 13287.711 11031.684 542.193, 13347.854 11033.579 541.872, 13410.481 11033.852 541.583, 13476.556 11040.273 541.151, 13610.171 11036.979 540.283, 13710.754 11035.969 539.682, 13775.648 11035.366 539.187, 13847.128 11032.572 538.612, 13918.759 11028.849 537.536, 13964.834 11026.377 536.568, 14044.258 11022.367 534.797, 14137.841 11021.695 532.757, 14198.321 11021.175 530.988, 14273.659 11024.198 528.571, 14353.475 11015.734 525.998, 14404.795 11010.18 523.773, 14483.306 11008.01 520.828, 14568.049 11009.033 517.786, 14622.782 11009.724 515.251, 14688.621 11004.889 512.347, 14768.214 10998.899 509.738, 14819.377 10994.979 507.546, 14906.92 10996.271 505.387, 14997.922 11000.431 503.671, 15056.645 11003.274 502.28, 15120.272 11001.281 500.967, 15187.44 10989.879 500.113, 15320.21 10984.321 498.944, 15417.405 10987.542 498.662, 15480.078 10989.672 498.516, 15548.198 10985.771 498.385, 15615.281 10988.95 498.702, 15732.093 10995.646 499.471, 15815.661 10999.219 500.717, 15869.626 11001.678 501.838, 15940.732 11001.831 503.661, 16016.386 10998.001 505.743, 16065.026 10995.484 507.616, 16139.876 11002.494 510.125, 16216.979 11007.122 512.828, 16266.782 11010.054 515.132, 16324.609 11010.997 517.397, 16386.562 11008.683 519.498, 16509.85 11003.311 522.619, 16598.223 10996.013 523.696, 16655.264 10991.322 524.512, 16712.027 10986.353 524.863, 16771.404 10987.329 524.701, 16871.912 10983.093 523.812, 16944.725 10990.507 522.835, 16991.719 10995.365 521.911, 17052.523 10991.316 520.89, 17117.213 10992.09 519.634, 17224.254 10993.021 517.359, 17291.029 10998.57 515.898, 17375.59 11007.308 513.214, 17444.143 11014.431 510.39, 17502.354 11015.238 509.062, 17571.969 11010.096 507.871, 17616.869 11006.71 506.91, 17669.59 11010.271 505.982, 17722.072 11012.585 505.191, 17808.086 11017.353 504.212, 17857.221 11023.324 503.904, 17920.143 11031.147 503.625, 18008.219 11039.302 503.521, 18066.877 11041.234 503.521, 18120.195 11052.178 503.521, 18179.418 11065.796 503.521, 18235.127 11078.451 503.875, 18293.236 11090.717 504.96, 18346.723 11103.702 506.596, 18414.801 11117.096 511.415, 18476.053 11137.837 522.738, 18524.598 11158.303 540.609, 18583.953 11207.182 579.05, 18592.637 11258.562 605.064, 18576.977 11312.161 628.889, 18554.436 11374.304 645.169, 18532.934 11451.315 654.585, 18521.877 11496.124 658.925, 18502.262 11589.44 662.82, 18484.506 11676.826 663.924, 18462.594 11764.903 674.999, 18439.16 11863.358 693.003, 18417.184 11974.742 713.663, 18408.656 12025.549 720.78, 18394.301 12104.294 731.273, 18376.316 12198.057 742.304, 18357.521 12275.637 748.016, 18338.836 12341.822 748.694, 18320.25 12412.885 744.64, 18312.879 12521.736 738.084, 18302.547 12604.84 731.113, 18295.531 12695.869 727.726, 18291.105 12768.365 730.341, 18283.863 12858.721 740.919, 18276.199 12938.413 754.616, 18268.121 13008.286 760.206, 18262.342 13052.823 764.118, 18250.436 13100.036 766.633, 18234.434 13177.532 768.772, 18209.295 13244.647 770.009, 18178.166 13312.132 769.62, 18141.973 13374.631 764.642, 18106.787 13429.275 762.655, 18073.234 13493.814 735.265, 18062.139 13538.782 509.975</trace>
</ink>
</file>

<file path=ppt/ink/ink2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12818.37 1009.791, 12864.403 1066.654, 12867.111 1146.535, 12868.465 1191.214, 12872.527 1242.662, 12873.882 1291.402, 12879.295 1245.37</trace>
</ink>
</file>

<file path=ppt/ink/ink2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12959.179 992.19, 13003.858 984.067, 12999.796 1030.099, 12991.672 1119.457, 12994.381 1203.399, 12999.796 1249.431, 13013.337 1294.11, 13009.274 1244.016</trace>
</ink>
</file>

<file path=ppt/ink/ink2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12892.835 1077.486, 12938.868 1073.424, 12984.904 1078.84, 12982.197 1130.288, 12948.346 1179.029, 12921.27 1225.061, 12884.711 1277.864, 12925.331 1233.185, 12970.011 1200.691, 12961.887 1249.431, 12946.992 1294.11, 12905.021 1382.114, 12868.465 1432.208, 12835.969 1476.887, 12890.126 1403.777</trace>
</ink>
</file>

<file path=ppt/ink/ink2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12970.011 1326.604, 12968.656 1390.238, 12979.489 1437.624, 13024.168 1474.179, 13078.327 1474.179, 13128.422 1460.64, 13174.455 1407.838, 13206.949 1342.851, 13219.135 1292.756, 13200.182 1246.724</trace>
</ink>
</file>

<file path=ppt/ink/ink2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13493.986 660.484, 13487.216 709.224, 13460.138 762.026, 13405.98 831.076, 13345.052 886.586, 13262.46 963.758, 13212.365 994.898, 13169.04 1042.284</trace>
</ink>
</file>

<file path=ppt/ink/ink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8573.575 9078.411 136.826, 8612.676 9033.417 136.826, 8665.785 9035.965 136.826, 8709.598 9045.571 136.826, 8750.123 9096.224 136.826, 8726.191 9140.326 136.911, 8680.914 9157.082 143.918, 8634.038 9153.197 157.776, 8665.733 9197.448 239.325</trace>
</ink>
</file>

<file path=ppt/ink/ink3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13381.608 920.433, 13416.813 986.774, 13428.996 1046.346, 13430.351 1127.58, 13433.058 1226.415, 13434.412 1275.156, 13433.058 1348.267, 13433.058 1398.361, 13434.412 1471.472, 13439.828 1518.858, 13496.694 1480.949</trace>
</ink>
</file>

<file path=ppt/ink/ink3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13600.946 596.85, 13579.286 699.747, 13558.976 748.488, 13526.481 820.244, 13498.048 866.277, 13469.616 910.956</trace>
</ink>
</file>

<file path=ppt/ink/ink3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13629.382 789.104, 13676.769 799.936, 13721.448 803.998, 13706.554 866.277, 13645.626 896.063, 13576.578 921.787, 13519.712 932.618, 13527.836 990.836, 13533.249 1059.885, 13541.373 1112.688</trace>
</ink>
</file>

<file path=ppt/ink/ink3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13545.436 923.141, 13598.238 905.54, 13645.626 900.125, 13690.308 901.479, 13694.368 946.157, 13633.443 969.174, 13586.054 989.482, 13636.151 994.898, 13688.955 982.713</trace>
</ink>
</file>

<file path=ppt/ink/ink3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13591.469 938.034, 13568.453 1012.498, 13544.082 1078.84, 13504.818 1197.983, 13487.216 1245.37, 13461.492 1309.003</trace>
</ink>
</file>

<file path=ppt/ink/ink3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13633.443 1009.791, 13691.661 1042.284, 13741.759 1088.317, 13791.854 1162.782, 13825.702 1253.493, 13821.641 1329.312, 13814.871 1375.345, 13797.271 1424.085, 13733.634 1486.365, 13686.247 1513.443, 13655.105 1466.056, 13653.75 1414.608, 13655.105 1284.633, 13660.521 1225.061, 13665.937 1179.029</trace>
</ink>
</file>

<file path=ppt/ink/ink3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13671.353 1066.654, 13651.044 1111.333, 13621.257 1227.769, 13586.054 1303.588, 13598.238 1258.909</trace>
</ink>
</file>

<file path=ppt/ink/ink3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13610.426 1223.707, 13602.302 1294.11, 13580.64 1367.221, 13561.684 1414.608, 13550.852 1461.994</trace>
</ink>
</file>

<file path=ppt/ink/ink3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13940.789 997.606, 13910.999 1051.762, 13863.611 1093.733, 13817.577 1118.103, 13806.746 1072.07, 13863.611 1092.379, 13917.769 1120.811, 13955.681 1179.029, 13989.529 1225.061</trace>
</ink>
</file>

<file path=ppt/ink/ink3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14062.644 924.495, 14092.429 975.943, 14095.137 1024.683, 14091.075 1095.087, 14091.075 1165.49, 14091.075 1212.876, 14095.137 1277.864, 14111.386 1222.354, 14115.447 1162.782</trace>
</ink>
</file>

<file path=ppt/ink/ink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12821.077 7481.563, 12831.907 7558.735, 12834.615 7667.047, 12829.199 7715.788, 12823.785 7810.562, 12817.016 7862.01, 12808.893 7916.166, 12796.705 7968.968, 12789.936 8028.54, 12785.874 8073.219, 12799.414 8017.708, 12808.893 7954.075, 12831.907 7894.503, 12857.634 7847.117, 12907.729 7876.903, 12926.685 7924.289, 12911.791 7970.322, 12863.049 8015, 12818.37 8021.771, 12826.491 7967.614</trace>
</ink>
</file>

<file path=ppt/ink/ink4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14078.889 912.31, 14124.922 901.479, 14179.08 902.832, 14244.069 883.878, 14298.229 887.94, 14346.969 889.293, 14315.829 936.68, 14302.289 985.421, 14298.229 1032.807, 14292.811 1100.502, 14290.104 1145.181, 14302.289 1189.86, 14302.289 1241.308, 14261.672 1193.921</trace>
</ink>
</file>

<file path=ppt/ink/ink4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14104.614 1012.498, 14156.064 998.959, 14206.16 988.128, 14252.194 1008.437</trace>
</ink>
</file>

<file path=ppt/ink/ink4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14061.288 1197.983, 14127.631 1170.905, 14172.313 1153.304, 14219.701 1149.243, 14267.088 1147.889, 14318.538 1143.827</trace>
</ink>
</file>

<file path=ppt/ink/ink4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14138.462 772.858, 14138.462 817.536, 14141.171 864.923, 14133.046 943.45, 14128.982 1026.037, 14130.338 1088.317, 14128.982 1137.058, 14127.631 1231.831, 14138.462 1325.25, 14166.896 1414.608, 14242.716 1451.163, 14322.6 1453.871, 14393.006 1437.624, 14445.81 1429.501</trace>
</ink>
</file>

<file path=ppt/ink/ink4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14478.303 820.244, 14525.69 831.076, 14574.432 881.17, 14601.512 925.849</trace>
</ink>
</file>

<file path=ppt/ink/ink4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14520.273 1009.791, 14570.371 1050.408, 14592.034 1111.333</trace>
</ink>
</file>

<file path=ppt/ink/ink4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14573.077 1277.864, 14554.125 1327.958, 14535.168 1373.991, 14570.371 1323.896, 14624.527 1230.477, 14647.545 1166.844, 14671.915 1120.811, 14690.87 1073.424</trace>
</ink>
</file>

<file path=ppt/ink/ink4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14688.162 682.146, 14734.198 665.899, 14766.692 736.302, 14750.445 795.874</trace>
</ink>
</file>

<file path=ppt/ink/ink4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14638.068 881.17, 14689.518 859.507, 14759.923 835.137, 14823.56 825.66, 14820.85 875.754, 14765.34 901.479, 14709.827 946.157, 14666.499 990.836, 14717.952 988.128, 14774.815 962.404, 14841.158 935.326, 14896.67 916.371, 14944.058 909.602, 14956.243 956.988, 14984.679 1005.729, 15014.464 1053.116, 14963.015 1070.717</trace>
</ink>
</file>

<file path=ppt/ink/ink4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14693.58 956.988, 14703.058 1005.729, 14703.058 1059.885, 14689.518 1185.798, 14677.331 1277.864, 14681.393 1323.896, 14700.35 1271.094, 14713.891 1223.707, 14743.676 1158.72</trace>
</ink>
</file>

<file path=ppt/ink/ink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11612.006 6984.68, 11547.016 6971.141, 11498.274 6980.619, 11444.117 7011.759, 11391.312 7069.977, 11361.527 7120.07, 11350.694 7199.952, 11354.758 7256.815, 11391.312 7328.572, 11457.657 7357.003, 11518.585 7371.897, 11578.158 7365.126, 11656.686 7347.526, 11705.428 7323.156</trace>
</ink>
</file>

<file path=ppt/ink/ink5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14801.896 1043.638, 14811.373 1091.025, 14815.435 1164.136, 14811.373 1253.493, 14810.019 1302.234, 14854.697 1245.37, 14873.655 1183.09, 14898.025 1127.58</trace>
</ink>
</file>

<file path=ppt/ink/ink5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14931.875 1008.437, 14922.396 1068.008, 14934.583 1150.597, 14961.66 1197.983, 15002.277 1257.555, 15051.02 1304.942, 15097.056 1325.25, 15144.442 1344.205</trace>
</ink>
</file>

<file path=ppt/ink/ink5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15224.324 877.108, 15278.481 887.94, 15309.625 935.326</trace>
</ink>
</file>

<file path=ppt/ink/ink5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15212.137 982.713, 15271.712 984.067, 15316.393 1005.729</trace>
</ink>
</file>

<file path=ppt/ink/ink5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15235.157 1184.444, 15218.908 1229.123, 15247.342 1172.259, 15293.376 1131.642, 15357.012 1096.44, 15430.123 1047.7</trace>
</ink>
</file>

<file path=ppt/ink/ink5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15470.744 734.948, 15551.979 739.01, 15614.261 698.393, 15667.064 717.348, 15713.097 695.685, 15639.987 722.763, 15587.181 741.718, 15539.792 763.38, 15489.697 766.088, 15473.452 810.767, 15492.404 868.985, 15493.759 915.017, 15482.927 1019.268, 15468.035 1074.778, 15463.973 1123.519, 15450.434 1281.925, 15445.017 1360.452, 15438.247 1405.13, 15445.017 1455.225, 15439.603 1499.904, 15440.955 1548.644, 15486.989 1505.319</trace>
</ink>
</file>

<file path=ppt/ink/ink5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15719.868 755.257, 15709.035 816.183, 15663.003 871.693, 15616.969 906.894, 15564.165 928.556, 15518.131 924.495, 15564.165 939.388, 15592.597 984.067, 15604.782 1031.453, 15600.72 978.651</trace>
</ink>
</file>

<file path=ppt/ink/ink5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15630.51 901.479, 15677.896 885.232, 15725.284 874.4, 15771.316 859.507, 15757.777 909.602, 15755.069 956.988, 15755.069 1004.375, 15765.901 1049.054</trace>
</ink>
</file>

<file path=ppt/ink/ink5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15610.199 946.157, 15665.709 946.157, 15713.097 942.096, 15759.132 943.45, 15718.515 989.482, 15654.878 1026.037, 15711.745 1043.638, 15753.714 1091.025, 15764.547 1162.782, 15763.193 1208.815, 15765.901 1262.971, 15757.777 1310.357, 15741.531 1367.221, 15719.868 1413.254, 15700.912 1353.682, 15695.496 1303.588, 15683.312 1208.815, 15681.958 1147.889, 15665.709 1101.856, 15629.154 1156.012, 15612.907 1219.646, 15611.553 1265.678</trace>
</ink>
</file>

<file path=ppt/ink/ink5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15807.873 1101.856, 15825.475 1150.597, 15841.724 1200.691, 15856.615 1250.786</trace>
</ink>
</file>

<file path=ppt/ink/ink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11326.323 8475.328, 11377.773 8480.743, 11425.16 8482.097, 11480.672 8478.035, 11525.353 8475.328, 11574.096 8459.08, 11599.82 8381.908, 11574.096 8334.522, 11513.169 8320.983, 11445.471 8318.275, 11385.896 8364.308, 11349.342 8432.003, 11342.571 8478.035, 11383.188 8534.899, 11456.304 8552.5, 11537.538 8549.792, 11582.218 8549.792, 11629.608 8547.084, 11717.613 8514.59</trace>
</ink>
</file>

<file path=ppt/ink/ink6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16157.19 905.54, 16203.225 897.417, 16250.612 889.293, 16299.354 889.293, 16288.521 939.388, 16246.551 993.544, 16208.642 1042.284, 16163.962 1074.778, 16116.571 1126.226, 16084.077 1068.008, 16070.537 1019.268, 16096.265 973.235, 16162.607 973.235, 16214.058 1017.914, 16251.967 1073.424, 16272.276 1118.103, 16316.957 1124.873</trace>
</ink>
</file>

<file path=ppt/ink/ink6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16291.229 901.479, 16349.45 894.709, 16414.439 886.586, 16475.367 886.586, 16525.463 890.647</trace>
</ink>
</file>

<file path=ppt/ink/ink6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16427.98 801.29, 16450.996 850.03, 16471.307 929.91, 16480.783 986.774, 16484.846 1074.778, 16484.846 1131.642, 16483.492 1184.444, 16474.014 1253.493, 16472.66 1307.65, 16459.119 1382.114, 16422.564 1432.208, 16373.821 1403.777, 16358.929 1341.497, 16346.741 1271.094, 16334.556 1188.506, 16341.327 1135.704, 16377.885 1091.025, 16438.811 1063.947</trace>
</ink>
</file>

<file path=ppt/ink/ink6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16578.266 843.261 166.345, 16631.977 833.762 260.603, 16687.135 886.609 556.519, 16701.559 958.696 725.55, 16696.49 1044.568 779.893, 16687.725 1120.475 791.421, 16684.068 1179.187 799.185, 16685.793 1232.874 812.423, 16696.629 1305.919 835.839, 16749.211 1285.357 846.802, 16777.264 1213.245 844.828, 16799.277 1141.464 742.321, 16817.289 1097.176 97.306</trace>
</ink>
</file>

<file path=ppt/ink/ink6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16685.229 986.774 218.519, 16731.869 960.044 228.844, 16791.424 944.261 294.723, 16847.48 943.138 262.281</trace>
</ink>
</file>

<file path=ppt/ink/ink6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17035.9 898.771 136.826, 16991.283 943.541 287.605, 16940.77 990.197 327.689, 16896.854 1033.082 335.09, 16855.291 1081.14 198.663</trace>
</ink>
</file>

<file path=ppt/ink/ink6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16844.992 889.293 136.826, 16862.252 937.507 284.766, 16855.369 992.834 392.843, 16846.252 1040.256 438.017, 16840.637 1103.159 466.645, 16836.691 1152.175 512.849, 16837.691 1209.845 549.308, 16850.195 1261.323 577.725, 16888.902 1313.79 619.54, 16939.951 1336.151 619.005, 17002.146 1332.808 611.391, 17053.238 1308.847 608.675, 17112.658 1267.387 622.814, 17161.832 1233.646 694.612, 17195.66 1162.331 779.178, 17176.797 1091.849 730.431, 17122.721 1036.048 564.258</trace>
</ink>
</file>

<file path=ppt/ink/ink6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17360.848 621.221 167.651, 17409.039 599.206 164.177, 17460.551 582.445 298.84, 17519.539 573.54 609.846, 17550.625 635.293 638.469, 17486.656 700.835 476.114, 17452.633 751.463 304.508, 17418.822 795.171 175.972, 17462.877 743.478 250.442</trace>
</ink>
</file>

<file path=ppt/ink/ink6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17314.811 656.422 172.949, 17330.404 710.356 190.989, 17337.094 760.071 251.417, 17349.412 812.978 327.828, 17399.074 833.998 415.43, 17445.938 829.385 439.366, 17494.336 822.648 442.556, 17540.938 819.49 384.62</trace>
</ink>
</file>

<file path=ppt/ink/ink6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17044.023 1070.717 369.092, 17089.977 1069.465 350.929, 17136.627 1065.846 310.116, 17203.779 1057.188 292.414, 17266.967 1054 307.921, 17310.791 1046.815 341.084, 17355.527 1033.727 383.366, 17430.506 1012.1 462.5, 17485.814 995.688 495.663, 17551.59 969.879 505.621, 17600.027 951.383 417.375</trace>
</ink>
</file>

<file path=ppt/ink/ink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14547.355 7688.71, 14554.125 7734.743, 14556.833 7786.191, 14559.538 7833.578, 14556.833 7885.026, 14554.125 7937.828, 14548.709 7987.923, 14540.584 8043.433, 14566.308 7994.692, 14605.573 7935.121, 14654.315 7897.21, 14663.794 7944.598, 14616.403 7987.923, 14567.662 7989.277, 14546 7937.828, 14560.892 7889.087</trace>
</ink>
</file>

<file path=ppt/ink/ink7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17367.615 952.927 220.517, 17389.408 998.316 344.793, 17389.824 1061.301 411.823, 17388.307 1105.984 413.208</trace>
</ink>
</file>

<file path=ppt/ink/ink7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17475.93 901.479 206.804, 17511.594 945.943 311.902, 17525.797 1010.458 392.589, 17530.65 1063.012 471.379, 17530.396 1122.064 566.125, 17529.209 1197.656 663.093, 17526.84 1267.803 732.749, 17526.691 1311.671 768.223, 17542.234 1379.076 565.314</trace>
</ink>
</file>

<file path=ppt/ink/ink7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17711.518 634.76 254.972, 17721.002 689.883 279.194, 17729.301 749.614 359.433, 17734.402 803.394 464.589, 17734.428 853.35 541.806, 17731.76 927.096 648.334, 17724.303 1008.359 724.707, 17713.965 1096.065 774.977, 17705.234 1142.777 793.515, 17704.271 1226.549 805.391, 17699.254 1301.087 783.832</trace>
</ink>
</file>

<file path=ppt/ink/ink7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17649.236 656.422 149.476, 17712.727 641.27 145.686, 17762.594 630.546 147.549, 17813.852 623.375 153.367, 17867.693 616.549 171.967, 17921.428 623.384 209.054, 17975.105 610.29 322.98, 17998.225 672.252 819.412, 17994.791 750.795 835.396, 17997.115 797.621 838.115, 18000.09 886.013 840.927, 18006.096 982.136 844.337, 18012.801 1085.209 849.718, 18015.633 1134.933 851.556, 18018.922 1222.659 854.312, 18019.732 1266.571 855.201, 18026.076 1343.316 857.864, 17975.32 1318.467 686.795, 17949.561 1258.049 477.698, 17922.51 1195.088 381.938, 17893.707 1137.5 253.037</trace>
</ink>
</file>

<file path=ppt/ink/ink7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17800.877 780.981 242.809, 17863.857 782.7 225.272, 17921.174 789.943 190.203</trace>
</ink>
</file>

<file path=ppt/ink/ink7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17715.58 901.479 162.93, 17748.49 952.659 234.128, 17761.982 1012.188 392.382, 17767.406 1064.573 482.797</trace>
</ink>
</file>

<file path=ppt/ink/ink7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17785.984 910.956 158.161, 17830.727 919.285 162.288, 17875.096 917.885 221.969, 17927.965 918.828 371.438, 17921.607 972.409 804.508, 17888.285 1030.269 528.932</trace>
</ink>
</file>

<file path=ppt/ink/ink7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17775.152 1062.593 136.826, 17831.818 1053.993 381.578, 17886.281 1042.156 407.334</trace>
</ink>
</file>

<file path=ppt/ink/ink7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4297.3 8074.281 154.814, 4241.128 8072.287 154.106, 4186.457 8076.228 153.915, 4121.139 8077.704 166.902, 4067.894 8080.563 194.693, 4004.022 8082.629 259.078, 3956.875 8088.205 317.94, 3909.643 8096.053 344.059, 3862.027 8109.227 337.238, 3814.933 8129.723 333.99, 3761.549 8151.416 334.447, 3703.156 8175.158 337.076, 3640.289 8186.022 338.976, 3589.28 8204.261 343.036, 3533.366 8223.98 351.469, 3476.44 8244.034 372.235, 3428.703 8277.047 389.939, 3384.309 8324.571 404.009, 3340.342 8365.221 424.971, 3286.65 8412.314 439.569, 3232.789 8453.395 445.416, 3164.921 8494.224 446.075, 3099.201 8527.133 445.327, 3049.559 8547.577 444.384, 2983.972 8572.724 442.258, 2919.285 8609.144 440.649, 2864.039 8652.702 440.966, 2829.921 8700.673 442.024, 2798.967 8752.422 443.825, 2769.12 8832.733 445.279, 2744.716 8899.977 445.354, 2723.095 8970.653 441.28, 2702.986 9028.898 432.463, 2684.691 9084.693 419.305, 2669.047 9138.323 401.553, 2653.734 9205.22 383.483, 2644.425 9281.709 372.194, 2636.781 9346.123 361.959, 2636.779 9413.304 353.911, 2642.467 9474.414 345.601, 2654.662 9534.544 331.522, 2677.01 9596.83 313.469, 2709.029 9662.085 290.063, 2738.714 9720.843 264.942, 2770.939 9778.106 245.394, 2797.147 9825.403 236.659, 2826.257 9878.161 229.814, 2862.623 9934.477 224.966, 2913.91 9985.715 224.641, 2967.384 10009.581 226.068, 3011.945 10026.059 227.014, 3067.512 10044.694 226.167, 3119.328 10062.063 220.664, 3168.761 10081.369 214.76, 3224.218 10104.054 202.157, 3277.026 10123.972 182.199, 3322.726 10141.938 172.01, 3377.502 10156.703 173.787, 3425.163 10165.405 175.476, 3480.018 10173.358 177.543, 3539.051 10178.142 182.622, 3595.195 10181.403 193.63, 3650.554 10183.793 211.093, 3700.069 10187.335 236.86, 3744.7 10190.354 256.009, 3808.698 10189.736 268.946, 3854.943 10186.826 267.896, 3904.897 10184.856 266.16, 3964.896 10180.397 265.163, 4018.562 10175.396 263.914, 4068.57 10170.228 263.05, 4116.3 10165.664 262.272, 4170.799 10163.278 261.694, 4220.08 10158.596 261.138, 4266.673 10152.83 260.568, 4333.304 10141.646 260.472, 4377.683 10134.217 260.559, 4423.607 10126.435 260.846, 4482.832 10111.564 260.775, 4541.579 10101.5 260.055, 4600.951 10092.537 259.271, 4652.165 10083.506 259.139, 4704.365 10075.967 259.389, 4751.719 10072.818 260.554, 4798.375 10069.12 262.097, 4860.942 10058.3 265.338, 4913.619 10052.408 269.768, 4959.589 10046.244 256.533, 5026.996 10038.484 285.711, 5093.336 10030.13 321.193, 5146.691 10031.813 340.505, 5216.634 10026.245 346.664, 5286.818 10032.43 350.159, 5344.473 10033.479 354.185, 5411.238 10043.742 360.846, 5470.291 10054.653 367.846, 5522.989 10048.935 375.145, 5579.218 10054.225 383.005, 5639.601 10065.909 389.116, 5708.25 10081.087 407.509, 5774.56 10091.021 421.468, 5819.919 10094.687 430.139, 5897.659 10101.393 442.72, 5958.046 10105.956 450.699, 6024.981 10107.451 451.857, 6092.043 10105.182 444.021, 6151.5 10108.035 438.002, 6215.27 10110.427 434.808, 6278.113 10115.873 433.764, 6345.493 10119.426 436.483, 6428.211 10121.16 443.173, 6507.959 10115.107 452.402, 6584.333 10111.092 458.727, 6661.039 10109.008 428.945, 6728.373 10105.447 410.839, 6797.283 10102.161 431.611, 6860.085 10096.35 430.839, 6927.273 10093.715 435.183, 6974.122 10089.146 439.948, 7054.639 10083.643 447.485, 7122.403 10074.223 453.431, 7188.171 10073.164 468.232, 7261.031 10065.284 487.149, 7324.162 10054.211 498.57, 7396.387 10044.184 499.341, 7461.429 10025.841 496.049, 7537.977 10039.202 497.781, 7608.958 10050.644 516.282, 7685.482 10052.845 565.728, 7764.156 10055.887 588.337, 7842.129 10052.313 585.233, 7916.94 10034.901 561.319, 7988.778 10012.113 531.34, 8055.785 10006.453 515.665, 8123.805 9983.229 532.669, 8199.666 9989.306 611.925, 8282.835 9996.185 679.725, 8365.757 9983.108 653.165, 8444.866 9952.783 630.224, 8520.777 9900.403 586.244, 8589.788 9861.35 572.371, 8671.064 9842.961 569.826, 8746.994 9812.328 490.788, 8813.221 9799.18 534.049, 8878.771 9758.547 507.509, 8922.355 9708.102 451.48, 8957.718 9661.252 419.467, 8992.994 9607.14 406.102, 9017.732 9547.931 403.052, 9032.952 9495.108 402.939, 9045.89 9438.216 403.349, 9058.981 9367.672 405.69, 9069.574 9298.47 411.3, 9074.654 9238.986 416.131, 9076.081 9184.004 417.987, 9076.785 9120.872 418.694, 9072.498 9036.174 419.617, 9067.494 8973.82 421.371, 9058.713 8914.399 424.465, 9048.995 8864.132 427.836, 9034.317 8785.933 431.581, 9019.104 8732.36 435.875, 8996.477 8676.31 445.074, 8959.982 8619.017 467.107, 8915.712 8570.975 508.487, 8843.975 8522.105 569.348, 8800.06 8501.804 590.906, 8750.377 8483.816 611.089, 8690.514 8468.095 629.144, 8638.143 8449.593 644.221, 8582.267 8427.206 654.933, 8500.155 8394.352 669.456, 8418.304 8356.337 695.541, 8371.918 8327.805 714.678, 8284.808 8277.305 749.626, 8234.111 8253.289 763.854, 8174.972 8245.229 774.344, 8108.772 8233.254 781.772, 8047.956 8219.419 787.95, 7984.821 8204.996 795.348, 7928.546 8182.079 800.957, 7877.889 8162.965 805.487, 7824.035 8147.845 808.676, 7767.054 8120.548 810.635, 7698.557 8100.945 812.636, 7631.701 8088.06 813.691, 7548.889 8079.22 814.704, 7479.787 8073.416 815.83, 7424.518 8065.971 817.192, 7361.745 8056.499 820.059, 7304.182 8046.496 823.564, 7249.879 8036.538 827.091, 7188.487 8023.727 829.945, 7126.334 8016.094 831.587, 7065.78 8008.7 832.95, 6989.942 8001.185 833.965, 6928.474 7994.854 834.717, 6865.877 7988.029 835.264, 6809.781 7983.511 835.612, 6751.267 7975.109 835.718, 6694.247 7966.813 835.321, 6621.682 7958.222 833.871, 6562.913 7952.874 832.279, 6496.375 7946.56 830.446, 6423.232 7939.722 828.181, 6350.677 7933.964 825.688, 6289.04 7927.865 823.371, 6226.668 7920.635 820.19, 6164.321 7912.409 816.362, 6107.713 7907.198 813.067, 6052.586 7897.654 809.326, 5994.356 7892.928 804.943, 5934.686 7896.376 800.846, 5879.928 7899.422 798.818, 5827.021 7896.235 796.451, 5774.718 7892.037 794.88, 5722.39 7887.172 793.516, 5664.542 7883.237 791.842, 5610.073 7873.565 789.02, 5554.804 7866.773 786.64, 5504.359 7862.174 785.261, 5451.701 7858.39 784.013, 5396.868 7856.998 783.101, 5324.388 7853.579 782.33, 5259.18 7853.867 781.371, 5192.268 7855.85 779.829, 5129.827 7860.39 775.93, 5074.714 7859.388 771.693, 5018.774 7863.447 769.52, 4966.317 7869.15 768.806, 4915.082 7878.391 767.633, 4864.619 7883.404 763.297, 4805.549 7894.907 757.279, 4752.083 7902.31 750.956, 4693.409 7910.645 740.525, 4639.114 7915.582 731.66, 4585.631 7923.644 720.569, 4538.085 7929.014 710.467, 4492.501 7936.171 701.375, 4447.692 7945.235 697.683, 4400.398 7960.097 697.084, 4353.726 7971.597 694.112, 4308.218 7984.021 688.679, 4262.162 7994.786 680.522, 4218.267 8003.752 672.523, 4170.125 8008.598 668.957, 4122.982 8014.975 668.819, 4079.019 8024.157 672.575, 4034.269 8034.955 681.108, 3946.549 8058.108 681.157, 3861.197 8092.688 703.038, 3818.832 8158.087 350.048, 3812.993 8211.787 113.313</trace>
</ink>
</file>

<file path=ppt/ink/ink7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1125.004 8554.628 279.589, 1117.721 8488.428 259.68, 1117.109 8434.569 243.116, 1116.905 8389.203 237.447, 1118.419 8328.916 234.566, 1120.532 8277.482 250.449, 1123.616 8219.185 287.862, 1129.376 8160.707 344.294, 1143.184 8093.401 379.993, 1159.519 8030.917 408.263, 1180.233 7963.525 434.292, 1201.495 7906.608 446.42, 1234.861 7835.593 458.726, 1277.963 7763.758 468.836, 1324.104 7702.258 473.485, 1387 7645.893 482.496, 1454.737 7627.067 487.331, 1517.862 7634.175 477.119, 1583.549 7679.354 459.866, 1617.855 7730.33 452.417, 1637.829 7797.999 431.57, 1644.851 7857.311 422.131, 1646.458 7929.625 427.851, 1643.57 8004.564 446.044, 1637.824 8069.322 464.924, 1628.52 8143.939 493.191, 1615.023 8212.369 553.925, 1587.234 8292.843 587.549, 1545.889 8364.246 630.603, 1478.647 8416.401 701.531, 1392.517 8452.355 753.753, 1461.033 8522.429 588.742, 1527.607 8574.524 572.09, 1581.381 8635.345 566.841, 1622.368 8708.835 573.042, 1652.96 8787.74 593.06, 1682.227 8861.049 610.609, 1708.988 8939.662 628.366, 1719.017 8984.263 433.162</trace>
</ink>
</file>

<file path=ppt/ink/ink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16094.909 7116.009, 16040.753 7076.745, 15996.072 7097.054, 15931.082 7151.211, 15909.419 7198.598, 15901.294 7256.815, 15899.94 7308.263, 15955.452 7352.942, 16008.256 7373.25, 16082.724 7382.728, 16146.359 7389.498, 16219.474 7380.021</trace>
</ink>
</file>

<file path=ppt/ink/ink8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1895.497 9177.3 254.972, 1949.292 9204.138 248.888, 2010.704 9209.232 261.373, 1931.939 9218.667 775.968, 1883.178 9218.596 792.744, 1831.196 9216.354 773.153, 1782.449 9197.732 215.161</trace>
</ink>
</file>

<file path=ppt/ink/ink8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8868.918 8467.638 466.845, 8923.735 8412.513 551.386, 8953.838 8353.974 604.598, 8975.742 8308.254 650.623, 8999.849 8250.781 682.032, 9035.15 8161.399 708.586, 9078.42 8078.511 714.533, 9116.258 8006.578 696.259, 9151.876 7939.882 668.855, 9186.208 7853.574 642.036, 9207.07 7788.624 627.89, 9233.886 7703.827 617.287, 9249.34 7644.173 609.298, 9269.236 7577.542 597.68, 9286.73 7515.728 583.255, 9302.629 7460.884 567.438, 9305.045 7410.278 503.792</trace>
</ink>
</file>

<file path=ppt/ink/ink8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9336.027 7282.973 162.56, 9287.995 7330.319 295.876, 9242.552 7376.733 460.389, 9189.587 7432.21 591.877, 9148.859 7478.224 631.715, 9100.441 7530.462 637.748, 9056.589 7564.572 5.743</trace>
</ink>
</file>

<file path=ppt/ink/ink8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9266.978 7392.638 279.589, 9321.233 7411.997 294.591, 9390.578 7441.01 373.779, 9452.966 7474.438 480.633, 9502.797 7503.723 514.719</trace>
</ink>
</file>

<file path=ppt/ink/ink8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8816.113 6365.027 270.975, 8828.717 6426.203 423.353, 8836.039 6484.061 554.45, 8842.232 6543.387 705.868, 8846.234 6595 754.144, 8858.7 6672.869 717.379</trace>
</ink>
</file>

<file path=ppt/ink/ink8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8862.148 6325.764 170.327, 8906.992 6324.538 176.305, 8955.292 6317.406 254.232, 9002.55 6301.265 409.502, 9046.515 6286.444 556.562, 9069.308 6341.482 826.058, 9034.594 6413.488 823.359, 9002.556 6480.112 731.462, 8974.823 6525.204 429.554</trace>
</ink>
</file>

<file path=ppt/ink/ink8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8950.155 6396.166 136.826, 8948.425 6440.807 143.907, 8945.203 6490.776 174.585, 8939.412 6557.929 243.835, 8934.527 6603.705 302.575, 8929.141 6651.499 363.765, 8924.736 6705.708 443.938, 8922.497 6752.188 477.726</trace>
</ink>
</file>

<file path=ppt/ink/ink8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8988.065 6534.265 217.331, 8995.194 6587.466 216.957, 9007.964 6633.647 290.956, 9041.098 6684.25 458.455, 9089.059 6708.947 579.976, 9151.927 6709.963 669.179, 9226.521 6700.416 724.071, 9286.84 6673.731 743.237, 9324.321 6612.514 749.041, 9272.534 6545.164 747.459, 9212.362 6496.776 722.852, 9158.99 6448.402 497.724</trace>
</ink>
</file>

<file path=ppt/ink/ink8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9411.849 6155.172 475.74, 9420.312 6204.95 386.693, 9426.204 6261.405 419.759, 9428.658 6312.863 533.601, 9429.285 6371.106 619.362, 9425.71 6439.805 695.767, 9427.335 6509.612 726.516, 9426.293 6555.723 683.66</trace>
</ink>
</file>

<file path=ppt/ink/ink8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9535.058 6385.335 292.982, 9581.498 6432.993 464.202, 9625.784 6444.924 276.161</trace>
</ink>
</file>

<file path=ppt/ink/ink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14539.23 7719.85, 14554.125 7776.714, 14556.833 7821.392, 14556.833 7875.549, 14550.062 7945.952, 14541.938 7991.984, 14536.522 8040.725, 14532.46 7991.984, 14560.892 7943.244, 14606.929 7917.519, 14651.607 7956.783, 14647.545 8006.876, 14624.527 8058.325, 14575.785 8109.773, 14528.398 8075.926, 14504.026 8029.894</trace>
</ink>
</file>

<file path=ppt/ink/ink9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9637.958 5994.057 136.826, 9668.952 6074.213 503.804, 9682.089 6163.291 666.056, 9695.162 6261.419 775.736, 9708.927 6367.65 831.03, 9714.65 6413.51 839.331, 9724.584 6491.318 847.383, 9742.043 6608.754 835.082, 9746.618 6659.13 811.073, 9753.404 6724.867 748.189, 9763.353 6807.26 654.511, 9763.2 6851.585 442.678</trace>
</ink>
</file>

<file path=ppt/ink/ink9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8764.664 6967.513 254.972, 8809.581 6991.899 239.391, 8860.92 6996 271.198, 8913.757 6981.883 309.188, 8972.618 6967.718 379.799, 9025.666 6957.817 423.585, 9074.616 6946.191 443.383, 9149.993 6931.299 477.312, 9197.806 6926.152 496.609, 9285.88 6919.272 530.094, 9337.764 6915.516 546.251, 9407.638 6912.489 572.671, 9505.874 6909.045 606.269, 9570.864 6906.744 622.125, 9628.06 6904.667 633.943, 9690.741 6901.145 641.568, 9738.402 6901.103 644.908, 9797.919 6900.107 649.46, 9886.992 6894.97 653.475, 9954.643 6888.028 655.604, 10010.41 6879.242 657.125, 10055.728 6873.334 579.101</trace>
</ink>
</file>

<file path=ppt/ink/ink9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14351.03 3884.677 175.795, 14400 3892.561 177.415, 14454.62 3888.939 248.866, 14499.451 3880.216 336.997, 14526.586 3924.021 56.36</trace>
</ink>
</file>

<file path=ppt/ink/ink9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14740.968 4094.531 153.636, 14794.805 4084.292 365.183, 14847.796 4075.094 505.821, 14913.605 4068.415 595.5, 14972.045 4073.781 613.256, 15026.943 4081.127 516.288, 15071.377 4082.231 375.309</trace>
</ink>
</file>

<file path=ppt/ink/ink9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14497.258 8588.136 196.589, 14514.355 8647.377 572.454, 14523.62 8707.34 715.609, 14529.585 8776.519 783.694, 14533.994 8832.456 826.768, 14536.406 8879.468 848.188, 14535.813 8972.471 864.161, 14535.969 9024.3 869.568, 14536.776 9070.051 873.193, 14538.479 9149.67 878.551, 14543.911 9229.646 880.742, 14546.432 9273.521 881.185, 14557.905 9227.942 848.805</trace>
</ink>
</file>

<file path=ppt/ink/ink9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14478.303 8592.198 395.377, 14522.857 8598.582 406.972, 14584.578 8604.092 579.435, 14652 8614.978 810.942, 14693.341 8673.761 871.622, 14678.106 8724.225 874.329, 14659.317 8768.231 876.588, 14616.851 8839.535 879.203, 14568.474 8914.674 880.469, 14512.204 8975.675 879.888, 14460.666 8991.641 864.544</trace>
</ink>
</file>

<file path=ppt/ink/ink9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15759.132 7968.047 329.091, 15789.166 7910.146 372.648, 15754.998 8000.994 861.698, 15734.757 8049.877 863.889, 15716.055 8096.539 865.394, 15677.154 8184.106 867.181, 15664.53 8230.346 868.14, 15656.742 8274.302 868.524, 15694.443 8211.826 686.441, 15712.165 8140.76 524.037, 15728.056 8086.492 405.855, 15749.523 8024.571 317.474, 15765.98 7974.625 282.12, 15784.018 7918.825 355.967, 15821.865 7979.713 791.927, 15839.838 8049.668 829.558, 15873.713 8122.629 856.951, 15945.858 8129.748 864.168, 15994.129 8059.135 868.992, 16017.805 8010.135 870.532, 16043.748 7960.144 871.084, 16072.92 7885.798 868.573, 16095.003 7800.764 862.379, 16105.245 7722.208 831.983, 16116.104 7651.247 569.516</trace>
</ink>
</file>

<file path=ppt/ink/ink9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15805.164 9522.328 338.676, 15794.056 9577.499 825.607, 15773.235 9628.866 851.096, 15754.665 9676.471 858, 15738.379 9727.423 860.469, 15718.465 9812.249 862.679, 15761.999 9750.527 408.763, 15778.847 9701.188 194.349, 15790.202 9657.249 139.983, 15803.136 9609.646 137.758, 15819.129 9565.812 216.078, 15875.687 9571.69 719.765, 15903.796 9632.974 809.388, 15952.02 9700.803 854.878, 16023.378 9720.504 867.535, 16094.021 9678.247 868.391, 16120.433 9634.007 863.113, 16144.908 9579.036 847.568, 16167.608 9514.903 832.234, 16188.302 9440.438 800.589</trace>
</ink>
</file>

<file path=ppt/ink/ink9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5090.063 9403.186 275.251, 5134.372 9413.673 238.129, 5211.294 9404.697 306.149, 5269.09 9401.024 370.096, 5321.419 9406.304 425.108, 5366.865 9420.354 446.933, 5413.603 9414.623 462.403, 5469.697 9423.309 476.957, 5515.795 9424.127 484.56, 5569.244 9451.743 467.732, 5596.373 9507.088 432.22, 5661.595 9510.249 439.441, 5716.912 9497.749 443.658</trace>
</ink>
</file>

<file path=ppt/ink/ink9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5061.631 9462.757 261.163, 5121.093 9463.253 340.013, 5167.299 9453.93 409.168, 5227.518 9443.773 509.757, 5278.603 9445.062 558.788, 5342.089 9453.687 627.42, 5408.688 9461.053 658.73, 5468.946 9467.957 678.415, 5525.467 9479.946 705.164, 5591.437 9487.955 769.076, 5657.57 9480.519 786.265</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01" name=""/>
        <p:cNvGrpSpPr/>
        <p:nvPr/>
      </p:nvGrpSpPr>
      <p:grpSpPr>
        <a:xfrm>
          <a:off x="0" y="0"/>
          <a:ext cx="0" cy="0"/>
          <a:chOff x="0" y="0"/>
          <a:chExt cx="0" cy="0"/>
        </a:xfrm>
      </p:grpSpPr>
      <p:sp>
        <p:nvSpPr>
          <p:cNvPr id="1051382"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51383"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DB5B03B2-8073-4E5F-8472-564BA6E08055}" type="datetimeFigureOut">
              <a:rPr altLang="en-US" lang="zh-CN" smtClean="0"/>
              <a:t>2019/11/5</a:t>
            </a:fld>
            <a:endParaRPr altLang="en-US" lang="zh-CN"/>
          </a:p>
        </p:txBody>
      </p:sp>
      <p:sp>
        <p:nvSpPr>
          <p:cNvPr id="1051384" name="幻灯片图像占位符 3"/>
          <p:cNvSpPr>
            <a:spLocks noChangeAspect="1" noRot="1" noGrp="1"/>
          </p:cNvSpPr>
          <p:nvPr>
            <p:ph type="sldImg" idx="2"/>
          </p:nvPr>
        </p:nvSpPr>
        <p:spPr>
          <a:xfrm>
            <a:off x="1371600" y="1143000"/>
            <a:ext cx="4114800" cy="3086100"/>
          </a:xfrm>
          <a:prstGeom prst="rect"/>
          <a:noFill/>
          <a:ln w="12700">
            <a:solidFill>
              <a:prstClr val="black"/>
            </a:solidFill>
          </a:ln>
        </p:spPr>
        <p:txBody>
          <a:bodyPr anchor="ctr" bIns="45720" lIns="91440" rIns="91440" rtlCol="0" tIns="45720" vert="horz"/>
          <a:p>
            <a:endParaRPr altLang="en-US" lang="zh-CN"/>
          </a:p>
        </p:txBody>
      </p:sp>
      <p:sp>
        <p:nvSpPr>
          <p:cNvPr id="1051385"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51386"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51387"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0DB5CBA7-47F9-4301-9D9E-258A3AA1A2BF}"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9008" name="幻灯片图像占位符 1"/>
          <p:cNvSpPr>
            <a:spLocks noChangeAspect="1" noRot="1" noGrp="1"/>
          </p:cNvSpPr>
          <p:nvPr>
            <p:ph type="sldImg"/>
          </p:nvPr>
        </p:nvSpPr>
        <p:spPr/>
      </p:sp>
      <p:sp>
        <p:nvSpPr>
          <p:cNvPr id="1049009" name="备注占位符 2"/>
          <p:cNvSpPr>
            <a:spLocks noGrp="1"/>
          </p:cNvSpPr>
          <p:nvPr>
            <p:ph type="body" idx="1"/>
          </p:nvPr>
        </p:nvSpPr>
        <p:spPr/>
        <p:txBody>
          <a:bodyPr/>
          <a:p>
            <a:endParaRPr altLang="en-US" dirty="0" lang="zh-CN"/>
          </a:p>
        </p:txBody>
      </p:sp>
      <p:sp>
        <p:nvSpPr>
          <p:cNvPr id="1049010" name="灯片编号占位符 3"/>
          <p:cNvSpPr>
            <a:spLocks noGrp="1"/>
          </p:cNvSpPr>
          <p:nvPr>
            <p:ph type="sldNum" sz="quarter" idx="10"/>
          </p:nvPr>
        </p:nvSpPr>
        <p:spPr/>
        <p:txBody>
          <a:bodyPr/>
          <a:p>
            <a:fld id="{0DB5CBA7-47F9-4301-9D9E-258A3AA1A2BF}" type="slidenum">
              <a:rPr altLang="en-US" lang="zh-CN" smtClean="0"/>
              <a:t>1</a:t>
            </a:fld>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209" name=""/>
        <p:cNvGrpSpPr/>
        <p:nvPr/>
      </p:nvGrpSpPr>
      <p:grpSpPr>
        <a:xfrm>
          <a:off x="0" y="0"/>
          <a:ext cx="0" cy="0"/>
          <a:chOff x="0" y="0"/>
          <a:chExt cx="0" cy="0"/>
        </a:xfrm>
      </p:grpSpPr>
      <p:sp>
        <p:nvSpPr>
          <p:cNvPr id="1049571" name="幻灯片图像占位符 1"/>
          <p:cNvSpPr>
            <a:spLocks noChangeAspect="1" noRot="1" noGrp="1"/>
          </p:cNvSpPr>
          <p:nvPr>
            <p:ph type="sldImg"/>
          </p:nvPr>
        </p:nvSpPr>
        <p:spPr/>
      </p:sp>
      <p:sp>
        <p:nvSpPr>
          <p:cNvPr id="1049572" name="备注占位符 2"/>
          <p:cNvSpPr>
            <a:spLocks noGrp="1"/>
          </p:cNvSpPr>
          <p:nvPr>
            <p:ph type="body" idx="1"/>
          </p:nvPr>
        </p:nvSpPr>
        <p:spPr/>
        <p:txBody>
          <a:bodyPr/>
          <a:p>
            <a:endParaRPr altLang="en-US" dirty="0" lang="zh-CN"/>
          </a:p>
        </p:txBody>
      </p:sp>
      <p:sp>
        <p:nvSpPr>
          <p:cNvPr id="1049573" name="灯片编号占位符 3"/>
          <p:cNvSpPr>
            <a:spLocks noGrp="1"/>
          </p:cNvSpPr>
          <p:nvPr>
            <p:ph type="sldNum" sz="quarter" idx="10"/>
          </p:nvPr>
        </p:nvSpPr>
        <p:spPr/>
        <p:txBody>
          <a:bodyPr/>
          <a:p>
            <a:fld id="{0DB5CBA7-47F9-4301-9D9E-258A3AA1A2BF}" type="slidenum">
              <a:rPr altLang="en-US" lang="zh-CN" smtClean="0"/>
              <a:t>10</a:t>
            </a:fld>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215" name=""/>
        <p:cNvGrpSpPr/>
        <p:nvPr/>
      </p:nvGrpSpPr>
      <p:grpSpPr>
        <a:xfrm>
          <a:off x="0" y="0"/>
          <a:ext cx="0" cy="0"/>
          <a:chOff x="0" y="0"/>
          <a:chExt cx="0" cy="0"/>
        </a:xfrm>
      </p:grpSpPr>
      <p:sp>
        <p:nvSpPr>
          <p:cNvPr id="1049695" name="幻灯片图像占位符 1"/>
          <p:cNvSpPr>
            <a:spLocks noChangeAspect="1" noRot="1" noGrp="1"/>
          </p:cNvSpPr>
          <p:nvPr>
            <p:ph type="sldImg"/>
          </p:nvPr>
        </p:nvSpPr>
        <p:spPr/>
      </p:sp>
      <p:sp>
        <p:nvSpPr>
          <p:cNvPr id="1049696" name="备注占位符 2"/>
          <p:cNvSpPr>
            <a:spLocks noGrp="1"/>
          </p:cNvSpPr>
          <p:nvPr>
            <p:ph type="body" idx="1"/>
          </p:nvPr>
        </p:nvSpPr>
        <p:spPr/>
        <p:txBody>
          <a:bodyPr/>
          <a:p>
            <a:endParaRPr altLang="en-US" dirty="0" lang="zh-CN"/>
          </a:p>
        </p:txBody>
      </p:sp>
      <p:sp>
        <p:nvSpPr>
          <p:cNvPr id="1049697" name="灯片编号占位符 3"/>
          <p:cNvSpPr>
            <a:spLocks noGrp="1"/>
          </p:cNvSpPr>
          <p:nvPr>
            <p:ph type="sldNum" sz="quarter" idx="10"/>
          </p:nvPr>
        </p:nvSpPr>
        <p:spPr/>
        <p:txBody>
          <a:bodyPr/>
          <a:p>
            <a:fld id="{0DB5CBA7-47F9-4301-9D9E-258A3AA1A2BF}" type="slidenum">
              <a:rPr altLang="en-US" lang="zh-CN" smtClean="0"/>
              <a:t>11</a:t>
            </a:fld>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sp>
        <p:nvSpPr>
          <p:cNvPr id="1049813" name="幻灯片图像占位符 1"/>
          <p:cNvSpPr>
            <a:spLocks noChangeAspect="1" noRot="1" noGrp="1"/>
          </p:cNvSpPr>
          <p:nvPr>
            <p:ph type="sldImg"/>
          </p:nvPr>
        </p:nvSpPr>
        <p:spPr/>
      </p:sp>
      <p:sp>
        <p:nvSpPr>
          <p:cNvPr id="1049814" name="备注占位符 2"/>
          <p:cNvSpPr>
            <a:spLocks noGrp="1"/>
          </p:cNvSpPr>
          <p:nvPr>
            <p:ph type="body" idx="1"/>
          </p:nvPr>
        </p:nvSpPr>
        <p:spPr/>
        <p:txBody>
          <a:bodyPr/>
          <a:p>
            <a:endParaRPr altLang="en-US" dirty="0" lang="zh-CN"/>
          </a:p>
        </p:txBody>
      </p:sp>
      <p:sp>
        <p:nvSpPr>
          <p:cNvPr id="1049815" name="灯片编号占位符 3"/>
          <p:cNvSpPr>
            <a:spLocks noGrp="1"/>
          </p:cNvSpPr>
          <p:nvPr>
            <p:ph type="sldNum" sz="quarter" idx="10"/>
          </p:nvPr>
        </p:nvSpPr>
        <p:spPr/>
        <p:txBody>
          <a:bodyPr/>
          <a:p>
            <a:fld id="{0DB5CBA7-47F9-4301-9D9E-258A3AA1A2BF}" type="slidenum">
              <a:rPr altLang="en-US" lang="zh-CN" smtClean="0"/>
              <a:t>12</a:t>
            </a:fld>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9866" name="幻灯片图像占位符 1"/>
          <p:cNvSpPr>
            <a:spLocks noChangeAspect="1" noRot="1" noGrp="1"/>
          </p:cNvSpPr>
          <p:nvPr>
            <p:ph type="sldImg"/>
          </p:nvPr>
        </p:nvSpPr>
        <p:spPr/>
      </p:sp>
      <p:sp>
        <p:nvSpPr>
          <p:cNvPr id="1049867" name="备注占位符 2"/>
          <p:cNvSpPr>
            <a:spLocks noGrp="1"/>
          </p:cNvSpPr>
          <p:nvPr>
            <p:ph type="body" idx="1"/>
          </p:nvPr>
        </p:nvSpPr>
        <p:spPr/>
        <p:txBody>
          <a:bodyPr/>
          <a:p>
            <a:endParaRPr altLang="en-US" dirty="0" lang="zh-CN"/>
          </a:p>
        </p:txBody>
      </p:sp>
      <p:sp>
        <p:nvSpPr>
          <p:cNvPr id="1049868" name="灯片编号占位符 3"/>
          <p:cNvSpPr>
            <a:spLocks noGrp="1"/>
          </p:cNvSpPr>
          <p:nvPr>
            <p:ph type="sldNum" sz="quarter" idx="10"/>
          </p:nvPr>
        </p:nvSpPr>
        <p:spPr/>
        <p:txBody>
          <a:bodyPr/>
          <a:p>
            <a:fld id="{0DB5CBA7-47F9-4301-9D9E-258A3AA1A2BF}" type="slidenum">
              <a:rPr altLang="en-US" lang="zh-CN" smtClean="0"/>
              <a:t>13</a:t>
            </a:fld>
            <a:endParaRPr altLang="en-US"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244" name=""/>
        <p:cNvGrpSpPr/>
        <p:nvPr/>
      </p:nvGrpSpPr>
      <p:grpSpPr>
        <a:xfrm>
          <a:off x="0" y="0"/>
          <a:ext cx="0" cy="0"/>
          <a:chOff x="0" y="0"/>
          <a:chExt cx="0" cy="0"/>
        </a:xfrm>
      </p:grpSpPr>
      <p:sp>
        <p:nvSpPr>
          <p:cNvPr id="1050112" name="幻灯片图像占位符 1"/>
          <p:cNvSpPr>
            <a:spLocks noChangeAspect="1" noRot="1" noGrp="1"/>
          </p:cNvSpPr>
          <p:nvPr>
            <p:ph type="sldImg"/>
          </p:nvPr>
        </p:nvSpPr>
        <p:spPr/>
      </p:sp>
      <p:sp>
        <p:nvSpPr>
          <p:cNvPr id="1050113" name="备注占位符 2"/>
          <p:cNvSpPr>
            <a:spLocks noGrp="1"/>
          </p:cNvSpPr>
          <p:nvPr>
            <p:ph type="body" idx="1"/>
          </p:nvPr>
        </p:nvSpPr>
        <p:spPr/>
        <p:txBody>
          <a:bodyPr/>
          <a:p>
            <a:endParaRPr altLang="en-US" dirty="0" lang="zh-CN"/>
          </a:p>
        </p:txBody>
      </p:sp>
      <p:sp>
        <p:nvSpPr>
          <p:cNvPr id="1050114" name="灯片编号占位符 3"/>
          <p:cNvSpPr>
            <a:spLocks noGrp="1"/>
          </p:cNvSpPr>
          <p:nvPr>
            <p:ph type="sldNum" sz="quarter" idx="10"/>
          </p:nvPr>
        </p:nvSpPr>
        <p:spPr/>
        <p:txBody>
          <a:bodyPr/>
          <a:p>
            <a:fld id="{0DB5CBA7-47F9-4301-9D9E-258A3AA1A2BF}" type="slidenum">
              <a:rPr altLang="en-US" lang="zh-CN" smtClean="0"/>
              <a:t>16</a:t>
            </a:fld>
            <a:endParaRPr altLang="en-US"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251" name=""/>
        <p:cNvGrpSpPr/>
        <p:nvPr/>
      </p:nvGrpSpPr>
      <p:grpSpPr>
        <a:xfrm>
          <a:off x="0" y="0"/>
          <a:ext cx="0" cy="0"/>
          <a:chOff x="0" y="0"/>
          <a:chExt cx="0" cy="0"/>
        </a:xfrm>
      </p:grpSpPr>
      <p:sp>
        <p:nvSpPr>
          <p:cNvPr id="1050179" name="幻灯片图像占位符 1"/>
          <p:cNvSpPr>
            <a:spLocks noChangeAspect="1" noRot="1" noGrp="1"/>
          </p:cNvSpPr>
          <p:nvPr>
            <p:ph type="sldImg"/>
          </p:nvPr>
        </p:nvSpPr>
        <p:spPr/>
      </p:sp>
      <p:sp>
        <p:nvSpPr>
          <p:cNvPr id="1050180" name="备注占位符 2"/>
          <p:cNvSpPr>
            <a:spLocks noGrp="1"/>
          </p:cNvSpPr>
          <p:nvPr>
            <p:ph type="body" idx="1"/>
          </p:nvPr>
        </p:nvSpPr>
        <p:spPr/>
        <p:txBody>
          <a:bodyPr/>
          <a:p>
            <a:endParaRPr altLang="en-US" dirty="0" lang="zh-CN"/>
          </a:p>
        </p:txBody>
      </p:sp>
      <p:sp>
        <p:nvSpPr>
          <p:cNvPr id="1050181" name="灯片编号占位符 3"/>
          <p:cNvSpPr>
            <a:spLocks noGrp="1"/>
          </p:cNvSpPr>
          <p:nvPr>
            <p:ph type="sldNum" sz="quarter" idx="10"/>
          </p:nvPr>
        </p:nvSpPr>
        <p:spPr/>
        <p:txBody>
          <a:bodyPr/>
          <a:p>
            <a:fld id="{0DB5CBA7-47F9-4301-9D9E-258A3AA1A2BF}" type="slidenum">
              <a:rPr altLang="en-US" lang="zh-CN" smtClean="0"/>
              <a:t>17</a:t>
            </a:fld>
            <a:endParaRPr altLang="en-US"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258" name=""/>
        <p:cNvGrpSpPr/>
        <p:nvPr/>
      </p:nvGrpSpPr>
      <p:grpSpPr>
        <a:xfrm>
          <a:off x="0" y="0"/>
          <a:ext cx="0" cy="0"/>
          <a:chOff x="0" y="0"/>
          <a:chExt cx="0" cy="0"/>
        </a:xfrm>
      </p:grpSpPr>
      <p:sp>
        <p:nvSpPr>
          <p:cNvPr id="1050239" name="幻灯片图像占位符 1"/>
          <p:cNvSpPr>
            <a:spLocks noChangeAspect="1" noRot="1" noGrp="1"/>
          </p:cNvSpPr>
          <p:nvPr>
            <p:ph type="sldImg"/>
          </p:nvPr>
        </p:nvSpPr>
        <p:spPr/>
      </p:sp>
      <p:sp>
        <p:nvSpPr>
          <p:cNvPr id="1050240" name="备注占位符 2"/>
          <p:cNvSpPr>
            <a:spLocks noGrp="1"/>
          </p:cNvSpPr>
          <p:nvPr>
            <p:ph type="body" idx="1"/>
          </p:nvPr>
        </p:nvSpPr>
        <p:spPr/>
        <p:txBody>
          <a:bodyPr/>
          <a:p>
            <a:endParaRPr altLang="en-US" dirty="0" lang="zh-CN"/>
          </a:p>
        </p:txBody>
      </p:sp>
      <p:sp>
        <p:nvSpPr>
          <p:cNvPr id="1050241" name="灯片编号占位符 3"/>
          <p:cNvSpPr>
            <a:spLocks noGrp="1"/>
          </p:cNvSpPr>
          <p:nvPr>
            <p:ph type="sldNum" sz="quarter" idx="10"/>
          </p:nvPr>
        </p:nvSpPr>
        <p:spPr/>
        <p:txBody>
          <a:bodyPr/>
          <a:p>
            <a:fld id="{0DB5CBA7-47F9-4301-9D9E-258A3AA1A2BF}" type="slidenum">
              <a:rPr altLang="en-US" lang="zh-CN" smtClean="0"/>
              <a:t>18</a:t>
            </a:fld>
            <a:endParaRPr altLang="en-US"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267" name=""/>
        <p:cNvGrpSpPr/>
        <p:nvPr/>
      </p:nvGrpSpPr>
      <p:grpSpPr>
        <a:xfrm>
          <a:off x="0" y="0"/>
          <a:ext cx="0" cy="0"/>
          <a:chOff x="0" y="0"/>
          <a:chExt cx="0" cy="0"/>
        </a:xfrm>
      </p:grpSpPr>
      <p:sp>
        <p:nvSpPr>
          <p:cNvPr id="1050297" name="幻灯片图像占位符 1"/>
          <p:cNvSpPr>
            <a:spLocks noChangeAspect="1" noRot="1" noGrp="1"/>
          </p:cNvSpPr>
          <p:nvPr>
            <p:ph type="sldImg"/>
          </p:nvPr>
        </p:nvSpPr>
        <p:spPr/>
      </p:sp>
      <p:sp>
        <p:nvSpPr>
          <p:cNvPr id="1050298" name="备注占位符 2"/>
          <p:cNvSpPr>
            <a:spLocks noGrp="1"/>
          </p:cNvSpPr>
          <p:nvPr>
            <p:ph type="body" idx="1"/>
          </p:nvPr>
        </p:nvSpPr>
        <p:spPr/>
        <p:txBody>
          <a:bodyPr/>
          <a:p>
            <a:endParaRPr altLang="en-US" dirty="0" lang="zh-CN"/>
          </a:p>
        </p:txBody>
      </p:sp>
      <p:sp>
        <p:nvSpPr>
          <p:cNvPr id="1050299" name="灯片编号占位符 3"/>
          <p:cNvSpPr>
            <a:spLocks noGrp="1"/>
          </p:cNvSpPr>
          <p:nvPr>
            <p:ph type="sldNum" sz="quarter" idx="10"/>
          </p:nvPr>
        </p:nvSpPr>
        <p:spPr/>
        <p:txBody>
          <a:bodyPr/>
          <a:p>
            <a:fld id="{0DB5CBA7-47F9-4301-9D9E-258A3AA1A2BF}" type="slidenum">
              <a:rPr altLang="en-US" lang="zh-CN" smtClean="0"/>
              <a:t>19</a:t>
            </a:fld>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987" name="幻灯片图像占位符 1"/>
          <p:cNvSpPr>
            <a:spLocks noChangeAspect="1" noRot="1" noGrp="1"/>
          </p:cNvSpPr>
          <p:nvPr>
            <p:ph type="sldImg"/>
          </p:nvPr>
        </p:nvSpPr>
        <p:spPr/>
      </p:sp>
      <p:sp>
        <p:nvSpPr>
          <p:cNvPr id="1048988" name="备注占位符 2"/>
          <p:cNvSpPr>
            <a:spLocks noGrp="1"/>
          </p:cNvSpPr>
          <p:nvPr>
            <p:ph type="body" idx="1"/>
          </p:nvPr>
        </p:nvSpPr>
        <p:spPr/>
        <p:txBody>
          <a:bodyPr/>
          <a:p>
            <a:endParaRPr altLang="en-US" dirty="0" lang="zh-CN"/>
          </a:p>
        </p:txBody>
      </p:sp>
      <p:sp>
        <p:nvSpPr>
          <p:cNvPr id="1048989" name="灯片编号占位符 3"/>
          <p:cNvSpPr>
            <a:spLocks noGrp="1"/>
          </p:cNvSpPr>
          <p:nvPr>
            <p:ph type="sldNum" sz="quarter" idx="10"/>
          </p:nvPr>
        </p:nvSpPr>
        <p:spPr/>
        <p:txBody>
          <a:bodyPr/>
          <a:p>
            <a:fld id="{0DB5CBA7-47F9-4301-9D9E-258A3AA1A2BF}" type="slidenum">
              <a:rPr altLang="en-US" lang="zh-CN" smtClean="0"/>
              <a:t>20</a:t>
            </a:fld>
            <a:endParaRPr altLang="en-US"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859" name="幻灯片图像占位符 1"/>
          <p:cNvSpPr>
            <a:spLocks noChangeAspect="1" noRot="1" noGrp="1"/>
          </p:cNvSpPr>
          <p:nvPr>
            <p:ph type="sldImg"/>
          </p:nvPr>
        </p:nvSpPr>
        <p:spPr/>
      </p:sp>
      <p:sp>
        <p:nvSpPr>
          <p:cNvPr id="1048860" name="备注占位符 2"/>
          <p:cNvSpPr>
            <a:spLocks noGrp="1"/>
          </p:cNvSpPr>
          <p:nvPr>
            <p:ph type="body" idx="1"/>
          </p:nvPr>
        </p:nvSpPr>
        <p:spPr/>
        <p:txBody>
          <a:bodyPr/>
          <a:p>
            <a:endParaRPr altLang="en-US" dirty="0" lang="zh-CN"/>
          </a:p>
        </p:txBody>
      </p:sp>
      <p:sp>
        <p:nvSpPr>
          <p:cNvPr id="1048861" name="灯片编号占位符 3"/>
          <p:cNvSpPr>
            <a:spLocks noGrp="1"/>
          </p:cNvSpPr>
          <p:nvPr>
            <p:ph type="sldNum" sz="quarter" idx="10"/>
          </p:nvPr>
        </p:nvSpPr>
        <p:spPr/>
        <p:txBody>
          <a:bodyPr/>
          <a:p>
            <a:fld id="{0DB5CBA7-47F9-4301-9D9E-258A3AA1A2BF}" type="slidenum">
              <a:rPr altLang="en-US" lang="zh-CN" smtClean="0"/>
              <a:t>21</a:t>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9082" name="幻灯片图像占位符 1"/>
          <p:cNvSpPr>
            <a:spLocks noChangeAspect="1" noRot="1" noGrp="1"/>
          </p:cNvSpPr>
          <p:nvPr>
            <p:ph type="sldImg"/>
          </p:nvPr>
        </p:nvSpPr>
        <p:spPr/>
      </p:sp>
      <p:sp>
        <p:nvSpPr>
          <p:cNvPr id="1049083" name="备注占位符 2"/>
          <p:cNvSpPr>
            <a:spLocks noGrp="1"/>
          </p:cNvSpPr>
          <p:nvPr>
            <p:ph type="body" idx="1"/>
          </p:nvPr>
        </p:nvSpPr>
        <p:spPr/>
        <p:txBody>
          <a:bodyPr/>
          <a:p>
            <a:endParaRPr altLang="en-US" dirty="0" lang="zh-CN"/>
          </a:p>
        </p:txBody>
      </p:sp>
      <p:sp>
        <p:nvSpPr>
          <p:cNvPr id="1049084" name="灯片编号占位符 3"/>
          <p:cNvSpPr>
            <a:spLocks noGrp="1"/>
          </p:cNvSpPr>
          <p:nvPr>
            <p:ph type="sldNum" sz="quarter" idx="10"/>
          </p:nvPr>
        </p:nvSpPr>
        <p:spPr/>
        <p:txBody>
          <a:bodyPr/>
          <a:p>
            <a:fld id="{0DB5CBA7-47F9-4301-9D9E-258A3AA1A2BF}" type="slidenum">
              <a:rPr altLang="en-US" lang="zh-CN" smtClean="0"/>
              <a:t>2</a:t>
            </a:fld>
            <a:endParaRPr altLang="en-US"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742" name="幻灯片图像占位符 1"/>
          <p:cNvSpPr>
            <a:spLocks noChangeAspect="1" noRot="1" noGrp="1"/>
          </p:cNvSpPr>
          <p:nvPr>
            <p:ph type="sldImg"/>
          </p:nvPr>
        </p:nvSpPr>
        <p:spPr/>
      </p:sp>
      <p:sp>
        <p:nvSpPr>
          <p:cNvPr id="1048743" name="备注占位符 2"/>
          <p:cNvSpPr>
            <a:spLocks noGrp="1"/>
          </p:cNvSpPr>
          <p:nvPr>
            <p:ph type="body" idx="1"/>
          </p:nvPr>
        </p:nvSpPr>
        <p:spPr/>
        <p:txBody>
          <a:bodyPr/>
          <a:p>
            <a:endParaRPr altLang="en-US" dirty="0" lang="zh-CN"/>
          </a:p>
        </p:txBody>
      </p:sp>
      <p:sp>
        <p:nvSpPr>
          <p:cNvPr id="1048744" name="灯片编号占位符 3"/>
          <p:cNvSpPr>
            <a:spLocks noGrp="1"/>
          </p:cNvSpPr>
          <p:nvPr>
            <p:ph type="sldNum" sz="quarter" idx="10"/>
          </p:nvPr>
        </p:nvSpPr>
        <p:spPr/>
        <p:txBody>
          <a:bodyPr/>
          <a:p>
            <a:fld id="{0DB5CBA7-47F9-4301-9D9E-258A3AA1A2BF}" type="slidenum">
              <a:rPr altLang="en-US" lang="zh-CN" smtClean="0"/>
              <a:t>22</a:t>
            </a:fld>
            <a:endParaRPr altLang="en-US"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597" name="幻灯片图像占位符 1"/>
          <p:cNvSpPr>
            <a:spLocks noChangeAspect="1" noRot="1" noGrp="1"/>
          </p:cNvSpPr>
          <p:nvPr>
            <p:ph type="sldImg"/>
          </p:nvPr>
        </p:nvSpPr>
        <p:spPr/>
      </p:sp>
      <p:sp>
        <p:nvSpPr>
          <p:cNvPr id="1048598" name="备注占位符 2"/>
          <p:cNvSpPr>
            <a:spLocks noGrp="1"/>
          </p:cNvSpPr>
          <p:nvPr>
            <p:ph type="body" idx="1"/>
          </p:nvPr>
        </p:nvSpPr>
        <p:spPr/>
        <p:txBody>
          <a:bodyPr/>
          <a:p>
            <a:endParaRPr altLang="en-US" dirty="0" lang="zh-CN"/>
          </a:p>
        </p:txBody>
      </p:sp>
      <p:sp>
        <p:nvSpPr>
          <p:cNvPr id="1048599" name="灯片编号占位符 3"/>
          <p:cNvSpPr>
            <a:spLocks noGrp="1"/>
          </p:cNvSpPr>
          <p:nvPr>
            <p:ph type="sldNum" sz="quarter" idx="10"/>
          </p:nvPr>
        </p:nvSpPr>
        <p:spPr/>
        <p:txBody>
          <a:bodyPr/>
          <a:p>
            <a:fld id="{0DB5CBA7-47F9-4301-9D9E-258A3AA1A2BF}" type="slidenum">
              <a:rPr altLang="en-US" lang="zh-CN" smtClean="0"/>
              <a:t>23</a:t>
            </a:fld>
            <a:endParaRPr altLang="en-US"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87" name="幻灯片图像占位符 1"/>
          <p:cNvSpPr>
            <a:spLocks noChangeAspect="1" noRot="1" noGrp="1"/>
          </p:cNvSpPr>
          <p:nvPr>
            <p:ph type="sldImg"/>
          </p:nvPr>
        </p:nvSpPr>
        <p:spPr/>
      </p:sp>
      <p:sp>
        <p:nvSpPr>
          <p:cNvPr id="1048688" name="备注占位符 2"/>
          <p:cNvSpPr>
            <a:spLocks noGrp="1"/>
          </p:cNvSpPr>
          <p:nvPr>
            <p:ph type="body" idx="1"/>
          </p:nvPr>
        </p:nvSpPr>
        <p:spPr/>
        <p:txBody>
          <a:bodyPr/>
          <a:p>
            <a:endParaRPr altLang="en-US" dirty="0" lang="zh-CN"/>
          </a:p>
        </p:txBody>
      </p:sp>
      <p:sp>
        <p:nvSpPr>
          <p:cNvPr id="1048689" name="灯片编号占位符 3"/>
          <p:cNvSpPr>
            <a:spLocks noGrp="1"/>
          </p:cNvSpPr>
          <p:nvPr>
            <p:ph type="sldNum" sz="quarter" idx="10"/>
          </p:nvPr>
        </p:nvSpPr>
        <p:spPr/>
        <p:txBody>
          <a:bodyPr/>
          <a:p>
            <a:fld id="{0DB5CBA7-47F9-4301-9D9E-258A3AA1A2BF}" type="slidenum">
              <a:rPr altLang="en-US" lang="zh-CN" smtClean="0"/>
              <a:t>24</a:t>
            </a:fld>
            <a:endParaRPr altLang="en-US"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804" name="幻灯片图像占位符 1"/>
          <p:cNvSpPr>
            <a:spLocks noChangeAspect="1" noRot="1" noGrp="1"/>
          </p:cNvSpPr>
          <p:nvPr>
            <p:ph type="sldImg"/>
          </p:nvPr>
        </p:nvSpPr>
        <p:spPr/>
      </p:sp>
      <p:sp>
        <p:nvSpPr>
          <p:cNvPr id="1048805" name="备注占位符 2"/>
          <p:cNvSpPr>
            <a:spLocks noGrp="1"/>
          </p:cNvSpPr>
          <p:nvPr>
            <p:ph type="body" idx="1"/>
          </p:nvPr>
        </p:nvSpPr>
        <p:spPr/>
        <p:txBody>
          <a:bodyPr/>
          <a:p>
            <a:endParaRPr altLang="en-US" dirty="0" lang="zh-CN"/>
          </a:p>
        </p:txBody>
      </p:sp>
      <p:sp>
        <p:nvSpPr>
          <p:cNvPr id="1048806" name="灯片编号占位符 3"/>
          <p:cNvSpPr>
            <a:spLocks noGrp="1"/>
          </p:cNvSpPr>
          <p:nvPr>
            <p:ph type="sldNum" sz="quarter" idx="10"/>
          </p:nvPr>
        </p:nvSpPr>
        <p:spPr/>
        <p:txBody>
          <a:bodyPr/>
          <a:p>
            <a:fld id="{0DB5CBA7-47F9-4301-9D9E-258A3AA1A2BF}" type="slidenum">
              <a:rPr altLang="en-US" lang="zh-CN" smtClean="0"/>
              <a:t>25</a:t>
            </a:fld>
            <a:endParaRPr altLang="en-US"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925" name="幻灯片图像占位符 1"/>
          <p:cNvSpPr>
            <a:spLocks noChangeAspect="1" noRot="1" noGrp="1"/>
          </p:cNvSpPr>
          <p:nvPr>
            <p:ph type="sldImg"/>
          </p:nvPr>
        </p:nvSpPr>
        <p:spPr/>
      </p:sp>
      <p:sp>
        <p:nvSpPr>
          <p:cNvPr id="1048926" name="备注占位符 2"/>
          <p:cNvSpPr>
            <a:spLocks noGrp="1"/>
          </p:cNvSpPr>
          <p:nvPr>
            <p:ph type="body" idx="1"/>
          </p:nvPr>
        </p:nvSpPr>
        <p:spPr/>
        <p:txBody>
          <a:bodyPr/>
          <a:p>
            <a:endParaRPr altLang="en-US" dirty="0" lang="zh-CN"/>
          </a:p>
        </p:txBody>
      </p:sp>
      <p:sp>
        <p:nvSpPr>
          <p:cNvPr id="1048927" name="灯片编号占位符 3"/>
          <p:cNvSpPr>
            <a:spLocks noGrp="1"/>
          </p:cNvSpPr>
          <p:nvPr>
            <p:ph type="sldNum" sz="quarter" idx="10"/>
          </p:nvPr>
        </p:nvSpPr>
        <p:spPr/>
        <p:txBody>
          <a:bodyPr/>
          <a:p>
            <a:fld id="{0DB5CBA7-47F9-4301-9D9E-258A3AA1A2BF}" type="slidenum">
              <a:rPr altLang="en-US" lang="zh-CN" smtClean="0"/>
              <a:t>26</a:t>
            </a:fld>
            <a:endParaRPr altLang="en-US"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298" name=""/>
        <p:cNvGrpSpPr/>
        <p:nvPr/>
      </p:nvGrpSpPr>
      <p:grpSpPr>
        <a:xfrm>
          <a:off x="0" y="0"/>
          <a:ext cx="0" cy="0"/>
          <a:chOff x="0" y="0"/>
          <a:chExt cx="0" cy="0"/>
        </a:xfrm>
      </p:grpSpPr>
      <p:sp>
        <p:nvSpPr>
          <p:cNvPr id="1050447" name="幻灯片图像占位符 1"/>
          <p:cNvSpPr>
            <a:spLocks noChangeAspect="1" noRot="1" noGrp="1"/>
          </p:cNvSpPr>
          <p:nvPr>
            <p:ph type="sldImg"/>
          </p:nvPr>
        </p:nvSpPr>
        <p:spPr/>
      </p:sp>
      <p:sp>
        <p:nvSpPr>
          <p:cNvPr id="1050448" name="备注占位符 2"/>
          <p:cNvSpPr>
            <a:spLocks noGrp="1"/>
          </p:cNvSpPr>
          <p:nvPr>
            <p:ph type="body" idx="1"/>
          </p:nvPr>
        </p:nvSpPr>
        <p:spPr/>
        <p:txBody>
          <a:bodyPr/>
          <a:p>
            <a:endParaRPr altLang="en-US" dirty="0" lang="zh-CN"/>
          </a:p>
        </p:txBody>
      </p:sp>
      <p:sp>
        <p:nvSpPr>
          <p:cNvPr id="1050449" name="灯片编号占位符 3"/>
          <p:cNvSpPr>
            <a:spLocks noGrp="1"/>
          </p:cNvSpPr>
          <p:nvPr>
            <p:ph type="sldNum" sz="quarter" idx="10"/>
          </p:nvPr>
        </p:nvSpPr>
        <p:spPr/>
        <p:txBody>
          <a:bodyPr/>
          <a:p>
            <a:fld id="{0DB5CBA7-47F9-4301-9D9E-258A3AA1A2BF}" type="slidenum">
              <a:rPr altLang="en-US" lang="zh-CN" smtClean="0"/>
              <a:t>27</a:t>
            </a:fld>
            <a:endParaRPr altLang="en-US"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325" name=""/>
        <p:cNvGrpSpPr/>
        <p:nvPr/>
      </p:nvGrpSpPr>
      <p:grpSpPr>
        <a:xfrm>
          <a:off x="0" y="0"/>
          <a:ext cx="0" cy="0"/>
          <a:chOff x="0" y="0"/>
          <a:chExt cx="0" cy="0"/>
        </a:xfrm>
      </p:grpSpPr>
      <p:sp>
        <p:nvSpPr>
          <p:cNvPr id="1050583" name="幻灯片图像占位符 1"/>
          <p:cNvSpPr>
            <a:spLocks noChangeAspect="1" noRot="1" noGrp="1"/>
          </p:cNvSpPr>
          <p:nvPr>
            <p:ph type="sldImg"/>
          </p:nvPr>
        </p:nvSpPr>
        <p:spPr/>
      </p:sp>
      <p:sp>
        <p:nvSpPr>
          <p:cNvPr id="1050584" name="备注占位符 2"/>
          <p:cNvSpPr>
            <a:spLocks noGrp="1"/>
          </p:cNvSpPr>
          <p:nvPr>
            <p:ph type="body" idx="1"/>
          </p:nvPr>
        </p:nvSpPr>
        <p:spPr/>
        <p:txBody>
          <a:bodyPr/>
          <a:p>
            <a:endParaRPr altLang="en-US" dirty="0" lang="zh-CN"/>
          </a:p>
        </p:txBody>
      </p:sp>
      <p:sp>
        <p:nvSpPr>
          <p:cNvPr id="1050585" name="灯片编号占位符 3"/>
          <p:cNvSpPr>
            <a:spLocks noGrp="1"/>
          </p:cNvSpPr>
          <p:nvPr>
            <p:ph type="sldNum" sz="quarter" idx="10"/>
          </p:nvPr>
        </p:nvSpPr>
        <p:spPr/>
        <p:txBody>
          <a:bodyPr/>
          <a:p>
            <a:fld id="{0DB5CBA7-47F9-4301-9D9E-258A3AA1A2BF}" type="slidenum">
              <a:rPr altLang="en-US" lang="zh-CN" smtClean="0"/>
              <a:t>28</a:t>
            </a:fld>
            <a:endParaRPr altLang="en-US"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330" name=""/>
        <p:cNvGrpSpPr/>
        <p:nvPr/>
      </p:nvGrpSpPr>
      <p:grpSpPr>
        <a:xfrm>
          <a:off x="0" y="0"/>
          <a:ext cx="0" cy="0"/>
          <a:chOff x="0" y="0"/>
          <a:chExt cx="0" cy="0"/>
        </a:xfrm>
      </p:grpSpPr>
      <p:sp>
        <p:nvSpPr>
          <p:cNvPr id="1050682" name="幻灯片图像占位符 1"/>
          <p:cNvSpPr>
            <a:spLocks noChangeAspect="1" noRot="1" noGrp="1"/>
          </p:cNvSpPr>
          <p:nvPr>
            <p:ph type="sldImg"/>
          </p:nvPr>
        </p:nvSpPr>
        <p:spPr/>
      </p:sp>
      <p:sp>
        <p:nvSpPr>
          <p:cNvPr id="1050683" name="备注占位符 2"/>
          <p:cNvSpPr>
            <a:spLocks noGrp="1"/>
          </p:cNvSpPr>
          <p:nvPr>
            <p:ph type="body" idx="1"/>
          </p:nvPr>
        </p:nvSpPr>
        <p:spPr/>
        <p:txBody>
          <a:bodyPr/>
          <a:p>
            <a:endParaRPr altLang="en-US" dirty="0" lang="zh-CN"/>
          </a:p>
        </p:txBody>
      </p:sp>
      <p:sp>
        <p:nvSpPr>
          <p:cNvPr id="1050684" name="灯片编号占位符 3"/>
          <p:cNvSpPr>
            <a:spLocks noGrp="1"/>
          </p:cNvSpPr>
          <p:nvPr>
            <p:ph type="sldNum" sz="quarter" idx="10"/>
          </p:nvPr>
        </p:nvSpPr>
        <p:spPr/>
        <p:txBody>
          <a:bodyPr/>
          <a:p>
            <a:fld id="{0DB5CBA7-47F9-4301-9D9E-258A3AA1A2BF}" type="slidenum">
              <a:rPr altLang="en-US" lang="zh-CN" smtClean="0"/>
              <a:t>29</a:t>
            </a:fld>
            <a:endParaRPr altLang="en-US"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336" name=""/>
        <p:cNvGrpSpPr/>
        <p:nvPr/>
      </p:nvGrpSpPr>
      <p:grpSpPr>
        <a:xfrm>
          <a:off x="0" y="0"/>
          <a:ext cx="0" cy="0"/>
          <a:chOff x="0" y="0"/>
          <a:chExt cx="0" cy="0"/>
        </a:xfrm>
      </p:grpSpPr>
      <p:sp>
        <p:nvSpPr>
          <p:cNvPr id="1050783" name="幻灯片图像占位符 1"/>
          <p:cNvSpPr>
            <a:spLocks noChangeAspect="1" noRot="1" noGrp="1"/>
          </p:cNvSpPr>
          <p:nvPr>
            <p:ph type="sldImg"/>
          </p:nvPr>
        </p:nvSpPr>
        <p:spPr/>
      </p:sp>
      <p:sp>
        <p:nvSpPr>
          <p:cNvPr id="1050784" name="备注占位符 2"/>
          <p:cNvSpPr>
            <a:spLocks noGrp="1"/>
          </p:cNvSpPr>
          <p:nvPr>
            <p:ph type="body" idx="1"/>
          </p:nvPr>
        </p:nvSpPr>
        <p:spPr/>
        <p:txBody>
          <a:bodyPr/>
          <a:p>
            <a:endParaRPr altLang="en-US" dirty="0" lang="zh-CN"/>
          </a:p>
        </p:txBody>
      </p:sp>
      <p:sp>
        <p:nvSpPr>
          <p:cNvPr id="1050785" name="灯片编号占位符 3"/>
          <p:cNvSpPr>
            <a:spLocks noGrp="1"/>
          </p:cNvSpPr>
          <p:nvPr>
            <p:ph type="sldNum" sz="quarter" idx="10"/>
          </p:nvPr>
        </p:nvSpPr>
        <p:spPr/>
        <p:txBody>
          <a:bodyPr/>
          <a:p>
            <a:fld id="{0DB5CBA7-47F9-4301-9D9E-258A3AA1A2BF}" type="slidenum">
              <a:rPr altLang="en-US" lang="zh-CN" smtClean="0"/>
              <a:t>30</a:t>
            </a:fld>
            <a:endParaRPr altLang="en-US"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342" name=""/>
        <p:cNvGrpSpPr/>
        <p:nvPr/>
      </p:nvGrpSpPr>
      <p:grpSpPr>
        <a:xfrm>
          <a:off x="0" y="0"/>
          <a:ext cx="0" cy="0"/>
          <a:chOff x="0" y="0"/>
          <a:chExt cx="0" cy="0"/>
        </a:xfrm>
      </p:grpSpPr>
      <p:sp>
        <p:nvSpPr>
          <p:cNvPr id="1050878" name="幻灯片图像占位符 1"/>
          <p:cNvSpPr>
            <a:spLocks noChangeAspect="1" noRot="1" noGrp="1"/>
          </p:cNvSpPr>
          <p:nvPr>
            <p:ph type="sldImg"/>
          </p:nvPr>
        </p:nvSpPr>
        <p:spPr/>
      </p:sp>
      <p:sp>
        <p:nvSpPr>
          <p:cNvPr id="1050879" name="备注占位符 2"/>
          <p:cNvSpPr>
            <a:spLocks noGrp="1"/>
          </p:cNvSpPr>
          <p:nvPr>
            <p:ph type="body" idx="1"/>
          </p:nvPr>
        </p:nvSpPr>
        <p:spPr/>
        <p:txBody>
          <a:bodyPr/>
          <a:p>
            <a:endParaRPr altLang="en-US" dirty="0" lang="zh-CN"/>
          </a:p>
        </p:txBody>
      </p:sp>
      <p:sp>
        <p:nvSpPr>
          <p:cNvPr id="1050880" name="灯片编号占位符 3"/>
          <p:cNvSpPr>
            <a:spLocks noGrp="1"/>
          </p:cNvSpPr>
          <p:nvPr>
            <p:ph type="sldNum" sz="quarter" idx="10"/>
          </p:nvPr>
        </p:nvSpPr>
        <p:spPr/>
        <p:txBody>
          <a:bodyPr/>
          <a:p>
            <a:fld id="{0DB5CBA7-47F9-4301-9D9E-258A3AA1A2BF}" type="slidenum">
              <a:rPr altLang="en-US" lang="zh-CN" smtClean="0"/>
              <a:t>31</a:t>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9159" name="幻灯片图像占位符 1"/>
          <p:cNvSpPr>
            <a:spLocks noChangeAspect="1" noRot="1" noGrp="1"/>
          </p:cNvSpPr>
          <p:nvPr>
            <p:ph type="sldImg"/>
          </p:nvPr>
        </p:nvSpPr>
        <p:spPr/>
      </p:sp>
      <p:sp>
        <p:nvSpPr>
          <p:cNvPr id="1049160" name="备注占位符 2"/>
          <p:cNvSpPr>
            <a:spLocks noGrp="1"/>
          </p:cNvSpPr>
          <p:nvPr>
            <p:ph type="body" idx="1"/>
          </p:nvPr>
        </p:nvSpPr>
        <p:spPr/>
        <p:txBody>
          <a:bodyPr/>
          <a:p>
            <a:endParaRPr altLang="en-US" dirty="0" lang="zh-CN"/>
          </a:p>
        </p:txBody>
      </p:sp>
      <p:sp>
        <p:nvSpPr>
          <p:cNvPr id="1049161" name="灯片编号占位符 3"/>
          <p:cNvSpPr>
            <a:spLocks noGrp="1"/>
          </p:cNvSpPr>
          <p:nvPr>
            <p:ph type="sldNum" sz="quarter" idx="10"/>
          </p:nvPr>
        </p:nvSpPr>
        <p:spPr/>
        <p:txBody>
          <a:bodyPr/>
          <a:p>
            <a:fld id="{0DB5CBA7-47F9-4301-9D9E-258A3AA1A2BF}" type="slidenum">
              <a:rPr altLang="en-US" lang="zh-CN" smtClean="0"/>
              <a:t>3</a:t>
            </a:fld>
            <a:endParaRPr altLang="en-US"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351" name=""/>
        <p:cNvGrpSpPr/>
        <p:nvPr/>
      </p:nvGrpSpPr>
      <p:grpSpPr>
        <a:xfrm>
          <a:off x="0" y="0"/>
          <a:ext cx="0" cy="0"/>
          <a:chOff x="0" y="0"/>
          <a:chExt cx="0" cy="0"/>
        </a:xfrm>
      </p:grpSpPr>
      <p:sp>
        <p:nvSpPr>
          <p:cNvPr id="1051047" name="幻灯片图像占位符 1"/>
          <p:cNvSpPr>
            <a:spLocks noChangeAspect="1" noRot="1" noGrp="1"/>
          </p:cNvSpPr>
          <p:nvPr>
            <p:ph type="sldImg"/>
          </p:nvPr>
        </p:nvSpPr>
        <p:spPr/>
      </p:sp>
      <p:sp>
        <p:nvSpPr>
          <p:cNvPr id="1051048" name="备注占位符 2"/>
          <p:cNvSpPr>
            <a:spLocks noGrp="1"/>
          </p:cNvSpPr>
          <p:nvPr>
            <p:ph type="body" idx="1"/>
          </p:nvPr>
        </p:nvSpPr>
        <p:spPr/>
        <p:txBody>
          <a:bodyPr/>
          <a:p>
            <a:endParaRPr altLang="en-US" dirty="0" lang="zh-CN"/>
          </a:p>
        </p:txBody>
      </p:sp>
      <p:sp>
        <p:nvSpPr>
          <p:cNvPr id="1051049" name="灯片编号占位符 3"/>
          <p:cNvSpPr>
            <a:spLocks noGrp="1"/>
          </p:cNvSpPr>
          <p:nvPr>
            <p:ph type="sldNum" sz="quarter" idx="10"/>
          </p:nvPr>
        </p:nvSpPr>
        <p:spPr/>
        <p:txBody>
          <a:bodyPr/>
          <a:p>
            <a:fld id="{0DB5CBA7-47F9-4301-9D9E-258A3AA1A2BF}" type="slidenum">
              <a:rPr altLang="en-US" lang="zh-CN" smtClean="0"/>
              <a:t>32</a:t>
            </a:fld>
            <a:endParaRPr altLang="en-US"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361" name=""/>
        <p:cNvGrpSpPr/>
        <p:nvPr/>
      </p:nvGrpSpPr>
      <p:grpSpPr>
        <a:xfrm>
          <a:off x="0" y="0"/>
          <a:ext cx="0" cy="0"/>
          <a:chOff x="0" y="0"/>
          <a:chExt cx="0" cy="0"/>
        </a:xfrm>
      </p:grpSpPr>
      <p:sp>
        <p:nvSpPr>
          <p:cNvPr id="1051221" name="幻灯片图像占位符 1"/>
          <p:cNvSpPr>
            <a:spLocks noChangeAspect="1" noRot="1" noGrp="1"/>
          </p:cNvSpPr>
          <p:nvPr>
            <p:ph type="sldImg"/>
          </p:nvPr>
        </p:nvSpPr>
        <p:spPr/>
      </p:sp>
      <p:sp>
        <p:nvSpPr>
          <p:cNvPr id="1051222" name="备注占位符 2"/>
          <p:cNvSpPr>
            <a:spLocks noGrp="1"/>
          </p:cNvSpPr>
          <p:nvPr>
            <p:ph type="body" idx="1"/>
          </p:nvPr>
        </p:nvSpPr>
        <p:spPr/>
        <p:txBody>
          <a:bodyPr/>
          <a:p>
            <a:endParaRPr altLang="en-US" dirty="0" lang="zh-CN"/>
          </a:p>
        </p:txBody>
      </p:sp>
      <p:sp>
        <p:nvSpPr>
          <p:cNvPr id="1051223" name="灯片编号占位符 3"/>
          <p:cNvSpPr>
            <a:spLocks noGrp="1"/>
          </p:cNvSpPr>
          <p:nvPr>
            <p:ph type="sldNum" sz="quarter" idx="10"/>
          </p:nvPr>
        </p:nvSpPr>
        <p:spPr/>
        <p:txBody>
          <a:bodyPr/>
          <a:p>
            <a:fld id="{0DB5CBA7-47F9-4301-9D9E-258A3AA1A2BF}" type="slidenum">
              <a:rPr altLang="en-US" lang="zh-CN" smtClean="0"/>
              <a:t>33</a:t>
            </a:fld>
            <a:endParaRPr altLang="en-US"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367" name=""/>
        <p:cNvGrpSpPr/>
        <p:nvPr/>
      </p:nvGrpSpPr>
      <p:grpSpPr>
        <a:xfrm>
          <a:off x="0" y="0"/>
          <a:ext cx="0" cy="0"/>
          <a:chOff x="0" y="0"/>
          <a:chExt cx="0" cy="0"/>
        </a:xfrm>
      </p:grpSpPr>
      <p:sp>
        <p:nvSpPr>
          <p:cNvPr id="1051240" name="幻灯片图像占位符 1"/>
          <p:cNvSpPr>
            <a:spLocks noChangeAspect="1" noRot="1" noGrp="1"/>
          </p:cNvSpPr>
          <p:nvPr>
            <p:ph type="sldImg"/>
          </p:nvPr>
        </p:nvSpPr>
        <p:spPr/>
      </p:sp>
      <p:sp>
        <p:nvSpPr>
          <p:cNvPr id="1051241" name="备注占位符 2"/>
          <p:cNvSpPr>
            <a:spLocks noGrp="1"/>
          </p:cNvSpPr>
          <p:nvPr>
            <p:ph type="body" idx="1"/>
          </p:nvPr>
        </p:nvSpPr>
        <p:spPr/>
        <p:txBody>
          <a:bodyPr/>
          <a:p>
            <a:endParaRPr altLang="en-US" dirty="0" lang="zh-CN"/>
          </a:p>
        </p:txBody>
      </p:sp>
      <p:sp>
        <p:nvSpPr>
          <p:cNvPr id="1051242" name="灯片编号占位符 3"/>
          <p:cNvSpPr>
            <a:spLocks noGrp="1"/>
          </p:cNvSpPr>
          <p:nvPr>
            <p:ph type="sldNum" sz="quarter" idx="10"/>
          </p:nvPr>
        </p:nvSpPr>
        <p:spPr/>
        <p:txBody>
          <a:bodyPr/>
          <a:p>
            <a:fld id="{0DB5CBA7-47F9-4301-9D9E-258A3AA1A2BF}" type="slidenum">
              <a:rPr altLang="en-US" lang="zh-CN" smtClean="0"/>
              <a:t>34</a:t>
            </a:fld>
            <a:endParaRPr altLang="en-US" 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375" name=""/>
        <p:cNvGrpSpPr/>
        <p:nvPr/>
      </p:nvGrpSpPr>
      <p:grpSpPr>
        <a:xfrm>
          <a:off x="0" y="0"/>
          <a:ext cx="0" cy="0"/>
          <a:chOff x="0" y="0"/>
          <a:chExt cx="0" cy="0"/>
        </a:xfrm>
      </p:grpSpPr>
      <p:sp>
        <p:nvSpPr>
          <p:cNvPr id="1051265" name="幻灯片图像占位符 1"/>
          <p:cNvSpPr>
            <a:spLocks noChangeAspect="1" noRot="1" noGrp="1"/>
          </p:cNvSpPr>
          <p:nvPr>
            <p:ph type="sldImg"/>
          </p:nvPr>
        </p:nvSpPr>
        <p:spPr/>
      </p:sp>
      <p:sp>
        <p:nvSpPr>
          <p:cNvPr id="1051266" name="备注占位符 2"/>
          <p:cNvSpPr>
            <a:spLocks noGrp="1"/>
          </p:cNvSpPr>
          <p:nvPr>
            <p:ph type="body" idx="1"/>
          </p:nvPr>
        </p:nvSpPr>
        <p:spPr/>
        <p:txBody>
          <a:bodyPr/>
          <a:p>
            <a:endParaRPr altLang="en-US" dirty="0" lang="zh-CN"/>
          </a:p>
        </p:txBody>
      </p:sp>
      <p:sp>
        <p:nvSpPr>
          <p:cNvPr id="1051267" name="灯片编号占位符 3"/>
          <p:cNvSpPr>
            <a:spLocks noGrp="1"/>
          </p:cNvSpPr>
          <p:nvPr>
            <p:ph type="sldNum" sz="quarter" idx="10"/>
          </p:nvPr>
        </p:nvSpPr>
        <p:spPr/>
        <p:txBody>
          <a:bodyPr/>
          <a:p>
            <a:fld id="{0DB5CBA7-47F9-4301-9D9E-258A3AA1A2BF}" type="slidenum">
              <a:rPr altLang="en-US" lang="zh-CN" smtClean="0"/>
              <a:t>35</a:t>
            </a:fld>
            <a:endParaRPr altLang="en-US"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383" name=""/>
        <p:cNvGrpSpPr/>
        <p:nvPr/>
      </p:nvGrpSpPr>
      <p:grpSpPr>
        <a:xfrm>
          <a:off x="0" y="0"/>
          <a:ext cx="0" cy="0"/>
          <a:chOff x="0" y="0"/>
          <a:chExt cx="0" cy="0"/>
        </a:xfrm>
      </p:grpSpPr>
      <p:sp>
        <p:nvSpPr>
          <p:cNvPr id="1051289" name="幻灯片图像占位符 1"/>
          <p:cNvSpPr>
            <a:spLocks noChangeAspect="1" noRot="1" noGrp="1"/>
          </p:cNvSpPr>
          <p:nvPr>
            <p:ph type="sldImg"/>
          </p:nvPr>
        </p:nvSpPr>
        <p:spPr/>
      </p:sp>
      <p:sp>
        <p:nvSpPr>
          <p:cNvPr id="1051290" name="备注占位符 2"/>
          <p:cNvSpPr>
            <a:spLocks noGrp="1"/>
          </p:cNvSpPr>
          <p:nvPr>
            <p:ph type="body" idx="1"/>
          </p:nvPr>
        </p:nvSpPr>
        <p:spPr/>
        <p:txBody>
          <a:bodyPr/>
          <a:p>
            <a:endParaRPr altLang="en-US" dirty="0" lang="zh-CN"/>
          </a:p>
        </p:txBody>
      </p:sp>
      <p:sp>
        <p:nvSpPr>
          <p:cNvPr id="1051291" name="灯片编号占位符 3"/>
          <p:cNvSpPr>
            <a:spLocks noGrp="1"/>
          </p:cNvSpPr>
          <p:nvPr>
            <p:ph type="sldNum" sz="quarter" idx="10"/>
          </p:nvPr>
        </p:nvSpPr>
        <p:spPr/>
        <p:txBody>
          <a:bodyPr/>
          <a:p>
            <a:fld id="{0DB5CBA7-47F9-4301-9D9E-258A3AA1A2BF}" type="slidenum">
              <a:rPr altLang="en-US" lang="zh-CN" smtClean="0"/>
              <a:t>36</a:t>
            </a:fld>
            <a:endParaRPr altLang="en-US" 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391" name=""/>
        <p:cNvGrpSpPr/>
        <p:nvPr/>
      </p:nvGrpSpPr>
      <p:grpSpPr>
        <a:xfrm>
          <a:off x="0" y="0"/>
          <a:ext cx="0" cy="0"/>
          <a:chOff x="0" y="0"/>
          <a:chExt cx="0" cy="0"/>
        </a:xfrm>
      </p:grpSpPr>
      <p:sp>
        <p:nvSpPr>
          <p:cNvPr id="1051331" name="幻灯片图像占位符 1"/>
          <p:cNvSpPr>
            <a:spLocks noChangeAspect="1" noRot="1" noGrp="1"/>
          </p:cNvSpPr>
          <p:nvPr>
            <p:ph type="sldImg"/>
          </p:nvPr>
        </p:nvSpPr>
        <p:spPr/>
      </p:sp>
      <p:sp>
        <p:nvSpPr>
          <p:cNvPr id="1051332" name="备注占位符 2"/>
          <p:cNvSpPr>
            <a:spLocks noGrp="1"/>
          </p:cNvSpPr>
          <p:nvPr>
            <p:ph type="body" idx="1"/>
          </p:nvPr>
        </p:nvSpPr>
        <p:spPr/>
        <p:txBody>
          <a:bodyPr/>
          <a:p>
            <a:endParaRPr altLang="en-US" dirty="0" lang="zh-CN"/>
          </a:p>
        </p:txBody>
      </p:sp>
      <p:sp>
        <p:nvSpPr>
          <p:cNvPr id="1051333" name="灯片编号占位符 3"/>
          <p:cNvSpPr>
            <a:spLocks noGrp="1"/>
          </p:cNvSpPr>
          <p:nvPr>
            <p:ph type="sldNum" sz="quarter" idx="10"/>
          </p:nvPr>
        </p:nvSpPr>
        <p:spPr/>
        <p:txBody>
          <a:bodyPr/>
          <a:p>
            <a:fld id="{0DB5CBA7-47F9-4301-9D9E-258A3AA1A2BF}" type="slidenum">
              <a:rPr altLang="en-US" lang="zh-CN" smtClean="0"/>
              <a:t>37</a:t>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9201" name="幻灯片图像占位符 1"/>
          <p:cNvSpPr>
            <a:spLocks noChangeAspect="1" noRot="1" noGrp="1"/>
          </p:cNvSpPr>
          <p:nvPr>
            <p:ph type="sldImg"/>
          </p:nvPr>
        </p:nvSpPr>
        <p:spPr/>
      </p:sp>
      <p:sp>
        <p:nvSpPr>
          <p:cNvPr id="1049202" name="备注占位符 2"/>
          <p:cNvSpPr>
            <a:spLocks noGrp="1"/>
          </p:cNvSpPr>
          <p:nvPr>
            <p:ph type="body" idx="1"/>
          </p:nvPr>
        </p:nvSpPr>
        <p:spPr/>
        <p:txBody>
          <a:bodyPr/>
          <a:p>
            <a:endParaRPr altLang="en-US" dirty="0" lang="zh-CN"/>
          </a:p>
        </p:txBody>
      </p:sp>
      <p:sp>
        <p:nvSpPr>
          <p:cNvPr id="1049203" name="灯片编号占位符 3"/>
          <p:cNvSpPr>
            <a:spLocks noGrp="1"/>
          </p:cNvSpPr>
          <p:nvPr>
            <p:ph type="sldNum" sz="quarter" idx="10"/>
          </p:nvPr>
        </p:nvSpPr>
        <p:spPr/>
        <p:txBody>
          <a:bodyPr/>
          <a:p>
            <a:fld id="{0DB5CBA7-47F9-4301-9D9E-258A3AA1A2BF}" type="slidenum">
              <a:rPr altLang="en-US" lang="zh-CN" smtClean="0"/>
              <a:t>4</a:t>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sp>
        <p:nvSpPr>
          <p:cNvPr id="1049293" name="幻灯片图像占位符 1"/>
          <p:cNvSpPr>
            <a:spLocks noChangeAspect="1" noRot="1" noGrp="1"/>
          </p:cNvSpPr>
          <p:nvPr>
            <p:ph type="sldImg"/>
          </p:nvPr>
        </p:nvSpPr>
        <p:spPr/>
      </p:sp>
      <p:sp>
        <p:nvSpPr>
          <p:cNvPr id="1049294" name="备注占位符 2"/>
          <p:cNvSpPr>
            <a:spLocks noGrp="1"/>
          </p:cNvSpPr>
          <p:nvPr>
            <p:ph type="body" idx="1"/>
          </p:nvPr>
        </p:nvSpPr>
        <p:spPr/>
        <p:txBody>
          <a:bodyPr/>
          <a:p>
            <a:endParaRPr altLang="en-US" dirty="0" lang="zh-CN"/>
          </a:p>
        </p:txBody>
      </p:sp>
      <p:sp>
        <p:nvSpPr>
          <p:cNvPr id="1049295" name="灯片编号占位符 3"/>
          <p:cNvSpPr>
            <a:spLocks noGrp="1"/>
          </p:cNvSpPr>
          <p:nvPr>
            <p:ph type="sldNum" sz="quarter" idx="10"/>
          </p:nvPr>
        </p:nvSpPr>
        <p:spPr/>
        <p:txBody>
          <a:bodyPr/>
          <a:p>
            <a:fld id="{0DB5CBA7-47F9-4301-9D9E-258A3AA1A2BF}" type="slidenum">
              <a:rPr altLang="en-US" lang="zh-CN" smtClean="0"/>
              <a:t>5</a:t>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9356" name="幻灯片图像占位符 1"/>
          <p:cNvSpPr>
            <a:spLocks noChangeAspect="1" noRot="1" noGrp="1"/>
          </p:cNvSpPr>
          <p:nvPr>
            <p:ph type="sldImg"/>
          </p:nvPr>
        </p:nvSpPr>
        <p:spPr/>
      </p:sp>
      <p:sp>
        <p:nvSpPr>
          <p:cNvPr id="1049357" name="备注占位符 2"/>
          <p:cNvSpPr>
            <a:spLocks noGrp="1"/>
          </p:cNvSpPr>
          <p:nvPr>
            <p:ph type="body" idx="1"/>
          </p:nvPr>
        </p:nvSpPr>
        <p:spPr/>
        <p:txBody>
          <a:bodyPr/>
          <a:p>
            <a:endParaRPr altLang="en-US" dirty="0" lang="zh-CN"/>
          </a:p>
        </p:txBody>
      </p:sp>
      <p:sp>
        <p:nvSpPr>
          <p:cNvPr id="1049358" name="灯片编号占位符 3"/>
          <p:cNvSpPr>
            <a:spLocks noGrp="1"/>
          </p:cNvSpPr>
          <p:nvPr>
            <p:ph type="sldNum" sz="quarter" idx="10"/>
          </p:nvPr>
        </p:nvSpPr>
        <p:spPr/>
        <p:txBody>
          <a:bodyPr/>
          <a:p>
            <a:fld id="{0DB5CBA7-47F9-4301-9D9E-258A3AA1A2BF}" type="slidenum">
              <a:rPr altLang="en-US" lang="zh-CN" smtClean="0"/>
              <a:t>6</a:t>
            </a:fld>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9406" name="幻灯片图像占位符 1"/>
          <p:cNvSpPr>
            <a:spLocks noChangeAspect="1" noRot="1" noGrp="1"/>
          </p:cNvSpPr>
          <p:nvPr>
            <p:ph type="sldImg"/>
          </p:nvPr>
        </p:nvSpPr>
        <p:spPr/>
      </p:sp>
      <p:sp>
        <p:nvSpPr>
          <p:cNvPr id="1049407" name="备注占位符 2"/>
          <p:cNvSpPr>
            <a:spLocks noGrp="1"/>
          </p:cNvSpPr>
          <p:nvPr>
            <p:ph type="body" idx="1"/>
          </p:nvPr>
        </p:nvSpPr>
        <p:spPr/>
        <p:txBody>
          <a:bodyPr/>
          <a:p>
            <a:endParaRPr altLang="en-US" dirty="0" lang="zh-CN"/>
          </a:p>
        </p:txBody>
      </p:sp>
      <p:sp>
        <p:nvSpPr>
          <p:cNvPr id="1049408" name="灯片编号占位符 3"/>
          <p:cNvSpPr>
            <a:spLocks noGrp="1"/>
          </p:cNvSpPr>
          <p:nvPr>
            <p:ph type="sldNum" sz="quarter" idx="10"/>
          </p:nvPr>
        </p:nvSpPr>
        <p:spPr/>
        <p:txBody>
          <a:bodyPr/>
          <a:p>
            <a:fld id="{0DB5CBA7-47F9-4301-9D9E-258A3AA1A2BF}" type="slidenum">
              <a:rPr altLang="en-US" lang="zh-CN" smtClean="0"/>
              <a:t>7</a:t>
            </a:fld>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97" name=""/>
        <p:cNvGrpSpPr/>
        <p:nvPr/>
      </p:nvGrpSpPr>
      <p:grpSpPr>
        <a:xfrm>
          <a:off x="0" y="0"/>
          <a:ext cx="0" cy="0"/>
          <a:chOff x="0" y="0"/>
          <a:chExt cx="0" cy="0"/>
        </a:xfrm>
      </p:grpSpPr>
      <p:sp>
        <p:nvSpPr>
          <p:cNvPr id="1049460" name="幻灯片图像占位符 1"/>
          <p:cNvSpPr>
            <a:spLocks noChangeAspect="1" noRot="1" noGrp="1"/>
          </p:cNvSpPr>
          <p:nvPr>
            <p:ph type="sldImg"/>
          </p:nvPr>
        </p:nvSpPr>
        <p:spPr/>
      </p:sp>
      <p:sp>
        <p:nvSpPr>
          <p:cNvPr id="1049461" name="备注占位符 2"/>
          <p:cNvSpPr>
            <a:spLocks noGrp="1"/>
          </p:cNvSpPr>
          <p:nvPr>
            <p:ph type="body" idx="1"/>
          </p:nvPr>
        </p:nvSpPr>
        <p:spPr/>
        <p:txBody>
          <a:bodyPr/>
          <a:p>
            <a:endParaRPr altLang="en-US" dirty="0" lang="zh-CN"/>
          </a:p>
        </p:txBody>
      </p:sp>
      <p:sp>
        <p:nvSpPr>
          <p:cNvPr id="1049462" name="灯片编号占位符 3"/>
          <p:cNvSpPr>
            <a:spLocks noGrp="1"/>
          </p:cNvSpPr>
          <p:nvPr>
            <p:ph type="sldNum" sz="quarter" idx="10"/>
          </p:nvPr>
        </p:nvSpPr>
        <p:spPr/>
        <p:txBody>
          <a:bodyPr/>
          <a:p>
            <a:fld id="{0DB5CBA7-47F9-4301-9D9E-258A3AA1A2BF}" type="slidenum">
              <a:rPr altLang="en-US" lang="zh-CN" smtClean="0"/>
              <a:t>8</a:t>
            </a:fld>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203" name=""/>
        <p:cNvGrpSpPr/>
        <p:nvPr/>
      </p:nvGrpSpPr>
      <p:grpSpPr>
        <a:xfrm>
          <a:off x="0" y="0"/>
          <a:ext cx="0" cy="0"/>
          <a:chOff x="0" y="0"/>
          <a:chExt cx="0" cy="0"/>
        </a:xfrm>
      </p:grpSpPr>
      <p:sp>
        <p:nvSpPr>
          <p:cNvPr id="1049508" name="幻灯片图像占位符 1"/>
          <p:cNvSpPr>
            <a:spLocks noChangeAspect="1" noRot="1" noGrp="1"/>
          </p:cNvSpPr>
          <p:nvPr>
            <p:ph type="sldImg"/>
          </p:nvPr>
        </p:nvSpPr>
        <p:spPr/>
      </p:sp>
      <p:sp>
        <p:nvSpPr>
          <p:cNvPr id="1049509" name="备注占位符 2"/>
          <p:cNvSpPr>
            <a:spLocks noGrp="1"/>
          </p:cNvSpPr>
          <p:nvPr>
            <p:ph type="body" idx="1"/>
          </p:nvPr>
        </p:nvSpPr>
        <p:spPr/>
        <p:txBody>
          <a:bodyPr/>
          <a:p>
            <a:endParaRPr altLang="en-US" dirty="0" lang="zh-CN"/>
          </a:p>
        </p:txBody>
      </p:sp>
      <p:sp>
        <p:nvSpPr>
          <p:cNvPr id="1049510" name="灯片编号占位符 3"/>
          <p:cNvSpPr>
            <a:spLocks noGrp="1"/>
          </p:cNvSpPr>
          <p:nvPr>
            <p:ph type="sldNum" sz="quarter" idx="10"/>
          </p:nvPr>
        </p:nvSpPr>
        <p:spPr/>
        <p:txBody>
          <a:bodyPr/>
          <a:p>
            <a:fld id="{0DB5CBA7-47F9-4301-9D9E-258A3AA1A2BF}" type="slidenum">
              <a:rPr altLang="en-US" lang="zh-CN" smtClean="0"/>
              <a:t>9</a:t>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46"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en-US" lang="zh-CN" smtClean="0"/>
              <a:t>单击此处编辑母版标题样式</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单击以编辑母版副标题样式</a:t>
            </a:r>
            <a:endParaRPr dirty="0" lang="en-US"/>
          </a:p>
        </p:txBody>
      </p:sp>
      <p:sp>
        <p:nvSpPr>
          <p:cNvPr id="1048583" name="Date Placeholder 3"/>
          <p:cNvSpPr>
            <a:spLocks noGrp="1"/>
          </p:cNvSpPr>
          <p:nvPr>
            <p:ph type="dt" sz="half" idx="10"/>
          </p:nvPr>
        </p:nvSpPr>
        <p:spPr/>
        <p:txBody>
          <a:bodyPr/>
          <a:p>
            <a:fld id="{D997B5FA-0921-464F-AAE1-844C04324D75}" type="datetimeFigureOut">
              <a:rPr altLang="en-US" lang="zh-CN" smtClean="0"/>
              <a:t>2019/11/5</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395" name=""/>
        <p:cNvGrpSpPr/>
        <p:nvPr/>
      </p:nvGrpSpPr>
      <p:grpSpPr>
        <a:xfrm>
          <a:off x="0" y="0"/>
          <a:ext cx="0" cy="0"/>
          <a:chOff x="0" y="0"/>
          <a:chExt cx="0" cy="0"/>
        </a:xfrm>
      </p:grpSpPr>
      <p:sp>
        <p:nvSpPr>
          <p:cNvPr id="1051349" name="Title 1"/>
          <p:cNvSpPr>
            <a:spLocks noGrp="1"/>
          </p:cNvSpPr>
          <p:nvPr>
            <p:ph type="title"/>
          </p:nvPr>
        </p:nvSpPr>
        <p:spPr/>
        <p:txBody>
          <a:bodyPr/>
          <a:p>
            <a:r>
              <a:rPr altLang="en-US" lang="zh-CN" smtClean="0"/>
              <a:t>单击此处编辑母版标题样式</a:t>
            </a:r>
            <a:endParaRPr dirty="0" lang="en-US"/>
          </a:p>
        </p:txBody>
      </p:sp>
      <p:sp>
        <p:nvSpPr>
          <p:cNvPr id="1051350" name="Vertical Text Placeholder 2"/>
          <p:cNvSpPr>
            <a:spLocks noGrp="1"/>
          </p:cNvSpPr>
          <p:nvPr>
            <p:ph type="body" orient="vert" idx="1"/>
          </p:nvPr>
        </p:nvSpPr>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351" name="Date Placeholder 3"/>
          <p:cNvSpPr>
            <a:spLocks noGrp="1"/>
          </p:cNvSpPr>
          <p:nvPr>
            <p:ph type="dt" sz="half" idx="10"/>
          </p:nvPr>
        </p:nvSpPr>
        <p:spPr/>
        <p:txBody>
          <a:bodyPr/>
          <a:p>
            <a:fld id="{D997B5FA-0921-464F-AAE1-844C04324D75}" type="datetimeFigureOut">
              <a:rPr altLang="en-US" lang="zh-CN" smtClean="0"/>
              <a:t>2019/11/5</a:t>
            </a:fld>
            <a:endParaRPr altLang="en-US" lang="zh-CN"/>
          </a:p>
        </p:txBody>
      </p:sp>
      <p:sp>
        <p:nvSpPr>
          <p:cNvPr id="1051352" name="Footer Placeholder 4"/>
          <p:cNvSpPr>
            <a:spLocks noGrp="1"/>
          </p:cNvSpPr>
          <p:nvPr>
            <p:ph type="ftr" sz="quarter" idx="11"/>
          </p:nvPr>
        </p:nvSpPr>
        <p:spPr/>
        <p:txBody>
          <a:bodyPr/>
          <a:p>
            <a:endParaRPr altLang="en-US" lang="zh-CN"/>
          </a:p>
        </p:txBody>
      </p:sp>
      <p:sp>
        <p:nvSpPr>
          <p:cNvPr id="1051353"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393" name=""/>
        <p:cNvGrpSpPr/>
        <p:nvPr/>
      </p:nvGrpSpPr>
      <p:grpSpPr>
        <a:xfrm>
          <a:off x="0" y="0"/>
          <a:ext cx="0" cy="0"/>
          <a:chOff x="0" y="0"/>
          <a:chExt cx="0" cy="0"/>
        </a:xfrm>
      </p:grpSpPr>
      <p:sp>
        <p:nvSpPr>
          <p:cNvPr id="1051338" name="Vertical Title 1"/>
          <p:cNvSpPr>
            <a:spLocks noGrp="1"/>
          </p:cNvSpPr>
          <p:nvPr>
            <p:ph type="title" orient="vert"/>
          </p:nvPr>
        </p:nvSpPr>
        <p:spPr>
          <a:xfrm>
            <a:off x="6543675" y="365125"/>
            <a:ext cx="1971675" cy="5811838"/>
          </a:xfrm>
        </p:spPr>
        <p:txBody>
          <a:bodyPr vert="eaVert"/>
          <a:p>
            <a:r>
              <a:rPr altLang="en-US" lang="zh-CN" smtClean="0"/>
              <a:t>单击此处编辑母版标题样式</a:t>
            </a:r>
            <a:endParaRPr dirty="0" lang="en-US"/>
          </a:p>
        </p:txBody>
      </p:sp>
      <p:sp>
        <p:nvSpPr>
          <p:cNvPr id="1051339" name="Vertical Text Placeholder 2"/>
          <p:cNvSpPr>
            <a:spLocks noGrp="1"/>
          </p:cNvSpPr>
          <p:nvPr>
            <p:ph type="body" orient="vert" idx="1"/>
          </p:nvPr>
        </p:nvSpPr>
        <p:spPr>
          <a:xfrm>
            <a:off x="628650" y="365125"/>
            <a:ext cx="5800725" cy="5811838"/>
          </a:xfrm>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340" name="Date Placeholder 3"/>
          <p:cNvSpPr>
            <a:spLocks noGrp="1"/>
          </p:cNvSpPr>
          <p:nvPr>
            <p:ph type="dt" sz="half" idx="10"/>
          </p:nvPr>
        </p:nvSpPr>
        <p:spPr/>
        <p:txBody>
          <a:bodyPr/>
          <a:p>
            <a:fld id="{D997B5FA-0921-464F-AAE1-844C04324D75}" type="datetimeFigureOut">
              <a:rPr altLang="en-US" lang="zh-CN" smtClean="0"/>
              <a:t>2019/11/5</a:t>
            </a:fld>
            <a:endParaRPr altLang="en-US" lang="zh-CN"/>
          </a:p>
        </p:txBody>
      </p:sp>
      <p:sp>
        <p:nvSpPr>
          <p:cNvPr id="1051341" name="Footer Placeholder 4"/>
          <p:cNvSpPr>
            <a:spLocks noGrp="1"/>
          </p:cNvSpPr>
          <p:nvPr>
            <p:ph type="ftr" sz="quarter" idx="11"/>
          </p:nvPr>
        </p:nvSpPr>
        <p:spPr/>
        <p:txBody>
          <a:bodyPr/>
          <a:p>
            <a:endParaRPr altLang="en-US" lang="zh-CN"/>
          </a:p>
        </p:txBody>
      </p:sp>
      <p:sp>
        <p:nvSpPr>
          <p:cNvPr id="1051342"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29" name=""/>
        <p:cNvGrpSpPr/>
        <p:nvPr/>
      </p:nvGrpSpPr>
      <p:grpSpPr>
        <a:xfrm>
          <a:off x="0" y="0"/>
          <a:ext cx="0" cy="0"/>
          <a:chOff x="0" y="0"/>
          <a:chExt cx="0" cy="0"/>
        </a:xfrm>
      </p:grpSpPr>
      <p:sp>
        <p:nvSpPr>
          <p:cNvPr id="1049869" name="Title 1"/>
          <p:cNvSpPr>
            <a:spLocks noGrp="1"/>
          </p:cNvSpPr>
          <p:nvPr>
            <p:ph type="title"/>
          </p:nvPr>
        </p:nvSpPr>
        <p:spPr/>
        <p:txBody>
          <a:bodyPr/>
          <a:p>
            <a:r>
              <a:rPr altLang="en-US" lang="zh-CN" smtClean="0"/>
              <a:t>单击此处编辑母版标题样式</a:t>
            </a:r>
            <a:endParaRPr dirty="0" lang="en-US"/>
          </a:p>
        </p:txBody>
      </p:sp>
      <p:sp>
        <p:nvSpPr>
          <p:cNvPr id="1049870" name="Content Placeholder 2"/>
          <p:cNvSpPr>
            <a:spLocks noGrp="1"/>
          </p:cNvSpPr>
          <p:nvPr>
            <p:ph idx="1"/>
          </p:nvPr>
        </p:nvSpPr>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9871" name="Date Placeholder 3"/>
          <p:cNvSpPr>
            <a:spLocks noGrp="1"/>
          </p:cNvSpPr>
          <p:nvPr>
            <p:ph type="dt" sz="half" idx="10"/>
          </p:nvPr>
        </p:nvSpPr>
        <p:spPr/>
        <p:txBody>
          <a:bodyPr/>
          <a:p>
            <a:fld id="{D997B5FA-0921-464F-AAE1-844C04324D75}" type="datetimeFigureOut">
              <a:rPr altLang="en-US" lang="zh-CN" smtClean="0"/>
              <a:t>2019/11/5</a:t>
            </a:fld>
            <a:endParaRPr altLang="en-US" lang="zh-CN"/>
          </a:p>
        </p:txBody>
      </p:sp>
      <p:sp>
        <p:nvSpPr>
          <p:cNvPr id="1049872" name="Footer Placeholder 4"/>
          <p:cNvSpPr>
            <a:spLocks noGrp="1"/>
          </p:cNvSpPr>
          <p:nvPr>
            <p:ph type="ftr" sz="quarter" idx="11"/>
          </p:nvPr>
        </p:nvSpPr>
        <p:spPr/>
        <p:txBody>
          <a:bodyPr/>
          <a:p>
            <a:endParaRPr altLang="en-US" lang="zh-CN"/>
          </a:p>
        </p:txBody>
      </p:sp>
      <p:sp>
        <p:nvSpPr>
          <p:cNvPr id="1049873"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396" name=""/>
        <p:cNvGrpSpPr/>
        <p:nvPr/>
      </p:nvGrpSpPr>
      <p:grpSpPr>
        <a:xfrm>
          <a:off x="0" y="0"/>
          <a:ext cx="0" cy="0"/>
          <a:chOff x="0" y="0"/>
          <a:chExt cx="0" cy="0"/>
        </a:xfrm>
      </p:grpSpPr>
      <p:sp>
        <p:nvSpPr>
          <p:cNvPr id="1051354" name="Title 1"/>
          <p:cNvSpPr>
            <a:spLocks noGrp="1"/>
          </p:cNvSpPr>
          <p:nvPr>
            <p:ph type="title"/>
          </p:nvPr>
        </p:nvSpPr>
        <p:spPr>
          <a:xfrm>
            <a:off x="623888" y="1709739"/>
            <a:ext cx="7886700" cy="2852737"/>
          </a:xfrm>
        </p:spPr>
        <p:txBody>
          <a:bodyPr anchor="b"/>
          <a:lstStyle>
            <a:lvl1pPr>
              <a:defRPr sz="6000"/>
            </a:lvl1pPr>
          </a:lstStyle>
          <a:p>
            <a:r>
              <a:rPr altLang="en-US" lang="zh-CN" smtClean="0"/>
              <a:t>单击此处编辑母版标题样式</a:t>
            </a:r>
            <a:endParaRPr dirty="0" lang="en-US"/>
          </a:p>
        </p:txBody>
      </p:sp>
      <p:sp>
        <p:nvSpPr>
          <p:cNvPr id="1051355"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编辑母版文本样式</a:t>
            </a:r>
          </a:p>
        </p:txBody>
      </p:sp>
      <p:sp>
        <p:nvSpPr>
          <p:cNvPr id="1051356" name="Date Placeholder 3"/>
          <p:cNvSpPr>
            <a:spLocks noGrp="1"/>
          </p:cNvSpPr>
          <p:nvPr>
            <p:ph type="dt" sz="half" idx="10"/>
          </p:nvPr>
        </p:nvSpPr>
        <p:spPr/>
        <p:txBody>
          <a:bodyPr/>
          <a:p>
            <a:fld id="{D997B5FA-0921-464F-AAE1-844C04324D75}" type="datetimeFigureOut">
              <a:rPr altLang="en-US" lang="zh-CN" smtClean="0"/>
              <a:t>2019/11/5</a:t>
            </a:fld>
            <a:endParaRPr altLang="en-US" lang="zh-CN"/>
          </a:p>
        </p:txBody>
      </p:sp>
      <p:sp>
        <p:nvSpPr>
          <p:cNvPr id="1051357" name="Footer Placeholder 4"/>
          <p:cNvSpPr>
            <a:spLocks noGrp="1"/>
          </p:cNvSpPr>
          <p:nvPr>
            <p:ph type="ftr" sz="quarter" idx="11"/>
          </p:nvPr>
        </p:nvSpPr>
        <p:spPr/>
        <p:txBody>
          <a:bodyPr/>
          <a:p>
            <a:endParaRPr altLang="en-US" lang="zh-CN"/>
          </a:p>
        </p:txBody>
      </p:sp>
      <p:sp>
        <p:nvSpPr>
          <p:cNvPr id="1051358"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397" name=""/>
        <p:cNvGrpSpPr/>
        <p:nvPr/>
      </p:nvGrpSpPr>
      <p:grpSpPr>
        <a:xfrm>
          <a:off x="0" y="0"/>
          <a:ext cx="0" cy="0"/>
          <a:chOff x="0" y="0"/>
          <a:chExt cx="0" cy="0"/>
        </a:xfrm>
      </p:grpSpPr>
      <p:sp>
        <p:nvSpPr>
          <p:cNvPr id="1051359" name="Title 1"/>
          <p:cNvSpPr>
            <a:spLocks noGrp="1"/>
          </p:cNvSpPr>
          <p:nvPr>
            <p:ph type="title"/>
          </p:nvPr>
        </p:nvSpPr>
        <p:spPr/>
        <p:txBody>
          <a:bodyPr/>
          <a:p>
            <a:r>
              <a:rPr altLang="en-US" lang="zh-CN" smtClean="0"/>
              <a:t>单击此处编辑母版标题样式</a:t>
            </a:r>
            <a:endParaRPr dirty="0" lang="en-US"/>
          </a:p>
        </p:txBody>
      </p:sp>
      <p:sp>
        <p:nvSpPr>
          <p:cNvPr id="1051360" name="Content Placeholder 2"/>
          <p:cNvSpPr>
            <a:spLocks noGrp="1"/>
          </p:cNvSpPr>
          <p:nvPr>
            <p:ph sz="half" idx="1"/>
          </p:nvPr>
        </p:nvSpPr>
        <p:spPr>
          <a:xfrm>
            <a:off x="6286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361" name="Content Placeholder 3"/>
          <p:cNvSpPr>
            <a:spLocks noGrp="1"/>
          </p:cNvSpPr>
          <p:nvPr>
            <p:ph sz="half" idx="2"/>
          </p:nvPr>
        </p:nvSpPr>
        <p:spPr>
          <a:xfrm>
            <a:off x="46291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362" name="Date Placeholder 4"/>
          <p:cNvSpPr>
            <a:spLocks noGrp="1"/>
          </p:cNvSpPr>
          <p:nvPr>
            <p:ph type="dt" sz="half" idx="10"/>
          </p:nvPr>
        </p:nvSpPr>
        <p:spPr/>
        <p:txBody>
          <a:bodyPr/>
          <a:p>
            <a:fld id="{D997B5FA-0921-464F-AAE1-844C04324D75}" type="datetimeFigureOut">
              <a:rPr altLang="en-US" lang="zh-CN" smtClean="0"/>
              <a:t>2019/11/5</a:t>
            </a:fld>
            <a:endParaRPr altLang="en-US" lang="zh-CN"/>
          </a:p>
        </p:txBody>
      </p:sp>
      <p:sp>
        <p:nvSpPr>
          <p:cNvPr id="1051363" name="Footer Placeholder 5"/>
          <p:cNvSpPr>
            <a:spLocks noGrp="1"/>
          </p:cNvSpPr>
          <p:nvPr>
            <p:ph type="ftr" sz="quarter" idx="11"/>
          </p:nvPr>
        </p:nvSpPr>
        <p:spPr/>
        <p:txBody>
          <a:bodyPr/>
          <a:p>
            <a:endParaRPr altLang="en-US" lang="zh-CN"/>
          </a:p>
        </p:txBody>
      </p:sp>
      <p:sp>
        <p:nvSpPr>
          <p:cNvPr id="1051364"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398" name=""/>
        <p:cNvGrpSpPr/>
        <p:nvPr/>
      </p:nvGrpSpPr>
      <p:grpSpPr>
        <a:xfrm>
          <a:off x="0" y="0"/>
          <a:ext cx="0" cy="0"/>
          <a:chOff x="0" y="0"/>
          <a:chExt cx="0" cy="0"/>
        </a:xfrm>
      </p:grpSpPr>
      <p:sp>
        <p:nvSpPr>
          <p:cNvPr id="1051365" name="Title 1"/>
          <p:cNvSpPr>
            <a:spLocks noGrp="1"/>
          </p:cNvSpPr>
          <p:nvPr>
            <p:ph type="title"/>
          </p:nvPr>
        </p:nvSpPr>
        <p:spPr>
          <a:xfrm>
            <a:off x="629841" y="365126"/>
            <a:ext cx="7886700" cy="1325563"/>
          </a:xfrm>
        </p:spPr>
        <p:txBody>
          <a:bodyPr/>
          <a:p>
            <a:r>
              <a:rPr altLang="en-US" lang="zh-CN" smtClean="0"/>
              <a:t>单击此处编辑母版标题样式</a:t>
            </a:r>
            <a:endParaRPr dirty="0" lang="en-US"/>
          </a:p>
        </p:txBody>
      </p:sp>
      <p:sp>
        <p:nvSpPr>
          <p:cNvPr id="1051366"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1367" name="Content Placeholder 3"/>
          <p:cNvSpPr>
            <a:spLocks noGrp="1"/>
          </p:cNvSpPr>
          <p:nvPr>
            <p:ph sz="half" idx="2"/>
          </p:nvPr>
        </p:nvSpPr>
        <p:spPr>
          <a:xfrm>
            <a:off x="629842" y="2505075"/>
            <a:ext cx="3868340"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368"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1369" name="Content Placeholder 5"/>
          <p:cNvSpPr>
            <a:spLocks noGrp="1"/>
          </p:cNvSpPr>
          <p:nvPr>
            <p:ph sz="quarter" idx="4"/>
          </p:nvPr>
        </p:nvSpPr>
        <p:spPr>
          <a:xfrm>
            <a:off x="4629150" y="2505075"/>
            <a:ext cx="3887391"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370" name="Date Placeholder 6"/>
          <p:cNvSpPr>
            <a:spLocks noGrp="1"/>
          </p:cNvSpPr>
          <p:nvPr>
            <p:ph type="dt" sz="half" idx="10"/>
          </p:nvPr>
        </p:nvSpPr>
        <p:spPr/>
        <p:txBody>
          <a:bodyPr/>
          <a:p>
            <a:fld id="{D997B5FA-0921-464F-AAE1-844C04324D75}" type="datetimeFigureOut">
              <a:rPr altLang="en-US" lang="zh-CN" smtClean="0"/>
              <a:t>2019/11/5</a:t>
            </a:fld>
            <a:endParaRPr altLang="en-US" lang="zh-CN"/>
          </a:p>
        </p:txBody>
      </p:sp>
      <p:sp>
        <p:nvSpPr>
          <p:cNvPr id="1051371" name="Footer Placeholder 7"/>
          <p:cNvSpPr>
            <a:spLocks noGrp="1"/>
          </p:cNvSpPr>
          <p:nvPr>
            <p:ph type="ftr" sz="quarter" idx="11"/>
          </p:nvPr>
        </p:nvSpPr>
        <p:spPr/>
        <p:txBody>
          <a:bodyPr/>
          <a:p>
            <a:endParaRPr altLang="en-US" lang="zh-CN"/>
          </a:p>
        </p:txBody>
      </p:sp>
      <p:sp>
        <p:nvSpPr>
          <p:cNvPr id="1051372" name="Slide Number Placeholder 8"/>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392" name=""/>
        <p:cNvGrpSpPr/>
        <p:nvPr/>
      </p:nvGrpSpPr>
      <p:grpSpPr>
        <a:xfrm>
          <a:off x="0" y="0"/>
          <a:ext cx="0" cy="0"/>
          <a:chOff x="0" y="0"/>
          <a:chExt cx="0" cy="0"/>
        </a:xfrm>
      </p:grpSpPr>
      <p:sp>
        <p:nvSpPr>
          <p:cNvPr id="1051334" name="Title 1"/>
          <p:cNvSpPr>
            <a:spLocks noGrp="1"/>
          </p:cNvSpPr>
          <p:nvPr>
            <p:ph type="title"/>
          </p:nvPr>
        </p:nvSpPr>
        <p:spPr/>
        <p:txBody>
          <a:bodyPr/>
          <a:p>
            <a:r>
              <a:rPr altLang="en-US" lang="zh-CN" smtClean="0"/>
              <a:t>单击此处编辑母版标题样式</a:t>
            </a:r>
            <a:endParaRPr dirty="0" lang="en-US"/>
          </a:p>
        </p:txBody>
      </p:sp>
      <p:sp>
        <p:nvSpPr>
          <p:cNvPr id="1051335" name="Date Placeholder 2"/>
          <p:cNvSpPr>
            <a:spLocks noGrp="1"/>
          </p:cNvSpPr>
          <p:nvPr>
            <p:ph type="dt" sz="half" idx="10"/>
          </p:nvPr>
        </p:nvSpPr>
        <p:spPr/>
        <p:txBody>
          <a:bodyPr/>
          <a:p>
            <a:fld id="{D997B5FA-0921-464F-AAE1-844C04324D75}" type="datetimeFigureOut">
              <a:rPr altLang="en-US" lang="zh-CN" smtClean="0"/>
              <a:t>2019/11/5</a:t>
            </a:fld>
            <a:endParaRPr altLang="en-US" lang="zh-CN"/>
          </a:p>
        </p:txBody>
      </p:sp>
      <p:sp>
        <p:nvSpPr>
          <p:cNvPr id="1051336" name="Footer Placeholder 3"/>
          <p:cNvSpPr>
            <a:spLocks noGrp="1"/>
          </p:cNvSpPr>
          <p:nvPr>
            <p:ph type="ftr" sz="quarter" idx="11"/>
          </p:nvPr>
        </p:nvSpPr>
        <p:spPr/>
        <p:txBody>
          <a:bodyPr/>
          <a:p>
            <a:endParaRPr altLang="en-US" lang="zh-CN"/>
          </a:p>
        </p:txBody>
      </p:sp>
      <p:sp>
        <p:nvSpPr>
          <p:cNvPr id="1051337" name="Slide Number Placeholder 4"/>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399" name=""/>
        <p:cNvGrpSpPr/>
        <p:nvPr/>
      </p:nvGrpSpPr>
      <p:grpSpPr>
        <a:xfrm>
          <a:off x="0" y="0"/>
          <a:ext cx="0" cy="0"/>
          <a:chOff x="0" y="0"/>
          <a:chExt cx="0" cy="0"/>
        </a:xfrm>
      </p:grpSpPr>
      <p:sp>
        <p:nvSpPr>
          <p:cNvPr id="1051373" name="Date Placeholder 1"/>
          <p:cNvSpPr>
            <a:spLocks noGrp="1"/>
          </p:cNvSpPr>
          <p:nvPr>
            <p:ph type="dt" sz="half" idx="10"/>
          </p:nvPr>
        </p:nvSpPr>
        <p:spPr/>
        <p:txBody>
          <a:bodyPr/>
          <a:p>
            <a:fld id="{D997B5FA-0921-464F-AAE1-844C04324D75}" type="datetimeFigureOut">
              <a:rPr altLang="en-US" lang="zh-CN" smtClean="0"/>
              <a:t>2019/11/5</a:t>
            </a:fld>
            <a:endParaRPr altLang="en-US" lang="zh-CN"/>
          </a:p>
        </p:txBody>
      </p:sp>
      <p:sp>
        <p:nvSpPr>
          <p:cNvPr id="1051374" name="Footer Placeholder 2"/>
          <p:cNvSpPr>
            <a:spLocks noGrp="1"/>
          </p:cNvSpPr>
          <p:nvPr>
            <p:ph type="ftr" sz="quarter" idx="11"/>
          </p:nvPr>
        </p:nvSpPr>
        <p:spPr/>
        <p:txBody>
          <a:bodyPr/>
          <a:p>
            <a:endParaRPr altLang="en-US" lang="zh-CN"/>
          </a:p>
        </p:txBody>
      </p:sp>
      <p:sp>
        <p:nvSpPr>
          <p:cNvPr id="1051375" name="Slide Number Placeholder 3"/>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400" name=""/>
        <p:cNvGrpSpPr/>
        <p:nvPr/>
      </p:nvGrpSpPr>
      <p:grpSpPr>
        <a:xfrm>
          <a:off x="0" y="0"/>
          <a:ext cx="0" cy="0"/>
          <a:chOff x="0" y="0"/>
          <a:chExt cx="0" cy="0"/>
        </a:xfrm>
      </p:grpSpPr>
      <p:sp>
        <p:nvSpPr>
          <p:cNvPr id="1051376"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1377"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1378"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1379" name="Date Placeholder 4"/>
          <p:cNvSpPr>
            <a:spLocks noGrp="1"/>
          </p:cNvSpPr>
          <p:nvPr>
            <p:ph type="dt" sz="half" idx="10"/>
          </p:nvPr>
        </p:nvSpPr>
        <p:spPr/>
        <p:txBody>
          <a:bodyPr/>
          <a:p>
            <a:fld id="{D997B5FA-0921-464F-AAE1-844C04324D75}" type="datetimeFigureOut">
              <a:rPr altLang="en-US" lang="zh-CN" smtClean="0"/>
              <a:t>2019/11/5</a:t>
            </a:fld>
            <a:endParaRPr altLang="en-US" lang="zh-CN"/>
          </a:p>
        </p:txBody>
      </p:sp>
      <p:sp>
        <p:nvSpPr>
          <p:cNvPr id="1051380" name="Footer Placeholder 5"/>
          <p:cNvSpPr>
            <a:spLocks noGrp="1"/>
          </p:cNvSpPr>
          <p:nvPr>
            <p:ph type="ftr" sz="quarter" idx="11"/>
          </p:nvPr>
        </p:nvSpPr>
        <p:spPr/>
        <p:txBody>
          <a:bodyPr/>
          <a:p>
            <a:endParaRPr altLang="en-US" lang="zh-CN"/>
          </a:p>
        </p:txBody>
      </p:sp>
      <p:sp>
        <p:nvSpPr>
          <p:cNvPr id="1051381"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394" name=""/>
        <p:cNvGrpSpPr/>
        <p:nvPr/>
      </p:nvGrpSpPr>
      <p:grpSpPr>
        <a:xfrm>
          <a:off x="0" y="0"/>
          <a:ext cx="0" cy="0"/>
          <a:chOff x="0" y="0"/>
          <a:chExt cx="0" cy="0"/>
        </a:xfrm>
      </p:grpSpPr>
      <p:sp>
        <p:nvSpPr>
          <p:cNvPr id="1051343"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1344"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dirty="0" lang="en-US"/>
          </a:p>
        </p:txBody>
      </p:sp>
      <p:sp>
        <p:nvSpPr>
          <p:cNvPr id="1051345"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1346" name="Date Placeholder 4"/>
          <p:cNvSpPr>
            <a:spLocks noGrp="1"/>
          </p:cNvSpPr>
          <p:nvPr>
            <p:ph type="dt" sz="half" idx="10"/>
          </p:nvPr>
        </p:nvSpPr>
        <p:spPr/>
        <p:txBody>
          <a:bodyPr/>
          <a:p>
            <a:fld id="{D997B5FA-0921-464F-AAE1-844C04324D75}" type="datetimeFigureOut">
              <a:rPr altLang="en-US" lang="zh-CN" smtClean="0"/>
              <a:t>2019/11/5</a:t>
            </a:fld>
            <a:endParaRPr altLang="en-US" lang="zh-CN"/>
          </a:p>
        </p:txBody>
      </p:sp>
      <p:sp>
        <p:nvSpPr>
          <p:cNvPr id="1051347" name="Footer Placeholder 5"/>
          <p:cNvSpPr>
            <a:spLocks noGrp="1"/>
          </p:cNvSpPr>
          <p:nvPr>
            <p:ph type="ftr" sz="quarter" idx="11"/>
          </p:nvPr>
        </p:nvSpPr>
        <p:spPr/>
        <p:txBody>
          <a:bodyPr/>
          <a:p>
            <a:endParaRPr altLang="en-US" lang="zh-CN"/>
          </a:p>
        </p:txBody>
      </p:sp>
      <p:sp>
        <p:nvSpPr>
          <p:cNvPr id="1051348"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34"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en-US" lang="zh-CN" smtClean="0"/>
              <a:t>单击此处编辑母版标题样式</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D997B5FA-0921-464F-AAE1-844C04324D75}" type="datetimeFigureOut">
              <a:rPr altLang="en-US" lang="zh-CN" smtClean="0"/>
              <a:t>2019/11/5</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565CE74E-AB26-4998-AD42-012C4C1AD07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customXml" Target="../ink/ink11.xml"/><Relationship Id="rId8" Type="http://schemas.openxmlformats.org/officeDocument/2006/relationships/slideLayout" Target="../slideLayouts/slideLayout1.xml"/><Relationship Id="rId9"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customXml" Target="../ink/ink12.xml"/><Relationship Id="rId7" Type="http://schemas.openxmlformats.org/officeDocument/2006/relationships/customXml" Target="../ink/ink13.xml"/><Relationship Id="rId8" Type="http://schemas.openxmlformats.org/officeDocument/2006/relationships/customXml" Target="../ink/ink14.xml"/><Relationship Id="rId9" Type="http://schemas.openxmlformats.org/officeDocument/2006/relationships/customXml" Target="../ink/ink15.xml"/><Relationship Id="rId10" Type="http://schemas.openxmlformats.org/officeDocument/2006/relationships/customXml" Target="../ink/ink16.xml"/><Relationship Id="rId11" Type="http://schemas.openxmlformats.org/officeDocument/2006/relationships/customXml" Target="../ink/ink17.xml"/><Relationship Id="rId12" Type="http://schemas.openxmlformats.org/officeDocument/2006/relationships/customXml" Target="../ink/ink18.xml"/><Relationship Id="rId13" Type="http://schemas.openxmlformats.org/officeDocument/2006/relationships/customXml" Target="../ink/ink19.xml"/><Relationship Id="rId14" Type="http://schemas.openxmlformats.org/officeDocument/2006/relationships/customXml" Target="../ink/ink20.xml"/><Relationship Id="rId15" Type="http://schemas.openxmlformats.org/officeDocument/2006/relationships/customXml" Target="../ink/ink21.xml"/><Relationship Id="rId16" Type="http://schemas.openxmlformats.org/officeDocument/2006/relationships/customXml" Target="../ink/ink22.xml"/><Relationship Id="rId17" Type="http://schemas.openxmlformats.org/officeDocument/2006/relationships/customXml" Target="../ink/ink23.xml"/><Relationship Id="rId18" Type="http://schemas.openxmlformats.org/officeDocument/2006/relationships/customXml" Target="../ink/ink24.xml"/><Relationship Id="rId19" Type="http://schemas.openxmlformats.org/officeDocument/2006/relationships/customXml" Target="../ink/ink25.xml"/><Relationship Id="rId20" Type="http://schemas.openxmlformats.org/officeDocument/2006/relationships/customXml" Target="../ink/ink26.xml"/><Relationship Id="rId21" Type="http://schemas.openxmlformats.org/officeDocument/2006/relationships/customXml" Target="../ink/ink27.xml"/><Relationship Id="rId22" Type="http://schemas.openxmlformats.org/officeDocument/2006/relationships/customXml" Target="../ink/ink28.xml"/><Relationship Id="rId23" Type="http://schemas.openxmlformats.org/officeDocument/2006/relationships/customXml" Target="../ink/ink29.xml"/><Relationship Id="rId24" Type="http://schemas.openxmlformats.org/officeDocument/2006/relationships/customXml" Target="../ink/ink30.xml"/><Relationship Id="rId25" Type="http://schemas.openxmlformats.org/officeDocument/2006/relationships/customXml" Target="../ink/ink31.xml"/><Relationship Id="rId26" Type="http://schemas.openxmlformats.org/officeDocument/2006/relationships/customXml" Target="../ink/ink32.xml"/><Relationship Id="rId27" Type="http://schemas.openxmlformats.org/officeDocument/2006/relationships/customXml" Target="../ink/ink33.xml"/><Relationship Id="rId28" Type="http://schemas.openxmlformats.org/officeDocument/2006/relationships/customXml" Target="../ink/ink34.xml"/><Relationship Id="rId29" Type="http://schemas.openxmlformats.org/officeDocument/2006/relationships/customXml" Target="../ink/ink35.xml"/><Relationship Id="rId30" Type="http://schemas.openxmlformats.org/officeDocument/2006/relationships/customXml" Target="../ink/ink36.xml"/><Relationship Id="rId31" Type="http://schemas.openxmlformats.org/officeDocument/2006/relationships/customXml" Target="../ink/ink37.xml"/><Relationship Id="rId32" Type="http://schemas.openxmlformats.org/officeDocument/2006/relationships/customXml" Target="../ink/ink38.xml"/><Relationship Id="rId33" Type="http://schemas.openxmlformats.org/officeDocument/2006/relationships/customXml" Target="../ink/ink39.xml"/><Relationship Id="rId34" Type="http://schemas.openxmlformats.org/officeDocument/2006/relationships/customXml" Target="../ink/ink40.xml"/><Relationship Id="rId35" Type="http://schemas.openxmlformats.org/officeDocument/2006/relationships/customXml" Target="../ink/ink41.xml"/><Relationship Id="rId36" Type="http://schemas.openxmlformats.org/officeDocument/2006/relationships/customXml" Target="../ink/ink42.xml"/><Relationship Id="rId37" Type="http://schemas.openxmlformats.org/officeDocument/2006/relationships/customXml" Target="../ink/ink43.xml"/><Relationship Id="rId38" Type="http://schemas.openxmlformats.org/officeDocument/2006/relationships/customXml" Target="../ink/ink44.xml"/><Relationship Id="rId39" Type="http://schemas.openxmlformats.org/officeDocument/2006/relationships/customXml" Target="../ink/ink45.xml"/><Relationship Id="rId40" Type="http://schemas.openxmlformats.org/officeDocument/2006/relationships/customXml" Target="../ink/ink46.xml"/><Relationship Id="rId41" Type="http://schemas.openxmlformats.org/officeDocument/2006/relationships/customXml" Target="../ink/ink47.xml"/><Relationship Id="rId42" Type="http://schemas.openxmlformats.org/officeDocument/2006/relationships/customXml" Target="../ink/ink48.xml"/><Relationship Id="rId43" Type="http://schemas.openxmlformats.org/officeDocument/2006/relationships/customXml" Target="../ink/ink49.xml"/><Relationship Id="rId44" Type="http://schemas.openxmlformats.org/officeDocument/2006/relationships/customXml" Target="../ink/ink50.xml"/><Relationship Id="rId45" Type="http://schemas.openxmlformats.org/officeDocument/2006/relationships/customXml" Target="../ink/ink51.xml"/><Relationship Id="rId46" Type="http://schemas.openxmlformats.org/officeDocument/2006/relationships/customXml" Target="../ink/ink52.xml"/><Relationship Id="rId47" Type="http://schemas.openxmlformats.org/officeDocument/2006/relationships/customXml" Target="../ink/ink53.xml"/><Relationship Id="rId48" Type="http://schemas.openxmlformats.org/officeDocument/2006/relationships/customXml" Target="../ink/ink54.xml"/><Relationship Id="rId49" Type="http://schemas.openxmlformats.org/officeDocument/2006/relationships/customXml" Target="../ink/ink55.xml"/><Relationship Id="rId50" Type="http://schemas.openxmlformats.org/officeDocument/2006/relationships/customXml" Target="../ink/ink56.xml"/><Relationship Id="rId51" Type="http://schemas.openxmlformats.org/officeDocument/2006/relationships/customXml" Target="../ink/ink57.xml"/><Relationship Id="rId52" Type="http://schemas.openxmlformats.org/officeDocument/2006/relationships/customXml" Target="../ink/ink58.xml"/><Relationship Id="rId53" Type="http://schemas.openxmlformats.org/officeDocument/2006/relationships/customXml" Target="../ink/ink59.xml"/><Relationship Id="rId54" Type="http://schemas.openxmlformats.org/officeDocument/2006/relationships/customXml" Target="../ink/ink60.xml"/><Relationship Id="rId55" Type="http://schemas.openxmlformats.org/officeDocument/2006/relationships/customXml" Target="../ink/ink61.xml"/><Relationship Id="rId56" Type="http://schemas.openxmlformats.org/officeDocument/2006/relationships/customXml" Target="../ink/ink62.xml"/><Relationship Id="rId57" Type="http://schemas.openxmlformats.org/officeDocument/2006/relationships/customXml" Target="../ink/ink63.xml"/><Relationship Id="rId58" Type="http://schemas.openxmlformats.org/officeDocument/2006/relationships/customXml" Target="../ink/ink64.xml"/><Relationship Id="rId59" Type="http://schemas.openxmlformats.org/officeDocument/2006/relationships/customXml" Target="../ink/ink65.xml"/><Relationship Id="rId60" Type="http://schemas.openxmlformats.org/officeDocument/2006/relationships/customXml" Target="../ink/ink66.xml"/><Relationship Id="rId61" Type="http://schemas.openxmlformats.org/officeDocument/2006/relationships/customXml" Target="../ink/ink67.xml"/><Relationship Id="rId62" Type="http://schemas.openxmlformats.org/officeDocument/2006/relationships/customXml" Target="../ink/ink68.xml"/><Relationship Id="rId63" Type="http://schemas.openxmlformats.org/officeDocument/2006/relationships/customXml" Target="../ink/ink69.xml"/><Relationship Id="rId64" Type="http://schemas.openxmlformats.org/officeDocument/2006/relationships/customXml" Target="../ink/ink70.xml"/><Relationship Id="rId65" Type="http://schemas.openxmlformats.org/officeDocument/2006/relationships/customXml" Target="../ink/ink71.xml"/><Relationship Id="rId66" Type="http://schemas.openxmlformats.org/officeDocument/2006/relationships/customXml" Target="../ink/ink72.xml"/><Relationship Id="rId67" Type="http://schemas.openxmlformats.org/officeDocument/2006/relationships/customXml" Target="../ink/ink73.xml"/><Relationship Id="rId68" Type="http://schemas.openxmlformats.org/officeDocument/2006/relationships/customXml" Target="../ink/ink74.xml"/><Relationship Id="rId69" Type="http://schemas.openxmlformats.org/officeDocument/2006/relationships/customXml" Target="../ink/ink75.xml"/><Relationship Id="rId70" Type="http://schemas.openxmlformats.org/officeDocument/2006/relationships/customXml" Target="../ink/ink76.xml"/><Relationship Id="rId71" Type="http://schemas.openxmlformats.org/officeDocument/2006/relationships/customXml" Target="../ink/ink77.xml"/><Relationship Id="rId72" Type="http://schemas.openxmlformats.org/officeDocument/2006/relationships/slideLayout" Target="../slideLayouts/slideLayout1.xml"/><Relationship Id="rId7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customXml" Target="../ink/ink78.xml"/><Relationship Id="rId10" Type="http://schemas.openxmlformats.org/officeDocument/2006/relationships/customXml" Target="../ink/ink79.xml"/><Relationship Id="rId11" Type="http://schemas.openxmlformats.org/officeDocument/2006/relationships/customXml" Target="../ink/ink80.xml"/><Relationship Id="rId12" Type="http://schemas.openxmlformats.org/officeDocument/2006/relationships/customXml" Target="../ink/ink81.xml"/><Relationship Id="rId13" Type="http://schemas.openxmlformats.org/officeDocument/2006/relationships/customXml" Target="../ink/ink82.xml"/><Relationship Id="rId14" Type="http://schemas.openxmlformats.org/officeDocument/2006/relationships/customXml" Target="../ink/ink83.xml"/><Relationship Id="rId15" Type="http://schemas.openxmlformats.org/officeDocument/2006/relationships/customXml" Target="../ink/ink84.xml"/><Relationship Id="rId16" Type="http://schemas.openxmlformats.org/officeDocument/2006/relationships/customXml" Target="../ink/ink85.xml"/><Relationship Id="rId17" Type="http://schemas.openxmlformats.org/officeDocument/2006/relationships/customXml" Target="../ink/ink86.xml"/><Relationship Id="rId18" Type="http://schemas.openxmlformats.org/officeDocument/2006/relationships/customXml" Target="../ink/ink87.xml"/><Relationship Id="rId19" Type="http://schemas.openxmlformats.org/officeDocument/2006/relationships/customXml" Target="../ink/ink88.xml"/><Relationship Id="rId20" Type="http://schemas.openxmlformats.org/officeDocument/2006/relationships/customXml" Target="../ink/ink89.xml"/><Relationship Id="rId21" Type="http://schemas.openxmlformats.org/officeDocument/2006/relationships/customXml" Target="../ink/ink90.xml"/><Relationship Id="rId22" Type="http://schemas.openxmlformats.org/officeDocument/2006/relationships/customXml" Target="../ink/ink91.xml"/><Relationship Id="rId23" Type="http://schemas.openxmlformats.org/officeDocument/2006/relationships/customXml" Target="../ink/ink92.xml"/><Relationship Id="rId24" Type="http://schemas.openxmlformats.org/officeDocument/2006/relationships/customXml" Target="../ink/ink93.xml"/><Relationship Id="rId25" Type="http://schemas.openxmlformats.org/officeDocument/2006/relationships/customXml" Target="../ink/ink94.xml"/><Relationship Id="rId26" Type="http://schemas.openxmlformats.org/officeDocument/2006/relationships/customXml" Target="../ink/ink95.xml"/><Relationship Id="rId27" Type="http://schemas.openxmlformats.org/officeDocument/2006/relationships/customXml" Target="../ink/ink96.xml"/><Relationship Id="rId28" Type="http://schemas.openxmlformats.org/officeDocument/2006/relationships/customXml" Target="../ink/ink97.xml"/><Relationship Id="rId29" Type="http://schemas.openxmlformats.org/officeDocument/2006/relationships/customXml" Target="../ink/ink98.xml"/><Relationship Id="rId30" Type="http://schemas.openxmlformats.org/officeDocument/2006/relationships/customXml" Target="../ink/ink99.xml"/><Relationship Id="rId31" Type="http://schemas.openxmlformats.org/officeDocument/2006/relationships/customXml" Target="../ink/ink100.xml"/><Relationship Id="rId32" Type="http://schemas.openxmlformats.org/officeDocument/2006/relationships/customXml" Target="../ink/ink101.xml"/><Relationship Id="rId33" Type="http://schemas.openxmlformats.org/officeDocument/2006/relationships/customXml" Target="../ink/ink102.xml"/><Relationship Id="rId34" Type="http://schemas.openxmlformats.org/officeDocument/2006/relationships/customXml" Target="../ink/ink103.xml"/><Relationship Id="rId35" Type="http://schemas.openxmlformats.org/officeDocument/2006/relationships/customXml" Target="../ink/ink104.xml"/><Relationship Id="rId36" Type="http://schemas.openxmlformats.org/officeDocument/2006/relationships/customXml" Target="../ink/ink105.xml"/><Relationship Id="rId37" Type="http://schemas.openxmlformats.org/officeDocument/2006/relationships/customXml" Target="../ink/ink106.xml"/><Relationship Id="rId38" Type="http://schemas.openxmlformats.org/officeDocument/2006/relationships/customXml" Target="../ink/ink107.xml"/><Relationship Id="rId39" Type="http://schemas.openxmlformats.org/officeDocument/2006/relationships/customXml" Target="../ink/ink108.xml"/><Relationship Id="rId40" Type="http://schemas.openxmlformats.org/officeDocument/2006/relationships/customXml" Target="../ink/ink109.xml"/><Relationship Id="rId41" Type="http://schemas.openxmlformats.org/officeDocument/2006/relationships/customXml" Target="../ink/ink110.xml"/><Relationship Id="rId42" Type="http://schemas.openxmlformats.org/officeDocument/2006/relationships/customXml" Target="../ink/ink111.xml"/><Relationship Id="rId43" Type="http://schemas.openxmlformats.org/officeDocument/2006/relationships/customXml" Target="../ink/ink112.xml"/><Relationship Id="rId44" Type="http://schemas.openxmlformats.org/officeDocument/2006/relationships/customXml" Target="../ink/ink113.xml"/><Relationship Id="rId45" Type="http://schemas.openxmlformats.org/officeDocument/2006/relationships/customXml" Target="../ink/ink114.xml"/><Relationship Id="rId46" Type="http://schemas.openxmlformats.org/officeDocument/2006/relationships/customXml" Target="../ink/ink115.xml"/><Relationship Id="rId47" Type="http://schemas.openxmlformats.org/officeDocument/2006/relationships/customXml" Target="../ink/ink116.xml"/><Relationship Id="rId48" Type="http://schemas.openxmlformats.org/officeDocument/2006/relationships/customXml" Target="../ink/ink117.xml"/><Relationship Id="rId49" Type="http://schemas.openxmlformats.org/officeDocument/2006/relationships/customXml" Target="../ink/ink118.xml"/><Relationship Id="rId50" Type="http://schemas.openxmlformats.org/officeDocument/2006/relationships/customXml" Target="../ink/ink119.xml"/><Relationship Id="rId51" Type="http://schemas.openxmlformats.org/officeDocument/2006/relationships/customXml" Target="../ink/ink120.xml"/><Relationship Id="rId52" Type="http://schemas.openxmlformats.org/officeDocument/2006/relationships/customXml" Target="../ink/ink121.xml"/><Relationship Id="rId53" Type="http://schemas.openxmlformats.org/officeDocument/2006/relationships/customXml" Target="../ink/ink122.xml"/><Relationship Id="rId54" Type="http://schemas.openxmlformats.org/officeDocument/2006/relationships/customXml" Target="../ink/ink123.xml"/><Relationship Id="rId55" Type="http://schemas.openxmlformats.org/officeDocument/2006/relationships/customXml" Target="../ink/ink124.xml"/><Relationship Id="rId56" Type="http://schemas.openxmlformats.org/officeDocument/2006/relationships/customXml" Target="../ink/ink125.xml"/><Relationship Id="rId57" Type="http://schemas.openxmlformats.org/officeDocument/2006/relationships/customXml" Target="../ink/ink126.xml"/><Relationship Id="rId58" Type="http://schemas.openxmlformats.org/officeDocument/2006/relationships/customXml" Target="../ink/ink127.xml"/><Relationship Id="rId59" Type="http://schemas.openxmlformats.org/officeDocument/2006/relationships/customXml" Target="../ink/ink128.xml"/><Relationship Id="rId60" Type="http://schemas.openxmlformats.org/officeDocument/2006/relationships/customXml" Target="../ink/ink129.xml"/><Relationship Id="rId61" Type="http://schemas.openxmlformats.org/officeDocument/2006/relationships/customXml" Target="../ink/ink130.xml"/><Relationship Id="rId62" Type="http://schemas.openxmlformats.org/officeDocument/2006/relationships/customXml" Target="../ink/ink131.xml"/><Relationship Id="rId63" Type="http://schemas.openxmlformats.org/officeDocument/2006/relationships/customXml" Target="../ink/ink132.xml"/><Relationship Id="rId64" Type="http://schemas.openxmlformats.org/officeDocument/2006/relationships/customXml" Target="../ink/ink133.xml"/><Relationship Id="rId65" Type="http://schemas.openxmlformats.org/officeDocument/2006/relationships/customXml" Target="../ink/ink134.xml"/><Relationship Id="rId66" Type="http://schemas.openxmlformats.org/officeDocument/2006/relationships/slideLayout" Target="../slideLayouts/slideLayout1.xml"/><Relationship Id="rId67"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slideLayout" Target="../slideLayouts/slideLayout1.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42.emf"/><Relationship Id="rId3" Type="http://schemas.openxmlformats.org/officeDocument/2006/relationships/oleObject" Target="../embeddings/oleObject1.bin"/><Relationship Id="rId4" Type="http://schemas.openxmlformats.org/officeDocument/2006/relationships/image" Target="../media/image43.emf"/><Relationship Id="rId5" Type="http://schemas.openxmlformats.org/officeDocument/2006/relationships/oleObject" Target="../embeddings/oleObject2.bin"/><Relationship Id="rId6" Type="http://schemas.openxmlformats.org/officeDocument/2006/relationships/image" Target="../media/image44.wmf"/><Relationship Id="rId7" Type="http://schemas.openxmlformats.org/officeDocument/2006/relationships/oleObject" Target="../embeddings/oleObject3.bin"/><Relationship Id="rId8" Type="http://schemas.openxmlformats.org/officeDocument/2006/relationships/image" Target="../media/image45.wmf"/><Relationship Id="rId9" Type="http://schemas.openxmlformats.org/officeDocument/2006/relationships/oleObject" Target="../embeddings/oleObject4.bin"/><Relationship Id="rId10" Type="http://schemas.openxmlformats.org/officeDocument/2006/relationships/image" Target="../media/image46.wmf"/><Relationship Id="rId11" Type="http://schemas.openxmlformats.org/officeDocument/2006/relationships/oleObject" Target="../embeddings/oleObject5.bin"/><Relationship Id="rId12" Type="http://schemas.openxmlformats.org/officeDocument/2006/relationships/image" Target="../media/image47.wmf"/><Relationship Id="rId13" Type="http://schemas.openxmlformats.org/officeDocument/2006/relationships/oleObject" Target="../embeddings/oleObject6.bin"/><Relationship Id="rId14" Type="http://schemas.openxmlformats.org/officeDocument/2006/relationships/image" Target="../media/image48.wmf"/><Relationship Id="rId15" Type="http://schemas.openxmlformats.org/officeDocument/2006/relationships/oleObject" Target="../embeddings/oleObject7.bin"/><Relationship Id="rId16" Type="http://schemas.openxmlformats.org/officeDocument/2006/relationships/image" Target="../media/image49.wmf"/><Relationship Id="rId17" Type="http://schemas.openxmlformats.org/officeDocument/2006/relationships/oleObject" Target="../embeddings/oleObject8.bin"/><Relationship Id="rId18" Type="http://schemas.openxmlformats.org/officeDocument/2006/relationships/image" Target="../media/image50.wmf"/><Relationship Id="rId19" Type="http://schemas.openxmlformats.org/officeDocument/2006/relationships/oleObject" Target="../embeddings/oleObject9.bin"/><Relationship Id="rId20" Type="http://schemas.openxmlformats.org/officeDocument/2006/relationships/image" Target="../media/image51.wmf"/><Relationship Id="rId21" Type="http://schemas.openxmlformats.org/officeDocument/2006/relationships/oleObject" Target="../embeddings/oleObject10.bin"/><Relationship Id="rId22" Type="http://schemas.openxmlformats.org/officeDocument/2006/relationships/image" Target="../media/image52.wmf"/><Relationship Id="rId23" Type="http://schemas.openxmlformats.org/officeDocument/2006/relationships/oleObject" Target="../embeddings/oleObject11.bin"/><Relationship Id="rId24" Type="http://schemas.openxmlformats.org/officeDocument/2006/relationships/image" Target="../media/image53.wmf"/><Relationship Id="rId25" Type="http://schemas.openxmlformats.org/officeDocument/2006/relationships/oleObject" Target="../embeddings/oleObject12.bin"/><Relationship Id="rId26" Type="http://schemas.openxmlformats.org/officeDocument/2006/relationships/image" Target="../media/image54.wmf"/><Relationship Id="rId27" Type="http://schemas.openxmlformats.org/officeDocument/2006/relationships/oleObject" Target="../embeddings/oleObject13.bin"/><Relationship Id="rId28" Type="http://schemas.openxmlformats.org/officeDocument/2006/relationships/image" Target="../media/image55.wmf"/><Relationship Id="rId29" Type="http://schemas.openxmlformats.org/officeDocument/2006/relationships/oleObject" Target="../embeddings/oleObject14.bin"/><Relationship Id="rId30" Type="http://schemas.openxmlformats.org/officeDocument/2006/relationships/image" Target="../media/image56.wmf"/><Relationship Id="rId31" Type="http://schemas.openxmlformats.org/officeDocument/2006/relationships/customXml" Target="../ink/ink135.xml"/><Relationship Id="rId32" Type="http://schemas.openxmlformats.org/officeDocument/2006/relationships/customXml" Target="../ink/ink136.xml"/><Relationship Id="rId33" Type="http://schemas.openxmlformats.org/officeDocument/2006/relationships/customXml" Target="../ink/ink137.xml"/><Relationship Id="rId34" Type="http://schemas.openxmlformats.org/officeDocument/2006/relationships/customXml" Target="../ink/ink138.xml"/><Relationship Id="rId35" Type="http://schemas.openxmlformats.org/officeDocument/2006/relationships/customXml" Target="../ink/ink139.xml"/><Relationship Id="rId36" Type="http://schemas.openxmlformats.org/officeDocument/2006/relationships/customXml" Target="../ink/ink140.xml"/><Relationship Id="rId37" Type="http://schemas.openxmlformats.org/officeDocument/2006/relationships/customXml" Target="../ink/ink141.xml"/><Relationship Id="rId38" Type="http://schemas.openxmlformats.org/officeDocument/2006/relationships/customXml" Target="../ink/ink142.xml"/><Relationship Id="rId39" Type="http://schemas.openxmlformats.org/officeDocument/2006/relationships/customXml" Target="../ink/ink143.xml"/><Relationship Id="rId40" Type="http://schemas.openxmlformats.org/officeDocument/2006/relationships/customXml" Target="../ink/ink144.xml"/><Relationship Id="rId41" Type="http://schemas.openxmlformats.org/officeDocument/2006/relationships/customXml" Target="../ink/ink145.xml"/><Relationship Id="rId42" Type="http://schemas.openxmlformats.org/officeDocument/2006/relationships/customXml" Target="../ink/ink146.xml"/><Relationship Id="rId43" Type="http://schemas.openxmlformats.org/officeDocument/2006/relationships/customXml" Target="../ink/ink147.xml"/><Relationship Id="rId44" Type="http://schemas.openxmlformats.org/officeDocument/2006/relationships/customXml" Target="../ink/ink148.xml"/><Relationship Id="rId45" Type="http://schemas.openxmlformats.org/officeDocument/2006/relationships/customXml" Target="../ink/ink149.xml"/><Relationship Id="rId46" Type="http://schemas.openxmlformats.org/officeDocument/2006/relationships/customXml" Target="../ink/ink150.xml"/><Relationship Id="rId47" Type="http://schemas.openxmlformats.org/officeDocument/2006/relationships/customXml" Target="../ink/ink151.xml"/><Relationship Id="rId48" Type="http://schemas.openxmlformats.org/officeDocument/2006/relationships/customXml" Target="../ink/ink152.xml"/><Relationship Id="rId49" Type="http://schemas.openxmlformats.org/officeDocument/2006/relationships/customXml" Target="../ink/ink153.xml"/><Relationship Id="rId50" Type="http://schemas.openxmlformats.org/officeDocument/2006/relationships/customXml" Target="../ink/ink154.xml"/><Relationship Id="rId51" Type="http://schemas.openxmlformats.org/officeDocument/2006/relationships/customXml" Target="../ink/ink155.xml"/><Relationship Id="rId52" Type="http://schemas.openxmlformats.org/officeDocument/2006/relationships/customXml" Target="../ink/ink156.xml"/><Relationship Id="rId53" Type="http://schemas.openxmlformats.org/officeDocument/2006/relationships/customXml" Target="../ink/ink157.xml"/><Relationship Id="rId54" Type="http://schemas.openxmlformats.org/officeDocument/2006/relationships/customXml" Target="../ink/ink158.xml"/><Relationship Id="rId55" Type="http://schemas.openxmlformats.org/officeDocument/2006/relationships/customXml" Target="../ink/ink159.xml"/><Relationship Id="rId56" Type="http://schemas.openxmlformats.org/officeDocument/2006/relationships/customXml" Target="../ink/ink160.xml"/><Relationship Id="rId57" Type="http://schemas.openxmlformats.org/officeDocument/2006/relationships/customXml" Target="../ink/ink161.xml"/><Relationship Id="rId58" Type="http://schemas.openxmlformats.org/officeDocument/2006/relationships/customXml" Target="../ink/ink162.xml"/><Relationship Id="rId59" Type="http://schemas.openxmlformats.org/officeDocument/2006/relationships/customXml" Target="../ink/ink163.xml"/><Relationship Id="rId60" Type="http://schemas.openxmlformats.org/officeDocument/2006/relationships/customXml" Target="../ink/ink164.xml"/><Relationship Id="rId61" Type="http://schemas.openxmlformats.org/officeDocument/2006/relationships/customXml" Target="../ink/ink165.xml"/><Relationship Id="rId62" Type="http://schemas.openxmlformats.org/officeDocument/2006/relationships/customXml" Target="../ink/ink166.xml"/><Relationship Id="rId63" Type="http://schemas.openxmlformats.org/officeDocument/2006/relationships/customXml" Target="../ink/ink167.xml"/><Relationship Id="rId64" Type="http://schemas.openxmlformats.org/officeDocument/2006/relationships/customXml" Target="../ink/ink168.xml"/><Relationship Id="rId65" Type="http://schemas.openxmlformats.org/officeDocument/2006/relationships/customXml" Target="../ink/ink169.xml"/><Relationship Id="rId66" Type="http://schemas.openxmlformats.org/officeDocument/2006/relationships/customXml" Target="../ink/ink170.xml"/><Relationship Id="rId67" Type="http://schemas.openxmlformats.org/officeDocument/2006/relationships/customXml" Target="../ink/ink171.xml"/><Relationship Id="rId68" Type="http://schemas.openxmlformats.org/officeDocument/2006/relationships/customXml" Target="../ink/ink172.xml"/><Relationship Id="rId69" Type="http://schemas.openxmlformats.org/officeDocument/2006/relationships/customXml" Target="../ink/ink173.xml"/><Relationship Id="rId70" Type="http://schemas.openxmlformats.org/officeDocument/2006/relationships/customXml" Target="../ink/ink174.xml"/><Relationship Id="rId71" Type="http://schemas.openxmlformats.org/officeDocument/2006/relationships/customXml" Target="../ink/ink175.xml"/><Relationship Id="rId72" Type="http://schemas.openxmlformats.org/officeDocument/2006/relationships/customXml" Target="../ink/ink176.xml"/><Relationship Id="rId73" Type="http://schemas.openxmlformats.org/officeDocument/2006/relationships/customXml" Target="../ink/ink177.xml"/><Relationship Id="rId74" Type="http://schemas.openxmlformats.org/officeDocument/2006/relationships/customXml" Target="../ink/ink178.xml"/><Relationship Id="rId75" Type="http://schemas.openxmlformats.org/officeDocument/2006/relationships/customXml" Target="../ink/ink179.xml"/><Relationship Id="rId76" Type="http://schemas.openxmlformats.org/officeDocument/2006/relationships/customXml" Target="../ink/ink180.xml"/><Relationship Id="rId77" Type="http://schemas.openxmlformats.org/officeDocument/2006/relationships/customXml" Target="../ink/ink181.xml"/><Relationship Id="rId78" Type="http://schemas.openxmlformats.org/officeDocument/2006/relationships/customXml" Target="../ink/ink182.xml"/><Relationship Id="rId79" Type="http://schemas.openxmlformats.org/officeDocument/2006/relationships/customXml" Target="../ink/ink183.xml"/><Relationship Id="rId80" Type="http://schemas.openxmlformats.org/officeDocument/2006/relationships/customXml" Target="../ink/ink184.xml"/><Relationship Id="rId81" Type="http://schemas.openxmlformats.org/officeDocument/2006/relationships/customXml" Target="../ink/ink185.xml"/><Relationship Id="rId82" Type="http://schemas.openxmlformats.org/officeDocument/2006/relationships/customXml" Target="../ink/ink186.xml"/><Relationship Id="rId83" Type="http://schemas.openxmlformats.org/officeDocument/2006/relationships/customXml" Target="../ink/ink187.xml"/><Relationship Id="rId84" Type="http://schemas.openxmlformats.org/officeDocument/2006/relationships/customXml" Target="../ink/ink188.xml"/><Relationship Id="rId85" Type="http://schemas.openxmlformats.org/officeDocument/2006/relationships/customXml" Target="../ink/ink189.xml"/><Relationship Id="rId86" Type="http://schemas.openxmlformats.org/officeDocument/2006/relationships/customXml" Target="../ink/ink190.xml"/><Relationship Id="rId87" Type="http://schemas.openxmlformats.org/officeDocument/2006/relationships/customXml" Target="../ink/ink191.xml"/><Relationship Id="rId88" Type="http://schemas.openxmlformats.org/officeDocument/2006/relationships/customXml" Target="../ink/ink192.xml"/><Relationship Id="rId89" Type="http://schemas.openxmlformats.org/officeDocument/2006/relationships/customXml" Target="../ink/ink193.xml"/><Relationship Id="rId90" Type="http://schemas.openxmlformats.org/officeDocument/2006/relationships/customXml" Target="../ink/ink194.xml"/><Relationship Id="rId91" Type="http://schemas.openxmlformats.org/officeDocument/2006/relationships/customXml" Target="../ink/ink195.xml"/><Relationship Id="rId92" Type="http://schemas.openxmlformats.org/officeDocument/2006/relationships/customXml" Target="../ink/ink196.xml"/><Relationship Id="rId93" Type="http://schemas.openxmlformats.org/officeDocument/2006/relationships/customXml" Target="../ink/ink197.xml"/><Relationship Id="rId94" Type="http://schemas.openxmlformats.org/officeDocument/2006/relationships/customXml" Target="../ink/ink198.xml"/><Relationship Id="rId95" Type="http://schemas.openxmlformats.org/officeDocument/2006/relationships/customXml" Target="../ink/ink199.xml"/><Relationship Id="rId96" Type="http://schemas.openxmlformats.org/officeDocument/2006/relationships/customXml" Target="../ink/ink200.xml"/><Relationship Id="rId97" Type="http://schemas.openxmlformats.org/officeDocument/2006/relationships/customXml" Target="../ink/ink201.xml"/><Relationship Id="rId98" Type="http://schemas.openxmlformats.org/officeDocument/2006/relationships/customXml" Target="../ink/ink202.xml"/><Relationship Id="rId99" Type="http://schemas.openxmlformats.org/officeDocument/2006/relationships/customXml" Target="../ink/ink203.xml"/><Relationship Id="rId100" Type="http://schemas.openxmlformats.org/officeDocument/2006/relationships/customXml" Target="../ink/ink204.xml"/><Relationship Id="rId101" Type="http://schemas.openxmlformats.org/officeDocument/2006/relationships/slideLayout" Target="../slideLayouts/slideLayout2.xml"/><Relationship Id="rId102" Type="http://schemas.openxmlformats.org/officeDocument/2006/relationships/vmlDrawing" Target="../drawings/vmlDrawing101.vml"/></Relationships>
</file>

<file path=ppt/slides/_rels/slide15.xml.rels><?xml version="1.0" encoding="UTF-8" standalone="yes"?>
<Relationships xmlns="http://schemas.openxmlformats.org/package/2006/relationships"><Relationship Id="rId1" Type="http://schemas.openxmlformats.org/officeDocument/2006/relationships/oleObject" Target="../embeddings/oleObject15.bin"/><Relationship Id="rId2" Type="http://schemas.openxmlformats.org/officeDocument/2006/relationships/image" Target="../media/image44.wmf"/><Relationship Id="rId3" Type="http://schemas.openxmlformats.org/officeDocument/2006/relationships/oleObject" Target="../embeddings/oleObject16.bin"/><Relationship Id="rId4" Type="http://schemas.openxmlformats.org/officeDocument/2006/relationships/image" Target="../media/image45.wmf"/><Relationship Id="rId5" Type="http://schemas.openxmlformats.org/officeDocument/2006/relationships/oleObject" Target="../embeddings/oleObject17.bin"/><Relationship Id="rId6" Type="http://schemas.openxmlformats.org/officeDocument/2006/relationships/image" Target="../media/image46.wmf"/><Relationship Id="rId7" Type="http://schemas.openxmlformats.org/officeDocument/2006/relationships/oleObject" Target="../embeddings/oleObject18.bin"/><Relationship Id="rId8" Type="http://schemas.openxmlformats.org/officeDocument/2006/relationships/image" Target="../media/image47.wmf"/><Relationship Id="rId9" Type="http://schemas.openxmlformats.org/officeDocument/2006/relationships/oleObject" Target="../embeddings/oleObject19.bin"/><Relationship Id="rId10" Type="http://schemas.openxmlformats.org/officeDocument/2006/relationships/image" Target="../media/image48.wmf"/><Relationship Id="rId11" Type="http://schemas.openxmlformats.org/officeDocument/2006/relationships/oleObject" Target="../embeddings/oleObject20.bin"/><Relationship Id="rId12" Type="http://schemas.openxmlformats.org/officeDocument/2006/relationships/image" Target="../media/image49.wmf"/><Relationship Id="rId13" Type="http://schemas.openxmlformats.org/officeDocument/2006/relationships/oleObject" Target="../embeddings/oleObject21.bin"/><Relationship Id="rId14" Type="http://schemas.openxmlformats.org/officeDocument/2006/relationships/image" Target="../media/image50.wmf"/><Relationship Id="rId15" Type="http://schemas.openxmlformats.org/officeDocument/2006/relationships/oleObject" Target="../embeddings/oleObject22.bin"/><Relationship Id="rId16" Type="http://schemas.openxmlformats.org/officeDocument/2006/relationships/image" Target="../media/image51.wmf"/><Relationship Id="rId17" Type="http://schemas.openxmlformats.org/officeDocument/2006/relationships/oleObject" Target="../embeddings/oleObject23.bin"/><Relationship Id="rId18" Type="http://schemas.openxmlformats.org/officeDocument/2006/relationships/image" Target="../media/image52.wmf"/><Relationship Id="rId19" Type="http://schemas.openxmlformats.org/officeDocument/2006/relationships/oleObject" Target="../embeddings/oleObject24.bin"/><Relationship Id="rId20" Type="http://schemas.openxmlformats.org/officeDocument/2006/relationships/image" Target="../media/image53.wmf"/><Relationship Id="rId21" Type="http://schemas.openxmlformats.org/officeDocument/2006/relationships/oleObject" Target="../embeddings/oleObject25.bin"/><Relationship Id="rId22" Type="http://schemas.openxmlformats.org/officeDocument/2006/relationships/image" Target="../media/image57.wmf"/><Relationship Id="rId23" Type="http://schemas.openxmlformats.org/officeDocument/2006/relationships/slideLayout" Target="../slideLayouts/slideLayout2.xml"/><Relationship Id="rId24" Type="http://schemas.openxmlformats.org/officeDocument/2006/relationships/vmlDrawing" Target="../drawings/vmlDrawing102.vml"/></Relationships>
</file>

<file path=ppt/slides/_rels/slide16.xml.rels><?xml version="1.0" encoding="UTF-8" standalone="yes"?>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slideLayout" Target="../slideLayouts/slideLayout1.xml"/><Relationship Id="rId4"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image" Target="../media/image65.png"/><Relationship Id="rId7" Type="http://schemas.openxmlformats.org/officeDocument/2006/relationships/image" Target="../media/image66.png"/><Relationship Id="rId8" Type="http://schemas.openxmlformats.org/officeDocument/2006/relationships/image" Target="../media/image67.png"/><Relationship Id="rId9" Type="http://schemas.openxmlformats.org/officeDocument/2006/relationships/image" Target="../media/image68.png"/><Relationship Id="rId10" Type="http://schemas.openxmlformats.org/officeDocument/2006/relationships/slideLayout" Target="../slideLayouts/slideLayout1.xml"/><Relationship Id="rId11"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png"/><Relationship Id="rId3" Type="http://schemas.openxmlformats.org/officeDocument/2006/relationships/slideLayout" Target="../slideLayouts/slideLayout1.xml"/><Relationship Id="rId4"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1.xml"/><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73.png"/><Relationship Id="rId2" Type="http://schemas.openxmlformats.org/officeDocument/2006/relationships/image" Target="../media/image74.png"/><Relationship Id="rId3" Type="http://schemas.openxmlformats.org/officeDocument/2006/relationships/image" Target="../media/image75.png"/><Relationship Id="rId4" Type="http://schemas.openxmlformats.org/officeDocument/2006/relationships/image" Target="../media/image76.png"/><Relationship Id="rId5" Type="http://schemas.openxmlformats.org/officeDocument/2006/relationships/image" Target="../media/image77.png"/><Relationship Id="rId6" Type="http://schemas.openxmlformats.org/officeDocument/2006/relationships/image" Target="../media/image78.png"/><Relationship Id="rId7" Type="http://schemas.openxmlformats.org/officeDocument/2006/relationships/image" Target="../media/image79.png"/><Relationship Id="rId8" Type="http://schemas.openxmlformats.org/officeDocument/2006/relationships/customXml" Target="../ink/ink2.xml"/><Relationship Id="rId9" Type="http://schemas.openxmlformats.org/officeDocument/2006/relationships/slideLayout" Target="../slideLayouts/slideLayout1.xml"/><Relationship Id="rId10"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customXml" Target="../ink/ink205.xml"/><Relationship Id="rId7" Type="http://schemas.openxmlformats.org/officeDocument/2006/relationships/customXml" Target="../ink/ink217.xml"/><Relationship Id="rId8" Type="http://schemas.openxmlformats.org/officeDocument/2006/relationships/customXml" Target="../ink/ink218.xml"/><Relationship Id="rId9" Type="http://schemas.openxmlformats.org/officeDocument/2006/relationships/customXml" Target="../ink/ink219.xml"/><Relationship Id="rId10" Type="http://schemas.openxmlformats.org/officeDocument/2006/relationships/customXml" Target="../ink/ink220.xml"/><Relationship Id="rId11" Type="http://schemas.openxmlformats.org/officeDocument/2006/relationships/customXml" Target="../ink/ink221.xml"/><Relationship Id="rId12" Type="http://schemas.openxmlformats.org/officeDocument/2006/relationships/customXml" Target="../ink/ink222.xml"/><Relationship Id="rId13" Type="http://schemas.openxmlformats.org/officeDocument/2006/relationships/customXml" Target="../ink/ink223.xml"/><Relationship Id="rId14" Type="http://schemas.openxmlformats.org/officeDocument/2006/relationships/customXml" Target="../ink/ink224.xml"/><Relationship Id="rId15" Type="http://schemas.openxmlformats.org/officeDocument/2006/relationships/customXml" Target="../ink/ink225.xml"/><Relationship Id="rId16" Type="http://schemas.openxmlformats.org/officeDocument/2006/relationships/customXml" Target="../ink/ink226.xml"/><Relationship Id="rId17" Type="http://schemas.openxmlformats.org/officeDocument/2006/relationships/customXml" Target="../ink/ink227.xml"/><Relationship Id="rId18" Type="http://schemas.openxmlformats.org/officeDocument/2006/relationships/customXml" Target="../ink/ink228.xml"/><Relationship Id="rId19" Type="http://schemas.openxmlformats.org/officeDocument/2006/relationships/customXml" Target="../ink/ink229.xml"/><Relationship Id="rId20" Type="http://schemas.openxmlformats.org/officeDocument/2006/relationships/customXml" Target="../ink/ink230.xml"/><Relationship Id="rId21" Type="http://schemas.openxmlformats.org/officeDocument/2006/relationships/customXml" Target="../ink/ink231.xml"/><Relationship Id="rId22" Type="http://schemas.openxmlformats.org/officeDocument/2006/relationships/customXml" Target="../ink/ink232.xml"/><Relationship Id="rId23" Type="http://schemas.openxmlformats.org/officeDocument/2006/relationships/customXml" Target="../ink/ink233.xml"/><Relationship Id="rId24" Type="http://schemas.openxmlformats.org/officeDocument/2006/relationships/customXml" Target="../ink/ink234.xml"/><Relationship Id="rId25" Type="http://schemas.openxmlformats.org/officeDocument/2006/relationships/customXml" Target="../ink/ink235.xml"/><Relationship Id="rId26" Type="http://schemas.openxmlformats.org/officeDocument/2006/relationships/customXml" Target="../ink/ink236.xml"/><Relationship Id="rId27" Type="http://schemas.openxmlformats.org/officeDocument/2006/relationships/customXml" Target="../ink/ink237.xml"/><Relationship Id="rId28" Type="http://schemas.openxmlformats.org/officeDocument/2006/relationships/customXml" Target="../ink/ink238.xml"/><Relationship Id="rId29" Type="http://schemas.openxmlformats.org/officeDocument/2006/relationships/customXml" Target="../ink/ink239.xml"/><Relationship Id="rId30" Type="http://schemas.openxmlformats.org/officeDocument/2006/relationships/customXml" Target="../ink/ink240.xml"/><Relationship Id="rId31" Type="http://schemas.openxmlformats.org/officeDocument/2006/relationships/customXml" Target="../ink/ink241.xml"/><Relationship Id="rId32" Type="http://schemas.openxmlformats.org/officeDocument/2006/relationships/customXml" Target="../ink/ink242.xml"/><Relationship Id="rId33" Type="http://schemas.openxmlformats.org/officeDocument/2006/relationships/customXml" Target="../ink/ink243.xml"/><Relationship Id="rId34" Type="http://schemas.openxmlformats.org/officeDocument/2006/relationships/customXml" Target="../ink/ink244.xml"/><Relationship Id="rId35" Type="http://schemas.openxmlformats.org/officeDocument/2006/relationships/customXml" Target="../ink/ink245.xml"/><Relationship Id="rId36" Type="http://schemas.openxmlformats.org/officeDocument/2006/relationships/customXml" Target="../ink/ink246.xml"/><Relationship Id="rId37" Type="http://schemas.openxmlformats.org/officeDocument/2006/relationships/customXml" Target="../ink/ink247.xml"/><Relationship Id="rId38" Type="http://schemas.openxmlformats.org/officeDocument/2006/relationships/slideLayout" Target="../slideLayouts/slideLayout1.xml"/><Relationship Id="rId39"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image" Target="../media/image86.png"/><Relationship Id="rId2" Type="http://schemas.openxmlformats.org/officeDocument/2006/relationships/image" Target="../media/image87.png"/><Relationship Id="rId3" Type="http://schemas.openxmlformats.org/officeDocument/2006/relationships/image" Target="../media/image88.png"/><Relationship Id="rId4" Type="http://schemas.openxmlformats.org/officeDocument/2006/relationships/image" Target="../media/image89.png"/><Relationship Id="rId5" Type="http://schemas.openxmlformats.org/officeDocument/2006/relationships/image" Target="../media/image90.png"/><Relationship Id="rId6" Type="http://schemas.openxmlformats.org/officeDocument/2006/relationships/slideLayout" Target="../slideLayouts/slideLayout1.xml"/><Relationship Id="rId7"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image" Target="../media/image97.png"/><Relationship Id="rId8" Type="http://schemas.openxmlformats.org/officeDocument/2006/relationships/image" Target="../media/image98.png"/><Relationship Id="rId9" Type="http://schemas.openxmlformats.org/officeDocument/2006/relationships/image" Target="../media/image99.png"/><Relationship Id="rId10" Type="http://schemas.openxmlformats.org/officeDocument/2006/relationships/image" Target="../media/image100.png"/><Relationship Id="rId11" Type="http://schemas.openxmlformats.org/officeDocument/2006/relationships/image" Target="../media/image101.png"/><Relationship Id="rId12" Type="http://schemas.openxmlformats.org/officeDocument/2006/relationships/image" Target="../media/image102.png"/><Relationship Id="rId13" Type="http://schemas.openxmlformats.org/officeDocument/2006/relationships/image" Target="../media/image103.png"/><Relationship Id="rId14" Type="http://schemas.openxmlformats.org/officeDocument/2006/relationships/image" Target="../media/image104.png"/><Relationship Id="rId15" Type="http://schemas.openxmlformats.org/officeDocument/2006/relationships/image" Target="../media/image105.png"/><Relationship Id="rId16" Type="http://schemas.openxmlformats.org/officeDocument/2006/relationships/image" Target="../media/image106.png"/><Relationship Id="rId17" Type="http://schemas.openxmlformats.org/officeDocument/2006/relationships/image" Target="../media/image107.png"/><Relationship Id="rId18" Type="http://schemas.openxmlformats.org/officeDocument/2006/relationships/image" Target="../media/image108.png"/><Relationship Id="rId19" Type="http://schemas.openxmlformats.org/officeDocument/2006/relationships/image" Target="../media/image109.png"/><Relationship Id="rId20" Type="http://schemas.openxmlformats.org/officeDocument/2006/relationships/image" Target="../media/image110.png"/><Relationship Id="rId21" Type="http://schemas.openxmlformats.org/officeDocument/2006/relationships/image" Target="../media/image111.png"/><Relationship Id="rId22" Type="http://schemas.openxmlformats.org/officeDocument/2006/relationships/image" Target="../media/image112.png"/><Relationship Id="rId23" Type="http://schemas.openxmlformats.org/officeDocument/2006/relationships/image" Target="../media/image113.png"/><Relationship Id="rId24" Type="http://schemas.openxmlformats.org/officeDocument/2006/relationships/image" Target="../media/image114.png"/><Relationship Id="rId25" Type="http://schemas.openxmlformats.org/officeDocument/2006/relationships/image" Target="../media/image115.png"/><Relationship Id="rId26" Type="http://schemas.openxmlformats.org/officeDocument/2006/relationships/image" Target="../media/image116.png"/><Relationship Id="rId27" Type="http://schemas.openxmlformats.org/officeDocument/2006/relationships/image" Target="../media/image117.png"/><Relationship Id="rId28" Type="http://schemas.openxmlformats.org/officeDocument/2006/relationships/image" Target="../media/image118.png"/><Relationship Id="rId29" Type="http://schemas.openxmlformats.org/officeDocument/2006/relationships/image" Target="../media/image119.png"/><Relationship Id="rId30" Type="http://schemas.openxmlformats.org/officeDocument/2006/relationships/image" Target="../media/image120.png"/><Relationship Id="rId31" Type="http://schemas.openxmlformats.org/officeDocument/2006/relationships/image" Target="../media/image121.png"/><Relationship Id="rId32" Type="http://schemas.openxmlformats.org/officeDocument/2006/relationships/image" Target="../media/image122.png"/><Relationship Id="rId33" Type="http://schemas.openxmlformats.org/officeDocument/2006/relationships/image" Target="../media/image123.png"/><Relationship Id="rId34" Type="http://schemas.openxmlformats.org/officeDocument/2006/relationships/slideLayout" Target="../slideLayouts/slideLayout1.xml"/><Relationship Id="rId35"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image" Target="../media/image124.png"/><Relationship Id="rId2" Type="http://schemas.openxmlformats.org/officeDocument/2006/relationships/image" Target="../media/image125.png"/><Relationship Id="rId3" Type="http://schemas.openxmlformats.org/officeDocument/2006/relationships/image" Target="../media/image126.png"/><Relationship Id="rId4" Type="http://schemas.openxmlformats.org/officeDocument/2006/relationships/image" Target="../media/image127.png"/><Relationship Id="rId5" Type="http://schemas.openxmlformats.org/officeDocument/2006/relationships/image" Target="../media/image128.png"/><Relationship Id="rId6" Type="http://schemas.openxmlformats.org/officeDocument/2006/relationships/image" Target="../media/image129.png"/><Relationship Id="rId7" Type="http://schemas.openxmlformats.org/officeDocument/2006/relationships/image" Target="../media/image130.png"/><Relationship Id="rId8" Type="http://schemas.openxmlformats.org/officeDocument/2006/relationships/image" Target="../media/image131.png"/><Relationship Id="rId9" Type="http://schemas.openxmlformats.org/officeDocument/2006/relationships/image" Target="../media/image132.png"/><Relationship Id="rId10" Type="http://schemas.openxmlformats.org/officeDocument/2006/relationships/image" Target="../media/image133.png"/><Relationship Id="rId11" Type="http://schemas.openxmlformats.org/officeDocument/2006/relationships/image" Target="../media/image134.png"/><Relationship Id="rId12" Type="http://schemas.openxmlformats.org/officeDocument/2006/relationships/image" Target="../media/image135.png"/><Relationship Id="rId13" Type="http://schemas.openxmlformats.org/officeDocument/2006/relationships/image" Target="../media/image136.png"/><Relationship Id="rId14" Type="http://schemas.openxmlformats.org/officeDocument/2006/relationships/image" Target="../media/image137.png"/><Relationship Id="rId15" Type="http://schemas.openxmlformats.org/officeDocument/2006/relationships/image" Target="../media/image138.png"/><Relationship Id="rId16" Type="http://schemas.openxmlformats.org/officeDocument/2006/relationships/image" Target="../media/image139.png"/><Relationship Id="rId17" Type="http://schemas.openxmlformats.org/officeDocument/2006/relationships/image" Target="../media/image140.png"/><Relationship Id="rId18" Type="http://schemas.openxmlformats.org/officeDocument/2006/relationships/image" Target="../media/image141.png"/><Relationship Id="rId19" Type="http://schemas.openxmlformats.org/officeDocument/2006/relationships/image" Target="../media/image142.png"/><Relationship Id="rId20" Type="http://schemas.openxmlformats.org/officeDocument/2006/relationships/image" Target="../media/image143.png"/><Relationship Id="rId21" Type="http://schemas.openxmlformats.org/officeDocument/2006/relationships/image" Target="../media/image144.png"/><Relationship Id="rId22" Type="http://schemas.openxmlformats.org/officeDocument/2006/relationships/image" Target="../media/image145.png"/><Relationship Id="rId23" Type="http://schemas.openxmlformats.org/officeDocument/2006/relationships/image" Target="../media/image146.png"/><Relationship Id="rId24" Type="http://schemas.openxmlformats.org/officeDocument/2006/relationships/image" Target="../media/image147.png"/><Relationship Id="rId25" Type="http://schemas.openxmlformats.org/officeDocument/2006/relationships/image" Target="../media/image148.png"/><Relationship Id="rId26" Type="http://schemas.openxmlformats.org/officeDocument/2006/relationships/image" Target="../media/image149.png"/><Relationship Id="rId27" Type="http://schemas.openxmlformats.org/officeDocument/2006/relationships/image" Target="../media/image150.png"/><Relationship Id="rId28" Type="http://schemas.openxmlformats.org/officeDocument/2006/relationships/image" Target="../media/image151.png"/><Relationship Id="rId29" Type="http://schemas.openxmlformats.org/officeDocument/2006/relationships/image" Target="../media/image152.png"/><Relationship Id="rId30" Type="http://schemas.openxmlformats.org/officeDocument/2006/relationships/image" Target="../media/image153.png"/><Relationship Id="rId31" Type="http://schemas.openxmlformats.org/officeDocument/2006/relationships/image" Target="../media/image154.png"/><Relationship Id="rId32" Type="http://schemas.openxmlformats.org/officeDocument/2006/relationships/image" Target="../media/image155.png"/><Relationship Id="rId33" Type="http://schemas.openxmlformats.org/officeDocument/2006/relationships/slideLayout" Target="../slideLayouts/slideLayout1.xml"/><Relationship Id="rId34"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image" Target="../media/image156.png"/><Relationship Id="rId2" Type="http://schemas.openxmlformats.org/officeDocument/2006/relationships/image" Target="../media/image157.png"/><Relationship Id="rId3" Type="http://schemas.openxmlformats.org/officeDocument/2006/relationships/image" Target="../media/image158.png"/><Relationship Id="rId4" Type="http://schemas.openxmlformats.org/officeDocument/2006/relationships/image" Target="../media/image159.png"/><Relationship Id="rId5" Type="http://schemas.openxmlformats.org/officeDocument/2006/relationships/image" Target="../media/image160.png"/><Relationship Id="rId6" Type="http://schemas.openxmlformats.org/officeDocument/2006/relationships/image" Target="../media/image161.png"/><Relationship Id="rId7" Type="http://schemas.openxmlformats.org/officeDocument/2006/relationships/image" Target="../media/image162.png"/><Relationship Id="rId8" Type="http://schemas.openxmlformats.org/officeDocument/2006/relationships/image" Target="../media/image163.png"/><Relationship Id="rId9" Type="http://schemas.openxmlformats.org/officeDocument/2006/relationships/image" Target="../media/image164.png"/><Relationship Id="rId10" Type="http://schemas.openxmlformats.org/officeDocument/2006/relationships/image" Target="../media/image165.png"/><Relationship Id="rId11" Type="http://schemas.openxmlformats.org/officeDocument/2006/relationships/image" Target="../media/image166.png"/><Relationship Id="rId12" Type="http://schemas.openxmlformats.org/officeDocument/2006/relationships/image" Target="../media/image167.png"/><Relationship Id="rId13" Type="http://schemas.openxmlformats.org/officeDocument/2006/relationships/image" Target="../media/image168.png"/><Relationship Id="rId14" Type="http://schemas.openxmlformats.org/officeDocument/2006/relationships/image" Target="../media/image169.png"/><Relationship Id="rId15" Type="http://schemas.openxmlformats.org/officeDocument/2006/relationships/image" Target="../media/image170.png"/><Relationship Id="rId16" Type="http://schemas.openxmlformats.org/officeDocument/2006/relationships/image" Target="../media/image171.png"/><Relationship Id="rId17" Type="http://schemas.openxmlformats.org/officeDocument/2006/relationships/image" Target="../media/image172.png"/><Relationship Id="rId18" Type="http://schemas.openxmlformats.org/officeDocument/2006/relationships/image" Target="../media/image173.png"/><Relationship Id="rId19" Type="http://schemas.openxmlformats.org/officeDocument/2006/relationships/slideLayout" Target="../slideLayouts/slideLayout1.xml"/><Relationship Id="rId20"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174.png"/><Relationship Id="rId2" Type="http://schemas.openxmlformats.org/officeDocument/2006/relationships/image" Target="../media/image175.png"/><Relationship Id="rId3" Type="http://schemas.openxmlformats.org/officeDocument/2006/relationships/image" Target="../media/image176.png"/><Relationship Id="rId4" Type="http://schemas.openxmlformats.org/officeDocument/2006/relationships/image" Target="../media/image177.png"/><Relationship Id="rId5" Type="http://schemas.openxmlformats.org/officeDocument/2006/relationships/image" Target="../media/image178.png"/><Relationship Id="rId6" Type="http://schemas.openxmlformats.org/officeDocument/2006/relationships/image" Target="../media/image179.png"/><Relationship Id="rId7" Type="http://schemas.openxmlformats.org/officeDocument/2006/relationships/image" Target="../media/image180.png"/><Relationship Id="rId8" Type="http://schemas.openxmlformats.org/officeDocument/2006/relationships/image" Target="../media/image181.png"/><Relationship Id="rId9" Type="http://schemas.openxmlformats.org/officeDocument/2006/relationships/image" Target="../media/image182.png"/><Relationship Id="rId10" Type="http://schemas.openxmlformats.org/officeDocument/2006/relationships/image" Target="../media/image183.png"/><Relationship Id="rId11" Type="http://schemas.openxmlformats.org/officeDocument/2006/relationships/image" Target="../media/image184.png"/><Relationship Id="rId12" Type="http://schemas.openxmlformats.org/officeDocument/2006/relationships/image" Target="../media/image185.png"/><Relationship Id="rId13" Type="http://schemas.openxmlformats.org/officeDocument/2006/relationships/image" Target="../media/image186.png"/><Relationship Id="rId14" Type="http://schemas.openxmlformats.org/officeDocument/2006/relationships/image" Target="../media/image187.png"/><Relationship Id="rId15" Type="http://schemas.openxmlformats.org/officeDocument/2006/relationships/image" Target="../media/image188.png"/><Relationship Id="rId16" Type="http://schemas.openxmlformats.org/officeDocument/2006/relationships/image" Target="../media/image189.png"/><Relationship Id="rId17" Type="http://schemas.openxmlformats.org/officeDocument/2006/relationships/image" Target="../media/image190.png"/><Relationship Id="rId18" Type="http://schemas.openxmlformats.org/officeDocument/2006/relationships/image" Target="../media/image191.png"/><Relationship Id="rId19" Type="http://schemas.openxmlformats.org/officeDocument/2006/relationships/image" Target="../media/image192.png"/><Relationship Id="rId20" Type="http://schemas.openxmlformats.org/officeDocument/2006/relationships/image" Target="../media/image193.png"/><Relationship Id="rId21" Type="http://schemas.openxmlformats.org/officeDocument/2006/relationships/image" Target="../media/image194.png"/><Relationship Id="rId22" Type="http://schemas.openxmlformats.org/officeDocument/2006/relationships/image" Target="../media/image195.png"/><Relationship Id="rId23" Type="http://schemas.openxmlformats.org/officeDocument/2006/relationships/image" Target="../media/image196.png"/><Relationship Id="rId24" Type="http://schemas.openxmlformats.org/officeDocument/2006/relationships/image" Target="../media/image197.png"/><Relationship Id="rId25" Type="http://schemas.openxmlformats.org/officeDocument/2006/relationships/image" Target="../media/image198.png"/><Relationship Id="rId26" Type="http://schemas.openxmlformats.org/officeDocument/2006/relationships/image" Target="../media/image199.png"/><Relationship Id="rId27" Type="http://schemas.openxmlformats.org/officeDocument/2006/relationships/slideLayout" Target="../slideLayouts/slideLayout1.xml"/><Relationship Id="rId28"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image" Target="../media/image200.png"/><Relationship Id="rId2" Type="http://schemas.openxmlformats.org/officeDocument/2006/relationships/image" Target="../media/image201.png"/><Relationship Id="rId3" Type="http://schemas.openxmlformats.org/officeDocument/2006/relationships/image" Target="../media/image202.png"/><Relationship Id="rId4" Type="http://schemas.openxmlformats.org/officeDocument/2006/relationships/image" Target="../media/image203.png"/><Relationship Id="rId5" Type="http://schemas.openxmlformats.org/officeDocument/2006/relationships/image" Target="../media/image204.png"/><Relationship Id="rId6" Type="http://schemas.openxmlformats.org/officeDocument/2006/relationships/image" Target="../media/image205.png"/><Relationship Id="rId7" Type="http://schemas.openxmlformats.org/officeDocument/2006/relationships/image" Target="../media/image206.png"/><Relationship Id="rId8" Type="http://schemas.openxmlformats.org/officeDocument/2006/relationships/image" Target="../media/image207.png"/><Relationship Id="rId9" Type="http://schemas.openxmlformats.org/officeDocument/2006/relationships/image" Target="../media/image208.png"/><Relationship Id="rId10" Type="http://schemas.openxmlformats.org/officeDocument/2006/relationships/image" Target="../media/image209.png"/><Relationship Id="rId11" Type="http://schemas.openxmlformats.org/officeDocument/2006/relationships/image" Target="../media/image210.png"/><Relationship Id="rId12" Type="http://schemas.openxmlformats.org/officeDocument/2006/relationships/image" Target="../media/image211.png"/><Relationship Id="rId13" Type="http://schemas.openxmlformats.org/officeDocument/2006/relationships/image" Target="../media/image212.png"/><Relationship Id="rId14" Type="http://schemas.openxmlformats.org/officeDocument/2006/relationships/image" Target="../media/image213.png"/><Relationship Id="rId15" Type="http://schemas.openxmlformats.org/officeDocument/2006/relationships/image" Target="../media/image214.png"/><Relationship Id="rId16" Type="http://schemas.openxmlformats.org/officeDocument/2006/relationships/image" Target="../media/image215.png"/><Relationship Id="rId17" Type="http://schemas.openxmlformats.org/officeDocument/2006/relationships/image" Target="../media/image216.png"/><Relationship Id="rId18" Type="http://schemas.openxmlformats.org/officeDocument/2006/relationships/image" Target="../media/image217.png"/><Relationship Id="rId19" Type="http://schemas.openxmlformats.org/officeDocument/2006/relationships/image" Target="../media/image218.png"/><Relationship Id="rId20" Type="http://schemas.openxmlformats.org/officeDocument/2006/relationships/image" Target="../media/image219.png"/><Relationship Id="rId21" Type="http://schemas.openxmlformats.org/officeDocument/2006/relationships/slideLayout" Target="../slideLayouts/slideLayout1.xml"/><Relationship Id="rId2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oleObject" Target="../embeddings/oleObject26.bin"/><Relationship Id="rId2" Type="http://schemas.openxmlformats.org/officeDocument/2006/relationships/image" Target="../media/image220.wmf"/><Relationship Id="rId3" Type="http://schemas.openxmlformats.org/officeDocument/2006/relationships/oleObject" Target="../embeddings/oleObject27.bin"/><Relationship Id="rId4" Type="http://schemas.openxmlformats.org/officeDocument/2006/relationships/image" Target="../media/image221.wmf"/><Relationship Id="rId5" Type="http://schemas.openxmlformats.org/officeDocument/2006/relationships/image" Target="../media/image222.png"/><Relationship Id="rId6" Type="http://schemas.openxmlformats.org/officeDocument/2006/relationships/image" Target="../media/image223.png"/><Relationship Id="rId7" Type="http://schemas.openxmlformats.org/officeDocument/2006/relationships/image" Target="../media/image224.png"/><Relationship Id="rId8" Type="http://schemas.openxmlformats.org/officeDocument/2006/relationships/image" Target="../media/image225.png"/><Relationship Id="rId9" Type="http://schemas.openxmlformats.org/officeDocument/2006/relationships/image" Target="../media/image226.png"/><Relationship Id="rId10" Type="http://schemas.openxmlformats.org/officeDocument/2006/relationships/image" Target="../media/image227.png"/><Relationship Id="rId11" Type="http://schemas.openxmlformats.org/officeDocument/2006/relationships/image" Target="../media/image228.png"/><Relationship Id="rId12" Type="http://schemas.openxmlformats.org/officeDocument/2006/relationships/image" Target="../media/image229.png"/><Relationship Id="rId13" Type="http://schemas.openxmlformats.org/officeDocument/2006/relationships/image" Target="../media/image230.png"/><Relationship Id="rId14" Type="http://schemas.openxmlformats.org/officeDocument/2006/relationships/image" Target="../media/image231.png"/><Relationship Id="rId15" Type="http://schemas.openxmlformats.org/officeDocument/2006/relationships/image" Target="../media/image232.png"/><Relationship Id="rId16" Type="http://schemas.openxmlformats.org/officeDocument/2006/relationships/image" Target="../media/image233.png"/><Relationship Id="rId17" Type="http://schemas.openxmlformats.org/officeDocument/2006/relationships/image" Target="../media/image234.png"/><Relationship Id="rId18" Type="http://schemas.openxmlformats.org/officeDocument/2006/relationships/image" Target="../media/image235.png"/><Relationship Id="rId19" Type="http://schemas.openxmlformats.org/officeDocument/2006/relationships/image" Target="../media/image236.png"/><Relationship Id="rId20" Type="http://schemas.openxmlformats.org/officeDocument/2006/relationships/image" Target="../media/image237.png"/><Relationship Id="rId21" Type="http://schemas.openxmlformats.org/officeDocument/2006/relationships/image" Target="../media/image238.png"/><Relationship Id="rId22" Type="http://schemas.openxmlformats.org/officeDocument/2006/relationships/image" Target="../media/image239.png"/><Relationship Id="rId23" Type="http://schemas.openxmlformats.org/officeDocument/2006/relationships/image" Target="../media/image240.png"/><Relationship Id="rId24" Type="http://schemas.openxmlformats.org/officeDocument/2006/relationships/image" Target="../media/image241.png"/><Relationship Id="rId25" Type="http://schemas.openxmlformats.org/officeDocument/2006/relationships/image" Target="../media/image242.png"/><Relationship Id="rId26" Type="http://schemas.openxmlformats.org/officeDocument/2006/relationships/image" Target="../media/image243.png"/><Relationship Id="rId27" Type="http://schemas.openxmlformats.org/officeDocument/2006/relationships/image" Target="../media/image244.png"/><Relationship Id="rId28" Type="http://schemas.openxmlformats.org/officeDocument/2006/relationships/image" Target="../media/image245.png"/><Relationship Id="rId29" Type="http://schemas.openxmlformats.org/officeDocument/2006/relationships/slideLayout" Target="../slideLayouts/slideLayout1.xml"/><Relationship Id="rId30" Type="http://schemas.openxmlformats.org/officeDocument/2006/relationships/notesSlide" Target="../notesSlides/notesSlide30.xml"/><Relationship Id="rId31" Type="http://schemas.openxmlformats.org/officeDocument/2006/relationships/vmlDrawing" Target="../drawings/vmlDrawing103.vml"/></Relationships>
</file>

<file path=ppt/slides/_rels/slide33.xml.rels><?xml version="1.0" encoding="UTF-8" standalone="yes"?>
<Relationships xmlns="http://schemas.openxmlformats.org/package/2006/relationships"><Relationship Id="rId1" Type="http://schemas.openxmlformats.org/officeDocument/2006/relationships/oleObject" Target="../embeddings/oleObject28.bin"/><Relationship Id="rId2" Type="http://schemas.openxmlformats.org/officeDocument/2006/relationships/image" Target="../media/image220.wmf"/><Relationship Id="rId3" Type="http://schemas.openxmlformats.org/officeDocument/2006/relationships/oleObject" Target="../embeddings/oleObject29.bin"/><Relationship Id="rId4" Type="http://schemas.openxmlformats.org/officeDocument/2006/relationships/image" Target="../media/image221.wmf"/><Relationship Id="rId5" Type="http://schemas.openxmlformats.org/officeDocument/2006/relationships/image" Target="../media/image222.png"/><Relationship Id="rId6" Type="http://schemas.openxmlformats.org/officeDocument/2006/relationships/image" Target="../media/image223.png"/><Relationship Id="rId7" Type="http://schemas.openxmlformats.org/officeDocument/2006/relationships/image" Target="../media/image224.png"/><Relationship Id="rId8" Type="http://schemas.openxmlformats.org/officeDocument/2006/relationships/image" Target="../media/image225.png"/><Relationship Id="rId9" Type="http://schemas.openxmlformats.org/officeDocument/2006/relationships/image" Target="../media/image226.png"/><Relationship Id="rId10" Type="http://schemas.openxmlformats.org/officeDocument/2006/relationships/image" Target="../media/image227.png"/><Relationship Id="rId11" Type="http://schemas.openxmlformats.org/officeDocument/2006/relationships/image" Target="../media/image228.png"/><Relationship Id="rId12" Type="http://schemas.openxmlformats.org/officeDocument/2006/relationships/image" Target="../media/image229.png"/><Relationship Id="rId13" Type="http://schemas.openxmlformats.org/officeDocument/2006/relationships/image" Target="../media/image230.png"/><Relationship Id="rId14" Type="http://schemas.openxmlformats.org/officeDocument/2006/relationships/image" Target="../media/image231.png"/><Relationship Id="rId15" Type="http://schemas.openxmlformats.org/officeDocument/2006/relationships/image" Target="../media/image232.png"/><Relationship Id="rId16" Type="http://schemas.openxmlformats.org/officeDocument/2006/relationships/image" Target="../media/image233.png"/><Relationship Id="rId17" Type="http://schemas.openxmlformats.org/officeDocument/2006/relationships/image" Target="../media/image234.png"/><Relationship Id="rId18" Type="http://schemas.openxmlformats.org/officeDocument/2006/relationships/image" Target="../media/image235.png"/><Relationship Id="rId19" Type="http://schemas.openxmlformats.org/officeDocument/2006/relationships/image" Target="../media/image236.png"/><Relationship Id="rId20" Type="http://schemas.openxmlformats.org/officeDocument/2006/relationships/image" Target="../media/image237.png"/><Relationship Id="rId21" Type="http://schemas.openxmlformats.org/officeDocument/2006/relationships/image" Target="../media/image238.png"/><Relationship Id="rId22" Type="http://schemas.openxmlformats.org/officeDocument/2006/relationships/image" Target="../media/image239.png"/><Relationship Id="rId23" Type="http://schemas.openxmlformats.org/officeDocument/2006/relationships/image" Target="../media/image240.png"/><Relationship Id="rId24" Type="http://schemas.openxmlformats.org/officeDocument/2006/relationships/image" Target="../media/image241.png"/><Relationship Id="rId25" Type="http://schemas.openxmlformats.org/officeDocument/2006/relationships/image" Target="../media/image242.png"/><Relationship Id="rId26" Type="http://schemas.openxmlformats.org/officeDocument/2006/relationships/image" Target="../media/image243.png"/><Relationship Id="rId27" Type="http://schemas.openxmlformats.org/officeDocument/2006/relationships/image" Target="../media/image244.png"/><Relationship Id="rId28" Type="http://schemas.openxmlformats.org/officeDocument/2006/relationships/image" Target="../media/image245.png"/><Relationship Id="rId29" Type="http://schemas.openxmlformats.org/officeDocument/2006/relationships/slideLayout" Target="../slideLayouts/slideLayout1.xml"/><Relationship Id="rId30" Type="http://schemas.openxmlformats.org/officeDocument/2006/relationships/notesSlide" Target="../notesSlides/notesSlide31.xml"/><Relationship Id="rId31" Type="http://schemas.openxmlformats.org/officeDocument/2006/relationships/vmlDrawing" Target="../drawings/vmlDrawing104.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image" Target="../media/image246.png"/><Relationship Id="rId2" Type="http://schemas.openxmlformats.org/officeDocument/2006/relationships/image" Target="../media/image247.png"/><Relationship Id="rId3" Type="http://schemas.openxmlformats.org/officeDocument/2006/relationships/image" Target="../media/image248.png"/><Relationship Id="rId4" Type="http://schemas.openxmlformats.org/officeDocument/2006/relationships/image" Target="../media/image249.png"/><Relationship Id="rId5" Type="http://schemas.openxmlformats.org/officeDocument/2006/relationships/image" Target="../media/image250.png"/><Relationship Id="rId6" Type="http://schemas.openxmlformats.org/officeDocument/2006/relationships/slideLayout" Target="../slideLayouts/slideLayout1.xml"/><Relationship Id="rId7"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image" Target="../media/image252.png"/><Relationship Id="rId3" Type="http://schemas.openxmlformats.org/officeDocument/2006/relationships/image" Target="../media/image253.png"/><Relationship Id="rId4" Type="http://schemas.openxmlformats.org/officeDocument/2006/relationships/image" Target="../media/image254.png"/><Relationship Id="rId5" Type="http://schemas.openxmlformats.org/officeDocument/2006/relationships/image" Target="../media/image255.png"/><Relationship Id="rId6" Type="http://schemas.openxmlformats.org/officeDocument/2006/relationships/customXml" Target="../ink/ink248.xml"/><Relationship Id="rId7" Type="http://schemas.openxmlformats.org/officeDocument/2006/relationships/customXml" Target="../ink/ink249.xml"/><Relationship Id="rId8" Type="http://schemas.openxmlformats.org/officeDocument/2006/relationships/slideLayout" Target="../slideLayouts/slideLayout1.xml"/><Relationship Id="rId9"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customXml" Target="../ink/ink3.xml"/><Relationship Id="rId9" Type="http://schemas.openxmlformats.org/officeDocument/2006/relationships/customXml" Target="../ink/ink4.xml"/><Relationship Id="rId10" Type="http://schemas.openxmlformats.org/officeDocument/2006/relationships/customXml" Target="../ink/ink5.xml"/><Relationship Id="rId11" Type="http://schemas.openxmlformats.org/officeDocument/2006/relationships/customXml" Target="../ink/ink6.xml"/><Relationship Id="rId12" Type="http://schemas.openxmlformats.org/officeDocument/2006/relationships/customXml" Target="../ink/ink7.xml"/><Relationship Id="rId13" Type="http://schemas.openxmlformats.org/officeDocument/2006/relationships/customXml" Target="../ink/ink8.xml"/><Relationship Id="rId14" Type="http://schemas.openxmlformats.org/officeDocument/2006/relationships/customXml" Target="../ink/ink9.xml"/><Relationship Id="rId15" Type="http://schemas.openxmlformats.org/officeDocument/2006/relationships/customXml" Target="../ink/ink10.xml"/><Relationship Id="rId16" Type="http://schemas.openxmlformats.org/officeDocument/2006/relationships/slideLayout" Target="../slideLayouts/slideLayout1.xml"/><Relationship Id="rId1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slideLayout" Target="../slideLayouts/slideLayout1.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99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991" name="矩形 8"/>
          <p:cNvSpPr/>
          <p:nvPr/>
        </p:nvSpPr>
        <p:spPr>
          <a:xfrm>
            <a:off x="484559" y="344147"/>
            <a:ext cx="8046029"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4.3 Constant current source circuit </a:t>
            </a:r>
            <a:r>
              <a:rPr altLang="en-US" b="1" dirty="0" sz="28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电流源电路</a:t>
            </a:r>
            <a:endParaRPr altLang="zh-CN" b="1" dirty="0" sz="28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48992"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993" name="Rectangle 40"/>
          <p:cNvSpPr>
            <a:spLocks noChangeArrowheads="1"/>
          </p:cNvSpPr>
          <p:nvPr/>
        </p:nvSpPr>
        <p:spPr bwMode="auto">
          <a:xfrm>
            <a:off x="484559" y="1149686"/>
            <a:ext cx="8227407" cy="461665"/>
          </a:xfrm>
          <a:prstGeom prst="rect"/>
          <a:no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structure of the integrated operational circuit (IOC)</a:t>
            </a:r>
            <a:endParaRPr altLang="en-US" b="1" dirty="0" sz="2400" kumimoji="1" lang="zh-CN" smtClean="0">
              <a:latin typeface="Arial" panose="020B0604020202020204" pitchFamily="34" charset="0"/>
              <a:cs typeface="Arial" panose="020B0604020202020204" pitchFamily="34" charset="0"/>
            </a:endParaRPr>
          </a:p>
        </p:txBody>
      </p:sp>
      <p:sp>
        <p:nvSpPr>
          <p:cNvPr id="1048994" name="Rectangle 40"/>
          <p:cNvSpPr>
            <a:spLocks noChangeArrowheads="1"/>
          </p:cNvSpPr>
          <p:nvPr/>
        </p:nvSpPr>
        <p:spPr bwMode="auto">
          <a:xfrm>
            <a:off x="548984" y="4559853"/>
            <a:ext cx="8046029" cy="866140"/>
          </a:xfrm>
          <a:prstGeom prst="rect"/>
          <a:noFill/>
          <a:ln>
            <a:noFill/>
          </a:ln>
          <a:effectLst/>
        </p:spPr>
        <p:txBody>
          <a:bodyPr wrap="square">
            <a:spAutoFit/>
          </a:bodyPr>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Biasing circuit</a:t>
            </a:r>
            <a:r>
              <a:rPr altLang="zh-CN" b="1" dirty="0" sz="2400" kumimoji="1" lang="en-US" smtClean="0">
                <a:latin typeface="Arial" panose="020B0604020202020204" pitchFamily="34" charset="0"/>
                <a:cs typeface="Arial" panose="020B0604020202020204" pitchFamily="34" charset="0"/>
              </a:rPr>
              <a:t>: provide the proper static working points of all amplifier circuits</a:t>
            </a:r>
            <a:endParaRPr altLang="en-US" b="1" dirty="0" sz="2400" kumimoji="1" lang="zh-CN" smtClean="0">
              <a:latin typeface="Arial" panose="020B0604020202020204" pitchFamily="34" charset="0"/>
              <a:cs typeface="Arial" panose="020B0604020202020204" pitchFamily="34" charset="0"/>
            </a:endParaRPr>
          </a:p>
        </p:txBody>
      </p:sp>
      <p:sp>
        <p:nvSpPr>
          <p:cNvPr id="1048995" name="Rectangle 40"/>
          <p:cNvSpPr>
            <a:spLocks noChangeArrowheads="1"/>
          </p:cNvSpPr>
          <p:nvPr/>
        </p:nvSpPr>
        <p:spPr bwMode="auto">
          <a:xfrm>
            <a:off x="548984" y="5527940"/>
            <a:ext cx="8046029" cy="802640"/>
          </a:xfrm>
          <a:prstGeom prst="rect"/>
          <a:noFill/>
          <a:ln>
            <a:noFill/>
          </a:ln>
          <a:effectLst/>
        </p:spPr>
        <p:txBody>
          <a:bodyPr wrap="square">
            <a:spAutoFit/>
          </a:bodyPr>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In IOC, </a:t>
            </a:r>
            <a:r>
              <a:rPr altLang="zh-CN" b="1" dirty="0" sz="2400" kumimoji="1" lang="en-US" u="sng" smtClean="0">
                <a:solidFill>
                  <a:schemeClr val="accent2"/>
                </a:solidFill>
                <a:latin typeface="Arial" panose="020B0604020202020204" pitchFamily="34" charset="0"/>
                <a:cs typeface="Arial" panose="020B0604020202020204" pitchFamily="34" charset="0"/>
              </a:rPr>
              <a:t>constant current source</a:t>
            </a:r>
            <a:r>
              <a:rPr altLang="zh-CN" b="1" dirty="0" sz="2400" kumimoji="1" lang="en-US" smtClean="0">
                <a:latin typeface="Arial" panose="020B0604020202020204" pitchFamily="34" charset="0"/>
                <a:cs typeface="Arial" panose="020B0604020202020204" pitchFamily="34" charset="0"/>
              </a:rPr>
              <a:t> are chosen as biasing circuits</a:t>
            </a:r>
            <a:endParaRPr altLang="en-US" b="1" dirty="0" sz="2000" kumimoji="1" lang="zh-CN" smtClean="0">
              <a:latin typeface="Arial" panose="020B0604020202020204" pitchFamily="34" charset="0"/>
              <a:cs typeface="Arial" panose="020B0604020202020204" pitchFamily="34" charset="0"/>
            </a:endParaRPr>
          </a:p>
        </p:txBody>
      </p:sp>
      <p:grpSp>
        <p:nvGrpSpPr>
          <p:cNvPr id="109" name="组合 35"/>
          <p:cNvGrpSpPr/>
          <p:nvPr/>
        </p:nvGrpSpPr>
        <p:grpSpPr>
          <a:xfrm>
            <a:off x="789655" y="1743753"/>
            <a:ext cx="7637090" cy="2465046"/>
            <a:chOff x="661424" y="1906313"/>
            <a:chExt cx="7637090" cy="2465046"/>
          </a:xfrm>
        </p:grpSpPr>
        <p:grpSp>
          <p:nvGrpSpPr>
            <p:cNvPr id="110" name="组合 36"/>
            <p:cNvGrpSpPr/>
            <p:nvPr/>
          </p:nvGrpSpPr>
          <p:grpSpPr>
            <a:xfrm>
              <a:off x="1346199" y="2128956"/>
              <a:ext cx="1966043" cy="828040"/>
              <a:chOff x="1828799" y="2316916"/>
              <a:chExt cx="1966043" cy="828040"/>
            </a:xfrm>
          </p:grpSpPr>
          <p:sp>
            <p:nvSpPr>
              <p:cNvPr id="1048996" name="矩形 61"/>
              <p:cNvSpPr/>
              <p:nvPr/>
            </p:nvSpPr>
            <p:spPr>
              <a:xfrm>
                <a:off x="1828800" y="2316916"/>
                <a:ext cx="1757680" cy="828040"/>
              </a:xfrm>
              <a:prstGeom prst="rect"/>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48997" name="文本框 62"/>
              <p:cNvSpPr txBox="1"/>
              <p:nvPr/>
            </p:nvSpPr>
            <p:spPr>
              <a:xfrm>
                <a:off x="1828799" y="2500104"/>
                <a:ext cx="196604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Input stage</a:t>
                </a:r>
                <a:endParaRPr altLang="en-US" b="1" dirty="0" sz="2400" lang="zh-CN">
                  <a:latin typeface="Arial" panose="020B0604020202020204" pitchFamily="34" charset="0"/>
                  <a:cs typeface="Arial" panose="020B0604020202020204" pitchFamily="34" charset="0"/>
                </a:endParaRPr>
              </a:p>
            </p:txBody>
          </p:sp>
        </p:grpSp>
        <p:grpSp>
          <p:nvGrpSpPr>
            <p:cNvPr id="111" name="组合 37"/>
            <p:cNvGrpSpPr/>
            <p:nvPr/>
          </p:nvGrpSpPr>
          <p:grpSpPr>
            <a:xfrm>
              <a:off x="3512198" y="2125999"/>
              <a:ext cx="2296604" cy="828040"/>
              <a:chOff x="1678718" y="2316916"/>
              <a:chExt cx="2057844" cy="828040"/>
            </a:xfrm>
          </p:grpSpPr>
          <p:sp>
            <p:nvSpPr>
              <p:cNvPr id="1048998" name="矩形 59"/>
              <p:cNvSpPr/>
              <p:nvPr/>
            </p:nvSpPr>
            <p:spPr>
              <a:xfrm>
                <a:off x="1828800" y="2316916"/>
                <a:ext cx="1757680" cy="828040"/>
              </a:xfrm>
              <a:prstGeom prst="rect"/>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48999" name="文本框 60"/>
              <p:cNvSpPr txBox="1"/>
              <p:nvPr/>
            </p:nvSpPr>
            <p:spPr>
              <a:xfrm>
                <a:off x="1678718" y="2316916"/>
                <a:ext cx="2057844" cy="802640"/>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Intermediate stage</a:t>
                </a:r>
                <a:endParaRPr altLang="en-US" b="1" dirty="0" sz="2400" lang="zh-CN">
                  <a:latin typeface="Arial" panose="020B0604020202020204" pitchFamily="34" charset="0"/>
                  <a:cs typeface="Arial" panose="020B0604020202020204" pitchFamily="34" charset="0"/>
                </a:endParaRPr>
              </a:p>
            </p:txBody>
          </p:sp>
        </p:grpSp>
        <p:grpSp>
          <p:nvGrpSpPr>
            <p:cNvPr id="112" name="组合 38"/>
            <p:cNvGrpSpPr/>
            <p:nvPr/>
          </p:nvGrpSpPr>
          <p:grpSpPr>
            <a:xfrm>
              <a:off x="6174208" y="2125999"/>
              <a:ext cx="2124306" cy="828040"/>
              <a:chOff x="1795248" y="2316916"/>
              <a:chExt cx="2124306" cy="828040"/>
            </a:xfrm>
          </p:grpSpPr>
          <p:sp>
            <p:nvSpPr>
              <p:cNvPr id="1049000" name="矩形 57"/>
              <p:cNvSpPr/>
              <p:nvPr/>
            </p:nvSpPr>
            <p:spPr>
              <a:xfrm>
                <a:off x="1828800" y="2316916"/>
                <a:ext cx="1965960" cy="828040"/>
              </a:xfrm>
              <a:prstGeom prst="rect"/>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49001" name="文本框 58"/>
              <p:cNvSpPr txBox="1"/>
              <p:nvPr/>
            </p:nvSpPr>
            <p:spPr>
              <a:xfrm>
                <a:off x="1795248" y="2500104"/>
                <a:ext cx="2124306"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Output stage</a:t>
                </a:r>
                <a:endParaRPr altLang="en-US" b="1" dirty="0" sz="2400" lang="zh-CN">
                  <a:latin typeface="Arial" panose="020B0604020202020204" pitchFamily="34" charset="0"/>
                  <a:cs typeface="Arial" panose="020B0604020202020204" pitchFamily="34" charset="0"/>
                </a:endParaRPr>
              </a:p>
            </p:txBody>
          </p:sp>
        </p:grpSp>
        <p:grpSp>
          <p:nvGrpSpPr>
            <p:cNvPr id="113" name="组合 39"/>
            <p:cNvGrpSpPr/>
            <p:nvPr/>
          </p:nvGrpSpPr>
          <p:grpSpPr>
            <a:xfrm>
              <a:off x="3512198" y="3531809"/>
              <a:ext cx="2329159" cy="839550"/>
              <a:chOff x="1662816" y="2305406"/>
              <a:chExt cx="2087014" cy="839550"/>
            </a:xfrm>
          </p:grpSpPr>
          <p:sp>
            <p:nvSpPr>
              <p:cNvPr id="1049002" name="矩形 55"/>
              <p:cNvSpPr/>
              <p:nvPr/>
            </p:nvSpPr>
            <p:spPr>
              <a:xfrm>
                <a:off x="1662816" y="2316916"/>
                <a:ext cx="2057844" cy="828040"/>
              </a:xfrm>
              <a:prstGeom prst="rect"/>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49003" name="文本框 56"/>
              <p:cNvSpPr txBox="1"/>
              <p:nvPr/>
            </p:nvSpPr>
            <p:spPr>
              <a:xfrm>
                <a:off x="1691986" y="2305406"/>
                <a:ext cx="2057844" cy="802640"/>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Biasing circuit</a:t>
                </a:r>
              </a:p>
              <a:p>
                <a:pPr algn="ctr"/>
                <a:r>
                  <a:rPr altLang="en-US" b="1" dirty="0" sz="2400" lang="zh-CN">
                    <a:latin typeface="宋体" panose="02010600030101010101" pitchFamily="2" charset="-122"/>
                    <a:ea typeface="宋体" panose="02010600030101010101" pitchFamily="2" charset="-122"/>
                    <a:cs typeface="Arial" panose="020B0604020202020204" pitchFamily="34" charset="0"/>
                  </a:rPr>
                  <a:t>偏置电路</a:t>
                </a:r>
              </a:p>
            </p:txBody>
          </p:sp>
        </p:grpSp>
        <p:cxnSp>
          <p:nvCxnSpPr>
            <p:cNvPr id="3145729" name="直接箭头连接符 40"/>
            <p:cNvCxnSpPr>
              <a:cxnSpLocks/>
            </p:cNvCxnSpPr>
            <p:nvPr/>
          </p:nvCxnSpPr>
          <p:spPr>
            <a:xfrm>
              <a:off x="3103880" y="2542977"/>
              <a:ext cx="593560"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30" name="直接箭头连接符 41"/>
            <p:cNvCxnSpPr>
              <a:cxnSpLocks/>
            </p:cNvCxnSpPr>
            <p:nvPr/>
          </p:nvCxnSpPr>
          <p:spPr>
            <a:xfrm>
              <a:off x="5641307" y="2550179"/>
              <a:ext cx="593560"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31" name="直接箭头连接符 42"/>
            <p:cNvCxnSpPr>
              <a:cxnSpLocks/>
            </p:cNvCxnSpPr>
            <p:nvPr/>
          </p:nvCxnSpPr>
          <p:spPr>
            <a:xfrm rot="16200000">
              <a:off x="4396274" y="3243582"/>
              <a:ext cx="593560"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4" name="组合 43"/>
            <p:cNvGrpSpPr/>
            <p:nvPr/>
          </p:nvGrpSpPr>
          <p:grpSpPr>
            <a:xfrm>
              <a:off x="2245360" y="2946802"/>
              <a:ext cx="1266838" cy="1009058"/>
              <a:chOff x="2245360" y="2946802"/>
              <a:chExt cx="1266838" cy="1009058"/>
            </a:xfrm>
          </p:grpSpPr>
          <p:cxnSp>
            <p:nvCxnSpPr>
              <p:cNvPr id="3145732" name="直接箭头连接符 53"/>
              <p:cNvCxnSpPr>
                <a:cxnSpLocks/>
              </p:cNvCxnSpPr>
              <p:nvPr/>
            </p:nvCxnSpPr>
            <p:spPr>
              <a:xfrm flipV="1">
                <a:off x="2245360" y="2946802"/>
                <a:ext cx="0" cy="1009058"/>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33" name="直接连接符 54"/>
              <p:cNvCxnSpPr>
                <a:cxnSpLocks/>
              </p:cNvCxnSpPr>
              <p:nvPr/>
            </p:nvCxnSpPr>
            <p:spPr>
              <a:xfrm flipH="1">
                <a:off x="2245360" y="3955860"/>
                <a:ext cx="1266838" cy="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5" name="组合 44"/>
            <p:cNvGrpSpPr/>
            <p:nvPr/>
          </p:nvGrpSpPr>
          <p:grpSpPr>
            <a:xfrm flipH="1">
              <a:off x="5806843" y="2946802"/>
              <a:ext cx="1317856" cy="1009058"/>
              <a:chOff x="2245360" y="2946802"/>
              <a:chExt cx="1317856" cy="1009058"/>
            </a:xfrm>
          </p:grpSpPr>
          <p:cxnSp>
            <p:nvCxnSpPr>
              <p:cNvPr id="3145734" name="直接箭头连接符 51"/>
              <p:cNvCxnSpPr>
                <a:cxnSpLocks/>
              </p:cNvCxnSpPr>
              <p:nvPr/>
            </p:nvCxnSpPr>
            <p:spPr>
              <a:xfrm flipV="1">
                <a:off x="2245360" y="2946802"/>
                <a:ext cx="0" cy="1009058"/>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35" name="直接连接符 52"/>
              <p:cNvCxnSpPr>
                <a:cxnSpLocks/>
              </p:cNvCxnSpPr>
              <p:nvPr/>
            </p:nvCxnSpPr>
            <p:spPr>
              <a:xfrm flipH="1">
                <a:off x="2245360" y="3955860"/>
                <a:ext cx="1317856" cy="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36" name="直接连接符 45"/>
            <p:cNvCxnSpPr>
              <a:cxnSpLocks/>
            </p:cNvCxnSpPr>
            <p:nvPr/>
          </p:nvCxnSpPr>
          <p:spPr>
            <a:xfrm flipH="1">
              <a:off x="817880" y="2348367"/>
              <a:ext cx="528320" cy="0"/>
            </a:xfrm>
            <a:prstGeom prst="line"/>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45737" name="直接连接符 46"/>
            <p:cNvCxnSpPr>
              <a:cxnSpLocks/>
            </p:cNvCxnSpPr>
            <p:nvPr/>
          </p:nvCxnSpPr>
          <p:spPr>
            <a:xfrm flipH="1">
              <a:off x="817880" y="2770852"/>
              <a:ext cx="528320" cy="0"/>
            </a:xfrm>
            <a:prstGeom prst="line"/>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049004" name="椭圆 47"/>
            <p:cNvSpPr/>
            <p:nvPr/>
          </p:nvSpPr>
          <p:spPr>
            <a:xfrm>
              <a:off x="755328" y="2293756"/>
              <a:ext cx="109222" cy="109222"/>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05" name="椭圆 48"/>
            <p:cNvSpPr/>
            <p:nvPr/>
          </p:nvSpPr>
          <p:spPr>
            <a:xfrm>
              <a:off x="763269" y="2716241"/>
              <a:ext cx="109222" cy="109222"/>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06" name="文本框 25"/>
            <p:cNvSpPr txBox="1">
              <a:spLocks noChangeAspect="1" noMove="1" noResize="1" noRot="1" noAdjustHandles="1" noEditPoints="1" noChangeArrowheads="1" noChangeShapeType="1" noTextEdit="1"/>
            </p:cNvSpPr>
            <p:nvPr/>
          </p:nvSpPr>
          <p:spPr>
            <a:xfrm>
              <a:off x="661424" y="1906313"/>
              <a:ext cx="400686" cy="369332"/>
            </a:xfrm>
            <a:prstGeom prst="rect"/>
            <a:blipFill>
              <a:blip xmlns:r="http://schemas.openxmlformats.org/officeDocument/2006/relationships" r:embed="rId1"/>
              <a:stretch>
                <a:fillRect l="-10769" r="-10769" b="-14754"/>
              </a:stretch>
            </a:blipFill>
          </p:spPr>
          <p:txBody>
            <a:bodyPr/>
            <a:p>
              <a:r>
                <a:rPr altLang="en-US" lang="zh-CN">
                  <a:noFill/>
                </a:rPr>
                <a:t> </a:t>
              </a:r>
            </a:p>
          </p:txBody>
        </p:sp>
        <p:sp>
          <p:nvSpPr>
            <p:cNvPr id="1049007" name="文本框 213"/>
            <p:cNvSpPr txBox="1">
              <a:spLocks noChangeAspect="1" noMove="1" noResize="1" noRot="1" noAdjustHandles="1" noEditPoints="1" noChangeArrowheads="1" noChangeShapeType="1" noTextEdit="1"/>
            </p:cNvSpPr>
            <p:nvPr/>
          </p:nvSpPr>
          <p:spPr>
            <a:xfrm>
              <a:off x="671843" y="2802870"/>
              <a:ext cx="427938" cy="369332"/>
            </a:xfrm>
            <a:prstGeom prst="rect"/>
            <a:blipFill>
              <a:blip xmlns:r="http://schemas.openxmlformats.org/officeDocument/2006/relationships" r:embed="rId2"/>
              <a:stretch>
                <a:fillRect l="-8571" r="-8571" b="-14754"/>
              </a:stretch>
            </a:blipFill>
          </p:spPr>
          <p:txBody>
            <a:bodyPr/>
            <a:p>
              <a:r>
                <a:rPr altLang="en-US" lang="zh-CN">
                  <a:noFill/>
                </a:rPr>
                <a:t> </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951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512" name="矩形 8"/>
          <p:cNvSpPr/>
          <p:nvPr/>
        </p:nvSpPr>
        <p:spPr>
          <a:xfrm>
            <a:off x="570097" y="332612"/>
            <a:ext cx="8003803"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4.3.3 Scaling current mirror</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513"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514" name="矩形 8"/>
          <p:cNvSpPr/>
          <p:nvPr/>
        </p:nvSpPr>
        <p:spPr>
          <a:xfrm>
            <a:off x="849817" y="1285235"/>
            <a:ext cx="3531044" cy="461665"/>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T0 and T1 are identical</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515" name="矩形 314"/>
          <p:cNvSpPr>
            <a:spLocks noChangeAspect="1" noMove="1" noResize="1" noRot="1" noAdjustHandles="1" noEditPoints="1" noChangeArrowheads="1" noChangeShapeType="1" noTextEdit="1"/>
          </p:cNvSpPr>
          <p:nvPr/>
        </p:nvSpPr>
        <p:spPr>
          <a:xfrm>
            <a:off x="1628370" y="1788156"/>
            <a:ext cx="1973938" cy="461665"/>
          </a:xfrm>
          <a:prstGeom prst="rect"/>
          <a:blipFill>
            <a:blip xmlns:r="http://schemas.openxmlformats.org/officeDocument/2006/relationships" r:embed="rId1"/>
            <a:stretch>
              <a:fillRect l="-309" r="-617" b="-17105"/>
            </a:stretch>
          </a:blipFill>
        </p:spPr>
        <p:txBody>
          <a:bodyPr/>
          <a:p>
            <a:r>
              <a:rPr altLang="en-US" lang="zh-CN">
                <a:noFill/>
              </a:rPr>
              <a:t> </a:t>
            </a:r>
          </a:p>
        </p:txBody>
      </p:sp>
      <p:sp>
        <p:nvSpPr>
          <p:cNvPr id="1049516" name="矩形 315"/>
          <p:cNvSpPr>
            <a:spLocks noChangeAspect="1" noMove="1" noResize="1" noRot="1" noAdjustHandles="1" noEditPoints="1" noChangeArrowheads="1" noChangeShapeType="1" noTextEdit="1"/>
          </p:cNvSpPr>
          <p:nvPr/>
        </p:nvSpPr>
        <p:spPr>
          <a:xfrm>
            <a:off x="1493974" y="2351131"/>
            <a:ext cx="2242730" cy="461665"/>
          </a:xfrm>
          <a:prstGeom prst="rect"/>
          <a:blipFill>
            <a:blip xmlns:r="http://schemas.openxmlformats.org/officeDocument/2006/relationships" r:embed="rId2"/>
            <a:stretch>
              <a:fillRect b="-2667"/>
            </a:stretch>
          </a:blipFill>
        </p:spPr>
        <p:txBody>
          <a:bodyPr/>
          <a:p>
            <a:r>
              <a:rPr altLang="en-US" lang="zh-CN">
                <a:noFill/>
              </a:rPr>
              <a:t> </a:t>
            </a:r>
          </a:p>
        </p:txBody>
      </p:sp>
      <p:sp>
        <p:nvSpPr>
          <p:cNvPr id="1049517" name="矩形 8"/>
          <p:cNvSpPr>
            <a:spLocks noChangeAspect="1" noMove="1" noResize="1" noRot="1" noAdjustHandles="1" noEditPoints="1" noChangeArrowheads="1" noChangeShapeType="1" noTextEdit="1"/>
          </p:cNvSpPr>
          <p:nvPr/>
        </p:nvSpPr>
        <p:spPr>
          <a:xfrm>
            <a:off x="915243" y="2879328"/>
            <a:ext cx="3531044" cy="830997"/>
          </a:xfrm>
          <a:prstGeom prst="rect"/>
          <a:blipFill>
            <a:blip xmlns:r="http://schemas.openxmlformats.org/officeDocument/2006/relationships" r:embed="rId3"/>
            <a:stretch>
              <a:fillRect l="-2591" t="-5109" r="-2763" b="-16058"/>
            </a:stretch>
          </a:blipFill>
        </p:spPr>
        <p:txBody>
          <a:bodyPr/>
          <a:p>
            <a:r>
              <a:rPr altLang="en-US" lang="zh-CN">
                <a:noFill/>
              </a:rPr>
              <a:t> </a:t>
            </a:r>
          </a:p>
        </p:txBody>
      </p:sp>
      <p:sp>
        <p:nvSpPr>
          <p:cNvPr id="1049518" name="矩形 317"/>
          <p:cNvSpPr>
            <a:spLocks noChangeAspect="1" noMove="1" noResize="1" noRot="1" noAdjustHandles="1" noEditPoints="1" noChangeArrowheads="1" noChangeShapeType="1" noTextEdit="1"/>
          </p:cNvSpPr>
          <p:nvPr/>
        </p:nvSpPr>
        <p:spPr>
          <a:xfrm>
            <a:off x="1826557" y="3753531"/>
            <a:ext cx="1708416" cy="461665"/>
          </a:xfrm>
          <a:prstGeom prst="rect"/>
          <a:blipFill>
            <a:blip xmlns:r="http://schemas.openxmlformats.org/officeDocument/2006/relationships" r:embed="rId4"/>
            <a:stretch>
              <a:fillRect b="-18667"/>
            </a:stretch>
          </a:blipFill>
        </p:spPr>
        <p:txBody>
          <a:bodyPr/>
          <a:p>
            <a:r>
              <a:rPr altLang="en-US" lang="zh-CN">
                <a:noFill/>
              </a:rPr>
              <a:t> </a:t>
            </a:r>
          </a:p>
        </p:txBody>
      </p:sp>
      <p:grpSp>
        <p:nvGrpSpPr>
          <p:cNvPr id="205" name="组合 1"/>
          <p:cNvGrpSpPr/>
          <p:nvPr/>
        </p:nvGrpSpPr>
        <p:grpSpPr>
          <a:xfrm>
            <a:off x="5083594" y="1746900"/>
            <a:ext cx="3232333" cy="4153360"/>
            <a:chOff x="5136616" y="1012351"/>
            <a:chExt cx="3232333" cy="4153360"/>
          </a:xfrm>
        </p:grpSpPr>
        <p:grpSp>
          <p:nvGrpSpPr>
            <p:cNvPr id="206" name="组合 4"/>
            <p:cNvGrpSpPr/>
            <p:nvPr/>
          </p:nvGrpSpPr>
          <p:grpSpPr>
            <a:xfrm>
              <a:off x="5226419" y="1012351"/>
              <a:ext cx="3041349" cy="4153360"/>
              <a:chOff x="5129899" y="1392494"/>
              <a:chExt cx="3041349" cy="4153360"/>
            </a:xfrm>
          </p:grpSpPr>
          <p:sp>
            <p:nvSpPr>
              <p:cNvPr id="1049519" name="文本框 305"/>
              <p:cNvSpPr txBox="1"/>
              <p:nvPr/>
            </p:nvSpPr>
            <p:spPr>
              <a:xfrm>
                <a:off x="5779383" y="3063378"/>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C0</a:t>
                </a:r>
                <a:endParaRPr altLang="en-US" b="1" dirty="0" sz="2000" lang="zh-CN">
                  <a:latin typeface="Arial" panose="020B0604020202020204" pitchFamily="34" charset="0"/>
                  <a:cs typeface="Arial" panose="020B0604020202020204" pitchFamily="34" charset="0"/>
                </a:endParaRPr>
              </a:p>
            </p:txBody>
          </p:sp>
          <p:grpSp>
            <p:nvGrpSpPr>
              <p:cNvPr id="207" name="Group 178"/>
              <p:cNvGrpSpPr/>
              <p:nvPr/>
            </p:nvGrpSpPr>
            <p:grpSpPr bwMode="auto">
              <a:xfrm>
                <a:off x="5542598" y="1798111"/>
                <a:ext cx="2138363" cy="3743337"/>
                <a:chOff x="3660" y="559"/>
                <a:chExt cx="1347" cy="2358"/>
              </a:xfrm>
            </p:grpSpPr>
            <p:sp>
              <p:nvSpPr>
                <p:cNvPr id="1049520" name="Freeform 114"/>
                <p:cNvSpPr/>
                <p:nvPr/>
              </p:nvSpPr>
              <p:spPr bwMode="auto">
                <a:xfrm>
                  <a:off x="4690" y="1694"/>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521" name="Freeform 116"/>
                <p:cNvSpPr/>
                <p:nvPr/>
              </p:nvSpPr>
              <p:spPr bwMode="auto">
                <a:xfrm>
                  <a:off x="4699" y="1954"/>
                  <a:ext cx="226" cy="14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9522" name="Freeform 118"/>
                <p:cNvSpPr/>
                <p:nvPr/>
              </p:nvSpPr>
              <p:spPr bwMode="auto">
                <a:xfrm>
                  <a:off x="3719" y="1932"/>
                  <a:ext cx="214"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9523" name="Line 119"/>
                <p:cNvSpPr>
                  <a:spLocks noChangeShapeType="1"/>
                </p:cNvSpPr>
                <p:nvPr/>
              </p:nvSpPr>
              <p:spPr bwMode="auto">
                <a:xfrm flipV="1">
                  <a:off x="3938" y="171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524" name="Freeform 120"/>
                <p:cNvSpPr/>
                <p:nvPr/>
              </p:nvSpPr>
              <p:spPr bwMode="auto">
                <a:xfrm>
                  <a:off x="3707" y="1699"/>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525" name="Line 121"/>
                <p:cNvSpPr>
                  <a:spLocks noChangeShapeType="1"/>
                </p:cNvSpPr>
                <p:nvPr/>
              </p:nvSpPr>
              <p:spPr bwMode="auto">
                <a:xfrm flipH="1">
                  <a:off x="3713" y="2778"/>
                  <a:ext cx="1220"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526" name="Line 122"/>
                <p:cNvSpPr>
                  <a:spLocks noChangeShapeType="1"/>
                </p:cNvSpPr>
                <p:nvPr/>
              </p:nvSpPr>
              <p:spPr bwMode="auto">
                <a:xfrm flipH="1" flipV="1">
                  <a:off x="3721" y="2077"/>
                  <a:ext cx="0" cy="70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527" name="Line 123"/>
                <p:cNvSpPr>
                  <a:spLocks noChangeShapeType="1"/>
                </p:cNvSpPr>
                <p:nvPr/>
              </p:nvSpPr>
              <p:spPr bwMode="auto">
                <a:xfrm flipH="1" flipV="1">
                  <a:off x="4927" y="2094"/>
                  <a:ext cx="0" cy="68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528" name="Line 124"/>
                <p:cNvSpPr>
                  <a:spLocks noChangeShapeType="1"/>
                </p:cNvSpPr>
                <p:nvPr/>
              </p:nvSpPr>
              <p:spPr bwMode="auto">
                <a:xfrm>
                  <a:off x="4253" y="2916"/>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529" name="Line 127"/>
                <p:cNvSpPr>
                  <a:spLocks noChangeShapeType="1"/>
                </p:cNvSpPr>
                <p:nvPr/>
              </p:nvSpPr>
              <p:spPr bwMode="auto">
                <a:xfrm flipH="1">
                  <a:off x="3937" y="1898"/>
                  <a:ext cx="76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530" name="Line 128"/>
                <p:cNvSpPr>
                  <a:spLocks noChangeShapeType="1"/>
                </p:cNvSpPr>
                <p:nvPr/>
              </p:nvSpPr>
              <p:spPr bwMode="auto">
                <a:xfrm flipH="1" flipV="1">
                  <a:off x="3713" y="1121"/>
                  <a:ext cx="0" cy="58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531" name="Line 129"/>
                <p:cNvSpPr>
                  <a:spLocks noChangeShapeType="1"/>
                </p:cNvSpPr>
                <p:nvPr/>
              </p:nvSpPr>
              <p:spPr bwMode="auto">
                <a:xfrm flipH="1" flipV="1">
                  <a:off x="4910" y="756"/>
                  <a:ext cx="0" cy="94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532" name="Line 130"/>
                <p:cNvSpPr>
                  <a:spLocks noChangeShapeType="1"/>
                </p:cNvSpPr>
                <p:nvPr/>
              </p:nvSpPr>
              <p:spPr bwMode="auto">
                <a:xfrm flipH="1" flipV="1">
                  <a:off x="4339" y="1287"/>
                  <a:ext cx="0" cy="610"/>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533" name="Line 133"/>
                <p:cNvSpPr>
                  <a:spLocks noChangeShapeType="1"/>
                </p:cNvSpPr>
                <p:nvPr/>
              </p:nvSpPr>
              <p:spPr bwMode="auto">
                <a:xfrm flipH="1">
                  <a:off x="3721" y="1299"/>
                  <a:ext cx="621"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534" name="Line 135"/>
                <p:cNvSpPr>
                  <a:spLocks noChangeShapeType="1"/>
                </p:cNvSpPr>
                <p:nvPr/>
              </p:nvSpPr>
              <p:spPr bwMode="auto">
                <a:xfrm flipV="1">
                  <a:off x="3713" y="633"/>
                  <a:ext cx="0" cy="20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535" name="Rectangle 136"/>
                <p:cNvSpPr>
                  <a:spLocks noChangeArrowheads="1"/>
                </p:cNvSpPr>
                <p:nvPr/>
              </p:nvSpPr>
              <p:spPr bwMode="auto">
                <a:xfrm>
                  <a:off x="3660" y="842"/>
                  <a:ext cx="102" cy="272"/>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536" name="Oval 138"/>
                <p:cNvSpPr>
                  <a:spLocks noChangeArrowheads="1"/>
                </p:cNvSpPr>
                <p:nvPr/>
              </p:nvSpPr>
              <p:spPr bwMode="auto">
                <a:xfrm>
                  <a:off x="3672" y="559"/>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537" name="Line 139"/>
                <p:cNvSpPr>
                  <a:spLocks noChangeShapeType="1"/>
                </p:cNvSpPr>
                <p:nvPr/>
              </p:nvSpPr>
              <p:spPr bwMode="auto">
                <a:xfrm>
                  <a:off x="3848" y="86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538" name="Line 148"/>
                <p:cNvSpPr>
                  <a:spLocks noChangeShapeType="1"/>
                </p:cNvSpPr>
                <p:nvPr/>
              </p:nvSpPr>
              <p:spPr bwMode="auto">
                <a:xfrm>
                  <a:off x="3808" y="1395"/>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539" name="Line 149"/>
                <p:cNvSpPr>
                  <a:spLocks noChangeShapeType="1"/>
                </p:cNvSpPr>
                <p:nvPr/>
              </p:nvSpPr>
              <p:spPr bwMode="auto">
                <a:xfrm rot="5400000">
                  <a:off x="4160" y="170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540" name="Line 150"/>
                <p:cNvSpPr>
                  <a:spLocks noChangeShapeType="1"/>
                </p:cNvSpPr>
                <p:nvPr/>
              </p:nvSpPr>
              <p:spPr bwMode="auto">
                <a:xfrm>
                  <a:off x="5007" y="1017"/>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541" name="Rectangle 161"/>
                <p:cNvSpPr>
                  <a:spLocks noChangeArrowheads="1"/>
                </p:cNvSpPr>
                <p:nvPr/>
              </p:nvSpPr>
              <p:spPr bwMode="auto">
                <a:xfrm>
                  <a:off x="3721" y="2135"/>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49542" name="Rectangle 162"/>
                <p:cNvSpPr>
                  <a:spLocks noChangeArrowheads="1"/>
                </p:cNvSpPr>
                <p:nvPr/>
              </p:nvSpPr>
              <p:spPr bwMode="auto">
                <a:xfrm>
                  <a:off x="3942" y="1825"/>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49543" name="Rectangle 163"/>
                <p:cNvSpPr>
                  <a:spLocks noChangeArrowheads="1"/>
                </p:cNvSpPr>
                <p:nvPr/>
              </p:nvSpPr>
              <p:spPr bwMode="auto">
                <a:xfrm>
                  <a:off x="4711" y="2145"/>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49544" name="Rectangle 164"/>
                <p:cNvSpPr>
                  <a:spLocks noChangeArrowheads="1"/>
                </p:cNvSpPr>
                <p:nvPr/>
              </p:nvSpPr>
              <p:spPr bwMode="auto">
                <a:xfrm>
                  <a:off x="4496" y="1833"/>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sz="2800" kumimoji="1" lang="en-US" smtClean="0">
                      <a:cs typeface="Times New Roman" pitchFamily="18" charset="0"/>
                    </a:rPr>
                    <a:t>+</a:t>
                  </a:r>
                </a:p>
              </p:txBody>
            </p:sp>
            <p:sp>
              <p:nvSpPr>
                <p:cNvPr id="1049545" name="Line 165"/>
                <p:cNvSpPr>
                  <a:spLocks noChangeShapeType="1"/>
                </p:cNvSpPr>
                <p:nvPr/>
              </p:nvSpPr>
              <p:spPr bwMode="auto">
                <a:xfrm rot="-5400000">
                  <a:off x="4520" y="1703"/>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546" name="Line 175"/>
                <p:cNvSpPr>
                  <a:spLocks noChangeShapeType="1"/>
                </p:cNvSpPr>
                <p:nvPr/>
              </p:nvSpPr>
              <p:spPr bwMode="auto">
                <a:xfrm flipV="1">
                  <a:off x="4695" y="170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49547" name="文本框 300"/>
              <p:cNvSpPr txBox="1"/>
              <p:nvPr/>
            </p:nvSpPr>
            <p:spPr>
              <a:xfrm flipH="1">
                <a:off x="5441584" y="1392494"/>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548" name="文本框 301"/>
              <p:cNvSpPr txBox="1"/>
              <p:nvPr/>
            </p:nvSpPr>
            <p:spPr>
              <a:xfrm>
                <a:off x="5129899" y="2259340"/>
                <a:ext cx="388830"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9549" name="文本框 302"/>
              <p:cNvSpPr txBox="1"/>
              <p:nvPr/>
            </p:nvSpPr>
            <p:spPr>
              <a:xfrm>
                <a:off x="5865679" y="2236224"/>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9550" name="文本框 303"/>
              <p:cNvSpPr txBox="1"/>
              <p:nvPr/>
            </p:nvSpPr>
            <p:spPr>
              <a:xfrm>
                <a:off x="5261921" y="366903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T0</a:t>
                </a:r>
                <a:endParaRPr altLang="en-US" b="1" dirty="0" sz="2400" lang="zh-CN">
                  <a:latin typeface="Arial" panose="020B0604020202020204" pitchFamily="34" charset="0"/>
                  <a:cs typeface="Arial" panose="020B0604020202020204" pitchFamily="34" charset="0"/>
                </a:endParaRPr>
              </a:p>
            </p:txBody>
          </p:sp>
          <p:sp>
            <p:nvSpPr>
              <p:cNvPr id="1049551" name="文本框 304"/>
              <p:cNvSpPr txBox="1"/>
              <p:nvPr/>
            </p:nvSpPr>
            <p:spPr>
              <a:xfrm>
                <a:off x="7316686" y="365801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49552" name="文本框 306"/>
              <p:cNvSpPr txBox="1"/>
              <p:nvPr/>
            </p:nvSpPr>
            <p:spPr>
              <a:xfrm>
                <a:off x="6115152" y="3339117"/>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B0</a:t>
                </a:r>
                <a:endParaRPr altLang="en-US" b="1" dirty="0" sz="2000" lang="zh-CN">
                  <a:latin typeface="Arial" panose="020B0604020202020204" pitchFamily="34" charset="0"/>
                  <a:cs typeface="Arial" panose="020B0604020202020204" pitchFamily="34" charset="0"/>
                </a:endParaRPr>
              </a:p>
            </p:txBody>
          </p:sp>
          <p:sp>
            <p:nvSpPr>
              <p:cNvPr id="1049553" name="文本框 307"/>
              <p:cNvSpPr txBox="1"/>
              <p:nvPr/>
            </p:nvSpPr>
            <p:spPr>
              <a:xfrm>
                <a:off x="6649332" y="3356799"/>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49554" name="文本框 308"/>
              <p:cNvSpPr txBox="1"/>
              <p:nvPr/>
            </p:nvSpPr>
            <p:spPr>
              <a:xfrm>
                <a:off x="7680959" y="2474993"/>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49555" name="Line 165"/>
              <p:cNvSpPr>
                <a:spLocks noChangeShapeType="1"/>
              </p:cNvSpPr>
              <p:nvPr/>
            </p:nvSpPr>
            <p:spPr bwMode="auto">
              <a:xfrm rot="16200000">
                <a:off x="6406991" y="2669757"/>
                <a:ext cx="0" cy="344488"/>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556" name="Line 122"/>
              <p:cNvSpPr>
                <a:spLocks noChangeShapeType="1"/>
              </p:cNvSpPr>
              <p:nvPr/>
            </p:nvSpPr>
            <p:spPr bwMode="auto">
              <a:xfrm flipH="1" flipV="1">
                <a:off x="6620509" y="5322140"/>
                <a:ext cx="0" cy="22371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557" name="文本框 311"/>
              <p:cNvSpPr txBox="1"/>
              <p:nvPr/>
            </p:nvSpPr>
            <p:spPr>
              <a:xfrm>
                <a:off x="5777548" y="4168780"/>
                <a:ext cx="6972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BE0</a:t>
                </a:r>
                <a:endParaRPr altLang="en-US" b="1" dirty="0" sz="2000" lang="zh-CN">
                  <a:latin typeface="Arial" panose="020B0604020202020204" pitchFamily="34" charset="0"/>
                  <a:cs typeface="Arial" panose="020B0604020202020204" pitchFamily="34" charset="0"/>
                </a:endParaRPr>
              </a:p>
            </p:txBody>
          </p:sp>
          <p:sp>
            <p:nvSpPr>
              <p:cNvPr id="1049558" name="文本框 312"/>
              <p:cNvSpPr txBox="1"/>
              <p:nvPr/>
            </p:nvSpPr>
            <p:spPr>
              <a:xfrm>
                <a:off x="6819846" y="4163312"/>
                <a:ext cx="6972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BE1</a:t>
                </a:r>
                <a:endParaRPr altLang="en-US" b="1" dirty="0" sz="2000" lang="zh-CN">
                  <a:latin typeface="Arial" panose="020B0604020202020204" pitchFamily="34" charset="0"/>
                  <a:cs typeface="Arial" panose="020B0604020202020204" pitchFamily="34" charset="0"/>
                </a:endParaRPr>
              </a:p>
            </p:txBody>
          </p:sp>
        </p:grpSp>
        <p:sp>
          <p:nvSpPr>
            <p:cNvPr id="1049559" name="Rectangle 136"/>
            <p:cNvSpPr>
              <a:spLocks noChangeArrowheads="1"/>
            </p:cNvSpPr>
            <p:nvPr/>
          </p:nvSpPr>
          <p:spPr bwMode="auto">
            <a:xfrm>
              <a:off x="5651972" y="4358027"/>
              <a:ext cx="161925" cy="431801"/>
            </a:xfrm>
            <a:prstGeom prst="rect"/>
            <a:solidFill>
              <a:schemeClr val="bg1"/>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560" name="Rectangle 136"/>
            <p:cNvSpPr>
              <a:spLocks noChangeArrowheads="1"/>
            </p:cNvSpPr>
            <p:nvPr/>
          </p:nvSpPr>
          <p:spPr bwMode="auto">
            <a:xfrm>
              <a:off x="7544812" y="4354072"/>
              <a:ext cx="161925" cy="431801"/>
            </a:xfrm>
            <a:prstGeom prst="rect"/>
            <a:solidFill>
              <a:schemeClr val="bg1"/>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561" name="文本框 57"/>
            <p:cNvSpPr txBox="1"/>
            <p:nvPr/>
          </p:nvSpPr>
          <p:spPr>
            <a:xfrm>
              <a:off x="5136616" y="4378226"/>
              <a:ext cx="62410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E0</a:t>
              </a:r>
              <a:endParaRPr altLang="en-US" b="1" dirty="0" sz="2000" lang="zh-CN">
                <a:latin typeface="Arial" panose="020B0604020202020204" pitchFamily="34" charset="0"/>
                <a:cs typeface="Arial" panose="020B0604020202020204" pitchFamily="34" charset="0"/>
              </a:endParaRPr>
            </a:p>
          </p:txBody>
        </p:sp>
        <p:sp>
          <p:nvSpPr>
            <p:cNvPr id="1049562" name="文本框 58"/>
            <p:cNvSpPr txBox="1"/>
            <p:nvPr/>
          </p:nvSpPr>
          <p:spPr>
            <a:xfrm>
              <a:off x="7691647" y="4378226"/>
              <a:ext cx="67730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sp>
          <p:nvSpPr>
            <p:cNvPr id="1049563" name="文本框 59"/>
            <p:cNvSpPr txBox="1"/>
            <p:nvPr/>
          </p:nvSpPr>
          <p:spPr>
            <a:xfrm>
              <a:off x="5951435" y="4344145"/>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E0</a:t>
              </a:r>
              <a:endParaRPr altLang="en-US" b="1" dirty="0" sz="2000" lang="zh-CN">
                <a:latin typeface="Arial" panose="020B0604020202020204" pitchFamily="34" charset="0"/>
                <a:cs typeface="Arial" panose="020B0604020202020204" pitchFamily="34" charset="0"/>
              </a:endParaRPr>
            </a:p>
          </p:txBody>
        </p:sp>
        <p:sp>
          <p:nvSpPr>
            <p:cNvPr id="1049564" name="Line 148"/>
            <p:cNvSpPr>
              <a:spLocks noChangeShapeType="1"/>
            </p:cNvSpPr>
            <p:nvPr/>
          </p:nvSpPr>
          <p:spPr bwMode="auto">
            <a:xfrm>
              <a:off x="5949600"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565" name="文本框 61"/>
            <p:cNvSpPr txBox="1"/>
            <p:nvPr/>
          </p:nvSpPr>
          <p:spPr>
            <a:xfrm>
              <a:off x="6998267" y="4350411"/>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sp>
          <p:nvSpPr>
            <p:cNvPr id="1049566" name="Line 148"/>
            <p:cNvSpPr>
              <a:spLocks noChangeShapeType="1"/>
            </p:cNvSpPr>
            <p:nvPr/>
          </p:nvSpPr>
          <p:spPr bwMode="auto">
            <a:xfrm>
              <a:off x="7413206"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grpSp>
      <p:sp>
        <p:nvSpPr>
          <p:cNvPr id="1049567" name="矩形 64"/>
          <p:cNvSpPr>
            <a:spLocks noChangeAspect="1" noMove="1" noResize="1" noRot="1" noAdjustHandles="1" noEditPoints="1" noChangeArrowheads="1" noChangeShapeType="1" noTextEdit="1"/>
          </p:cNvSpPr>
          <p:nvPr/>
        </p:nvSpPr>
        <p:spPr>
          <a:xfrm>
            <a:off x="1438373" y="5085377"/>
            <a:ext cx="2484783" cy="844205"/>
          </a:xfrm>
          <a:prstGeom prst="rect"/>
          <a:blipFill>
            <a:blip xmlns:r="http://schemas.openxmlformats.org/officeDocument/2006/relationships" r:embed="rId5"/>
            <a:stretch>
              <a:fillRect/>
            </a:stretch>
          </a:blipFill>
        </p:spPr>
        <p:txBody>
          <a:bodyPr/>
          <a:p>
            <a:r>
              <a:rPr altLang="en-US" lang="zh-CN">
                <a:noFill/>
              </a:rPr>
              <a:t> </a:t>
            </a:r>
          </a:p>
        </p:txBody>
      </p:sp>
      <p:sp>
        <p:nvSpPr>
          <p:cNvPr id="1049568" name="矩形 65"/>
          <p:cNvSpPr>
            <a:spLocks noChangeAspect="1" noMove="1" noResize="1" noRot="1" noAdjustHandles="1" noEditPoints="1" noChangeArrowheads="1" noChangeShapeType="1" noTextEdit="1"/>
          </p:cNvSpPr>
          <p:nvPr/>
        </p:nvSpPr>
        <p:spPr>
          <a:xfrm>
            <a:off x="1126673" y="4421551"/>
            <a:ext cx="2909451" cy="461665"/>
          </a:xfrm>
          <a:prstGeom prst="rect"/>
          <a:blipFill>
            <a:blip xmlns:r="http://schemas.openxmlformats.org/officeDocument/2006/relationships" r:embed="rId6"/>
            <a:stretch>
              <a:fillRect b="-2632"/>
            </a:stretch>
          </a:blipFill>
        </p:spPr>
        <p:txBody>
          <a:bodyPr/>
          <a:p>
            <a:r>
              <a:rPr altLang="en-US" lang="zh-CN">
                <a:noFill/>
              </a:rPr>
              <a:t> </a:t>
            </a:r>
          </a:p>
        </p:txBody>
      </p:sp>
      <p:sp>
        <p:nvSpPr>
          <p:cNvPr id="1049569" name="矩形 2"/>
          <p:cNvSpPr/>
          <p:nvPr/>
        </p:nvSpPr>
        <p:spPr>
          <a:xfrm>
            <a:off x="6913246" y="375897"/>
            <a:ext cx="1723549" cy="461665"/>
          </a:xfrm>
          <a:prstGeom prst="rect"/>
        </p:spPr>
        <p:txBody>
          <a:bodyPr wrap="none">
            <a:spAutoFit/>
          </a:bodyPr>
          <a:p>
            <a:pPr algn="ctr"/>
            <a:r>
              <a:rPr altLang="en-US" b="1" dirty="0" sz="2400" lang="zh-CN">
                <a:ln w="10541" cmpd="sng">
                  <a:noFill/>
                  <a:prstDash val="solid"/>
                </a:ln>
                <a:latin typeface="宋体" panose="02010600030101010101" pitchFamily="2" charset="-122"/>
                <a:ea typeface="宋体" panose="02010600030101010101" pitchFamily="2" charset="-122"/>
                <a:cs typeface="Arial" panose="020B0604020202020204" pitchFamily="34" charset="0"/>
              </a:rPr>
              <a:t>比例电流源</a:t>
            </a:r>
            <a:endParaRPr altLang="zh-CN" b="1" dirty="0" sz="24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7">
            <p14:nvContentPartPr>
              <p14:cNvPr id="1049570" name=""/>
              <p14:cNvContentPartPr/>
              <p14:nvPr/>
            </p14:nvContentPartPr>
            <p14:xfrm>
              <a:off x="7549691" y="4607931"/>
              <a:ext cx="25962" cy="6"/>
            </p14:xfrm>
          </p:contentPart>
        </mc:Choice>
        <mc:Fallback>
          <p:sp>
            <p:nvSpPr>
              <p:cNvPr id="1049570" name=""/>
              <p:cNvSpPr/>
              <p:nvPr/>
            </p:nvSpPr>
            <p:spPr>
              <a:xfrm>
                <a:off x="7549691" y="4607931"/>
                <a:ext cx="25962" cy="6"/>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518"/>
                                        </p:tgtEl>
                                        <p:attrNameLst>
                                          <p:attrName>style.visibility</p:attrName>
                                        </p:attrNameLst>
                                      </p:cBhvr>
                                      <p:to>
                                        <p:strVal val="visible"/>
                                      </p:to>
                                    </p:set>
                                    <p:animEffect transition="in" filter="wipe(down)">
                                      <p:cBhvr>
                                        <p:cTn dur="500" id="7"/>
                                        <p:tgtEl>
                                          <p:spTgt spid="104951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568"/>
                                        </p:tgtEl>
                                        <p:attrNameLst>
                                          <p:attrName>style.visibility</p:attrName>
                                        </p:attrNameLst>
                                      </p:cBhvr>
                                      <p:to>
                                        <p:strVal val="visible"/>
                                      </p:to>
                                    </p:set>
                                    <p:animEffect transition="in" filter="wipe(down)">
                                      <p:cBhvr>
                                        <p:cTn dur="500" id="12"/>
                                        <p:tgtEl>
                                          <p:spTgt spid="1049568"/>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567"/>
                                        </p:tgtEl>
                                        <p:attrNameLst>
                                          <p:attrName>style.visibility</p:attrName>
                                        </p:attrNameLst>
                                      </p:cBhvr>
                                      <p:to>
                                        <p:strVal val="visible"/>
                                      </p:to>
                                    </p:set>
                                    <p:animEffect transition="in" filter="wipe(down)">
                                      <p:cBhvr>
                                        <p:cTn dur="500" id="17"/>
                                        <p:tgtEl>
                                          <p:spTgt spid="1049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18" grpId="0"/>
      <p:bldP spid="1049567" grpId="0"/>
      <p:bldP spid="10495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957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11" name="组合 69"/>
          <p:cNvGrpSpPr/>
          <p:nvPr/>
        </p:nvGrpSpPr>
        <p:grpSpPr>
          <a:xfrm>
            <a:off x="5603976" y="1240951"/>
            <a:ext cx="3232333" cy="4153360"/>
            <a:chOff x="5136616" y="1012351"/>
            <a:chExt cx="3232333" cy="4153360"/>
          </a:xfrm>
        </p:grpSpPr>
        <p:grpSp>
          <p:nvGrpSpPr>
            <p:cNvPr id="212" name="组合 71"/>
            <p:cNvGrpSpPr/>
            <p:nvPr/>
          </p:nvGrpSpPr>
          <p:grpSpPr>
            <a:xfrm>
              <a:off x="5226419" y="1012351"/>
              <a:ext cx="3041349" cy="4153360"/>
              <a:chOff x="5129899" y="1392494"/>
              <a:chExt cx="3041349" cy="4153360"/>
            </a:xfrm>
          </p:grpSpPr>
          <p:sp>
            <p:nvSpPr>
              <p:cNvPr id="1049575" name="文本框 83"/>
              <p:cNvSpPr txBox="1"/>
              <p:nvPr/>
            </p:nvSpPr>
            <p:spPr>
              <a:xfrm>
                <a:off x="5779383" y="3063378"/>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C0</a:t>
                </a:r>
                <a:endParaRPr altLang="en-US" b="1" dirty="0" sz="2000" lang="zh-CN">
                  <a:latin typeface="Arial" panose="020B0604020202020204" pitchFamily="34" charset="0"/>
                  <a:cs typeface="Arial" panose="020B0604020202020204" pitchFamily="34" charset="0"/>
                </a:endParaRPr>
              </a:p>
            </p:txBody>
          </p:sp>
          <p:grpSp>
            <p:nvGrpSpPr>
              <p:cNvPr id="213" name="Group 178"/>
              <p:cNvGrpSpPr/>
              <p:nvPr/>
            </p:nvGrpSpPr>
            <p:grpSpPr bwMode="auto">
              <a:xfrm>
                <a:off x="5542598" y="1798111"/>
                <a:ext cx="2138363" cy="3743337"/>
                <a:chOff x="3660" y="559"/>
                <a:chExt cx="1347" cy="2358"/>
              </a:xfrm>
            </p:grpSpPr>
            <p:sp>
              <p:nvSpPr>
                <p:cNvPr id="1049576" name="Freeform 114"/>
                <p:cNvSpPr/>
                <p:nvPr/>
              </p:nvSpPr>
              <p:spPr bwMode="auto">
                <a:xfrm>
                  <a:off x="4690" y="1694"/>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577" name="Freeform 116"/>
                <p:cNvSpPr/>
                <p:nvPr/>
              </p:nvSpPr>
              <p:spPr bwMode="auto">
                <a:xfrm>
                  <a:off x="4699" y="1954"/>
                  <a:ext cx="226" cy="14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9578" name="Freeform 118"/>
                <p:cNvSpPr/>
                <p:nvPr/>
              </p:nvSpPr>
              <p:spPr bwMode="auto">
                <a:xfrm>
                  <a:off x="3719" y="1932"/>
                  <a:ext cx="214"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9579" name="Line 119"/>
                <p:cNvSpPr>
                  <a:spLocks noChangeShapeType="1"/>
                </p:cNvSpPr>
                <p:nvPr/>
              </p:nvSpPr>
              <p:spPr bwMode="auto">
                <a:xfrm flipV="1">
                  <a:off x="3938" y="171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580" name="Freeform 120"/>
                <p:cNvSpPr/>
                <p:nvPr/>
              </p:nvSpPr>
              <p:spPr bwMode="auto">
                <a:xfrm>
                  <a:off x="3707" y="1699"/>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581" name="Line 121"/>
                <p:cNvSpPr>
                  <a:spLocks noChangeShapeType="1"/>
                </p:cNvSpPr>
                <p:nvPr/>
              </p:nvSpPr>
              <p:spPr bwMode="auto">
                <a:xfrm flipH="1">
                  <a:off x="3713" y="2778"/>
                  <a:ext cx="1220"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582" name="Line 122"/>
                <p:cNvSpPr>
                  <a:spLocks noChangeShapeType="1"/>
                </p:cNvSpPr>
                <p:nvPr/>
              </p:nvSpPr>
              <p:spPr bwMode="auto">
                <a:xfrm flipH="1" flipV="1">
                  <a:off x="3721" y="2077"/>
                  <a:ext cx="0" cy="70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583" name="Line 123"/>
                <p:cNvSpPr>
                  <a:spLocks noChangeShapeType="1"/>
                </p:cNvSpPr>
                <p:nvPr/>
              </p:nvSpPr>
              <p:spPr bwMode="auto">
                <a:xfrm flipH="1" flipV="1">
                  <a:off x="4927" y="2094"/>
                  <a:ext cx="0" cy="68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584" name="Line 124"/>
                <p:cNvSpPr>
                  <a:spLocks noChangeShapeType="1"/>
                </p:cNvSpPr>
                <p:nvPr/>
              </p:nvSpPr>
              <p:spPr bwMode="auto">
                <a:xfrm>
                  <a:off x="4253" y="2916"/>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585" name="Line 127"/>
                <p:cNvSpPr>
                  <a:spLocks noChangeShapeType="1"/>
                </p:cNvSpPr>
                <p:nvPr/>
              </p:nvSpPr>
              <p:spPr bwMode="auto">
                <a:xfrm flipH="1">
                  <a:off x="3937" y="1898"/>
                  <a:ext cx="76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586" name="Line 128"/>
                <p:cNvSpPr>
                  <a:spLocks noChangeShapeType="1"/>
                </p:cNvSpPr>
                <p:nvPr/>
              </p:nvSpPr>
              <p:spPr bwMode="auto">
                <a:xfrm flipH="1" flipV="1">
                  <a:off x="3713" y="1121"/>
                  <a:ext cx="0" cy="58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587" name="Line 129"/>
                <p:cNvSpPr>
                  <a:spLocks noChangeShapeType="1"/>
                </p:cNvSpPr>
                <p:nvPr/>
              </p:nvSpPr>
              <p:spPr bwMode="auto">
                <a:xfrm flipH="1" flipV="1">
                  <a:off x="4910" y="756"/>
                  <a:ext cx="0" cy="94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588" name="Line 130"/>
                <p:cNvSpPr>
                  <a:spLocks noChangeShapeType="1"/>
                </p:cNvSpPr>
                <p:nvPr/>
              </p:nvSpPr>
              <p:spPr bwMode="auto">
                <a:xfrm flipH="1" flipV="1">
                  <a:off x="4339" y="1287"/>
                  <a:ext cx="0" cy="610"/>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589" name="Line 133"/>
                <p:cNvSpPr>
                  <a:spLocks noChangeShapeType="1"/>
                </p:cNvSpPr>
                <p:nvPr/>
              </p:nvSpPr>
              <p:spPr bwMode="auto">
                <a:xfrm flipH="1">
                  <a:off x="3721" y="1299"/>
                  <a:ext cx="621"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590" name="Line 135"/>
                <p:cNvSpPr>
                  <a:spLocks noChangeShapeType="1"/>
                </p:cNvSpPr>
                <p:nvPr/>
              </p:nvSpPr>
              <p:spPr bwMode="auto">
                <a:xfrm flipV="1">
                  <a:off x="3713" y="633"/>
                  <a:ext cx="0" cy="20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591" name="Rectangle 136"/>
                <p:cNvSpPr>
                  <a:spLocks noChangeArrowheads="1"/>
                </p:cNvSpPr>
                <p:nvPr/>
              </p:nvSpPr>
              <p:spPr bwMode="auto">
                <a:xfrm>
                  <a:off x="3660" y="842"/>
                  <a:ext cx="102" cy="272"/>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592" name="Oval 138"/>
                <p:cNvSpPr>
                  <a:spLocks noChangeArrowheads="1"/>
                </p:cNvSpPr>
                <p:nvPr/>
              </p:nvSpPr>
              <p:spPr bwMode="auto">
                <a:xfrm>
                  <a:off x="3672" y="559"/>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593" name="Line 139"/>
                <p:cNvSpPr>
                  <a:spLocks noChangeShapeType="1"/>
                </p:cNvSpPr>
                <p:nvPr/>
              </p:nvSpPr>
              <p:spPr bwMode="auto">
                <a:xfrm>
                  <a:off x="3848" y="86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594" name="Line 148"/>
                <p:cNvSpPr>
                  <a:spLocks noChangeShapeType="1"/>
                </p:cNvSpPr>
                <p:nvPr/>
              </p:nvSpPr>
              <p:spPr bwMode="auto">
                <a:xfrm>
                  <a:off x="3808" y="1395"/>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595" name="Line 149"/>
                <p:cNvSpPr>
                  <a:spLocks noChangeShapeType="1"/>
                </p:cNvSpPr>
                <p:nvPr/>
              </p:nvSpPr>
              <p:spPr bwMode="auto">
                <a:xfrm rot="5400000">
                  <a:off x="4160" y="170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596" name="Line 150"/>
                <p:cNvSpPr>
                  <a:spLocks noChangeShapeType="1"/>
                </p:cNvSpPr>
                <p:nvPr/>
              </p:nvSpPr>
              <p:spPr bwMode="auto">
                <a:xfrm>
                  <a:off x="5007" y="1017"/>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597" name="Rectangle 161"/>
                <p:cNvSpPr>
                  <a:spLocks noChangeArrowheads="1"/>
                </p:cNvSpPr>
                <p:nvPr/>
              </p:nvSpPr>
              <p:spPr bwMode="auto">
                <a:xfrm>
                  <a:off x="3721" y="2135"/>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49598" name="Rectangle 162"/>
                <p:cNvSpPr>
                  <a:spLocks noChangeArrowheads="1"/>
                </p:cNvSpPr>
                <p:nvPr/>
              </p:nvSpPr>
              <p:spPr bwMode="auto">
                <a:xfrm>
                  <a:off x="3942" y="1825"/>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49599" name="Rectangle 163"/>
                <p:cNvSpPr>
                  <a:spLocks noChangeArrowheads="1"/>
                </p:cNvSpPr>
                <p:nvPr/>
              </p:nvSpPr>
              <p:spPr bwMode="auto">
                <a:xfrm>
                  <a:off x="4711" y="2145"/>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49600" name="Rectangle 164"/>
                <p:cNvSpPr>
                  <a:spLocks noChangeArrowheads="1"/>
                </p:cNvSpPr>
                <p:nvPr/>
              </p:nvSpPr>
              <p:spPr bwMode="auto">
                <a:xfrm>
                  <a:off x="4496" y="1833"/>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sz="2800" kumimoji="1" lang="en-US" smtClean="0">
                      <a:cs typeface="Times New Roman" pitchFamily="18" charset="0"/>
                    </a:rPr>
                    <a:t>+</a:t>
                  </a:r>
                </a:p>
              </p:txBody>
            </p:sp>
            <p:sp>
              <p:nvSpPr>
                <p:cNvPr id="1049601" name="Line 165"/>
                <p:cNvSpPr>
                  <a:spLocks noChangeShapeType="1"/>
                </p:cNvSpPr>
                <p:nvPr/>
              </p:nvSpPr>
              <p:spPr bwMode="auto">
                <a:xfrm rot="-5400000">
                  <a:off x="4520" y="1703"/>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602" name="Line 175"/>
                <p:cNvSpPr>
                  <a:spLocks noChangeShapeType="1"/>
                </p:cNvSpPr>
                <p:nvPr/>
              </p:nvSpPr>
              <p:spPr bwMode="auto">
                <a:xfrm flipV="1">
                  <a:off x="4695" y="170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49603" name="文本框 85"/>
              <p:cNvSpPr txBox="1"/>
              <p:nvPr/>
            </p:nvSpPr>
            <p:spPr>
              <a:xfrm flipH="1">
                <a:off x="5441584" y="1392494"/>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604" name="文本框 86"/>
              <p:cNvSpPr txBox="1"/>
              <p:nvPr/>
            </p:nvSpPr>
            <p:spPr>
              <a:xfrm>
                <a:off x="5129899" y="2259340"/>
                <a:ext cx="388830"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9605" name="文本框 87"/>
              <p:cNvSpPr txBox="1"/>
              <p:nvPr/>
            </p:nvSpPr>
            <p:spPr>
              <a:xfrm>
                <a:off x="5865679" y="2236224"/>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9606" name="文本框 88"/>
              <p:cNvSpPr txBox="1"/>
              <p:nvPr/>
            </p:nvSpPr>
            <p:spPr>
              <a:xfrm>
                <a:off x="5261921" y="366903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T0</a:t>
                </a:r>
                <a:endParaRPr altLang="en-US" b="1" dirty="0" sz="2400" lang="zh-CN">
                  <a:latin typeface="Arial" panose="020B0604020202020204" pitchFamily="34" charset="0"/>
                  <a:cs typeface="Arial" panose="020B0604020202020204" pitchFamily="34" charset="0"/>
                </a:endParaRPr>
              </a:p>
            </p:txBody>
          </p:sp>
          <p:sp>
            <p:nvSpPr>
              <p:cNvPr id="1049607" name="文本框 89"/>
              <p:cNvSpPr txBox="1"/>
              <p:nvPr/>
            </p:nvSpPr>
            <p:spPr>
              <a:xfrm>
                <a:off x="7316686" y="365801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49608" name="文本框 90"/>
              <p:cNvSpPr txBox="1"/>
              <p:nvPr/>
            </p:nvSpPr>
            <p:spPr>
              <a:xfrm>
                <a:off x="6115152" y="3339117"/>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B0</a:t>
                </a:r>
                <a:endParaRPr altLang="en-US" b="1" dirty="0" sz="2000" lang="zh-CN">
                  <a:latin typeface="Arial" panose="020B0604020202020204" pitchFamily="34" charset="0"/>
                  <a:cs typeface="Arial" panose="020B0604020202020204" pitchFamily="34" charset="0"/>
                </a:endParaRPr>
              </a:p>
            </p:txBody>
          </p:sp>
          <p:sp>
            <p:nvSpPr>
              <p:cNvPr id="1049609" name="文本框 91"/>
              <p:cNvSpPr txBox="1"/>
              <p:nvPr/>
            </p:nvSpPr>
            <p:spPr>
              <a:xfrm>
                <a:off x="6649332" y="3356799"/>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49610" name="文本框 92"/>
              <p:cNvSpPr txBox="1"/>
              <p:nvPr/>
            </p:nvSpPr>
            <p:spPr>
              <a:xfrm>
                <a:off x="7680959" y="2474993"/>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49611" name="Line 165"/>
              <p:cNvSpPr>
                <a:spLocks noChangeShapeType="1"/>
              </p:cNvSpPr>
              <p:nvPr/>
            </p:nvSpPr>
            <p:spPr bwMode="auto">
              <a:xfrm rot="16200000">
                <a:off x="6406991" y="2669757"/>
                <a:ext cx="0" cy="344488"/>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612" name="Line 122"/>
              <p:cNvSpPr>
                <a:spLocks noChangeShapeType="1"/>
              </p:cNvSpPr>
              <p:nvPr/>
            </p:nvSpPr>
            <p:spPr bwMode="auto">
              <a:xfrm flipH="1" flipV="1">
                <a:off x="6620509" y="5322140"/>
                <a:ext cx="0" cy="22371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613" name="文本框 95"/>
              <p:cNvSpPr txBox="1"/>
              <p:nvPr/>
            </p:nvSpPr>
            <p:spPr>
              <a:xfrm>
                <a:off x="5777548" y="4168780"/>
                <a:ext cx="6972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BE0</a:t>
                </a:r>
                <a:endParaRPr altLang="en-US" b="1" dirty="0" sz="2000" lang="zh-CN">
                  <a:latin typeface="Arial" panose="020B0604020202020204" pitchFamily="34" charset="0"/>
                  <a:cs typeface="Arial" panose="020B0604020202020204" pitchFamily="34" charset="0"/>
                </a:endParaRPr>
              </a:p>
            </p:txBody>
          </p:sp>
          <p:sp>
            <p:nvSpPr>
              <p:cNvPr id="1049614" name="文本框 96"/>
              <p:cNvSpPr txBox="1"/>
              <p:nvPr/>
            </p:nvSpPr>
            <p:spPr>
              <a:xfrm>
                <a:off x="6819846" y="4163312"/>
                <a:ext cx="6972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BE1</a:t>
                </a:r>
                <a:endParaRPr altLang="en-US" b="1" dirty="0" sz="2000" lang="zh-CN">
                  <a:latin typeface="Arial" panose="020B0604020202020204" pitchFamily="34" charset="0"/>
                  <a:cs typeface="Arial" panose="020B0604020202020204" pitchFamily="34" charset="0"/>
                </a:endParaRPr>
              </a:p>
            </p:txBody>
          </p:sp>
        </p:grpSp>
        <p:sp>
          <p:nvSpPr>
            <p:cNvPr id="1049615" name="Rectangle 136"/>
            <p:cNvSpPr>
              <a:spLocks noChangeArrowheads="1"/>
            </p:cNvSpPr>
            <p:nvPr/>
          </p:nvSpPr>
          <p:spPr bwMode="auto">
            <a:xfrm>
              <a:off x="5651972" y="4358027"/>
              <a:ext cx="161925" cy="431801"/>
            </a:xfrm>
            <a:prstGeom prst="rect"/>
            <a:solidFill>
              <a:schemeClr val="bg1"/>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616" name="Rectangle 136"/>
            <p:cNvSpPr>
              <a:spLocks noChangeArrowheads="1"/>
            </p:cNvSpPr>
            <p:nvPr/>
          </p:nvSpPr>
          <p:spPr bwMode="auto">
            <a:xfrm>
              <a:off x="7544812" y="4354072"/>
              <a:ext cx="161925" cy="431801"/>
            </a:xfrm>
            <a:prstGeom prst="rect"/>
            <a:solidFill>
              <a:schemeClr val="bg1"/>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617" name="文本框 77"/>
            <p:cNvSpPr txBox="1"/>
            <p:nvPr/>
          </p:nvSpPr>
          <p:spPr>
            <a:xfrm>
              <a:off x="5136616" y="4378226"/>
              <a:ext cx="62410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E0</a:t>
              </a:r>
              <a:endParaRPr altLang="en-US" b="1" dirty="0" sz="2000" lang="zh-CN">
                <a:latin typeface="Arial" panose="020B0604020202020204" pitchFamily="34" charset="0"/>
                <a:cs typeface="Arial" panose="020B0604020202020204" pitchFamily="34" charset="0"/>
              </a:endParaRPr>
            </a:p>
          </p:txBody>
        </p:sp>
        <p:sp>
          <p:nvSpPr>
            <p:cNvPr id="1049618" name="文本框 78"/>
            <p:cNvSpPr txBox="1"/>
            <p:nvPr/>
          </p:nvSpPr>
          <p:spPr>
            <a:xfrm>
              <a:off x="7691647" y="4378226"/>
              <a:ext cx="67730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sp>
          <p:nvSpPr>
            <p:cNvPr id="1049619" name="文本框 79"/>
            <p:cNvSpPr txBox="1"/>
            <p:nvPr/>
          </p:nvSpPr>
          <p:spPr>
            <a:xfrm>
              <a:off x="5951435" y="4344145"/>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E0</a:t>
              </a:r>
              <a:endParaRPr altLang="en-US" b="1" dirty="0" sz="2000" lang="zh-CN">
                <a:latin typeface="Arial" panose="020B0604020202020204" pitchFamily="34" charset="0"/>
                <a:cs typeface="Arial" panose="020B0604020202020204" pitchFamily="34" charset="0"/>
              </a:endParaRPr>
            </a:p>
          </p:txBody>
        </p:sp>
        <p:sp>
          <p:nvSpPr>
            <p:cNvPr id="1049620" name="Line 148"/>
            <p:cNvSpPr>
              <a:spLocks noChangeShapeType="1"/>
            </p:cNvSpPr>
            <p:nvPr/>
          </p:nvSpPr>
          <p:spPr bwMode="auto">
            <a:xfrm>
              <a:off x="5949600"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621" name="文本框 81"/>
            <p:cNvSpPr txBox="1"/>
            <p:nvPr/>
          </p:nvSpPr>
          <p:spPr>
            <a:xfrm>
              <a:off x="6998267" y="4350411"/>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sp>
          <p:nvSpPr>
            <p:cNvPr id="1049622" name="Line 148"/>
            <p:cNvSpPr>
              <a:spLocks noChangeShapeType="1"/>
            </p:cNvSpPr>
            <p:nvPr/>
          </p:nvSpPr>
          <p:spPr bwMode="auto">
            <a:xfrm>
              <a:off x="7413206"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grpSp>
      <p:sp>
        <p:nvSpPr>
          <p:cNvPr id="1049623" name="矩形 163"/>
          <p:cNvSpPr>
            <a:spLocks noChangeAspect="1" noMove="1" noResize="1" noRot="1" noAdjustHandles="1" noEditPoints="1" noChangeArrowheads="1" noChangeShapeType="1" noTextEdit="1"/>
          </p:cNvSpPr>
          <p:nvPr/>
        </p:nvSpPr>
        <p:spPr>
          <a:xfrm>
            <a:off x="470197" y="819926"/>
            <a:ext cx="4591513" cy="461665"/>
          </a:xfrm>
          <a:prstGeom prst="rect"/>
          <a:blipFill>
            <a:blip xmlns:r="http://schemas.openxmlformats.org/officeDocument/2006/relationships" r:embed="rId1"/>
            <a:stretch>
              <a:fillRect b="-2667"/>
            </a:stretch>
          </a:blipFill>
        </p:spPr>
        <p:txBody>
          <a:bodyPr/>
          <a:p>
            <a:r>
              <a:rPr altLang="en-US" lang="zh-CN">
                <a:noFill/>
              </a:rPr>
              <a:t> </a:t>
            </a:r>
          </a:p>
        </p:txBody>
      </p:sp>
      <p:sp>
        <p:nvSpPr>
          <p:cNvPr id="1049624" name="矩形 164"/>
          <p:cNvSpPr>
            <a:spLocks noChangeAspect="1" noMove="1" noResize="1" noRot="1" noAdjustHandles="1" noEditPoints="1" noChangeArrowheads="1" noChangeShapeType="1" noTextEdit="1"/>
          </p:cNvSpPr>
          <p:nvPr/>
        </p:nvSpPr>
        <p:spPr>
          <a:xfrm>
            <a:off x="1421461" y="1450868"/>
            <a:ext cx="2382191" cy="461665"/>
          </a:xfrm>
          <a:prstGeom prst="rect"/>
          <a:blipFill>
            <a:blip xmlns:r="http://schemas.openxmlformats.org/officeDocument/2006/relationships" r:embed="rId2"/>
            <a:stretch>
              <a:fillRect b="-2632"/>
            </a:stretch>
          </a:blipFill>
        </p:spPr>
        <p:txBody>
          <a:bodyPr/>
          <a:p>
            <a:r>
              <a:rPr altLang="en-US" lang="zh-CN">
                <a:noFill/>
              </a:rPr>
              <a:t> </a:t>
            </a:r>
          </a:p>
        </p:txBody>
      </p:sp>
      <p:sp>
        <p:nvSpPr>
          <p:cNvPr id="1049625" name="矩形 165"/>
          <p:cNvSpPr>
            <a:spLocks noChangeAspect="1" noMove="1" noResize="1" noRot="1" noAdjustHandles="1" noEditPoints="1" noChangeArrowheads="1" noChangeShapeType="1" noTextEdit="1"/>
          </p:cNvSpPr>
          <p:nvPr/>
        </p:nvSpPr>
        <p:spPr>
          <a:xfrm>
            <a:off x="1189213" y="2095669"/>
            <a:ext cx="3001847" cy="461665"/>
          </a:xfrm>
          <a:prstGeom prst="rect"/>
          <a:blipFill>
            <a:blip xmlns:r="http://schemas.openxmlformats.org/officeDocument/2006/relationships" r:embed="rId3"/>
            <a:stretch>
              <a:fillRect b="-1316"/>
            </a:stretch>
          </a:blipFill>
        </p:spPr>
        <p:txBody>
          <a:bodyPr/>
          <a:p>
            <a:r>
              <a:rPr altLang="en-US" lang="zh-CN">
                <a:noFill/>
              </a:rPr>
              <a:t> </a:t>
            </a:r>
          </a:p>
        </p:txBody>
      </p:sp>
      <p:sp>
        <p:nvSpPr>
          <p:cNvPr id="1049626" name="矩形 166"/>
          <p:cNvSpPr>
            <a:spLocks noChangeAspect="1" noMove="1" noResize="1" noRot="1" noAdjustHandles="1" noEditPoints="1" noChangeArrowheads="1" noChangeShapeType="1" noTextEdit="1"/>
          </p:cNvSpPr>
          <p:nvPr/>
        </p:nvSpPr>
        <p:spPr>
          <a:xfrm>
            <a:off x="1475969" y="2812208"/>
            <a:ext cx="2654573" cy="461665"/>
          </a:xfrm>
          <a:prstGeom prst="rect"/>
          <a:blipFill>
            <a:blip xmlns:r="http://schemas.openxmlformats.org/officeDocument/2006/relationships" r:embed="rId4"/>
            <a:stretch>
              <a:fillRect b="-2632"/>
            </a:stretch>
          </a:blipFill>
        </p:spPr>
        <p:txBody>
          <a:bodyPr/>
          <a:p>
            <a:r>
              <a:rPr altLang="en-US" lang="zh-CN">
                <a:noFill/>
              </a:rPr>
              <a:t> </a:t>
            </a:r>
          </a:p>
        </p:txBody>
      </p:sp>
      <p:sp>
        <p:nvSpPr>
          <p:cNvPr id="1049627" name="矩形 167"/>
          <p:cNvSpPr>
            <a:spLocks noChangeAspect="1" noMove="1" noResize="1" noRot="1" noAdjustHandles="1" noEditPoints="1" noChangeArrowheads="1" noChangeShapeType="1" noTextEdit="1"/>
          </p:cNvSpPr>
          <p:nvPr/>
        </p:nvSpPr>
        <p:spPr>
          <a:xfrm>
            <a:off x="1797162" y="3628324"/>
            <a:ext cx="1937582" cy="844205"/>
          </a:xfrm>
          <a:prstGeom prst="rect"/>
          <a:blipFill>
            <a:blip xmlns:r="http://schemas.openxmlformats.org/officeDocument/2006/relationships" r:embed="rId5"/>
            <a:stretch>
              <a:fillRect/>
            </a:stretch>
          </a:blipFill>
        </p:spPr>
        <p:txBody>
          <a:bodyPr/>
          <a:p>
            <a:r>
              <a:rPr altLang="en-US" lang="zh-CN">
                <a:noFill/>
              </a:rPr>
              <a:t> </a:t>
            </a:r>
          </a:p>
        </p:txBody>
      </p:sp>
      <p:sp>
        <p:nvSpPr>
          <p:cNvPr id="1049628" name="矩形 8"/>
          <p:cNvSpPr/>
          <p:nvPr/>
        </p:nvSpPr>
        <p:spPr>
          <a:xfrm>
            <a:off x="312962" y="4722000"/>
            <a:ext cx="5065874" cy="1336040"/>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Through changing the resistance of </a:t>
            </a:r>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R</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E0</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and </a:t>
            </a:r>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R</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E1</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we can increase or decrease </a:t>
            </a:r>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I</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C1</a:t>
            </a:r>
            <a:endParaRPr altLang="zh-CN" baseline="-25000"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6">
            <p14:nvContentPartPr>
              <p14:cNvPr id="1049629" name=""/>
              <p14:cNvContentPartPr/>
              <p14:nvPr/>
            </p14:nvContentPartPr>
            <p14:xfrm>
              <a:off x="5765481" y="467802"/>
              <a:ext cx="155324" cy="14297"/>
            </p14:xfrm>
          </p:contentPart>
        </mc:Choice>
        <mc:Fallback>
          <p:sp>
            <p:nvSpPr>
              <p:cNvPr id="1049629" name=""/>
              <p:cNvSpPr/>
              <p:nvPr/>
            </p:nvSpPr>
            <p:spPr>
              <a:xfrm>
                <a:off x="5765481" y="467802"/>
                <a:ext cx="155324" cy="14297"/>
              </a:xfrm>
            </p:spPr>
          </p:sp>
        </mc:Fallback>
      </mc:AlternateContent>
      <mc:AlternateContent xmlns:mc="http://schemas.openxmlformats.org/markup-compatibility/2006">
        <mc:Choice xmlns:p14="http://schemas.microsoft.com/office/powerpoint/2010/main" Requires="p14">
          <p:contentPart p14:bwMode="auto" r:id="rId7">
            <p14:nvContentPartPr>
              <p14:cNvPr id="1049630" name=""/>
              <p14:cNvContentPartPr/>
              <p14:nvPr/>
            </p14:nvContentPartPr>
            <p14:xfrm>
              <a:off x="5833070" y="438558"/>
              <a:ext cx="102033" cy="313238"/>
            </p14:xfrm>
          </p:contentPart>
        </mc:Choice>
        <mc:Fallback>
          <p:sp>
            <p:nvSpPr>
              <p:cNvPr id="1049630" name=""/>
              <p:cNvSpPr/>
              <p:nvPr/>
            </p:nvSpPr>
            <p:spPr>
              <a:xfrm>
                <a:off x="5833070" y="438558"/>
                <a:ext cx="102033" cy="313238"/>
              </a:xfrm>
            </p:spPr>
          </p:sp>
        </mc:Fallback>
      </mc:AlternateContent>
      <mc:AlternateContent xmlns:mc="http://schemas.openxmlformats.org/markup-compatibility/2006">
        <mc:Choice xmlns:p14="http://schemas.microsoft.com/office/powerpoint/2010/main" Requires="p14">
          <p:contentPart p14:bwMode="auto" r:id="rId8">
            <p14:nvContentPartPr>
              <p14:cNvPr id="1049631" name=""/>
              <p14:cNvContentPartPr/>
              <p14:nvPr/>
            </p14:nvContentPartPr>
            <p14:xfrm>
              <a:off x="5721938" y="688109"/>
              <a:ext cx="155974" cy="15596"/>
            </p14:xfrm>
          </p:contentPart>
        </mc:Choice>
        <mc:Fallback>
          <p:sp>
            <p:nvSpPr>
              <p:cNvPr id="1049631" name=""/>
              <p:cNvSpPr/>
              <p:nvPr/>
            </p:nvSpPr>
            <p:spPr>
              <a:xfrm>
                <a:off x="5721938" y="688109"/>
                <a:ext cx="155974" cy="15596"/>
              </a:xfrm>
            </p:spPr>
          </p:sp>
        </mc:Fallback>
      </mc:AlternateContent>
      <mc:AlternateContent xmlns:mc="http://schemas.openxmlformats.org/markup-compatibility/2006">
        <mc:Choice xmlns:p14="http://schemas.microsoft.com/office/powerpoint/2010/main" Requires="p14">
          <p:contentPart p14:bwMode="auto" r:id="rId9">
            <p14:nvContentPartPr>
              <p14:cNvPr id="1049632" name=""/>
              <p14:cNvContentPartPr/>
              <p14:nvPr/>
            </p14:nvContentPartPr>
            <p14:xfrm>
              <a:off x="5865565" y="760245"/>
              <a:ext cx="51341" cy="7148"/>
            </p14:xfrm>
          </p:contentPart>
        </mc:Choice>
        <mc:Fallback>
          <p:sp>
            <p:nvSpPr>
              <p:cNvPr id="1049632" name=""/>
              <p:cNvSpPr/>
              <p:nvPr/>
            </p:nvSpPr>
            <p:spPr>
              <a:xfrm>
                <a:off x="5865565" y="760245"/>
                <a:ext cx="51341" cy="7148"/>
              </a:xfrm>
            </p:spPr>
          </p:sp>
        </mc:Fallback>
      </mc:AlternateContent>
      <mc:AlternateContent xmlns:mc="http://schemas.openxmlformats.org/markup-compatibility/2006">
        <mc:Choice xmlns:p14="http://schemas.microsoft.com/office/powerpoint/2010/main" Requires="p14">
          <p:contentPart p14:bwMode="auto" r:id="rId10">
            <p14:nvContentPartPr>
              <p14:cNvPr id="1049633" name=""/>
              <p14:cNvContentPartPr/>
              <p14:nvPr/>
            </p14:nvContentPartPr>
            <p14:xfrm>
              <a:off x="5951349" y="430759"/>
              <a:ext cx="64340" cy="191062"/>
            </p14:xfrm>
          </p:contentPart>
        </mc:Choice>
        <mc:Fallback>
          <p:sp>
            <p:nvSpPr>
              <p:cNvPr id="1049633" name=""/>
              <p:cNvSpPr/>
              <p:nvPr/>
            </p:nvSpPr>
            <p:spPr>
              <a:xfrm>
                <a:off x="5951349" y="430759"/>
                <a:ext cx="64340" cy="191062"/>
              </a:xfrm>
            </p:spPr>
          </p:sp>
        </mc:Fallback>
      </mc:AlternateContent>
      <mc:AlternateContent xmlns:mc="http://schemas.openxmlformats.org/markup-compatibility/2006">
        <mc:Choice xmlns:p14="http://schemas.microsoft.com/office/powerpoint/2010/main" Requires="p14">
          <p:contentPart p14:bwMode="auto" r:id="rId11">
            <p14:nvContentPartPr>
              <p14:cNvPr id="1049634" name=""/>
              <p14:cNvContentPartPr/>
              <p14:nvPr/>
            </p14:nvContentPartPr>
            <p14:xfrm>
              <a:off x="6042335" y="465203"/>
              <a:ext cx="55890" cy="28594"/>
            </p14:xfrm>
          </p:contentPart>
        </mc:Choice>
        <mc:Fallback>
          <p:sp>
            <p:nvSpPr>
              <p:cNvPr id="1049634" name=""/>
              <p:cNvSpPr/>
              <p:nvPr/>
            </p:nvSpPr>
            <p:spPr>
              <a:xfrm>
                <a:off x="6042335" y="465203"/>
                <a:ext cx="55890" cy="28594"/>
              </a:xfrm>
            </p:spPr>
          </p:sp>
        </mc:Fallback>
      </mc:AlternateContent>
      <mc:AlternateContent xmlns:mc="http://schemas.openxmlformats.org/markup-compatibility/2006">
        <mc:Choice xmlns:p14="http://schemas.microsoft.com/office/powerpoint/2010/main" Requires="p14">
          <p:contentPart p14:bwMode="auto" r:id="rId12">
            <p14:nvContentPartPr>
              <p14:cNvPr id="1049635" name=""/>
              <p14:cNvContentPartPr/>
              <p14:nvPr/>
            </p14:nvContentPartPr>
            <p14:xfrm>
              <a:off x="6014390" y="520442"/>
              <a:ext cx="98133" cy="53289"/>
            </p14:xfrm>
          </p:contentPart>
        </mc:Choice>
        <mc:Fallback>
          <p:sp>
            <p:nvSpPr>
              <p:cNvPr id="1049635" name=""/>
              <p:cNvSpPr/>
              <p:nvPr/>
            </p:nvSpPr>
            <p:spPr>
              <a:xfrm>
                <a:off x="6014390" y="520442"/>
                <a:ext cx="98133" cy="53289"/>
              </a:xfrm>
            </p:spPr>
          </p:sp>
        </mc:Fallback>
      </mc:AlternateContent>
      <mc:AlternateContent xmlns:mc="http://schemas.openxmlformats.org/markup-compatibility/2006">
        <mc:Choice xmlns:p14="http://schemas.microsoft.com/office/powerpoint/2010/main" Requires="p14">
          <p:contentPart p14:bwMode="auto" r:id="rId13">
            <p14:nvContentPartPr>
              <p14:cNvPr id="1049636" name=""/>
              <p14:cNvContentPartPr/>
              <p14:nvPr/>
            </p14:nvContentPartPr>
            <p14:xfrm>
              <a:off x="5981895" y="582180"/>
              <a:ext cx="154674" cy="57838"/>
            </p14:xfrm>
          </p:contentPart>
        </mc:Choice>
        <mc:Fallback>
          <p:sp>
            <p:nvSpPr>
              <p:cNvPr id="1049636" name=""/>
              <p:cNvSpPr/>
              <p:nvPr/>
            </p:nvSpPr>
            <p:spPr>
              <a:xfrm>
                <a:off x="5981895" y="582180"/>
                <a:ext cx="154674" cy="57838"/>
              </a:xfrm>
            </p:spPr>
          </p:sp>
        </mc:Fallback>
      </mc:AlternateContent>
      <mc:AlternateContent xmlns:mc="http://schemas.openxmlformats.org/markup-compatibility/2006">
        <mc:Choice xmlns:p14="http://schemas.microsoft.com/office/powerpoint/2010/main" Requires="p14">
          <p:contentPart p14:bwMode="auto" r:id="rId14">
            <p14:nvContentPartPr>
              <p14:cNvPr id="1049637" name=""/>
              <p14:cNvContentPartPr/>
              <p14:nvPr/>
            </p14:nvContentPartPr>
            <p14:xfrm>
              <a:off x="6041035" y="571782"/>
              <a:ext cx="92284" cy="165717"/>
            </p14:xfrm>
          </p:contentPart>
        </mc:Choice>
        <mc:Fallback>
          <p:sp>
            <p:nvSpPr>
              <p:cNvPr id="1049637" name=""/>
              <p:cNvSpPr/>
              <p:nvPr/>
            </p:nvSpPr>
            <p:spPr>
              <a:xfrm>
                <a:off x="6041035" y="571782"/>
                <a:ext cx="92284" cy="165717"/>
              </a:xfrm>
            </p:spPr>
          </p:sp>
        </mc:Fallback>
      </mc:AlternateContent>
      <mc:AlternateContent xmlns:mc="http://schemas.openxmlformats.org/markup-compatibility/2006">
        <mc:Choice xmlns:p14="http://schemas.microsoft.com/office/powerpoint/2010/main" Requires="p14">
          <p:contentPart p14:bwMode="auto" r:id="rId15">
            <p14:nvContentPartPr>
              <p14:cNvPr id="1049638" name=""/>
              <p14:cNvContentPartPr/>
              <p14:nvPr/>
            </p14:nvContentPartPr>
            <p14:xfrm>
              <a:off x="6197659" y="335228"/>
              <a:ext cx="18846" cy="90332"/>
            </p14:xfrm>
          </p:contentPart>
        </mc:Choice>
        <mc:Fallback>
          <p:sp>
            <p:nvSpPr>
              <p:cNvPr id="1049638" name=""/>
              <p:cNvSpPr/>
              <p:nvPr/>
            </p:nvSpPr>
            <p:spPr>
              <a:xfrm>
                <a:off x="6197659" y="335228"/>
                <a:ext cx="18846" cy="90332"/>
              </a:xfrm>
            </p:spPr>
          </p:sp>
        </mc:Fallback>
      </mc:AlternateContent>
      <mc:AlternateContent xmlns:mc="http://schemas.openxmlformats.org/markup-compatibility/2006">
        <mc:Choice xmlns:p14="http://schemas.microsoft.com/office/powerpoint/2010/main" Requires="p14">
          <p:contentPart p14:bwMode="auto" r:id="rId16">
            <p14:nvContentPartPr>
              <p14:cNvPr id="1049639" name=""/>
              <p14:cNvContentPartPr/>
              <p14:nvPr/>
            </p14:nvContentPartPr>
            <p14:xfrm>
              <a:off x="6145018" y="390467"/>
              <a:ext cx="90984" cy="33793"/>
            </p14:xfrm>
          </p:contentPart>
        </mc:Choice>
        <mc:Fallback>
          <p:sp>
            <p:nvSpPr>
              <p:cNvPr id="1049639" name=""/>
              <p:cNvSpPr/>
              <p:nvPr/>
            </p:nvSpPr>
            <p:spPr>
              <a:xfrm>
                <a:off x="6145018" y="390467"/>
                <a:ext cx="90984" cy="33793"/>
              </a:xfrm>
            </p:spPr>
          </p:sp>
        </mc:Fallback>
      </mc:AlternateContent>
      <mc:AlternateContent xmlns:mc="http://schemas.openxmlformats.org/markup-compatibility/2006">
        <mc:Choice xmlns:p14="http://schemas.microsoft.com/office/powerpoint/2010/main" Requires="p14">
          <p:contentPart p14:bwMode="auto" r:id="rId17">
            <p14:nvContentPartPr>
              <p14:cNvPr id="1049640" name=""/>
              <p14:cNvContentPartPr/>
              <p14:nvPr/>
            </p14:nvContentPartPr>
            <p14:xfrm>
              <a:off x="6170364" y="408014"/>
              <a:ext cx="43542" cy="25994"/>
            </p14:xfrm>
          </p:contentPart>
        </mc:Choice>
        <mc:Fallback>
          <p:sp>
            <p:nvSpPr>
              <p:cNvPr id="1049640" name=""/>
              <p:cNvSpPr/>
              <p:nvPr/>
            </p:nvSpPr>
            <p:spPr>
              <a:xfrm>
                <a:off x="6170364" y="408014"/>
                <a:ext cx="43542" cy="25994"/>
              </a:xfrm>
            </p:spPr>
          </p:sp>
        </mc:Fallback>
      </mc:AlternateContent>
      <mc:AlternateContent xmlns:mc="http://schemas.openxmlformats.org/markup-compatibility/2006">
        <mc:Choice xmlns:p14="http://schemas.microsoft.com/office/powerpoint/2010/main" Requires="p14">
          <p:contentPart p14:bwMode="auto" r:id="rId18">
            <p14:nvContentPartPr>
              <p14:cNvPr id="1049641" name=""/>
              <p14:cNvContentPartPr/>
              <p14:nvPr/>
            </p14:nvContentPartPr>
            <p14:xfrm>
              <a:off x="6141118" y="415163"/>
              <a:ext cx="103983" cy="66287"/>
            </p14:xfrm>
          </p:contentPart>
        </mc:Choice>
        <mc:Fallback>
          <p:sp>
            <p:nvSpPr>
              <p:cNvPr id="1049641" name=""/>
              <p:cNvSpPr/>
              <p:nvPr/>
            </p:nvSpPr>
            <p:spPr>
              <a:xfrm>
                <a:off x="6141118" y="415163"/>
                <a:ext cx="103983" cy="66287"/>
              </a:xfrm>
            </p:spPr>
          </p:sp>
        </mc:Fallback>
      </mc:AlternateContent>
      <mc:AlternateContent xmlns:mc="http://schemas.openxmlformats.org/markup-compatibility/2006">
        <mc:Choice xmlns:p14="http://schemas.microsoft.com/office/powerpoint/2010/main" Requires="p14">
          <p:contentPart p14:bwMode="auto" r:id="rId19">
            <p14:nvContentPartPr>
              <p14:cNvPr id="1049642" name=""/>
              <p14:cNvContentPartPr/>
              <p14:nvPr/>
            </p14:nvContentPartPr>
            <p14:xfrm>
              <a:off x="6152817" y="484699"/>
              <a:ext cx="29244" cy="135173"/>
            </p14:xfrm>
          </p:contentPart>
        </mc:Choice>
        <mc:Fallback>
          <p:sp>
            <p:nvSpPr>
              <p:cNvPr id="1049642" name=""/>
              <p:cNvSpPr/>
              <p:nvPr/>
            </p:nvSpPr>
            <p:spPr>
              <a:xfrm>
                <a:off x="6152817" y="484699"/>
                <a:ext cx="29244" cy="135173"/>
              </a:xfrm>
            </p:spPr>
          </p:sp>
        </mc:Fallback>
      </mc:AlternateContent>
      <mc:AlternateContent xmlns:mc="http://schemas.openxmlformats.org/markup-compatibility/2006">
        <mc:Choice xmlns:p14="http://schemas.microsoft.com/office/powerpoint/2010/main" Requires="p14">
          <p:contentPart p14:bwMode="auto" r:id="rId20">
            <p14:nvContentPartPr>
              <p14:cNvPr id="1049643" name=""/>
              <p14:cNvContentPartPr/>
              <p14:nvPr/>
            </p14:nvContentPartPr>
            <p14:xfrm>
              <a:off x="6220405" y="472351"/>
              <a:ext cx="25996" cy="148821"/>
            </p14:xfrm>
          </p:contentPart>
        </mc:Choice>
        <mc:Fallback>
          <p:sp>
            <p:nvSpPr>
              <p:cNvPr id="1049643" name=""/>
              <p:cNvSpPr/>
              <p:nvPr/>
            </p:nvSpPr>
            <p:spPr>
              <a:xfrm>
                <a:off x="6220405" y="472351"/>
                <a:ext cx="25996" cy="148821"/>
              </a:xfrm>
            </p:spPr>
          </p:sp>
        </mc:Fallback>
      </mc:AlternateContent>
      <mc:AlternateContent xmlns:mc="http://schemas.openxmlformats.org/markup-compatibility/2006">
        <mc:Choice xmlns:p14="http://schemas.microsoft.com/office/powerpoint/2010/main" Requires="p14">
          <p:contentPart p14:bwMode="auto" r:id="rId21">
            <p14:nvContentPartPr>
              <p14:cNvPr id="1049644" name=""/>
              <p14:cNvContentPartPr/>
              <p14:nvPr/>
            </p14:nvContentPartPr>
            <p14:xfrm>
              <a:off x="6161265" y="515243"/>
              <a:ext cx="71489" cy="193662"/>
            </p14:xfrm>
          </p:contentPart>
        </mc:Choice>
        <mc:Fallback>
          <p:sp>
            <p:nvSpPr>
              <p:cNvPr id="1049644" name=""/>
              <p:cNvSpPr/>
              <p:nvPr/>
            </p:nvSpPr>
            <p:spPr>
              <a:xfrm>
                <a:off x="6161265" y="515243"/>
                <a:ext cx="71489" cy="193662"/>
              </a:xfrm>
            </p:spPr>
          </p:sp>
        </mc:Fallback>
      </mc:AlternateContent>
      <mc:AlternateContent xmlns:mc="http://schemas.openxmlformats.org/markup-compatibility/2006">
        <mc:Choice xmlns:p14="http://schemas.microsoft.com/office/powerpoint/2010/main" Requires="p14">
          <p:contentPart p14:bwMode="auto" r:id="rId22">
            <p14:nvContentPartPr>
              <p14:cNvPr id="1049645" name=""/>
              <p14:cNvContentPartPr/>
              <p14:nvPr/>
            </p14:nvContentPartPr>
            <p14:xfrm>
              <a:off x="6224955" y="598427"/>
              <a:ext cx="120229" cy="109178"/>
            </p14:xfrm>
          </p:contentPart>
        </mc:Choice>
        <mc:Fallback>
          <p:sp>
            <p:nvSpPr>
              <p:cNvPr id="1049645" name=""/>
              <p:cNvSpPr/>
              <p:nvPr/>
            </p:nvSpPr>
            <p:spPr>
              <a:xfrm>
                <a:off x="6224955" y="598427"/>
                <a:ext cx="120229" cy="109178"/>
              </a:xfrm>
            </p:spPr>
          </p:sp>
        </mc:Fallback>
      </mc:AlternateContent>
      <mc:AlternateContent xmlns:mc="http://schemas.openxmlformats.org/markup-compatibility/2006">
        <mc:Choice xmlns:p14="http://schemas.microsoft.com/office/powerpoint/2010/main" Requires="p14">
          <p:contentPart p14:bwMode="auto" r:id="rId23">
            <p14:nvContentPartPr>
              <p14:cNvPr id="1049646" name=""/>
              <p14:cNvContentPartPr/>
              <p14:nvPr/>
            </p14:nvContentPartPr>
            <p14:xfrm>
              <a:off x="6321139" y="317032"/>
              <a:ext cx="155974" cy="183264"/>
            </p14:xfrm>
          </p:contentPart>
        </mc:Choice>
        <mc:Fallback>
          <p:sp>
            <p:nvSpPr>
              <p:cNvPr id="1049646" name=""/>
              <p:cNvSpPr/>
              <p:nvPr/>
            </p:nvSpPr>
            <p:spPr>
              <a:xfrm>
                <a:off x="6321139" y="317032"/>
                <a:ext cx="155974" cy="183264"/>
              </a:xfrm>
            </p:spPr>
          </p:sp>
        </mc:Fallback>
      </mc:AlternateContent>
      <mc:AlternateContent xmlns:mc="http://schemas.openxmlformats.org/markup-compatibility/2006">
        <mc:Choice xmlns:p14="http://schemas.microsoft.com/office/powerpoint/2010/main" Requires="p14">
          <p:contentPart p14:bwMode="auto" r:id="rId24">
            <p14:nvContentPartPr>
              <p14:cNvPr id="1049647" name=""/>
              <p14:cNvContentPartPr/>
              <p14:nvPr/>
            </p14:nvContentPartPr>
            <p14:xfrm>
              <a:off x="6423172" y="441807"/>
              <a:ext cx="55241" cy="287244"/>
            </p14:xfrm>
          </p:contentPart>
        </mc:Choice>
        <mc:Fallback>
          <p:sp>
            <p:nvSpPr>
              <p:cNvPr id="1049647" name=""/>
              <p:cNvSpPr/>
              <p:nvPr/>
            </p:nvSpPr>
            <p:spPr>
              <a:xfrm>
                <a:off x="6423172" y="441807"/>
                <a:ext cx="55241" cy="287244"/>
              </a:xfrm>
            </p:spPr>
          </p:sp>
        </mc:Fallback>
      </mc:AlternateContent>
      <mc:AlternateContent xmlns:mc="http://schemas.openxmlformats.org/markup-compatibility/2006">
        <mc:Choice xmlns:p14="http://schemas.microsoft.com/office/powerpoint/2010/main" Requires="p14">
          <p:contentPart p14:bwMode="auto" r:id="rId25">
            <p14:nvContentPartPr>
              <p14:cNvPr id="1049648" name=""/>
              <p14:cNvContentPartPr/>
              <p14:nvPr/>
            </p14:nvContentPartPr>
            <p14:xfrm>
              <a:off x="6465415" y="286488"/>
              <a:ext cx="63038" cy="150770"/>
            </p14:xfrm>
          </p:contentPart>
        </mc:Choice>
        <mc:Fallback>
          <p:sp>
            <p:nvSpPr>
              <p:cNvPr id="1049648" name=""/>
              <p:cNvSpPr/>
              <p:nvPr/>
            </p:nvSpPr>
            <p:spPr>
              <a:xfrm>
                <a:off x="6465415" y="286488"/>
                <a:ext cx="63038" cy="150770"/>
              </a:xfrm>
            </p:spPr>
          </p:sp>
        </mc:Fallback>
      </mc:AlternateContent>
      <mc:AlternateContent xmlns:mc="http://schemas.openxmlformats.org/markup-compatibility/2006">
        <mc:Choice xmlns:p14="http://schemas.microsoft.com/office/powerpoint/2010/main" Requires="p14">
          <p:contentPart p14:bwMode="auto" r:id="rId26">
            <p14:nvContentPartPr>
              <p14:cNvPr id="1049649" name=""/>
              <p14:cNvContentPartPr/>
              <p14:nvPr/>
            </p14:nvContentPartPr>
            <p14:xfrm>
              <a:off x="6489461" y="378770"/>
              <a:ext cx="96833" cy="155319"/>
            </p14:xfrm>
          </p:contentPart>
        </mc:Choice>
        <mc:Fallback>
          <p:sp>
            <p:nvSpPr>
              <p:cNvPr id="1049649" name=""/>
              <p:cNvSpPr/>
              <p:nvPr/>
            </p:nvSpPr>
            <p:spPr>
              <a:xfrm>
                <a:off x="6489461" y="378770"/>
                <a:ext cx="96833" cy="155319"/>
              </a:xfrm>
            </p:spPr>
          </p:sp>
        </mc:Fallback>
      </mc:AlternateContent>
      <mc:AlternateContent xmlns:mc="http://schemas.openxmlformats.org/markup-compatibility/2006">
        <mc:Choice xmlns:p14="http://schemas.microsoft.com/office/powerpoint/2010/main" Requires="p14">
          <p:contentPart p14:bwMode="auto" r:id="rId27">
            <p14:nvContentPartPr>
              <p14:cNvPr id="1049650" name=""/>
              <p14:cNvContentPartPr/>
              <p14:nvPr/>
            </p14:nvContentPartPr>
            <p14:xfrm>
              <a:off x="6501809" y="432059"/>
              <a:ext cx="71487" cy="45491"/>
            </p14:xfrm>
          </p:contentPart>
        </mc:Choice>
        <mc:Fallback>
          <p:sp>
            <p:nvSpPr>
              <p:cNvPr id="1049650" name=""/>
              <p:cNvSpPr/>
              <p:nvPr/>
            </p:nvSpPr>
            <p:spPr>
              <a:xfrm>
                <a:off x="6501809" y="432059"/>
                <a:ext cx="71487" cy="45491"/>
              </a:xfrm>
            </p:spPr>
          </p:sp>
        </mc:Fallback>
      </mc:AlternateContent>
      <mc:AlternateContent xmlns:mc="http://schemas.openxmlformats.org/markup-compatibility/2006">
        <mc:Choice xmlns:p14="http://schemas.microsoft.com/office/powerpoint/2010/main" Requires="p14">
          <p:contentPart p14:bwMode="auto" r:id="rId28">
            <p14:nvContentPartPr>
              <p14:cNvPr id="1049651" name=""/>
              <p14:cNvContentPartPr/>
              <p14:nvPr/>
            </p14:nvContentPartPr>
            <p14:xfrm>
              <a:off x="6461516" y="450256"/>
              <a:ext cx="62389" cy="178065"/>
            </p14:xfrm>
          </p:contentPart>
        </mc:Choice>
        <mc:Fallback>
          <p:sp>
            <p:nvSpPr>
              <p:cNvPr id="1049651" name=""/>
              <p:cNvSpPr/>
              <p:nvPr/>
            </p:nvSpPr>
            <p:spPr>
              <a:xfrm>
                <a:off x="6461516" y="450256"/>
                <a:ext cx="62389" cy="178065"/>
              </a:xfrm>
            </p:spPr>
          </p:sp>
        </mc:Fallback>
      </mc:AlternateContent>
      <mc:AlternateContent xmlns:mc="http://schemas.openxmlformats.org/markup-compatibility/2006">
        <mc:Choice xmlns:p14="http://schemas.microsoft.com/office/powerpoint/2010/main" Requires="p14">
          <p:contentPart p14:bwMode="auto" r:id="rId29">
            <p14:nvContentPartPr>
              <p14:cNvPr id="1049652" name=""/>
              <p14:cNvContentPartPr/>
              <p14:nvPr/>
            </p14:nvContentPartPr>
            <p14:xfrm>
              <a:off x="6544052" y="484699"/>
              <a:ext cx="92284" cy="241752"/>
            </p14:xfrm>
          </p:contentPart>
        </mc:Choice>
        <mc:Fallback>
          <p:sp>
            <p:nvSpPr>
              <p:cNvPr id="1049652" name=""/>
              <p:cNvSpPr/>
              <p:nvPr/>
            </p:nvSpPr>
            <p:spPr>
              <a:xfrm>
                <a:off x="6544052" y="484699"/>
                <a:ext cx="92284" cy="241752"/>
              </a:xfrm>
            </p:spPr>
          </p:sp>
        </mc:Fallback>
      </mc:AlternateContent>
      <mc:AlternateContent xmlns:mc="http://schemas.openxmlformats.org/markup-compatibility/2006">
        <mc:Choice xmlns:p14="http://schemas.microsoft.com/office/powerpoint/2010/main" Requires="p14">
          <p:contentPart p14:bwMode="auto" r:id="rId30">
            <p14:nvContentPartPr>
              <p14:cNvPr id="1049653" name=""/>
              <p14:cNvContentPartPr/>
              <p14:nvPr/>
            </p14:nvContentPartPr>
            <p14:xfrm>
              <a:off x="6521306" y="511994"/>
              <a:ext cx="40943" cy="113727"/>
            </p14:xfrm>
          </p:contentPart>
        </mc:Choice>
        <mc:Fallback>
          <p:sp>
            <p:nvSpPr>
              <p:cNvPr id="1049653" name=""/>
              <p:cNvSpPr/>
              <p:nvPr/>
            </p:nvSpPr>
            <p:spPr>
              <a:xfrm>
                <a:off x="6521306" y="511994"/>
                <a:ext cx="40943" cy="113727"/>
              </a:xfrm>
            </p:spPr>
          </p:sp>
        </mc:Fallback>
      </mc:AlternateContent>
      <mc:AlternateContent xmlns:mc="http://schemas.openxmlformats.org/markup-compatibility/2006">
        <mc:Choice xmlns:p14="http://schemas.microsoft.com/office/powerpoint/2010/main" Requires="p14">
          <p:contentPart p14:bwMode="auto" r:id="rId31">
            <p14:nvContentPartPr>
              <p14:cNvPr id="1049654" name=""/>
              <p14:cNvContentPartPr/>
              <p14:nvPr/>
            </p14:nvContentPartPr>
            <p14:xfrm>
              <a:off x="6504408" y="587379"/>
              <a:ext cx="28596" cy="114377"/>
            </p14:xfrm>
          </p:contentPart>
        </mc:Choice>
        <mc:Fallback>
          <p:sp>
            <p:nvSpPr>
              <p:cNvPr id="1049654" name=""/>
              <p:cNvSpPr/>
              <p:nvPr/>
            </p:nvSpPr>
            <p:spPr>
              <a:xfrm>
                <a:off x="6504408" y="587379"/>
                <a:ext cx="28596" cy="114377"/>
              </a:xfrm>
            </p:spPr>
          </p:sp>
        </mc:Fallback>
      </mc:AlternateContent>
      <mc:AlternateContent xmlns:mc="http://schemas.openxmlformats.org/markup-compatibility/2006">
        <mc:Choice xmlns:p14="http://schemas.microsoft.com/office/powerpoint/2010/main" Requires="p14">
          <p:contentPart p14:bwMode="auto" r:id="rId32">
            <p14:nvContentPartPr>
              <p14:cNvPr id="1049655" name=""/>
              <p14:cNvContentPartPr/>
              <p14:nvPr/>
            </p14:nvContentPartPr>
            <p14:xfrm>
              <a:off x="6627238" y="478850"/>
              <a:ext cx="87736" cy="109178"/>
            </p14:xfrm>
          </p:contentPart>
        </mc:Choice>
        <mc:Fallback>
          <p:sp>
            <p:nvSpPr>
              <p:cNvPr id="1049655" name=""/>
              <p:cNvSpPr/>
              <p:nvPr/>
            </p:nvSpPr>
            <p:spPr>
              <a:xfrm>
                <a:off x="6627238" y="478850"/>
                <a:ext cx="87736" cy="109178"/>
              </a:xfrm>
            </p:spPr>
          </p:sp>
        </mc:Fallback>
      </mc:AlternateContent>
      <mc:AlternateContent xmlns:mc="http://schemas.openxmlformats.org/markup-compatibility/2006">
        <mc:Choice xmlns:p14="http://schemas.microsoft.com/office/powerpoint/2010/main" Requires="p14">
          <p:contentPart p14:bwMode="auto" r:id="rId33">
            <p14:nvContentPartPr>
              <p14:cNvPr id="1049656" name=""/>
              <p14:cNvContentPartPr/>
              <p14:nvPr/>
            </p14:nvContentPartPr>
            <p14:xfrm>
              <a:off x="6750068" y="443757"/>
              <a:ext cx="25346" cy="169617"/>
            </p14:xfrm>
          </p:contentPart>
        </mc:Choice>
        <mc:Fallback>
          <p:sp>
            <p:nvSpPr>
              <p:cNvPr id="1049656" name=""/>
              <p:cNvSpPr/>
              <p:nvPr/>
            </p:nvSpPr>
            <p:spPr>
              <a:xfrm>
                <a:off x="6750068" y="443757"/>
                <a:ext cx="25346" cy="169617"/>
              </a:xfrm>
            </p:spPr>
          </p:sp>
        </mc:Fallback>
      </mc:AlternateContent>
      <mc:AlternateContent xmlns:mc="http://schemas.openxmlformats.org/markup-compatibility/2006">
        <mc:Choice xmlns:p14="http://schemas.microsoft.com/office/powerpoint/2010/main" Requires="p14">
          <p:contentPart p14:bwMode="auto" r:id="rId34">
            <p14:nvContentPartPr>
              <p14:cNvPr id="1049657" name=""/>
              <p14:cNvContentPartPr/>
              <p14:nvPr/>
            </p14:nvContentPartPr>
            <p14:xfrm>
              <a:off x="6757866" y="424261"/>
              <a:ext cx="128678" cy="171566"/>
            </p14:xfrm>
          </p:contentPart>
        </mc:Choice>
        <mc:Fallback>
          <p:sp>
            <p:nvSpPr>
              <p:cNvPr id="1049657" name=""/>
              <p:cNvSpPr/>
              <p:nvPr/>
            </p:nvSpPr>
            <p:spPr>
              <a:xfrm>
                <a:off x="6757866" y="424261"/>
                <a:ext cx="128678" cy="171566"/>
              </a:xfrm>
            </p:spPr>
          </p:sp>
        </mc:Fallback>
      </mc:AlternateContent>
      <mc:AlternateContent xmlns:mc="http://schemas.openxmlformats.org/markup-compatibility/2006">
        <mc:Choice xmlns:p14="http://schemas.microsoft.com/office/powerpoint/2010/main" Requires="p14">
          <p:contentPart p14:bwMode="auto" r:id="rId35">
            <p14:nvContentPartPr>
              <p14:cNvPr id="1049658" name=""/>
              <p14:cNvContentPartPr/>
              <p14:nvPr/>
            </p14:nvContentPartPr>
            <p14:xfrm>
              <a:off x="6770214" y="474301"/>
              <a:ext cx="70838" cy="11697"/>
            </p14:xfrm>
          </p:contentPart>
        </mc:Choice>
        <mc:Fallback>
          <p:sp>
            <p:nvSpPr>
              <p:cNvPr id="1049658" name=""/>
              <p:cNvSpPr/>
              <p:nvPr/>
            </p:nvSpPr>
            <p:spPr>
              <a:xfrm>
                <a:off x="6770214" y="474301"/>
                <a:ext cx="70838" cy="11697"/>
              </a:xfrm>
            </p:spPr>
          </p:sp>
        </mc:Fallback>
      </mc:AlternateContent>
      <mc:AlternateContent xmlns:mc="http://schemas.openxmlformats.org/markup-compatibility/2006">
        <mc:Choice xmlns:p14="http://schemas.microsoft.com/office/powerpoint/2010/main" Requires="p14">
          <p:contentPart p14:bwMode="auto" r:id="rId36">
            <p14:nvContentPartPr>
              <p14:cNvPr id="1049659" name=""/>
              <p14:cNvContentPartPr/>
              <p14:nvPr/>
            </p14:nvContentPartPr>
            <p14:xfrm>
              <a:off x="6749418" y="549036"/>
              <a:ext cx="123480" cy="25994"/>
            </p14:xfrm>
          </p:contentPart>
        </mc:Choice>
        <mc:Fallback>
          <p:sp>
            <p:nvSpPr>
              <p:cNvPr id="1049659" name=""/>
              <p:cNvSpPr/>
              <p:nvPr/>
            </p:nvSpPr>
            <p:spPr>
              <a:xfrm>
                <a:off x="6749418" y="549036"/>
                <a:ext cx="123480" cy="25994"/>
              </a:xfrm>
            </p:spPr>
          </p:sp>
        </mc:Fallback>
      </mc:AlternateContent>
      <mc:AlternateContent xmlns:mc="http://schemas.openxmlformats.org/markup-compatibility/2006">
        <mc:Choice xmlns:p14="http://schemas.microsoft.com/office/powerpoint/2010/main" Requires="p14">
          <p:contentPart p14:bwMode="auto" r:id="rId37">
            <p14:nvContentPartPr>
              <p14:cNvPr id="1049660" name=""/>
              <p14:cNvContentPartPr/>
              <p14:nvPr/>
            </p14:nvContentPartPr>
            <p14:xfrm>
              <a:off x="6781263" y="370971"/>
              <a:ext cx="152725" cy="326886"/>
            </p14:xfrm>
          </p:contentPart>
        </mc:Choice>
        <mc:Fallback>
          <p:sp>
            <p:nvSpPr>
              <p:cNvPr id="1049660" name=""/>
              <p:cNvSpPr/>
              <p:nvPr/>
            </p:nvSpPr>
            <p:spPr>
              <a:xfrm>
                <a:off x="6781263" y="370971"/>
                <a:ext cx="152725" cy="326886"/>
              </a:xfrm>
            </p:spPr>
          </p:sp>
        </mc:Fallback>
      </mc:AlternateContent>
      <mc:AlternateContent xmlns:mc="http://schemas.openxmlformats.org/markup-compatibility/2006">
        <mc:Choice xmlns:p14="http://schemas.microsoft.com/office/powerpoint/2010/main" Requires="p14">
          <p:contentPart p14:bwMode="auto" r:id="rId38">
            <p14:nvContentPartPr>
              <p14:cNvPr id="1049661" name=""/>
              <p14:cNvContentPartPr/>
              <p14:nvPr/>
            </p14:nvContentPartPr>
            <p14:xfrm>
              <a:off x="6949585" y="393717"/>
              <a:ext cx="59140" cy="50690"/>
            </p14:xfrm>
          </p:contentPart>
        </mc:Choice>
        <mc:Fallback>
          <p:sp>
            <p:nvSpPr>
              <p:cNvPr id="1049661" name=""/>
              <p:cNvSpPr/>
              <p:nvPr/>
            </p:nvSpPr>
            <p:spPr>
              <a:xfrm>
                <a:off x="6949585" y="393717"/>
                <a:ext cx="59140" cy="50690"/>
              </a:xfrm>
            </p:spPr>
          </p:sp>
        </mc:Fallback>
      </mc:AlternateContent>
      <mc:AlternateContent xmlns:mc="http://schemas.openxmlformats.org/markup-compatibility/2006">
        <mc:Choice xmlns:p14="http://schemas.microsoft.com/office/powerpoint/2010/main" Requires="p14">
          <p:contentPart p14:bwMode="auto" r:id="rId39">
            <p14:nvContentPartPr>
              <p14:cNvPr id="1049662" name=""/>
              <p14:cNvContentPartPr/>
              <p14:nvPr/>
            </p14:nvContentPartPr>
            <p14:xfrm>
              <a:off x="6969731" y="484699"/>
              <a:ext cx="34445" cy="48740"/>
            </p14:xfrm>
          </p:contentPart>
        </mc:Choice>
        <mc:Fallback>
          <p:sp>
            <p:nvSpPr>
              <p:cNvPr id="1049662" name=""/>
              <p:cNvSpPr/>
              <p:nvPr/>
            </p:nvSpPr>
            <p:spPr>
              <a:xfrm>
                <a:off x="6969731" y="484699"/>
                <a:ext cx="34445" cy="48740"/>
              </a:xfrm>
            </p:spPr>
          </p:sp>
        </mc:Fallback>
      </mc:AlternateContent>
      <mc:AlternateContent xmlns:mc="http://schemas.openxmlformats.org/markup-compatibility/2006">
        <mc:Choice xmlns:p14="http://schemas.microsoft.com/office/powerpoint/2010/main" Requires="p14">
          <p:contentPart p14:bwMode="auto" r:id="rId40">
            <p14:nvContentPartPr>
              <p14:cNvPr id="1049663" name=""/>
              <p14:cNvContentPartPr/>
              <p14:nvPr/>
            </p14:nvContentPartPr>
            <p14:xfrm>
              <a:off x="6976880" y="515243"/>
              <a:ext cx="74737" cy="144271"/>
            </p14:xfrm>
          </p:contentPart>
        </mc:Choice>
        <mc:Fallback>
          <p:sp>
            <p:nvSpPr>
              <p:cNvPr id="1049663" name=""/>
              <p:cNvSpPr/>
              <p:nvPr/>
            </p:nvSpPr>
            <p:spPr>
              <a:xfrm>
                <a:off x="6976880" y="515243"/>
                <a:ext cx="74737" cy="144271"/>
              </a:xfrm>
            </p:spPr>
          </p:sp>
        </mc:Fallback>
      </mc:AlternateContent>
      <mc:AlternateContent xmlns:mc="http://schemas.openxmlformats.org/markup-compatibility/2006">
        <mc:Choice xmlns:p14="http://schemas.microsoft.com/office/powerpoint/2010/main" Requires="p14">
          <p:contentPart p14:bwMode="auto" r:id="rId41">
            <p14:nvContentPartPr>
              <p14:cNvPr id="1049664" name=""/>
              <p14:cNvContentPartPr/>
              <p14:nvPr/>
            </p14:nvContentPartPr>
            <p14:xfrm>
              <a:off x="7050317" y="319631"/>
              <a:ext cx="37695" cy="62387"/>
            </p14:xfrm>
          </p:contentPart>
        </mc:Choice>
        <mc:Fallback>
          <p:sp>
            <p:nvSpPr>
              <p:cNvPr id="1049664" name=""/>
              <p:cNvSpPr/>
              <p:nvPr/>
            </p:nvSpPr>
            <p:spPr>
              <a:xfrm>
                <a:off x="7050317" y="319631"/>
                <a:ext cx="37695" cy="62387"/>
              </a:xfrm>
            </p:spPr>
          </p:sp>
        </mc:Fallback>
      </mc:AlternateContent>
      <mc:AlternateContent xmlns:mc="http://schemas.openxmlformats.org/markup-compatibility/2006">
        <mc:Choice xmlns:p14="http://schemas.microsoft.com/office/powerpoint/2010/main" Requires="p14">
          <p:contentPart p14:bwMode="auto" r:id="rId42">
            <p14:nvContentPartPr>
              <p14:cNvPr id="1049665" name=""/>
              <p14:cNvContentPartPr/>
              <p14:nvPr/>
            </p14:nvContentPartPr>
            <p14:xfrm>
              <a:off x="7026272" y="396316"/>
              <a:ext cx="180670" cy="117627"/>
            </p14:xfrm>
          </p:contentPart>
        </mc:Choice>
        <mc:Fallback>
          <p:sp>
            <p:nvSpPr>
              <p:cNvPr id="1049665" name=""/>
              <p:cNvSpPr/>
              <p:nvPr/>
            </p:nvSpPr>
            <p:spPr>
              <a:xfrm>
                <a:off x="7026272" y="396316"/>
                <a:ext cx="180670" cy="117627"/>
              </a:xfrm>
            </p:spPr>
          </p:sp>
        </mc:Fallback>
      </mc:AlternateContent>
      <mc:AlternateContent xmlns:mc="http://schemas.openxmlformats.org/markup-compatibility/2006">
        <mc:Choice xmlns:p14="http://schemas.microsoft.com/office/powerpoint/2010/main" Requires="p14">
          <p:contentPart p14:bwMode="auto" r:id="rId43">
            <p14:nvContentPartPr>
              <p14:cNvPr id="1049666" name=""/>
              <p14:cNvContentPartPr/>
              <p14:nvPr/>
            </p14:nvContentPartPr>
            <p14:xfrm>
              <a:off x="7045119" y="459354"/>
              <a:ext cx="31845" cy="176115"/>
            </p14:xfrm>
          </p:contentPart>
        </mc:Choice>
        <mc:Fallback>
          <p:sp>
            <p:nvSpPr>
              <p:cNvPr id="1049666" name=""/>
              <p:cNvSpPr/>
              <p:nvPr/>
            </p:nvSpPr>
            <p:spPr>
              <a:xfrm>
                <a:off x="7045119" y="459354"/>
                <a:ext cx="31845" cy="176115"/>
              </a:xfrm>
            </p:spPr>
          </p:sp>
        </mc:Fallback>
      </mc:AlternateContent>
      <mc:AlternateContent xmlns:mc="http://schemas.openxmlformats.org/markup-compatibility/2006">
        <mc:Choice xmlns:p14="http://schemas.microsoft.com/office/powerpoint/2010/main" Requires="p14">
          <p:contentPart p14:bwMode="auto" r:id="rId44">
            <p14:nvContentPartPr>
              <p14:cNvPr id="1049667" name=""/>
              <p14:cNvContentPartPr/>
              <p14:nvPr/>
            </p14:nvContentPartPr>
            <p14:xfrm>
              <a:off x="7104909" y="500946"/>
              <a:ext cx="46142" cy="124125"/>
            </p14:xfrm>
          </p:contentPart>
        </mc:Choice>
        <mc:Fallback>
          <p:sp>
            <p:nvSpPr>
              <p:cNvPr id="1049667" name=""/>
              <p:cNvSpPr/>
              <p:nvPr/>
            </p:nvSpPr>
            <p:spPr>
              <a:xfrm>
                <a:off x="7104909" y="500946"/>
                <a:ext cx="46142" cy="124125"/>
              </a:xfrm>
            </p:spPr>
          </p:sp>
        </mc:Fallback>
      </mc:AlternateContent>
      <mc:AlternateContent xmlns:mc="http://schemas.openxmlformats.org/markup-compatibility/2006">
        <mc:Choice xmlns:p14="http://schemas.microsoft.com/office/powerpoint/2010/main" Requires="p14">
          <p:contentPart p14:bwMode="auto" r:id="rId45">
            <p14:nvContentPartPr>
              <p14:cNvPr id="1049668" name=""/>
              <p14:cNvContentPartPr/>
              <p14:nvPr/>
            </p14:nvContentPartPr>
            <p14:xfrm>
              <a:off x="7162749" y="484049"/>
              <a:ext cx="106583" cy="161168"/>
            </p14:xfrm>
          </p:contentPart>
        </mc:Choice>
        <mc:Fallback>
          <p:sp>
            <p:nvSpPr>
              <p:cNvPr id="1049668" name=""/>
              <p:cNvSpPr/>
              <p:nvPr/>
            </p:nvSpPr>
            <p:spPr>
              <a:xfrm>
                <a:off x="7162749" y="484049"/>
                <a:ext cx="106583" cy="161168"/>
              </a:xfrm>
            </p:spPr>
          </p:sp>
        </mc:Fallback>
      </mc:AlternateContent>
      <mc:AlternateContent xmlns:mc="http://schemas.openxmlformats.org/markup-compatibility/2006">
        <mc:Choice xmlns:p14="http://schemas.microsoft.com/office/powerpoint/2010/main" Requires="p14">
          <p:contentPart p14:bwMode="auto" r:id="rId46">
            <p14:nvContentPartPr>
              <p14:cNvPr id="1049669" name=""/>
              <p14:cNvContentPartPr/>
              <p14:nvPr/>
            </p14:nvContentPartPr>
            <p14:xfrm>
              <a:off x="7307675" y="421011"/>
              <a:ext cx="40944" cy="27944"/>
            </p14:xfrm>
          </p:contentPart>
        </mc:Choice>
        <mc:Fallback>
          <p:sp>
            <p:nvSpPr>
              <p:cNvPr id="1049669" name=""/>
              <p:cNvSpPr/>
              <p:nvPr/>
            </p:nvSpPr>
            <p:spPr>
              <a:xfrm>
                <a:off x="7307675" y="421011"/>
                <a:ext cx="40944" cy="27944"/>
              </a:xfrm>
            </p:spPr>
          </p:sp>
        </mc:Fallback>
      </mc:AlternateContent>
      <mc:AlternateContent xmlns:mc="http://schemas.openxmlformats.org/markup-compatibility/2006">
        <mc:Choice xmlns:p14="http://schemas.microsoft.com/office/powerpoint/2010/main" Requires="p14">
          <p:contentPart p14:bwMode="auto" r:id="rId47">
            <p14:nvContentPartPr>
              <p14:cNvPr id="1049670" name=""/>
              <p14:cNvContentPartPr/>
              <p14:nvPr/>
            </p14:nvContentPartPr>
            <p14:xfrm>
              <a:off x="7301825" y="471702"/>
              <a:ext cx="50043" cy="11047"/>
            </p14:xfrm>
          </p:contentPart>
        </mc:Choice>
        <mc:Fallback>
          <p:sp>
            <p:nvSpPr>
              <p:cNvPr id="1049670" name=""/>
              <p:cNvSpPr/>
              <p:nvPr/>
            </p:nvSpPr>
            <p:spPr>
              <a:xfrm>
                <a:off x="7301825" y="471702"/>
                <a:ext cx="50043" cy="11047"/>
              </a:xfrm>
            </p:spPr>
          </p:sp>
        </mc:Fallback>
      </mc:AlternateContent>
      <mc:AlternateContent xmlns:mc="http://schemas.openxmlformats.org/markup-compatibility/2006">
        <mc:Choice xmlns:p14="http://schemas.microsoft.com/office/powerpoint/2010/main" Requires="p14">
          <p:contentPart p14:bwMode="auto" r:id="rId48">
            <p14:nvContentPartPr>
              <p14:cNvPr id="1049671" name=""/>
              <p14:cNvContentPartPr/>
              <p14:nvPr/>
            </p14:nvContentPartPr>
            <p14:xfrm>
              <a:off x="7305076" y="502896"/>
              <a:ext cx="101383" cy="87083"/>
            </p14:xfrm>
          </p:contentPart>
        </mc:Choice>
        <mc:Fallback>
          <p:sp>
            <p:nvSpPr>
              <p:cNvPr id="1049671" name=""/>
              <p:cNvSpPr/>
              <p:nvPr/>
            </p:nvSpPr>
            <p:spPr>
              <a:xfrm>
                <a:off x="7305076" y="502896"/>
                <a:ext cx="101383" cy="87083"/>
              </a:xfrm>
            </p:spPr>
          </p:sp>
        </mc:Fallback>
      </mc:AlternateContent>
      <mc:AlternateContent xmlns:mc="http://schemas.openxmlformats.org/markup-compatibility/2006">
        <mc:Choice xmlns:p14="http://schemas.microsoft.com/office/powerpoint/2010/main" Requires="p14">
          <p:contentPart p14:bwMode="auto" r:id="rId49">
            <p14:nvContentPartPr>
              <p14:cNvPr id="1049672" name=""/>
              <p14:cNvContentPartPr/>
              <p14:nvPr/>
            </p14:nvContentPartPr>
            <p14:xfrm>
              <a:off x="7410358" y="333928"/>
              <a:ext cx="131927" cy="409420"/>
            </p14:xfrm>
          </p:contentPart>
        </mc:Choice>
        <mc:Fallback>
          <p:sp>
            <p:nvSpPr>
              <p:cNvPr id="1049672" name=""/>
              <p:cNvSpPr/>
              <p:nvPr/>
            </p:nvSpPr>
            <p:spPr>
              <a:xfrm>
                <a:off x="7410358" y="333928"/>
                <a:ext cx="131927" cy="409420"/>
              </a:xfrm>
            </p:spPr>
          </p:sp>
        </mc:Fallback>
      </mc:AlternateContent>
      <mc:AlternateContent xmlns:mc="http://schemas.openxmlformats.org/markup-compatibility/2006">
        <mc:Choice xmlns:p14="http://schemas.microsoft.com/office/powerpoint/2010/main" Requires="p14">
          <p:contentPart p14:bwMode="auto" r:id="rId50">
            <p14:nvContentPartPr>
              <p14:cNvPr id="1049673" name=""/>
              <p14:cNvContentPartPr/>
              <p14:nvPr/>
            </p14:nvContentPartPr>
            <p14:xfrm>
              <a:off x="7448702" y="362523"/>
              <a:ext cx="96834" cy="132574"/>
            </p14:xfrm>
          </p:contentPart>
        </mc:Choice>
        <mc:Fallback>
          <p:sp>
            <p:nvSpPr>
              <p:cNvPr id="1049673" name=""/>
              <p:cNvSpPr/>
              <p:nvPr/>
            </p:nvSpPr>
            <p:spPr>
              <a:xfrm>
                <a:off x="7448702" y="362523"/>
                <a:ext cx="96834" cy="132574"/>
              </a:xfrm>
            </p:spPr>
          </p:sp>
        </mc:Fallback>
      </mc:AlternateContent>
      <mc:AlternateContent xmlns:mc="http://schemas.openxmlformats.org/markup-compatibility/2006">
        <mc:Choice xmlns:p14="http://schemas.microsoft.com/office/powerpoint/2010/main" Requires="p14">
          <p:contentPart p14:bwMode="auto" r:id="rId51">
            <p14:nvContentPartPr>
              <p14:cNvPr id="1049674" name=""/>
              <p14:cNvContentPartPr/>
              <p14:nvPr/>
            </p14:nvContentPartPr>
            <p14:xfrm>
              <a:off x="7502644" y="412563"/>
              <a:ext cx="67587" cy="90982"/>
            </p14:xfrm>
          </p:contentPart>
        </mc:Choice>
        <mc:Fallback>
          <p:sp>
            <p:nvSpPr>
              <p:cNvPr id="1049674" name=""/>
              <p:cNvSpPr/>
              <p:nvPr/>
            </p:nvSpPr>
            <p:spPr>
              <a:xfrm>
                <a:off x="7502644" y="412563"/>
                <a:ext cx="67587" cy="90982"/>
              </a:xfrm>
            </p:spPr>
          </p:sp>
        </mc:Fallback>
      </mc:AlternateContent>
      <mc:AlternateContent xmlns:mc="http://schemas.openxmlformats.org/markup-compatibility/2006">
        <mc:Choice xmlns:p14="http://schemas.microsoft.com/office/powerpoint/2010/main" Requires="p14">
          <p:contentPart p14:bwMode="auto" r:id="rId52">
            <p14:nvContentPartPr>
              <p14:cNvPr id="1049675" name=""/>
              <p14:cNvContentPartPr/>
              <p14:nvPr/>
            </p14:nvContentPartPr>
            <p14:xfrm>
              <a:off x="7492895" y="452205"/>
              <a:ext cx="74737" cy="226156"/>
            </p14:xfrm>
          </p:contentPart>
        </mc:Choice>
        <mc:Fallback>
          <p:sp>
            <p:nvSpPr>
              <p:cNvPr id="1049675" name=""/>
              <p:cNvSpPr/>
              <p:nvPr/>
            </p:nvSpPr>
            <p:spPr>
              <a:xfrm>
                <a:off x="7492895" y="452205"/>
                <a:ext cx="74737" cy="226156"/>
              </a:xfrm>
            </p:spPr>
          </p:sp>
        </mc:Fallback>
      </mc:AlternateContent>
      <mc:AlternateContent xmlns:mc="http://schemas.openxmlformats.org/markup-compatibility/2006">
        <mc:Choice xmlns:p14="http://schemas.microsoft.com/office/powerpoint/2010/main" Requires="p14">
          <p:contentPart p14:bwMode="auto" r:id="rId53">
            <p14:nvContentPartPr>
              <p14:cNvPr id="1049676" name=""/>
              <p14:cNvContentPartPr/>
              <p14:nvPr/>
            </p14:nvContentPartPr>
            <p14:xfrm>
              <a:off x="7587778" y="528890"/>
              <a:ext cx="23396" cy="71486"/>
            </p14:xfrm>
          </p:contentPart>
        </mc:Choice>
        <mc:Fallback>
          <p:sp>
            <p:nvSpPr>
              <p:cNvPr id="1049676" name=""/>
              <p:cNvSpPr/>
              <p:nvPr/>
            </p:nvSpPr>
            <p:spPr>
              <a:xfrm>
                <a:off x="7587778" y="528890"/>
                <a:ext cx="23396" cy="71486"/>
              </a:xfrm>
            </p:spPr>
          </p:sp>
        </mc:Fallback>
      </mc:AlternateContent>
      <mc:AlternateContent xmlns:mc="http://schemas.openxmlformats.org/markup-compatibility/2006">
        <mc:Choice xmlns:p14="http://schemas.microsoft.com/office/powerpoint/2010/main" Requires="p14">
          <p:contentPart p14:bwMode="auto" r:id="rId54">
            <p14:nvContentPartPr>
              <p14:cNvPr id="1049677" name=""/>
              <p14:cNvContentPartPr/>
              <p14:nvPr/>
            </p14:nvContentPartPr>
            <p14:xfrm>
              <a:off x="7713858" y="426860"/>
              <a:ext cx="118281" cy="113727"/>
            </p14:xfrm>
          </p:contentPart>
        </mc:Choice>
        <mc:Fallback>
          <p:sp>
            <p:nvSpPr>
              <p:cNvPr id="1049677" name=""/>
              <p:cNvSpPr/>
              <p:nvPr/>
            </p:nvSpPr>
            <p:spPr>
              <a:xfrm>
                <a:off x="7713858" y="426860"/>
                <a:ext cx="118281" cy="113727"/>
              </a:xfrm>
            </p:spPr>
          </p:sp>
        </mc:Fallback>
      </mc:AlternateContent>
      <mc:AlternateContent xmlns:mc="http://schemas.openxmlformats.org/markup-compatibility/2006">
        <mc:Choice xmlns:p14="http://schemas.microsoft.com/office/powerpoint/2010/main" Requires="p14">
          <p:contentPart p14:bwMode="auto" r:id="rId55">
            <p14:nvContentPartPr>
              <p14:cNvPr id="1049678" name=""/>
              <p14:cNvContentPartPr/>
              <p14:nvPr/>
            </p14:nvContentPartPr>
            <p14:xfrm>
              <a:off x="7819790" y="425561"/>
              <a:ext cx="112432" cy="7148"/>
            </p14:xfrm>
          </p:contentPart>
        </mc:Choice>
        <mc:Fallback>
          <p:sp>
            <p:nvSpPr>
              <p:cNvPr id="1049678" name=""/>
              <p:cNvSpPr/>
              <p:nvPr/>
            </p:nvSpPr>
            <p:spPr>
              <a:xfrm>
                <a:off x="7819790" y="425561"/>
                <a:ext cx="112432" cy="7148"/>
              </a:xfrm>
            </p:spPr>
          </p:sp>
        </mc:Fallback>
      </mc:AlternateContent>
      <mc:AlternateContent xmlns:mc="http://schemas.openxmlformats.org/markup-compatibility/2006">
        <mc:Choice xmlns:p14="http://schemas.microsoft.com/office/powerpoint/2010/main" Requires="p14">
          <p:contentPart p14:bwMode="auto" r:id="rId56">
            <p14:nvContentPartPr>
              <p14:cNvPr id="1049679" name=""/>
              <p14:cNvContentPartPr/>
              <p14:nvPr/>
            </p14:nvContentPartPr>
            <p14:xfrm>
              <a:off x="7840586" y="384619"/>
              <a:ext cx="72139" cy="302841"/>
            </p14:xfrm>
          </p:contentPart>
        </mc:Choice>
        <mc:Fallback>
          <p:sp>
            <p:nvSpPr>
              <p:cNvPr id="1049679" name=""/>
              <p:cNvSpPr/>
              <p:nvPr/>
            </p:nvSpPr>
            <p:spPr>
              <a:xfrm>
                <a:off x="7840586" y="384619"/>
                <a:ext cx="72139" cy="302841"/>
              </a:xfrm>
            </p:spPr>
          </p:sp>
        </mc:Fallback>
      </mc:AlternateContent>
      <mc:AlternateContent xmlns:mc="http://schemas.openxmlformats.org/markup-compatibility/2006">
        <mc:Choice xmlns:p14="http://schemas.microsoft.com/office/powerpoint/2010/main" Requires="p14">
          <p:contentPart p14:bwMode="auto" r:id="rId57">
            <p14:nvContentPartPr>
              <p14:cNvPr id="1049680" name=""/>
              <p14:cNvContentPartPr/>
              <p14:nvPr/>
            </p14:nvContentPartPr>
            <p14:xfrm>
              <a:off x="7957568" y="400205"/>
              <a:ext cx="114730" cy="226635"/>
            </p14:xfrm>
          </p:contentPart>
        </mc:Choice>
        <mc:Fallback>
          <p:sp>
            <p:nvSpPr>
              <p:cNvPr id="1049680" name=""/>
              <p:cNvSpPr/>
              <p:nvPr/>
            </p:nvSpPr>
            <p:spPr>
              <a:xfrm>
                <a:off x="7957568" y="400205"/>
                <a:ext cx="114730" cy="226635"/>
              </a:xfrm>
            </p:spPr>
          </p:sp>
        </mc:Fallback>
      </mc:AlternateContent>
      <mc:AlternateContent xmlns:mc="http://schemas.openxmlformats.org/markup-compatibility/2006">
        <mc:Choice xmlns:p14="http://schemas.microsoft.com/office/powerpoint/2010/main" Requires="p14">
          <p:contentPart p14:bwMode="auto" r:id="rId58">
            <p14:nvContentPartPr>
              <p14:cNvPr id="1049681" name=""/>
              <p14:cNvContentPartPr/>
              <p14:nvPr/>
            </p14:nvContentPartPr>
            <p14:xfrm>
              <a:off x="8008909" y="452706"/>
              <a:ext cx="77881" cy="20945"/>
            </p14:xfrm>
          </p:contentPart>
        </mc:Choice>
        <mc:Fallback>
          <p:sp>
            <p:nvSpPr>
              <p:cNvPr id="1049681" name=""/>
              <p:cNvSpPr/>
              <p:nvPr/>
            </p:nvSpPr>
            <p:spPr>
              <a:xfrm>
                <a:off x="8008909" y="452706"/>
                <a:ext cx="77881" cy="20945"/>
              </a:xfrm>
            </p:spPr>
          </p:sp>
        </mc:Fallback>
      </mc:AlternateContent>
      <mc:AlternateContent xmlns:mc="http://schemas.openxmlformats.org/markup-compatibility/2006">
        <mc:Choice xmlns:p14="http://schemas.microsoft.com/office/powerpoint/2010/main" Requires="p14">
          <p:contentPart p14:bwMode="auto" r:id="rId59">
            <p14:nvContentPartPr>
              <p14:cNvPr id="1049682" name=""/>
              <p14:cNvContentPartPr/>
              <p14:nvPr/>
            </p14:nvContentPartPr>
            <p14:xfrm>
              <a:off x="8090539" y="431409"/>
              <a:ext cx="86692" cy="87537"/>
            </p14:xfrm>
          </p:contentPart>
        </mc:Choice>
        <mc:Fallback>
          <p:sp>
            <p:nvSpPr>
              <p:cNvPr id="1049682" name=""/>
              <p:cNvSpPr/>
              <p:nvPr/>
            </p:nvSpPr>
            <p:spPr>
              <a:xfrm>
                <a:off x="8090539" y="431409"/>
                <a:ext cx="86692" cy="87537"/>
              </a:xfrm>
            </p:spPr>
          </p:sp>
        </mc:Fallback>
      </mc:AlternateContent>
      <mc:AlternateContent xmlns:mc="http://schemas.openxmlformats.org/markup-compatibility/2006">
        <mc:Choice xmlns:p14="http://schemas.microsoft.com/office/powerpoint/2010/main" Requires="p14">
          <p:contentPart p14:bwMode="auto" r:id="rId60">
            <p14:nvContentPartPr>
              <p14:cNvPr id="1049683" name=""/>
              <p14:cNvContentPartPr/>
              <p14:nvPr/>
            </p14:nvContentPartPr>
            <p14:xfrm>
              <a:off x="8081611" y="426860"/>
              <a:ext cx="172305" cy="214491"/>
            </p14:xfrm>
          </p:contentPart>
        </mc:Choice>
        <mc:Fallback>
          <p:sp>
            <p:nvSpPr>
              <p:cNvPr id="1049683" name=""/>
              <p:cNvSpPr/>
              <p:nvPr/>
            </p:nvSpPr>
            <p:spPr>
              <a:xfrm>
                <a:off x="8081611" y="426860"/>
                <a:ext cx="172305" cy="214491"/>
              </a:xfrm>
            </p:spPr>
          </p:sp>
        </mc:Fallback>
      </mc:AlternateContent>
      <mc:AlternateContent xmlns:mc="http://schemas.openxmlformats.org/markup-compatibility/2006">
        <mc:Choice xmlns:p14="http://schemas.microsoft.com/office/powerpoint/2010/main" Requires="p14">
          <p:contentPart p14:bwMode="auto" r:id="rId61">
            <p14:nvContentPartPr>
              <p14:cNvPr id="1049684" name=""/>
              <p14:cNvContentPartPr/>
              <p14:nvPr/>
            </p14:nvContentPartPr>
            <p14:xfrm>
              <a:off x="8333207" y="275299"/>
              <a:ext cx="91093" cy="106383"/>
            </p14:xfrm>
          </p:contentPart>
        </mc:Choice>
        <mc:Fallback>
          <p:sp>
            <p:nvSpPr>
              <p:cNvPr id="1049684" name=""/>
              <p:cNvSpPr/>
              <p:nvPr/>
            </p:nvSpPr>
            <p:spPr>
              <a:xfrm>
                <a:off x="8333207" y="275299"/>
                <a:ext cx="91093" cy="106383"/>
              </a:xfrm>
            </p:spPr>
          </p:sp>
        </mc:Fallback>
      </mc:AlternateContent>
      <mc:AlternateContent xmlns:mc="http://schemas.openxmlformats.org/markup-compatibility/2006">
        <mc:Choice xmlns:p14="http://schemas.microsoft.com/office/powerpoint/2010/main" Requires="p14">
          <p:contentPart p14:bwMode="auto" r:id="rId62">
            <p14:nvContentPartPr>
              <p14:cNvPr id="1049685" name=""/>
              <p14:cNvContentPartPr/>
              <p14:nvPr/>
            </p14:nvContentPartPr>
            <p14:xfrm>
              <a:off x="8311109" y="315082"/>
              <a:ext cx="108541" cy="85236"/>
            </p14:xfrm>
          </p:contentPart>
        </mc:Choice>
        <mc:Fallback>
          <p:sp>
            <p:nvSpPr>
              <p:cNvPr id="1049685" name=""/>
              <p:cNvSpPr/>
              <p:nvPr/>
            </p:nvSpPr>
            <p:spPr>
              <a:xfrm>
                <a:off x="8311109" y="315082"/>
                <a:ext cx="108541" cy="85236"/>
              </a:xfrm>
            </p:spPr>
          </p:sp>
        </mc:Fallback>
      </mc:AlternateContent>
      <mc:AlternateContent xmlns:mc="http://schemas.openxmlformats.org/markup-compatibility/2006">
        <mc:Choice xmlns:p14="http://schemas.microsoft.com/office/powerpoint/2010/main" Requires="p14">
          <p:contentPart p14:bwMode="auto" r:id="rId63">
            <p14:nvContentPartPr>
              <p14:cNvPr id="1049686" name=""/>
              <p14:cNvContentPartPr/>
              <p14:nvPr/>
            </p14:nvContentPartPr>
            <p14:xfrm>
              <a:off x="8181131" y="456663"/>
              <a:ext cx="266882" cy="57280"/>
            </p14:xfrm>
          </p:contentPart>
        </mc:Choice>
        <mc:Fallback>
          <p:sp>
            <p:nvSpPr>
              <p:cNvPr id="1049686" name=""/>
              <p:cNvSpPr/>
              <p:nvPr/>
            </p:nvSpPr>
            <p:spPr>
              <a:xfrm>
                <a:off x="8181131" y="456663"/>
                <a:ext cx="266882" cy="57280"/>
              </a:xfrm>
            </p:spPr>
          </p:sp>
        </mc:Fallback>
      </mc:AlternateContent>
      <mc:AlternateContent xmlns:mc="http://schemas.openxmlformats.org/markup-compatibility/2006">
        <mc:Choice xmlns:p14="http://schemas.microsoft.com/office/powerpoint/2010/main" Requires="p14">
          <p:contentPart p14:bwMode="auto" r:id="rId64">
            <p14:nvContentPartPr>
              <p14:cNvPr id="1049687" name=""/>
              <p14:cNvContentPartPr/>
              <p14:nvPr/>
            </p14:nvContentPartPr>
            <p14:xfrm>
              <a:off x="8336454" y="457404"/>
              <a:ext cx="10661" cy="73467"/>
            </p14:xfrm>
          </p:contentPart>
        </mc:Choice>
        <mc:Fallback>
          <p:sp>
            <p:nvSpPr>
              <p:cNvPr id="1049687" name=""/>
              <p:cNvSpPr/>
              <p:nvPr/>
            </p:nvSpPr>
            <p:spPr>
              <a:xfrm>
                <a:off x="8336454" y="457404"/>
                <a:ext cx="10661" cy="73467"/>
              </a:xfrm>
            </p:spPr>
          </p:sp>
        </mc:Fallback>
      </mc:AlternateContent>
      <mc:AlternateContent xmlns:mc="http://schemas.openxmlformats.org/markup-compatibility/2006">
        <mc:Choice xmlns:p14="http://schemas.microsoft.com/office/powerpoint/2010/main" Requires="p14">
          <p:contentPart p14:bwMode="auto" r:id="rId65">
            <p14:nvContentPartPr>
              <p14:cNvPr id="1049688" name=""/>
              <p14:cNvContentPartPr/>
              <p14:nvPr/>
            </p14:nvContentPartPr>
            <p14:xfrm>
              <a:off x="8388446" y="432709"/>
              <a:ext cx="31826" cy="229246"/>
            </p14:xfrm>
          </p:contentPart>
        </mc:Choice>
        <mc:Fallback>
          <p:sp>
            <p:nvSpPr>
              <p:cNvPr id="1049688" name=""/>
              <p:cNvSpPr/>
              <p:nvPr/>
            </p:nvSpPr>
            <p:spPr>
              <a:xfrm>
                <a:off x="8388446" y="432709"/>
                <a:ext cx="31826" cy="229246"/>
              </a:xfrm>
            </p:spPr>
          </p:sp>
        </mc:Fallback>
      </mc:AlternateContent>
      <mc:AlternateContent xmlns:mc="http://schemas.openxmlformats.org/markup-compatibility/2006">
        <mc:Choice xmlns:p14="http://schemas.microsoft.com/office/powerpoint/2010/main" Requires="p14">
          <p:contentPart p14:bwMode="auto" r:id="rId66">
            <p14:nvContentPartPr>
              <p14:cNvPr id="1049689" name=""/>
              <p14:cNvContentPartPr/>
              <p14:nvPr/>
            </p14:nvContentPartPr>
            <p14:xfrm>
              <a:off x="8495642" y="304684"/>
              <a:ext cx="16883" cy="319836"/>
            </p14:xfrm>
          </p:contentPart>
        </mc:Choice>
        <mc:Fallback>
          <p:sp>
            <p:nvSpPr>
              <p:cNvPr id="1049689" name=""/>
              <p:cNvSpPr/>
              <p:nvPr/>
            </p:nvSpPr>
            <p:spPr>
              <a:xfrm>
                <a:off x="8495642" y="304684"/>
                <a:ext cx="16883" cy="319836"/>
              </a:xfrm>
            </p:spPr>
          </p:sp>
        </mc:Fallback>
      </mc:AlternateContent>
      <mc:AlternateContent xmlns:mc="http://schemas.openxmlformats.org/markup-compatibility/2006">
        <mc:Choice xmlns:p14="http://schemas.microsoft.com/office/powerpoint/2010/main" Requires="p14">
          <p:contentPart p14:bwMode="auto" r:id="rId67">
            <p14:nvContentPartPr>
              <p14:cNvPr id="1049690" name=""/>
              <p14:cNvContentPartPr/>
              <p14:nvPr/>
            </p14:nvContentPartPr>
            <p14:xfrm>
              <a:off x="8471633" y="292939"/>
              <a:ext cx="180884" cy="351852"/>
            </p14:xfrm>
          </p:contentPart>
        </mc:Choice>
        <mc:Fallback>
          <p:sp>
            <p:nvSpPr>
              <p:cNvPr id="1049690" name=""/>
              <p:cNvSpPr/>
              <p:nvPr/>
            </p:nvSpPr>
            <p:spPr>
              <a:xfrm>
                <a:off x="8471633" y="292939"/>
                <a:ext cx="180884" cy="351852"/>
              </a:xfrm>
            </p:spPr>
          </p:sp>
        </mc:Fallback>
      </mc:AlternateContent>
      <mc:AlternateContent xmlns:mc="http://schemas.openxmlformats.org/markup-compatibility/2006">
        <mc:Choice xmlns:p14="http://schemas.microsoft.com/office/powerpoint/2010/main" Requires="p14">
          <p:contentPart p14:bwMode="auto" r:id="rId68">
            <p14:nvContentPartPr>
              <p14:cNvPr id="1049691" name=""/>
              <p14:cNvContentPartPr/>
              <p14:nvPr/>
            </p14:nvContentPartPr>
            <p14:xfrm>
              <a:off x="8544420" y="374870"/>
              <a:ext cx="57743" cy="4301"/>
            </p14:xfrm>
          </p:contentPart>
        </mc:Choice>
        <mc:Fallback>
          <p:sp>
            <p:nvSpPr>
              <p:cNvPr id="1049691" name=""/>
              <p:cNvSpPr/>
              <p:nvPr/>
            </p:nvSpPr>
            <p:spPr>
              <a:xfrm>
                <a:off x="8544420" y="374870"/>
                <a:ext cx="57743" cy="4301"/>
              </a:xfrm>
            </p:spPr>
          </p:sp>
        </mc:Fallback>
      </mc:AlternateContent>
      <mc:AlternateContent xmlns:mc="http://schemas.openxmlformats.org/markup-compatibility/2006">
        <mc:Choice xmlns:p14="http://schemas.microsoft.com/office/powerpoint/2010/main" Requires="p14">
          <p:contentPart p14:bwMode="auto" r:id="rId69">
            <p14:nvContentPartPr>
              <p14:cNvPr id="1049692" name=""/>
              <p14:cNvContentPartPr/>
              <p14:nvPr/>
            </p14:nvContentPartPr>
            <p14:xfrm>
              <a:off x="8503478" y="432709"/>
              <a:ext cx="24877" cy="78285"/>
            </p14:xfrm>
          </p:contentPart>
        </mc:Choice>
        <mc:Fallback>
          <p:sp>
            <p:nvSpPr>
              <p:cNvPr id="1049692" name=""/>
              <p:cNvSpPr/>
              <p:nvPr/>
            </p:nvSpPr>
            <p:spPr>
              <a:xfrm>
                <a:off x="8503478" y="432709"/>
                <a:ext cx="24877" cy="78285"/>
              </a:xfrm>
            </p:spPr>
          </p:sp>
        </mc:Fallback>
      </mc:AlternateContent>
      <mc:AlternateContent xmlns:mc="http://schemas.openxmlformats.org/markup-compatibility/2006">
        <mc:Choice xmlns:p14="http://schemas.microsoft.com/office/powerpoint/2010/main" Requires="p14">
          <p:contentPart p14:bwMode="auto" r:id="rId70">
            <p14:nvContentPartPr>
              <p14:cNvPr id="1049693" name=""/>
              <p14:cNvContentPartPr/>
              <p14:nvPr/>
            </p14:nvContentPartPr>
            <p14:xfrm>
              <a:off x="8537272" y="437258"/>
              <a:ext cx="68151" cy="57270"/>
            </p14:xfrm>
          </p:contentPart>
        </mc:Choice>
        <mc:Fallback>
          <p:sp>
            <p:nvSpPr>
              <p:cNvPr id="1049693" name=""/>
              <p:cNvSpPr/>
              <p:nvPr/>
            </p:nvSpPr>
            <p:spPr>
              <a:xfrm>
                <a:off x="8537272" y="437258"/>
                <a:ext cx="68151" cy="57270"/>
              </a:xfrm>
            </p:spPr>
          </p:sp>
        </mc:Fallback>
      </mc:AlternateContent>
      <mc:AlternateContent xmlns:mc="http://schemas.openxmlformats.org/markup-compatibility/2006">
        <mc:Choice xmlns:p14="http://schemas.microsoft.com/office/powerpoint/2010/main" Requires="p14">
          <p:contentPart p14:bwMode="auto" r:id="rId71">
            <p14:nvContentPartPr>
              <p14:cNvPr id="1049694" name=""/>
              <p14:cNvContentPartPr/>
              <p14:nvPr/>
            </p14:nvContentPartPr>
            <p14:xfrm>
              <a:off x="8532073" y="500235"/>
              <a:ext cx="53342" cy="9809"/>
            </p14:xfrm>
          </p:contentPart>
        </mc:Choice>
        <mc:Fallback>
          <p:sp>
            <p:nvSpPr>
              <p:cNvPr id="1049694" name=""/>
              <p:cNvSpPr/>
              <p:nvPr/>
            </p:nvSpPr>
            <p:spPr>
              <a:xfrm>
                <a:off x="8532073" y="500235"/>
                <a:ext cx="53342" cy="9809"/>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624"/>
                                        </p:tgtEl>
                                        <p:attrNameLst>
                                          <p:attrName>style.visibility</p:attrName>
                                        </p:attrNameLst>
                                      </p:cBhvr>
                                      <p:to>
                                        <p:strVal val="visible"/>
                                      </p:to>
                                    </p:set>
                                    <p:animEffect transition="in" filter="wipe(down)">
                                      <p:cBhvr>
                                        <p:cTn dur="500" id="7"/>
                                        <p:tgtEl>
                                          <p:spTgt spid="104962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625"/>
                                        </p:tgtEl>
                                        <p:attrNameLst>
                                          <p:attrName>style.visibility</p:attrName>
                                        </p:attrNameLst>
                                      </p:cBhvr>
                                      <p:to>
                                        <p:strVal val="visible"/>
                                      </p:to>
                                    </p:set>
                                    <p:animEffect transition="in" filter="wipe(down)">
                                      <p:cBhvr>
                                        <p:cTn dur="500" id="12"/>
                                        <p:tgtEl>
                                          <p:spTgt spid="1049625"/>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626"/>
                                        </p:tgtEl>
                                        <p:attrNameLst>
                                          <p:attrName>style.visibility</p:attrName>
                                        </p:attrNameLst>
                                      </p:cBhvr>
                                      <p:to>
                                        <p:strVal val="visible"/>
                                      </p:to>
                                    </p:set>
                                    <p:animEffect transition="in" filter="wipe(down)">
                                      <p:cBhvr>
                                        <p:cTn dur="500" id="17"/>
                                        <p:tgtEl>
                                          <p:spTgt spid="1049626"/>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627"/>
                                        </p:tgtEl>
                                        <p:attrNameLst>
                                          <p:attrName>style.visibility</p:attrName>
                                        </p:attrNameLst>
                                      </p:cBhvr>
                                      <p:to>
                                        <p:strVal val="visible"/>
                                      </p:to>
                                    </p:set>
                                    <p:animEffect transition="in" filter="wipe(down)">
                                      <p:cBhvr>
                                        <p:cTn dur="500" id="22"/>
                                        <p:tgtEl>
                                          <p:spTgt spid="1049627"/>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628"/>
                                        </p:tgtEl>
                                        <p:attrNameLst>
                                          <p:attrName>style.visibility</p:attrName>
                                        </p:attrNameLst>
                                      </p:cBhvr>
                                      <p:to>
                                        <p:strVal val="visible"/>
                                      </p:to>
                                    </p:set>
                                    <p:animEffect transition="in" filter="wipe(down)">
                                      <p:cBhvr>
                                        <p:cTn dur="500" id="27"/>
                                        <p:tgtEl>
                                          <p:spTgt spid="1049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24" grpId="0"/>
      <p:bldP spid="1049625" grpId="0"/>
      <p:bldP spid="1049626" grpId="0"/>
      <p:bldP spid="1049627" grpId="0" animBg="1"/>
      <p:bldP spid="10496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6" name=""/>
        <p:cNvGrpSpPr/>
        <p:nvPr/>
      </p:nvGrpSpPr>
      <p:grpSpPr>
        <a:xfrm>
          <a:off x="0" y="0"/>
          <a:ext cx="0" cy="0"/>
          <a:chOff x="0" y="0"/>
          <a:chExt cx="0" cy="0"/>
        </a:xfrm>
      </p:grpSpPr>
      <p:sp>
        <p:nvSpPr>
          <p:cNvPr id="104969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699" name="矩形 8"/>
          <p:cNvSpPr/>
          <p:nvPr/>
        </p:nvSpPr>
        <p:spPr>
          <a:xfrm>
            <a:off x="611560" y="332656"/>
            <a:ext cx="784887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4.3.4 Small source current mirror </a:t>
            </a:r>
            <a:r>
              <a:rPr altLang="en-US" b="1" dirty="0" sz="28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微电流源</a:t>
            </a:r>
            <a:endParaRPr altLang="zh-CN" b="1" dirty="0" sz="28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49700"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17" name="组合 1"/>
          <p:cNvGrpSpPr/>
          <p:nvPr/>
        </p:nvGrpSpPr>
        <p:grpSpPr>
          <a:xfrm>
            <a:off x="5116247" y="1706853"/>
            <a:ext cx="3142530" cy="4153360"/>
            <a:chOff x="5226419" y="1012351"/>
            <a:chExt cx="3142530" cy="4153360"/>
          </a:xfrm>
        </p:grpSpPr>
        <p:grpSp>
          <p:nvGrpSpPr>
            <p:cNvPr id="218" name="组合 4"/>
            <p:cNvGrpSpPr/>
            <p:nvPr/>
          </p:nvGrpSpPr>
          <p:grpSpPr>
            <a:xfrm>
              <a:off x="5226419" y="1012351"/>
              <a:ext cx="3041349" cy="4153360"/>
              <a:chOff x="5129899" y="1392494"/>
              <a:chExt cx="3041349" cy="4153360"/>
            </a:xfrm>
          </p:grpSpPr>
          <p:sp>
            <p:nvSpPr>
              <p:cNvPr id="1049701" name="文本框 305"/>
              <p:cNvSpPr txBox="1"/>
              <p:nvPr/>
            </p:nvSpPr>
            <p:spPr>
              <a:xfrm>
                <a:off x="5779383" y="3063378"/>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C0</a:t>
                </a:r>
                <a:endParaRPr altLang="en-US" b="1" dirty="0" sz="2000" lang="zh-CN">
                  <a:latin typeface="Arial" panose="020B0604020202020204" pitchFamily="34" charset="0"/>
                  <a:cs typeface="Arial" panose="020B0604020202020204" pitchFamily="34" charset="0"/>
                </a:endParaRPr>
              </a:p>
            </p:txBody>
          </p:sp>
          <p:grpSp>
            <p:nvGrpSpPr>
              <p:cNvPr id="219" name="Group 178"/>
              <p:cNvGrpSpPr/>
              <p:nvPr/>
            </p:nvGrpSpPr>
            <p:grpSpPr bwMode="auto">
              <a:xfrm>
                <a:off x="5542598" y="1798111"/>
                <a:ext cx="2138363" cy="3743337"/>
                <a:chOff x="3660" y="559"/>
                <a:chExt cx="1347" cy="2358"/>
              </a:xfrm>
            </p:grpSpPr>
            <p:sp>
              <p:nvSpPr>
                <p:cNvPr id="1049702" name="Freeform 114"/>
                <p:cNvSpPr/>
                <p:nvPr/>
              </p:nvSpPr>
              <p:spPr bwMode="auto">
                <a:xfrm>
                  <a:off x="4690" y="1694"/>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703" name="Freeform 116"/>
                <p:cNvSpPr/>
                <p:nvPr/>
              </p:nvSpPr>
              <p:spPr bwMode="auto">
                <a:xfrm>
                  <a:off x="4699" y="1954"/>
                  <a:ext cx="226" cy="14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9704" name="Freeform 118"/>
                <p:cNvSpPr/>
                <p:nvPr/>
              </p:nvSpPr>
              <p:spPr bwMode="auto">
                <a:xfrm>
                  <a:off x="3719" y="1932"/>
                  <a:ext cx="214"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9705" name="Line 119"/>
                <p:cNvSpPr>
                  <a:spLocks noChangeShapeType="1"/>
                </p:cNvSpPr>
                <p:nvPr/>
              </p:nvSpPr>
              <p:spPr bwMode="auto">
                <a:xfrm flipV="1">
                  <a:off x="3938" y="171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706" name="Freeform 120"/>
                <p:cNvSpPr/>
                <p:nvPr/>
              </p:nvSpPr>
              <p:spPr bwMode="auto">
                <a:xfrm>
                  <a:off x="3707" y="1699"/>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707" name="Line 121"/>
                <p:cNvSpPr>
                  <a:spLocks noChangeShapeType="1"/>
                </p:cNvSpPr>
                <p:nvPr/>
              </p:nvSpPr>
              <p:spPr bwMode="auto">
                <a:xfrm flipH="1">
                  <a:off x="3713" y="2778"/>
                  <a:ext cx="1220"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708" name="Line 122"/>
                <p:cNvSpPr>
                  <a:spLocks noChangeShapeType="1"/>
                </p:cNvSpPr>
                <p:nvPr/>
              </p:nvSpPr>
              <p:spPr bwMode="auto">
                <a:xfrm flipH="1" flipV="1">
                  <a:off x="3721" y="2077"/>
                  <a:ext cx="0" cy="70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709" name="Line 123"/>
                <p:cNvSpPr>
                  <a:spLocks noChangeShapeType="1"/>
                </p:cNvSpPr>
                <p:nvPr/>
              </p:nvSpPr>
              <p:spPr bwMode="auto">
                <a:xfrm flipH="1" flipV="1">
                  <a:off x="4927" y="2094"/>
                  <a:ext cx="0" cy="68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710" name="Line 124"/>
                <p:cNvSpPr>
                  <a:spLocks noChangeShapeType="1"/>
                </p:cNvSpPr>
                <p:nvPr/>
              </p:nvSpPr>
              <p:spPr bwMode="auto">
                <a:xfrm>
                  <a:off x="4253" y="2916"/>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711" name="Line 127"/>
                <p:cNvSpPr>
                  <a:spLocks noChangeShapeType="1"/>
                </p:cNvSpPr>
                <p:nvPr/>
              </p:nvSpPr>
              <p:spPr bwMode="auto">
                <a:xfrm flipH="1">
                  <a:off x="3937" y="1898"/>
                  <a:ext cx="76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712" name="Line 128"/>
                <p:cNvSpPr>
                  <a:spLocks noChangeShapeType="1"/>
                </p:cNvSpPr>
                <p:nvPr/>
              </p:nvSpPr>
              <p:spPr bwMode="auto">
                <a:xfrm flipH="1" flipV="1">
                  <a:off x="3713" y="1121"/>
                  <a:ext cx="0" cy="58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713" name="Line 129"/>
                <p:cNvSpPr>
                  <a:spLocks noChangeShapeType="1"/>
                </p:cNvSpPr>
                <p:nvPr/>
              </p:nvSpPr>
              <p:spPr bwMode="auto">
                <a:xfrm flipH="1" flipV="1">
                  <a:off x="4910" y="756"/>
                  <a:ext cx="0" cy="94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714" name="Line 130"/>
                <p:cNvSpPr>
                  <a:spLocks noChangeShapeType="1"/>
                </p:cNvSpPr>
                <p:nvPr/>
              </p:nvSpPr>
              <p:spPr bwMode="auto">
                <a:xfrm flipH="1" flipV="1">
                  <a:off x="4339" y="1287"/>
                  <a:ext cx="0" cy="610"/>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715" name="Line 133"/>
                <p:cNvSpPr>
                  <a:spLocks noChangeShapeType="1"/>
                </p:cNvSpPr>
                <p:nvPr/>
              </p:nvSpPr>
              <p:spPr bwMode="auto">
                <a:xfrm flipH="1">
                  <a:off x="3721" y="1299"/>
                  <a:ext cx="621"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716" name="Line 135"/>
                <p:cNvSpPr>
                  <a:spLocks noChangeShapeType="1"/>
                </p:cNvSpPr>
                <p:nvPr/>
              </p:nvSpPr>
              <p:spPr bwMode="auto">
                <a:xfrm flipV="1">
                  <a:off x="3713" y="633"/>
                  <a:ext cx="0" cy="20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717" name="Rectangle 136"/>
                <p:cNvSpPr>
                  <a:spLocks noChangeArrowheads="1"/>
                </p:cNvSpPr>
                <p:nvPr/>
              </p:nvSpPr>
              <p:spPr bwMode="auto">
                <a:xfrm>
                  <a:off x="3660" y="842"/>
                  <a:ext cx="102" cy="272"/>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718" name="Oval 138"/>
                <p:cNvSpPr>
                  <a:spLocks noChangeArrowheads="1"/>
                </p:cNvSpPr>
                <p:nvPr/>
              </p:nvSpPr>
              <p:spPr bwMode="auto">
                <a:xfrm>
                  <a:off x="3672" y="559"/>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719" name="Line 139"/>
                <p:cNvSpPr>
                  <a:spLocks noChangeShapeType="1"/>
                </p:cNvSpPr>
                <p:nvPr/>
              </p:nvSpPr>
              <p:spPr bwMode="auto">
                <a:xfrm>
                  <a:off x="3848" y="86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720" name="Line 148"/>
                <p:cNvSpPr>
                  <a:spLocks noChangeShapeType="1"/>
                </p:cNvSpPr>
                <p:nvPr/>
              </p:nvSpPr>
              <p:spPr bwMode="auto">
                <a:xfrm>
                  <a:off x="3808" y="1395"/>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721" name="Line 149"/>
                <p:cNvSpPr>
                  <a:spLocks noChangeShapeType="1"/>
                </p:cNvSpPr>
                <p:nvPr/>
              </p:nvSpPr>
              <p:spPr bwMode="auto">
                <a:xfrm rot="5400000">
                  <a:off x="4160" y="170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722" name="Line 150"/>
                <p:cNvSpPr>
                  <a:spLocks noChangeShapeType="1"/>
                </p:cNvSpPr>
                <p:nvPr/>
              </p:nvSpPr>
              <p:spPr bwMode="auto">
                <a:xfrm>
                  <a:off x="5007" y="1017"/>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723" name="Rectangle 161"/>
                <p:cNvSpPr>
                  <a:spLocks noChangeArrowheads="1"/>
                </p:cNvSpPr>
                <p:nvPr/>
              </p:nvSpPr>
              <p:spPr bwMode="auto">
                <a:xfrm>
                  <a:off x="3721" y="2135"/>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49724" name="Rectangle 162"/>
                <p:cNvSpPr>
                  <a:spLocks noChangeArrowheads="1"/>
                </p:cNvSpPr>
                <p:nvPr/>
              </p:nvSpPr>
              <p:spPr bwMode="auto">
                <a:xfrm>
                  <a:off x="3942" y="1825"/>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49725" name="Rectangle 163"/>
                <p:cNvSpPr>
                  <a:spLocks noChangeArrowheads="1"/>
                </p:cNvSpPr>
                <p:nvPr/>
              </p:nvSpPr>
              <p:spPr bwMode="auto">
                <a:xfrm>
                  <a:off x="4711" y="2145"/>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49726" name="Rectangle 164"/>
                <p:cNvSpPr>
                  <a:spLocks noChangeArrowheads="1"/>
                </p:cNvSpPr>
                <p:nvPr/>
              </p:nvSpPr>
              <p:spPr bwMode="auto">
                <a:xfrm>
                  <a:off x="4496" y="1833"/>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sz="2800" kumimoji="1" lang="en-US" smtClean="0">
                      <a:cs typeface="Times New Roman" pitchFamily="18" charset="0"/>
                    </a:rPr>
                    <a:t>+</a:t>
                  </a:r>
                </a:p>
              </p:txBody>
            </p:sp>
            <p:sp>
              <p:nvSpPr>
                <p:cNvPr id="1049727" name="Line 165"/>
                <p:cNvSpPr>
                  <a:spLocks noChangeShapeType="1"/>
                </p:cNvSpPr>
                <p:nvPr/>
              </p:nvSpPr>
              <p:spPr bwMode="auto">
                <a:xfrm rot="-5400000">
                  <a:off x="4520" y="1703"/>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728" name="Line 175"/>
                <p:cNvSpPr>
                  <a:spLocks noChangeShapeType="1"/>
                </p:cNvSpPr>
                <p:nvPr/>
              </p:nvSpPr>
              <p:spPr bwMode="auto">
                <a:xfrm flipV="1">
                  <a:off x="4695" y="170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49729" name="文本框 300"/>
              <p:cNvSpPr txBox="1"/>
              <p:nvPr/>
            </p:nvSpPr>
            <p:spPr>
              <a:xfrm flipH="1">
                <a:off x="5441584" y="1392494"/>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730" name="文本框 301"/>
              <p:cNvSpPr txBox="1"/>
              <p:nvPr/>
            </p:nvSpPr>
            <p:spPr>
              <a:xfrm>
                <a:off x="5129899" y="2259340"/>
                <a:ext cx="388830"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9731" name="文本框 302"/>
              <p:cNvSpPr txBox="1"/>
              <p:nvPr/>
            </p:nvSpPr>
            <p:spPr>
              <a:xfrm>
                <a:off x="5865679" y="2236224"/>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9732" name="文本框 303"/>
              <p:cNvSpPr txBox="1"/>
              <p:nvPr/>
            </p:nvSpPr>
            <p:spPr>
              <a:xfrm>
                <a:off x="5261921" y="366903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T0</a:t>
                </a:r>
                <a:endParaRPr altLang="en-US" b="1" dirty="0" sz="2400" lang="zh-CN">
                  <a:latin typeface="Arial" panose="020B0604020202020204" pitchFamily="34" charset="0"/>
                  <a:cs typeface="Arial" panose="020B0604020202020204" pitchFamily="34" charset="0"/>
                </a:endParaRPr>
              </a:p>
            </p:txBody>
          </p:sp>
          <p:sp>
            <p:nvSpPr>
              <p:cNvPr id="1049733" name="文本框 304"/>
              <p:cNvSpPr txBox="1"/>
              <p:nvPr/>
            </p:nvSpPr>
            <p:spPr>
              <a:xfrm>
                <a:off x="7316686" y="365801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49734" name="文本框 306"/>
              <p:cNvSpPr txBox="1"/>
              <p:nvPr/>
            </p:nvSpPr>
            <p:spPr>
              <a:xfrm>
                <a:off x="6115152" y="3339117"/>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B0</a:t>
                </a:r>
                <a:endParaRPr altLang="en-US" b="1" dirty="0" sz="2000" lang="zh-CN">
                  <a:latin typeface="Arial" panose="020B0604020202020204" pitchFamily="34" charset="0"/>
                  <a:cs typeface="Arial" panose="020B0604020202020204" pitchFamily="34" charset="0"/>
                </a:endParaRPr>
              </a:p>
            </p:txBody>
          </p:sp>
          <p:sp>
            <p:nvSpPr>
              <p:cNvPr id="1049735" name="文本框 307"/>
              <p:cNvSpPr txBox="1"/>
              <p:nvPr/>
            </p:nvSpPr>
            <p:spPr>
              <a:xfrm>
                <a:off x="6649332" y="3356799"/>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49736" name="文本框 308"/>
              <p:cNvSpPr txBox="1"/>
              <p:nvPr/>
            </p:nvSpPr>
            <p:spPr>
              <a:xfrm>
                <a:off x="7680959" y="2474993"/>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49737" name="Line 165"/>
              <p:cNvSpPr>
                <a:spLocks noChangeShapeType="1"/>
              </p:cNvSpPr>
              <p:nvPr/>
            </p:nvSpPr>
            <p:spPr bwMode="auto">
              <a:xfrm rot="16200000">
                <a:off x="6406991" y="2669757"/>
                <a:ext cx="0" cy="344488"/>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738" name="Line 122"/>
              <p:cNvSpPr>
                <a:spLocks noChangeShapeType="1"/>
              </p:cNvSpPr>
              <p:nvPr/>
            </p:nvSpPr>
            <p:spPr bwMode="auto">
              <a:xfrm flipH="1" flipV="1">
                <a:off x="6620509" y="5322140"/>
                <a:ext cx="0" cy="22371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739" name="文本框 311"/>
              <p:cNvSpPr txBox="1"/>
              <p:nvPr/>
            </p:nvSpPr>
            <p:spPr>
              <a:xfrm>
                <a:off x="5777548" y="4168780"/>
                <a:ext cx="6972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BE0</a:t>
                </a:r>
                <a:endParaRPr altLang="en-US" b="1" dirty="0" sz="2000" lang="zh-CN">
                  <a:latin typeface="Arial" panose="020B0604020202020204" pitchFamily="34" charset="0"/>
                  <a:cs typeface="Arial" panose="020B0604020202020204" pitchFamily="34" charset="0"/>
                </a:endParaRPr>
              </a:p>
            </p:txBody>
          </p:sp>
          <p:sp>
            <p:nvSpPr>
              <p:cNvPr id="1049740" name="文本框 312"/>
              <p:cNvSpPr txBox="1"/>
              <p:nvPr/>
            </p:nvSpPr>
            <p:spPr>
              <a:xfrm>
                <a:off x="6819846" y="4163312"/>
                <a:ext cx="6972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BE1</a:t>
                </a:r>
                <a:endParaRPr altLang="en-US" b="1" dirty="0" sz="2000" lang="zh-CN">
                  <a:latin typeface="Arial" panose="020B0604020202020204" pitchFamily="34" charset="0"/>
                  <a:cs typeface="Arial" panose="020B0604020202020204" pitchFamily="34" charset="0"/>
                </a:endParaRPr>
              </a:p>
            </p:txBody>
          </p:sp>
        </p:grpSp>
        <p:sp>
          <p:nvSpPr>
            <p:cNvPr id="1049741" name="Rectangle 136"/>
            <p:cNvSpPr>
              <a:spLocks noChangeArrowheads="1"/>
            </p:cNvSpPr>
            <p:nvPr/>
          </p:nvSpPr>
          <p:spPr bwMode="auto">
            <a:xfrm>
              <a:off x="7544812" y="4354072"/>
              <a:ext cx="161925" cy="431801"/>
            </a:xfrm>
            <a:prstGeom prst="rect"/>
            <a:solidFill>
              <a:schemeClr val="bg1"/>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742" name="文本框 58"/>
            <p:cNvSpPr txBox="1"/>
            <p:nvPr/>
          </p:nvSpPr>
          <p:spPr>
            <a:xfrm>
              <a:off x="7691647" y="4378226"/>
              <a:ext cx="67730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49743" name="文本框 59"/>
            <p:cNvSpPr txBox="1"/>
            <p:nvPr/>
          </p:nvSpPr>
          <p:spPr>
            <a:xfrm>
              <a:off x="5951435" y="4344145"/>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E0</a:t>
              </a:r>
              <a:endParaRPr altLang="en-US" b="1" dirty="0" sz="2000" lang="zh-CN">
                <a:latin typeface="Arial" panose="020B0604020202020204" pitchFamily="34" charset="0"/>
                <a:cs typeface="Arial" panose="020B0604020202020204" pitchFamily="34" charset="0"/>
              </a:endParaRPr>
            </a:p>
          </p:txBody>
        </p:sp>
        <p:sp>
          <p:nvSpPr>
            <p:cNvPr id="1049744" name="Line 148"/>
            <p:cNvSpPr>
              <a:spLocks noChangeShapeType="1"/>
            </p:cNvSpPr>
            <p:nvPr/>
          </p:nvSpPr>
          <p:spPr bwMode="auto">
            <a:xfrm>
              <a:off x="5949600"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745" name="文本框 61"/>
            <p:cNvSpPr txBox="1"/>
            <p:nvPr/>
          </p:nvSpPr>
          <p:spPr>
            <a:xfrm>
              <a:off x="6998267" y="4350411"/>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sp>
          <p:nvSpPr>
            <p:cNvPr id="1049746" name="Line 148"/>
            <p:cNvSpPr>
              <a:spLocks noChangeShapeType="1"/>
            </p:cNvSpPr>
            <p:nvPr/>
          </p:nvSpPr>
          <p:spPr bwMode="auto">
            <a:xfrm>
              <a:off x="7413206"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grpSp>
      <p:sp>
        <p:nvSpPr>
          <p:cNvPr id="1049747" name="矩形 64"/>
          <p:cNvSpPr>
            <a:spLocks noChangeAspect="1" noMove="1" noResize="1" noRot="1" noAdjustHandles="1" noEditPoints="1" noChangeArrowheads="1" noChangeShapeType="1" noTextEdit="1"/>
          </p:cNvSpPr>
          <p:nvPr/>
        </p:nvSpPr>
        <p:spPr>
          <a:xfrm>
            <a:off x="1597849" y="1788649"/>
            <a:ext cx="2484783" cy="781368"/>
          </a:xfrm>
          <a:prstGeom prst="rect"/>
          <a:blipFill>
            <a:blip xmlns:r="http://schemas.openxmlformats.org/officeDocument/2006/relationships" r:embed="rId1"/>
            <a:stretch>
              <a:fillRect/>
            </a:stretch>
          </a:blipFill>
        </p:spPr>
        <p:txBody>
          <a:bodyPr/>
          <a:p>
            <a:r>
              <a:rPr altLang="en-US" lang="zh-CN">
                <a:noFill/>
              </a:rPr>
              <a:t> </a:t>
            </a:r>
          </a:p>
        </p:txBody>
      </p:sp>
      <p:sp>
        <p:nvSpPr>
          <p:cNvPr id="1049748" name="矩形 65"/>
          <p:cNvSpPr>
            <a:spLocks noChangeAspect="1" noMove="1" noResize="1" noRot="1" noAdjustHandles="1" noEditPoints="1" noChangeArrowheads="1" noChangeShapeType="1" noTextEdit="1"/>
          </p:cNvSpPr>
          <p:nvPr/>
        </p:nvSpPr>
        <p:spPr>
          <a:xfrm>
            <a:off x="1309511" y="1245188"/>
            <a:ext cx="2909451" cy="461665"/>
          </a:xfrm>
          <a:prstGeom prst="rect"/>
          <a:blipFill>
            <a:blip xmlns:r="http://schemas.openxmlformats.org/officeDocument/2006/relationships" r:embed="rId2"/>
            <a:stretch>
              <a:fillRect b="-2632"/>
            </a:stretch>
          </a:blipFill>
        </p:spPr>
        <p:txBody>
          <a:bodyPr/>
          <a:p>
            <a:r>
              <a:rPr altLang="en-US" lang="zh-CN">
                <a:noFill/>
              </a:rPr>
              <a:t> </a:t>
            </a:r>
          </a:p>
        </p:txBody>
      </p:sp>
      <p:sp>
        <p:nvSpPr>
          <p:cNvPr id="1049749" name="矩形 63"/>
          <p:cNvSpPr>
            <a:spLocks noChangeAspect="1" noMove="1" noResize="1" noRot="1" noAdjustHandles="1" noEditPoints="1" noChangeArrowheads="1" noChangeShapeType="1" noTextEdit="1"/>
          </p:cNvSpPr>
          <p:nvPr/>
        </p:nvSpPr>
        <p:spPr>
          <a:xfrm>
            <a:off x="1007071" y="3304643"/>
            <a:ext cx="3554435" cy="461665"/>
          </a:xfrm>
          <a:prstGeom prst="rect"/>
          <a:blipFill>
            <a:blip xmlns:r="http://schemas.openxmlformats.org/officeDocument/2006/relationships" r:embed="rId3"/>
            <a:stretch>
              <a:fillRect b="-2632"/>
            </a:stretch>
          </a:blipFill>
        </p:spPr>
        <p:txBody>
          <a:bodyPr/>
          <a:p>
            <a:r>
              <a:rPr altLang="en-US" lang="zh-CN">
                <a:noFill/>
              </a:rPr>
              <a:t> </a:t>
            </a:r>
          </a:p>
        </p:txBody>
      </p:sp>
      <p:sp>
        <p:nvSpPr>
          <p:cNvPr id="1049750" name="矩形 66"/>
          <p:cNvSpPr>
            <a:spLocks noChangeAspect="1" noMove="1" noResize="1" noRot="1" noAdjustHandles="1" noEditPoints="1" noChangeArrowheads="1" noChangeShapeType="1" noTextEdit="1"/>
          </p:cNvSpPr>
          <p:nvPr/>
        </p:nvSpPr>
        <p:spPr>
          <a:xfrm>
            <a:off x="1566375" y="3915747"/>
            <a:ext cx="2739083" cy="844205"/>
          </a:xfrm>
          <a:prstGeom prst="rect"/>
          <a:blipFill>
            <a:blip xmlns:r="http://schemas.openxmlformats.org/officeDocument/2006/relationships" r:embed="rId4"/>
            <a:stretch>
              <a:fillRect/>
            </a:stretch>
          </a:blipFill>
        </p:spPr>
        <p:txBody>
          <a:bodyPr/>
          <a:p>
            <a:r>
              <a:rPr altLang="en-US" lang="zh-CN">
                <a:noFill/>
              </a:rPr>
              <a:t> </a:t>
            </a:r>
          </a:p>
        </p:txBody>
      </p:sp>
      <p:sp>
        <p:nvSpPr>
          <p:cNvPr id="1049751" name="矩形 67"/>
          <p:cNvSpPr>
            <a:spLocks noChangeAspect="1" noMove="1" noResize="1" noRot="1" noAdjustHandles="1" noEditPoints="1" noChangeArrowheads="1" noChangeShapeType="1" noTextEdit="1"/>
          </p:cNvSpPr>
          <p:nvPr/>
        </p:nvSpPr>
        <p:spPr>
          <a:xfrm>
            <a:off x="1554452" y="4786105"/>
            <a:ext cx="2708627" cy="846707"/>
          </a:xfrm>
          <a:prstGeom prst="rect"/>
          <a:blipFill>
            <a:blip xmlns:r="http://schemas.openxmlformats.org/officeDocument/2006/relationships" r:embed="rId5"/>
            <a:stretch>
              <a:fillRect/>
            </a:stretch>
          </a:blipFill>
        </p:spPr>
        <p:txBody>
          <a:bodyPr/>
          <a:p>
            <a:r>
              <a:rPr altLang="en-US" lang="zh-CN">
                <a:noFill/>
              </a:rPr>
              <a:t> </a:t>
            </a:r>
          </a:p>
        </p:txBody>
      </p:sp>
      <p:sp>
        <p:nvSpPr>
          <p:cNvPr id="1049752" name="矩形 68"/>
          <p:cNvSpPr>
            <a:spLocks noChangeAspect="1" noMove="1" noResize="1" noRot="1" noAdjustHandles="1" noEditPoints="1" noChangeArrowheads="1" noChangeShapeType="1" noTextEdit="1"/>
          </p:cNvSpPr>
          <p:nvPr/>
        </p:nvSpPr>
        <p:spPr>
          <a:xfrm>
            <a:off x="1554452" y="5666869"/>
            <a:ext cx="2708627" cy="846707"/>
          </a:xfrm>
          <a:prstGeom prst="rect"/>
          <a:blipFill>
            <a:blip xmlns:r="http://schemas.openxmlformats.org/officeDocument/2006/relationships" r:embed="rId6"/>
            <a:stretch>
              <a:fillRect/>
            </a:stretch>
          </a:blipFill>
        </p:spPr>
        <p:txBody>
          <a:bodyPr/>
          <a:p>
            <a:r>
              <a:rPr altLang="en-US" lang="zh-CN">
                <a:noFill/>
              </a:rPr>
              <a:t> </a:t>
            </a:r>
          </a:p>
        </p:txBody>
      </p:sp>
      <p:grpSp>
        <p:nvGrpSpPr>
          <p:cNvPr id="220" name="组合 2"/>
          <p:cNvGrpSpPr/>
          <p:nvPr/>
        </p:nvGrpSpPr>
        <p:grpSpPr>
          <a:xfrm>
            <a:off x="1197067" y="2666656"/>
            <a:ext cx="3097711" cy="463062"/>
            <a:chOff x="1281829" y="2643283"/>
            <a:chExt cx="3097711" cy="463062"/>
          </a:xfrm>
        </p:grpSpPr>
        <p:sp>
          <p:nvSpPr>
            <p:cNvPr id="1049753" name="矩形 69"/>
            <p:cNvSpPr>
              <a:spLocks noChangeAspect="1" noMove="1" noResize="1" noRot="1" noAdjustHandles="1" noEditPoints="1" noChangeArrowheads="1" noChangeShapeType="1" noTextEdit="1"/>
            </p:cNvSpPr>
            <p:nvPr/>
          </p:nvSpPr>
          <p:spPr>
            <a:xfrm>
              <a:off x="1281829" y="2643283"/>
              <a:ext cx="1822742" cy="461665"/>
            </a:xfrm>
            <a:prstGeom prst="rect"/>
            <a:blipFill>
              <a:blip xmlns:r="http://schemas.openxmlformats.org/officeDocument/2006/relationships" r:embed="rId7"/>
              <a:stretch>
                <a:fillRect b="-2632"/>
              </a:stretch>
            </a:blipFill>
          </p:spPr>
          <p:txBody>
            <a:bodyPr/>
            <a:p>
              <a:r>
                <a:rPr altLang="en-US" lang="zh-CN">
                  <a:noFill/>
                </a:rPr>
                <a:t> </a:t>
              </a:r>
            </a:p>
          </p:txBody>
        </p:sp>
        <p:sp>
          <p:nvSpPr>
            <p:cNvPr id="1049754" name="矩形 70"/>
            <p:cNvSpPr>
              <a:spLocks noChangeAspect="1" noMove="1" noResize="1" noRot="1" noAdjustHandles="1" noEditPoints="1" noChangeArrowheads="1" noChangeShapeType="1" noTextEdit="1"/>
            </p:cNvSpPr>
            <p:nvPr/>
          </p:nvSpPr>
          <p:spPr>
            <a:xfrm>
              <a:off x="3002946" y="2644680"/>
              <a:ext cx="1376594" cy="461665"/>
            </a:xfrm>
            <a:prstGeom prst="rect"/>
            <a:blipFill>
              <a:blip xmlns:r="http://schemas.openxmlformats.org/officeDocument/2006/relationships" r:embed="rId8"/>
              <a:stretch>
                <a:fillRect b="-2667"/>
              </a:stretch>
            </a:blipFill>
          </p:spPr>
          <p:txBody>
            <a:bodyPr/>
            <a:p>
              <a:r>
                <a:rPr altLang="en-US" lang="zh-CN">
                  <a:noFill/>
                </a:rPr>
                <a:t> </a:t>
              </a:r>
            </a:p>
          </p:txBody>
        </p:sp>
      </p:grpSp>
      <p:sp>
        <p:nvSpPr>
          <p:cNvPr id="1049755" name="文本框 5"/>
          <p:cNvSpPr txBox="1"/>
          <p:nvPr/>
        </p:nvSpPr>
        <p:spPr>
          <a:xfrm>
            <a:off x="5117051" y="1212848"/>
            <a:ext cx="2773046" cy="369332"/>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Invented by Bob </a:t>
            </a:r>
            <a:r>
              <a:rPr altLang="zh-CN" b="1" dirty="0" lang="en-US" err="1" smtClean="0">
                <a:latin typeface="Arial" panose="020B0604020202020204" pitchFamily="34" charset="0"/>
                <a:cs typeface="Arial" panose="020B0604020202020204" pitchFamily="34" charset="0"/>
              </a:rPr>
              <a:t>Wildar</a:t>
            </a:r>
            <a:endParaRPr altLang="en-US" b="1" dirty="0" lang="zh-CN">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9">
            <p14:nvContentPartPr>
              <p14:cNvPr id="1049756" name=""/>
              <p14:cNvContentPartPr/>
              <p14:nvPr/>
            </p14:nvContentPartPr>
            <p14:xfrm>
              <a:off x="1265654" y="3769718"/>
              <a:ext cx="3091203" cy="1121651"/>
            </p14:xfrm>
          </p:contentPart>
        </mc:Choice>
        <mc:Fallback>
          <p:sp>
            <p:nvSpPr>
              <p:cNvPr id="1049756" name=""/>
              <p:cNvSpPr/>
              <p:nvPr/>
            </p:nvSpPr>
            <p:spPr>
              <a:xfrm>
                <a:off x="1265654" y="3769718"/>
                <a:ext cx="3091203" cy="1121651"/>
              </a:xfrm>
            </p:spPr>
          </p:sp>
        </mc:Fallback>
      </mc:AlternateContent>
      <mc:AlternateContent xmlns:mc="http://schemas.openxmlformats.org/markup-compatibility/2006">
        <mc:Choice xmlns:p14="http://schemas.microsoft.com/office/powerpoint/2010/main" Requires="p14">
          <p:contentPart p14:bwMode="auto" r:id="rId10">
            <p14:nvContentPartPr>
              <p14:cNvPr id="1049757" name=""/>
              <p14:cNvContentPartPr/>
              <p14:nvPr/>
            </p14:nvContentPartPr>
            <p14:xfrm>
              <a:off x="536114" y="3660992"/>
              <a:ext cx="289013" cy="651454"/>
            </p14:xfrm>
          </p:contentPart>
        </mc:Choice>
        <mc:Fallback>
          <p:sp>
            <p:nvSpPr>
              <p:cNvPr id="1049757" name=""/>
              <p:cNvSpPr/>
              <p:nvPr/>
            </p:nvSpPr>
            <p:spPr>
              <a:xfrm>
                <a:off x="536114" y="3660992"/>
                <a:ext cx="289013" cy="651454"/>
              </a:xfrm>
            </p:spPr>
          </p:sp>
        </mc:Fallback>
      </mc:AlternateContent>
      <mc:AlternateContent xmlns:mc="http://schemas.openxmlformats.org/markup-compatibility/2006">
        <mc:Choice xmlns:p14="http://schemas.microsoft.com/office/powerpoint/2010/main" Requires="p14">
          <p:contentPart p14:bwMode="auto" r:id="rId11">
            <p14:nvContentPartPr>
              <p14:cNvPr id="1049758" name=""/>
              <p14:cNvContentPartPr/>
              <p14:nvPr/>
            </p14:nvContentPartPr>
            <p14:xfrm>
              <a:off x="855575" y="4405104"/>
              <a:ext cx="109562" cy="19856"/>
            </p14:xfrm>
          </p:contentPart>
        </mc:Choice>
        <mc:Fallback>
          <p:sp>
            <p:nvSpPr>
              <p:cNvPr id="1049758" name=""/>
              <p:cNvSpPr/>
              <p:nvPr/>
            </p:nvSpPr>
            <p:spPr>
              <a:xfrm>
                <a:off x="855575" y="4405104"/>
                <a:ext cx="109562" cy="19856"/>
              </a:xfrm>
            </p:spPr>
          </p:sp>
        </mc:Fallback>
      </mc:AlternateContent>
      <mc:AlternateContent xmlns:mc="http://schemas.openxmlformats.org/markup-compatibility/2006">
        <mc:Choice xmlns:p14="http://schemas.microsoft.com/office/powerpoint/2010/main" Requires="p14">
          <p:contentPart p14:bwMode="auto" r:id="rId12">
            <p14:nvContentPartPr>
              <p14:cNvPr id="1049759" name=""/>
              <p14:cNvContentPartPr/>
              <p14:nvPr/>
            </p14:nvContentPartPr>
            <p14:xfrm>
              <a:off x="4257080" y="3556933"/>
              <a:ext cx="209341" cy="507532"/>
            </p14:xfrm>
          </p:contentPart>
        </mc:Choice>
        <mc:Fallback>
          <p:sp>
            <p:nvSpPr>
              <p:cNvPr id="1049759" name=""/>
              <p:cNvSpPr/>
              <p:nvPr/>
            </p:nvSpPr>
            <p:spPr>
              <a:xfrm>
                <a:off x="4257080" y="3556933"/>
                <a:ext cx="209341" cy="507532"/>
              </a:xfrm>
            </p:spPr>
          </p:sp>
        </mc:Fallback>
      </mc:AlternateContent>
      <mc:AlternateContent xmlns:mc="http://schemas.openxmlformats.org/markup-compatibility/2006">
        <mc:Choice xmlns:p14="http://schemas.microsoft.com/office/powerpoint/2010/main" Requires="p14">
          <p:contentPart p14:bwMode="auto" r:id="rId13">
            <p14:nvContentPartPr>
              <p14:cNvPr id="1049760" name=""/>
              <p14:cNvContentPartPr/>
              <p14:nvPr/>
            </p14:nvContentPartPr>
            <p14:xfrm>
              <a:off x="4347162" y="3495827"/>
              <a:ext cx="134130" cy="135167"/>
            </p14:xfrm>
          </p:contentPart>
        </mc:Choice>
        <mc:Fallback>
          <p:sp>
            <p:nvSpPr>
              <p:cNvPr id="1049760" name=""/>
              <p:cNvSpPr/>
              <p:nvPr/>
            </p:nvSpPr>
            <p:spPr>
              <a:xfrm>
                <a:off x="4347162" y="3495827"/>
                <a:ext cx="134130" cy="135167"/>
              </a:xfrm>
            </p:spPr>
          </p:sp>
        </mc:Fallback>
      </mc:AlternateContent>
      <mc:AlternateContent xmlns:mc="http://schemas.openxmlformats.org/markup-compatibility/2006">
        <mc:Choice xmlns:p14="http://schemas.microsoft.com/office/powerpoint/2010/main" Requires="p14">
          <p:contentPart p14:bwMode="auto" r:id="rId14">
            <p14:nvContentPartPr>
              <p14:cNvPr id="1049761" name=""/>
              <p14:cNvContentPartPr/>
              <p14:nvPr/>
            </p14:nvContentPartPr>
            <p14:xfrm>
              <a:off x="4448149" y="3548466"/>
              <a:ext cx="113193" cy="53321"/>
            </p14:xfrm>
          </p:contentPart>
        </mc:Choice>
        <mc:Fallback>
          <p:sp>
            <p:nvSpPr>
              <p:cNvPr id="1049761" name=""/>
              <p:cNvSpPr/>
              <p:nvPr/>
            </p:nvSpPr>
            <p:spPr>
              <a:xfrm>
                <a:off x="4448149" y="3548466"/>
                <a:ext cx="113193" cy="53321"/>
              </a:xfrm>
            </p:spPr>
          </p:sp>
        </mc:Fallback>
      </mc:AlternateContent>
      <mc:AlternateContent xmlns:mc="http://schemas.openxmlformats.org/markup-compatibility/2006">
        <mc:Choice xmlns:p14="http://schemas.microsoft.com/office/powerpoint/2010/main" Requires="p14">
          <p:contentPart p14:bwMode="auto" r:id="rId15">
            <p14:nvContentPartPr>
              <p14:cNvPr id="1049762" name=""/>
              <p14:cNvContentPartPr/>
              <p14:nvPr/>
            </p14:nvContentPartPr>
            <p14:xfrm>
              <a:off x="4231734" y="3055212"/>
              <a:ext cx="20441" cy="147764"/>
            </p14:xfrm>
          </p:contentPart>
        </mc:Choice>
        <mc:Fallback>
          <p:sp>
            <p:nvSpPr>
              <p:cNvPr id="1049762" name=""/>
              <p:cNvSpPr/>
              <p:nvPr/>
            </p:nvSpPr>
            <p:spPr>
              <a:xfrm>
                <a:off x="4231734" y="3055212"/>
                <a:ext cx="20441" cy="147764"/>
              </a:xfrm>
            </p:spPr>
          </p:sp>
        </mc:Fallback>
      </mc:AlternateContent>
      <mc:AlternateContent xmlns:mc="http://schemas.openxmlformats.org/markup-compatibility/2006">
        <mc:Choice xmlns:p14="http://schemas.microsoft.com/office/powerpoint/2010/main" Requires="p14">
          <p:contentPart p14:bwMode="auto" r:id="rId16">
            <p14:nvContentPartPr>
              <p14:cNvPr id="1049763" name=""/>
              <p14:cNvContentPartPr/>
              <p14:nvPr/>
            </p14:nvContentPartPr>
            <p14:xfrm>
              <a:off x="4253831" y="3017493"/>
              <a:ext cx="99436" cy="114605"/>
            </p14:xfrm>
          </p:contentPart>
        </mc:Choice>
        <mc:Fallback>
          <p:sp>
            <p:nvSpPr>
              <p:cNvPr id="1049763" name=""/>
              <p:cNvSpPr/>
              <p:nvPr/>
            </p:nvSpPr>
            <p:spPr>
              <a:xfrm>
                <a:off x="4253831" y="3017493"/>
                <a:ext cx="99436" cy="114605"/>
              </a:xfrm>
            </p:spPr>
          </p:sp>
        </mc:Fallback>
      </mc:AlternateContent>
      <mc:AlternateContent xmlns:mc="http://schemas.openxmlformats.org/markup-compatibility/2006">
        <mc:Choice xmlns:p14="http://schemas.microsoft.com/office/powerpoint/2010/main" Requires="p14">
          <p:contentPart p14:bwMode="auto" r:id="rId17">
            <p14:nvContentPartPr>
              <p14:cNvPr id="1049764" name=""/>
              <p14:cNvContentPartPr/>
              <p14:nvPr/>
            </p14:nvContentPartPr>
            <p14:xfrm>
              <a:off x="4282798" y="3070159"/>
              <a:ext cx="13276" cy="170890"/>
            </p14:xfrm>
          </p:contentPart>
        </mc:Choice>
        <mc:Fallback>
          <p:sp>
            <p:nvSpPr>
              <p:cNvPr id="1049764" name=""/>
              <p:cNvSpPr/>
              <p:nvPr/>
            </p:nvSpPr>
            <p:spPr>
              <a:xfrm>
                <a:off x="4282798" y="3070159"/>
                <a:ext cx="13276" cy="170890"/>
              </a:xfrm>
            </p:spPr>
          </p:sp>
        </mc:Fallback>
      </mc:AlternateContent>
      <mc:AlternateContent xmlns:mc="http://schemas.openxmlformats.org/markup-compatibility/2006">
        <mc:Choice xmlns:p14="http://schemas.microsoft.com/office/powerpoint/2010/main" Requires="p14">
          <p:contentPart p14:bwMode="auto" r:id="rId18">
            <p14:nvContentPartPr>
              <p14:cNvPr id="1049765" name=""/>
              <p14:cNvContentPartPr/>
              <p14:nvPr/>
            </p14:nvContentPartPr>
            <p14:xfrm>
              <a:off x="4314271" y="3095232"/>
              <a:ext cx="161403" cy="125549"/>
            </p14:xfrm>
          </p:contentPart>
        </mc:Choice>
        <mc:Fallback>
          <p:sp>
            <p:nvSpPr>
              <p:cNvPr id="1049765" name=""/>
              <p:cNvSpPr/>
              <p:nvPr/>
            </p:nvSpPr>
            <p:spPr>
              <a:xfrm>
                <a:off x="4314271" y="3095232"/>
                <a:ext cx="161403" cy="125549"/>
              </a:xfrm>
            </p:spPr>
          </p:sp>
        </mc:Fallback>
      </mc:AlternateContent>
      <mc:AlternateContent xmlns:mc="http://schemas.openxmlformats.org/markup-compatibility/2006">
        <mc:Choice xmlns:p14="http://schemas.microsoft.com/office/powerpoint/2010/main" Requires="p14">
          <p:contentPart p14:bwMode="auto" r:id="rId19">
            <p14:nvContentPartPr>
              <p14:cNvPr id="1049766" name=""/>
              <p14:cNvContentPartPr/>
              <p14:nvPr/>
            </p14:nvContentPartPr>
            <p14:xfrm>
              <a:off x="4517687" y="2954482"/>
              <a:ext cx="8369" cy="192264"/>
            </p14:xfrm>
          </p:contentPart>
        </mc:Choice>
        <mc:Fallback>
          <p:sp>
            <p:nvSpPr>
              <p:cNvPr id="1049766" name=""/>
              <p:cNvSpPr/>
              <p:nvPr/>
            </p:nvSpPr>
            <p:spPr>
              <a:xfrm>
                <a:off x="4517687" y="2954482"/>
                <a:ext cx="8369" cy="192264"/>
              </a:xfrm>
            </p:spPr>
          </p:sp>
        </mc:Fallback>
      </mc:AlternateContent>
      <mc:AlternateContent xmlns:mc="http://schemas.openxmlformats.org/markup-compatibility/2006">
        <mc:Choice xmlns:p14="http://schemas.microsoft.com/office/powerpoint/2010/main" Requires="p14">
          <p:contentPart p14:bwMode="auto" r:id="rId20">
            <p14:nvContentPartPr>
              <p14:cNvPr id="1049767" name=""/>
              <p14:cNvContentPartPr/>
              <p14:nvPr/>
            </p14:nvContentPartPr>
            <p14:xfrm>
              <a:off x="4576827" y="3064960"/>
              <a:ext cx="43549" cy="28602"/>
            </p14:xfrm>
          </p:contentPart>
        </mc:Choice>
        <mc:Fallback>
          <p:sp>
            <p:nvSpPr>
              <p:cNvPr id="1049767" name=""/>
              <p:cNvSpPr/>
              <p:nvPr/>
            </p:nvSpPr>
            <p:spPr>
              <a:xfrm>
                <a:off x="4576827" y="3064960"/>
                <a:ext cx="43549" cy="28602"/>
              </a:xfrm>
            </p:spPr>
          </p:sp>
        </mc:Fallback>
      </mc:AlternateContent>
      <mc:AlternateContent xmlns:mc="http://schemas.openxmlformats.org/markup-compatibility/2006">
        <mc:Choice xmlns:p14="http://schemas.microsoft.com/office/powerpoint/2010/main" Requires="p14">
          <p:contentPart p14:bwMode="auto" r:id="rId21">
            <p14:nvContentPartPr>
              <p14:cNvPr id="1049768" name=""/>
              <p14:cNvContentPartPr/>
              <p14:nvPr/>
            </p14:nvContentPartPr>
            <p14:xfrm>
              <a:off x="4626219" y="2877147"/>
              <a:ext cx="60189" cy="411613"/>
            </p14:xfrm>
          </p:contentPart>
        </mc:Choice>
        <mc:Fallback>
          <p:sp>
            <p:nvSpPr>
              <p:cNvPr id="1049768" name=""/>
              <p:cNvSpPr/>
              <p:nvPr/>
            </p:nvSpPr>
            <p:spPr>
              <a:xfrm>
                <a:off x="4626219" y="2877147"/>
                <a:ext cx="60189" cy="411613"/>
              </a:xfrm>
            </p:spPr>
          </p:sp>
        </mc:Fallback>
      </mc:AlternateContent>
      <mc:AlternateContent xmlns:mc="http://schemas.openxmlformats.org/markup-compatibility/2006">
        <mc:Choice xmlns:p14="http://schemas.microsoft.com/office/powerpoint/2010/main" Requires="p14">
          <p:contentPart p14:bwMode="auto" r:id="rId22">
            <p14:nvContentPartPr>
              <p14:cNvPr id="1049769" name=""/>
              <p14:cNvContentPartPr/>
              <p14:nvPr/>
            </p14:nvContentPartPr>
            <p14:xfrm>
              <a:off x="4207038" y="3299200"/>
              <a:ext cx="619710" cy="58879"/>
            </p14:xfrm>
          </p:contentPart>
        </mc:Choice>
        <mc:Fallback>
          <p:sp>
            <p:nvSpPr>
              <p:cNvPr id="1049769" name=""/>
              <p:cNvSpPr/>
              <p:nvPr/>
            </p:nvSpPr>
            <p:spPr>
              <a:xfrm>
                <a:off x="4207038" y="3299200"/>
                <a:ext cx="619710" cy="58879"/>
              </a:xfrm>
            </p:spPr>
          </p:sp>
        </mc:Fallback>
      </mc:AlternateContent>
      <mc:AlternateContent xmlns:mc="http://schemas.openxmlformats.org/markup-compatibility/2006">
        <mc:Choice xmlns:p14="http://schemas.microsoft.com/office/powerpoint/2010/main" Requires="p14">
          <p:contentPart p14:bwMode="auto" r:id="rId23">
            <p14:nvContentPartPr>
              <p14:cNvPr id="1049770" name=""/>
              <p14:cNvContentPartPr/>
              <p14:nvPr/>
            </p14:nvContentPartPr>
            <p14:xfrm>
              <a:off x="6888494" y="1862503"/>
              <a:ext cx="84266" cy="21026"/>
            </p14:xfrm>
          </p:contentPart>
        </mc:Choice>
        <mc:Fallback>
          <p:sp>
            <p:nvSpPr>
              <p:cNvPr id="1049770" name=""/>
              <p:cNvSpPr/>
              <p:nvPr/>
            </p:nvSpPr>
            <p:spPr>
              <a:xfrm>
                <a:off x="6888494" y="1862503"/>
                <a:ext cx="84266" cy="21026"/>
              </a:xfrm>
            </p:spPr>
          </p:sp>
        </mc:Fallback>
      </mc:AlternateContent>
      <mc:AlternateContent xmlns:mc="http://schemas.openxmlformats.org/markup-compatibility/2006">
        <mc:Choice xmlns:p14="http://schemas.microsoft.com/office/powerpoint/2010/main" Requires="p14">
          <p:contentPart p14:bwMode="auto" r:id="rId24">
            <p14:nvContentPartPr>
              <p14:cNvPr id="1049771" name=""/>
              <p14:cNvContentPartPr/>
              <p14:nvPr/>
            </p14:nvContentPartPr>
            <p14:xfrm>
              <a:off x="7075664" y="1952839"/>
              <a:ext cx="158597" cy="12536"/>
            </p14:xfrm>
          </p:contentPart>
        </mc:Choice>
        <mc:Fallback>
          <p:sp>
            <p:nvSpPr>
              <p:cNvPr id="1049771" name=""/>
              <p:cNvSpPr/>
              <p:nvPr/>
            </p:nvSpPr>
            <p:spPr>
              <a:xfrm>
                <a:off x="7075664" y="1952839"/>
                <a:ext cx="158597" cy="12536"/>
              </a:xfrm>
            </p:spPr>
          </p:sp>
        </mc:Fallback>
      </mc:AlternateContent>
      <mc:AlternateContent xmlns:mc="http://schemas.openxmlformats.org/markup-compatibility/2006">
        <mc:Choice xmlns:p14="http://schemas.microsoft.com/office/powerpoint/2010/main" Requires="p14">
          <p:contentPart p14:bwMode="auto" r:id="rId25">
            <p14:nvContentPartPr>
              <p14:cNvPr id="1049772" name=""/>
              <p14:cNvContentPartPr/>
              <p14:nvPr/>
            </p14:nvContentPartPr>
            <p14:xfrm>
              <a:off x="6958684" y="4122305"/>
              <a:ext cx="29110" cy="328984"/>
            </p14:xfrm>
          </p:contentPart>
        </mc:Choice>
        <mc:Fallback>
          <p:sp>
            <p:nvSpPr>
              <p:cNvPr id="1049772" name=""/>
              <p:cNvSpPr/>
              <p:nvPr/>
            </p:nvSpPr>
            <p:spPr>
              <a:xfrm>
                <a:off x="6958684" y="4122305"/>
                <a:ext cx="29110" cy="328984"/>
              </a:xfrm>
            </p:spPr>
          </p:sp>
        </mc:Fallback>
      </mc:AlternateContent>
      <mc:AlternateContent xmlns:mc="http://schemas.openxmlformats.org/markup-compatibility/2006">
        <mc:Choice xmlns:p14="http://schemas.microsoft.com/office/powerpoint/2010/main" Requires="p14">
          <p:contentPart p14:bwMode="auto" r:id="rId26">
            <p14:nvContentPartPr>
              <p14:cNvPr id="1049773" name=""/>
              <p14:cNvContentPartPr/>
              <p14:nvPr/>
            </p14:nvContentPartPr>
            <p14:xfrm>
              <a:off x="6941119" y="4124254"/>
              <a:ext cx="111684" cy="191732"/>
            </p14:xfrm>
          </p:contentPart>
        </mc:Choice>
        <mc:Fallback>
          <p:sp>
            <p:nvSpPr>
              <p:cNvPr id="1049773" name=""/>
              <p:cNvSpPr/>
              <p:nvPr/>
            </p:nvSpPr>
            <p:spPr>
              <a:xfrm>
                <a:off x="6941119" y="4124254"/>
                <a:ext cx="111684" cy="191732"/>
              </a:xfrm>
            </p:spPr>
          </p:sp>
        </mc:Fallback>
      </mc:AlternateContent>
      <mc:AlternateContent xmlns:mc="http://schemas.openxmlformats.org/markup-compatibility/2006">
        <mc:Choice xmlns:p14="http://schemas.microsoft.com/office/powerpoint/2010/main" Requires="p14">
          <p:contentPart p14:bwMode="auto" r:id="rId27">
            <p14:nvContentPartPr>
              <p14:cNvPr id="1049774" name=""/>
              <p14:cNvContentPartPr/>
              <p14:nvPr/>
            </p14:nvContentPartPr>
            <p14:xfrm>
              <a:off x="7515236" y="3672598"/>
              <a:ext cx="220493" cy="299066"/>
            </p14:xfrm>
          </p:contentPart>
        </mc:Choice>
        <mc:Fallback>
          <p:sp>
            <p:nvSpPr>
              <p:cNvPr id="1049774" name=""/>
              <p:cNvSpPr/>
              <p:nvPr/>
            </p:nvSpPr>
            <p:spPr>
              <a:xfrm>
                <a:off x="7515236" y="3672598"/>
                <a:ext cx="220493" cy="299066"/>
              </a:xfrm>
            </p:spPr>
          </p:sp>
        </mc:Fallback>
      </mc:AlternateContent>
      <mc:AlternateContent xmlns:mc="http://schemas.openxmlformats.org/markup-compatibility/2006">
        <mc:Choice xmlns:p14="http://schemas.microsoft.com/office/powerpoint/2010/main" Requires="p14">
          <p:contentPart p14:bwMode="auto" r:id="rId28">
            <p14:nvContentPartPr>
              <p14:cNvPr id="1049775" name=""/>
              <p14:cNvContentPartPr/>
              <p14:nvPr/>
            </p14:nvContentPartPr>
            <p14:xfrm>
              <a:off x="7544862" y="4531410"/>
              <a:ext cx="225522" cy="178469"/>
            </p14:xfrm>
          </p:contentPart>
        </mc:Choice>
        <mc:Fallback>
          <p:sp>
            <p:nvSpPr>
              <p:cNvPr id="1049775" name=""/>
              <p:cNvSpPr/>
              <p:nvPr/>
            </p:nvSpPr>
            <p:spPr>
              <a:xfrm>
                <a:off x="7544862" y="4531410"/>
                <a:ext cx="225522" cy="178469"/>
              </a:xfrm>
            </p:spPr>
          </p:sp>
        </mc:Fallback>
      </mc:AlternateContent>
      <mc:AlternateContent xmlns:mc="http://schemas.openxmlformats.org/markup-compatibility/2006">
        <mc:Choice xmlns:p14="http://schemas.microsoft.com/office/powerpoint/2010/main" Requires="p14">
          <p:contentPart p14:bwMode="auto" r:id="rId29">
            <p14:nvContentPartPr>
              <p14:cNvPr id="1049776" name=""/>
              <p14:cNvContentPartPr/>
              <p14:nvPr/>
            </p14:nvContentPartPr>
            <p14:xfrm>
              <a:off x="2443230" y="4512491"/>
              <a:ext cx="300887" cy="52428"/>
            </p14:xfrm>
          </p:contentPart>
        </mc:Choice>
        <mc:Fallback>
          <p:sp>
            <p:nvSpPr>
              <p:cNvPr id="1049776" name=""/>
              <p:cNvSpPr/>
              <p:nvPr/>
            </p:nvSpPr>
            <p:spPr>
              <a:xfrm>
                <a:off x="2443230" y="4512491"/>
                <a:ext cx="300887" cy="52428"/>
              </a:xfrm>
            </p:spPr>
          </p:sp>
        </mc:Fallback>
      </mc:AlternateContent>
      <mc:AlternateContent xmlns:mc="http://schemas.openxmlformats.org/markup-compatibility/2006">
        <mc:Choice xmlns:p14="http://schemas.microsoft.com/office/powerpoint/2010/main" Requires="p14">
          <p:contentPart p14:bwMode="auto" r:id="rId30">
            <p14:nvContentPartPr>
              <p14:cNvPr id="1049777" name=""/>
              <p14:cNvContentPartPr/>
              <p14:nvPr/>
            </p14:nvContentPartPr>
            <p14:xfrm>
              <a:off x="2429582" y="4533011"/>
              <a:ext cx="286051" cy="21207"/>
            </p14:xfrm>
          </p:contentPart>
        </mc:Choice>
        <mc:Fallback>
          <p:sp>
            <p:nvSpPr>
              <p:cNvPr id="1049777" name=""/>
              <p:cNvSpPr/>
              <p:nvPr/>
            </p:nvSpPr>
            <p:spPr>
              <a:xfrm>
                <a:off x="2429582" y="4533011"/>
                <a:ext cx="286051" cy="21207"/>
              </a:xfrm>
            </p:spPr>
          </p:sp>
        </mc:Fallback>
      </mc:AlternateContent>
      <mc:AlternateContent xmlns:mc="http://schemas.openxmlformats.org/markup-compatibility/2006">
        <mc:Choice xmlns:p14="http://schemas.microsoft.com/office/powerpoint/2010/main" Requires="p14">
          <p:contentPart p14:bwMode="auto" r:id="rId31">
            <p14:nvContentPartPr>
              <p14:cNvPr id="1049778" name=""/>
              <p14:cNvContentPartPr/>
              <p14:nvPr/>
            </p14:nvContentPartPr>
            <p14:xfrm>
              <a:off x="1520486" y="4532686"/>
              <a:ext cx="923394" cy="244700"/>
            </p14:xfrm>
          </p:contentPart>
        </mc:Choice>
        <mc:Fallback>
          <p:sp>
            <p:nvSpPr>
              <p:cNvPr id="1049778" name=""/>
              <p:cNvSpPr/>
              <p:nvPr/>
            </p:nvSpPr>
            <p:spPr>
              <a:xfrm>
                <a:off x="1520486" y="4532686"/>
                <a:ext cx="923394" cy="244700"/>
              </a:xfrm>
            </p:spPr>
          </p:sp>
        </mc:Fallback>
      </mc:AlternateContent>
      <mc:AlternateContent xmlns:mc="http://schemas.openxmlformats.org/markup-compatibility/2006">
        <mc:Choice xmlns:p14="http://schemas.microsoft.com/office/powerpoint/2010/main" Requires="p14">
          <p:contentPart p14:bwMode="auto" r:id="rId32">
            <p14:nvContentPartPr>
              <p14:cNvPr id="1049779" name=""/>
              <p14:cNvContentPartPr/>
              <p14:nvPr/>
            </p14:nvContentPartPr>
            <p14:xfrm>
              <a:off x="1423709" y="4636355"/>
              <a:ext cx="187974" cy="154415"/>
            </p14:xfrm>
          </p:contentPart>
        </mc:Choice>
        <mc:Fallback>
          <p:sp>
            <p:nvSpPr>
              <p:cNvPr id="1049779" name=""/>
              <p:cNvSpPr/>
              <p:nvPr/>
            </p:nvSpPr>
            <p:spPr>
              <a:xfrm>
                <a:off x="1423709" y="4636355"/>
                <a:ext cx="187974" cy="154415"/>
              </a:xfrm>
            </p:spPr>
          </p:sp>
        </mc:Fallback>
      </mc:AlternateContent>
      <mc:AlternateContent xmlns:mc="http://schemas.openxmlformats.org/markup-compatibility/2006">
        <mc:Choice xmlns:p14="http://schemas.microsoft.com/office/powerpoint/2010/main" Requires="p14">
          <p:contentPart p14:bwMode="auto" r:id="rId33">
            <p14:nvContentPartPr>
              <p14:cNvPr id="1049780" name=""/>
              <p14:cNvContentPartPr/>
              <p14:nvPr/>
            </p14:nvContentPartPr>
            <p14:xfrm>
              <a:off x="712067" y="4833267"/>
              <a:ext cx="112930" cy="213460"/>
            </p14:xfrm>
          </p:contentPart>
        </mc:Choice>
        <mc:Fallback>
          <p:sp>
            <p:nvSpPr>
              <p:cNvPr id="1049780" name=""/>
              <p:cNvSpPr/>
              <p:nvPr/>
            </p:nvSpPr>
            <p:spPr>
              <a:xfrm>
                <a:off x="712067" y="4833267"/>
                <a:ext cx="112930" cy="213460"/>
              </a:xfrm>
            </p:spPr>
          </p:sp>
        </mc:Fallback>
      </mc:AlternateContent>
      <mc:AlternateContent xmlns:mc="http://schemas.openxmlformats.org/markup-compatibility/2006">
        <mc:Choice xmlns:p14="http://schemas.microsoft.com/office/powerpoint/2010/main" Requires="p14">
          <p:contentPart p14:bwMode="auto" r:id="rId34">
            <p14:nvContentPartPr>
              <p14:cNvPr id="1049781" name=""/>
              <p14:cNvContentPartPr/>
              <p14:nvPr/>
            </p14:nvContentPartPr>
            <p14:xfrm>
              <a:off x="767401" y="4858777"/>
              <a:ext cx="94755" cy="159335"/>
            </p14:xfrm>
          </p:contentPart>
        </mc:Choice>
        <mc:Fallback>
          <p:sp>
            <p:nvSpPr>
              <p:cNvPr id="1049781" name=""/>
              <p:cNvSpPr/>
              <p:nvPr/>
            </p:nvSpPr>
            <p:spPr>
              <a:xfrm>
                <a:off x="767401" y="4858777"/>
                <a:ext cx="94755" cy="159335"/>
              </a:xfrm>
            </p:spPr>
          </p:sp>
        </mc:Fallback>
      </mc:AlternateContent>
      <mc:AlternateContent xmlns:mc="http://schemas.openxmlformats.org/markup-compatibility/2006">
        <mc:Choice xmlns:p14="http://schemas.microsoft.com/office/powerpoint/2010/main" Requires="p14">
          <p:contentPart p14:bwMode="auto" r:id="rId35">
            <p14:nvContentPartPr>
              <p14:cNvPr id="1049782" name=""/>
              <p14:cNvContentPartPr/>
              <p14:nvPr/>
            </p14:nvContentPartPr>
            <p14:xfrm>
              <a:off x="766507" y="4902803"/>
              <a:ext cx="132163" cy="72792"/>
            </p14:xfrm>
          </p:contentPart>
        </mc:Choice>
        <mc:Fallback>
          <p:sp>
            <p:nvSpPr>
              <p:cNvPr id="1049782" name=""/>
              <p:cNvSpPr/>
              <p:nvPr/>
            </p:nvSpPr>
            <p:spPr>
              <a:xfrm>
                <a:off x="766507" y="4902803"/>
                <a:ext cx="132163" cy="72792"/>
              </a:xfrm>
            </p:spPr>
          </p:sp>
        </mc:Fallback>
      </mc:AlternateContent>
      <mc:AlternateContent xmlns:mc="http://schemas.openxmlformats.org/markup-compatibility/2006">
        <mc:Choice xmlns:p14="http://schemas.microsoft.com/office/powerpoint/2010/main" Requires="p14">
          <p:contentPart p14:bwMode="auto" r:id="rId36">
            <p14:nvContentPartPr>
              <p14:cNvPr id="1049783" name=""/>
              <p14:cNvContentPartPr/>
              <p14:nvPr/>
            </p14:nvContentPartPr>
            <p14:xfrm>
              <a:off x="873689" y="4685095"/>
              <a:ext cx="53339" cy="287964"/>
            </p14:xfrm>
          </p:contentPart>
        </mc:Choice>
        <mc:Fallback>
          <p:sp>
            <p:nvSpPr>
              <p:cNvPr id="1049783" name=""/>
              <p:cNvSpPr/>
              <p:nvPr/>
            </p:nvSpPr>
            <p:spPr>
              <a:xfrm>
                <a:off x="873689" y="4685095"/>
                <a:ext cx="53339" cy="287964"/>
              </a:xfrm>
            </p:spPr>
          </p:sp>
        </mc:Fallback>
      </mc:AlternateContent>
      <mc:AlternateContent xmlns:mc="http://schemas.openxmlformats.org/markup-compatibility/2006">
        <mc:Choice xmlns:p14="http://schemas.microsoft.com/office/powerpoint/2010/main" Requires="p14">
          <p:contentPart p14:bwMode="auto" r:id="rId37">
            <p14:nvContentPartPr>
              <p14:cNvPr id="1049784" name=""/>
              <p14:cNvContentPartPr/>
              <p14:nvPr/>
            </p14:nvContentPartPr>
            <p14:xfrm>
              <a:off x="895836" y="4725377"/>
              <a:ext cx="204534" cy="212432"/>
            </p14:xfrm>
          </p:contentPart>
        </mc:Choice>
        <mc:Fallback>
          <p:sp>
            <p:nvSpPr>
              <p:cNvPr id="1049784" name=""/>
              <p:cNvSpPr/>
              <p:nvPr/>
            </p:nvSpPr>
            <p:spPr>
              <a:xfrm>
                <a:off x="895836" y="4725377"/>
                <a:ext cx="204534" cy="212432"/>
              </a:xfrm>
            </p:spPr>
          </p:sp>
        </mc:Fallback>
      </mc:AlternateContent>
      <mc:AlternateContent xmlns:mc="http://schemas.openxmlformats.org/markup-compatibility/2006">
        <mc:Choice xmlns:p14="http://schemas.microsoft.com/office/powerpoint/2010/main" Requires="p14">
          <p:contentPart p14:bwMode="auto" r:id="rId38">
            <p14:nvContentPartPr>
              <p14:cNvPr id="1049785" name=""/>
              <p14:cNvContentPartPr/>
              <p14:nvPr/>
            </p14:nvContentPartPr>
            <p14:xfrm>
              <a:off x="897136" y="4804672"/>
              <a:ext cx="46464" cy="71334"/>
            </p14:xfrm>
          </p:contentPart>
        </mc:Choice>
        <mc:Fallback>
          <p:sp>
            <p:nvSpPr>
              <p:cNvPr id="1049785" name=""/>
              <p:cNvSpPr/>
              <p:nvPr/>
            </p:nvSpPr>
            <p:spPr>
              <a:xfrm>
                <a:off x="897136" y="4804672"/>
                <a:ext cx="46464" cy="71334"/>
              </a:xfrm>
            </p:spPr>
          </p:sp>
        </mc:Fallback>
      </mc:AlternateContent>
      <mc:AlternateContent xmlns:mc="http://schemas.openxmlformats.org/markup-compatibility/2006">
        <mc:Choice xmlns:p14="http://schemas.microsoft.com/office/powerpoint/2010/main" Requires="p14">
          <p:contentPart p14:bwMode="auto" r:id="rId39">
            <p14:nvContentPartPr>
              <p14:cNvPr id="1049786" name=""/>
              <p14:cNvContentPartPr/>
              <p14:nvPr/>
            </p14:nvContentPartPr>
            <p14:xfrm>
              <a:off x="923781" y="4822868"/>
              <a:ext cx="93036" cy="37726"/>
            </p14:xfrm>
          </p:contentPart>
        </mc:Choice>
        <mc:Fallback>
          <p:sp>
            <p:nvSpPr>
              <p:cNvPr id="1049786" name=""/>
              <p:cNvSpPr/>
              <p:nvPr/>
            </p:nvSpPr>
            <p:spPr>
              <a:xfrm>
                <a:off x="923781" y="4822868"/>
                <a:ext cx="93036" cy="37726"/>
              </a:xfrm>
            </p:spPr>
          </p:sp>
        </mc:Fallback>
      </mc:AlternateContent>
      <mc:AlternateContent xmlns:mc="http://schemas.openxmlformats.org/markup-compatibility/2006">
        <mc:Choice xmlns:p14="http://schemas.microsoft.com/office/powerpoint/2010/main" Requires="p14">
          <p:contentPart p14:bwMode="auto" r:id="rId40">
            <p14:nvContentPartPr>
              <p14:cNvPr id="1049787" name=""/>
              <p14:cNvContentPartPr/>
              <p14:nvPr/>
            </p14:nvContentPartPr>
            <p14:xfrm>
              <a:off x="560546" y="5249835"/>
              <a:ext cx="3844" cy="44265"/>
            </p14:xfrm>
          </p:contentPart>
        </mc:Choice>
        <mc:Fallback>
          <p:sp>
            <p:nvSpPr>
              <p:cNvPr id="1049787" name=""/>
              <p:cNvSpPr/>
              <p:nvPr/>
            </p:nvSpPr>
            <p:spPr>
              <a:xfrm>
                <a:off x="560546" y="5249835"/>
                <a:ext cx="3844" cy="44265"/>
              </a:xfrm>
            </p:spPr>
          </p:sp>
        </mc:Fallback>
      </mc:AlternateContent>
      <mc:AlternateContent xmlns:mc="http://schemas.openxmlformats.org/markup-compatibility/2006">
        <mc:Choice xmlns:p14="http://schemas.microsoft.com/office/powerpoint/2010/main" Requires="p14">
          <p:contentPart p14:bwMode="auto" r:id="rId41">
            <p14:nvContentPartPr>
              <p14:cNvPr id="1049788" name=""/>
              <p14:cNvContentPartPr/>
              <p14:nvPr/>
            </p14:nvContentPartPr>
            <p14:xfrm>
              <a:off x="579367" y="5122640"/>
              <a:ext cx="112542" cy="236418"/>
            </p14:xfrm>
          </p:contentPart>
        </mc:Choice>
        <mc:Fallback>
          <p:sp>
            <p:nvSpPr>
              <p:cNvPr id="1049788" name=""/>
              <p:cNvSpPr/>
              <p:nvPr/>
            </p:nvSpPr>
            <p:spPr>
              <a:xfrm>
                <a:off x="579367" y="5122640"/>
                <a:ext cx="112542" cy="236418"/>
              </a:xfrm>
            </p:spPr>
          </p:sp>
        </mc:Fallback>
      </mc:AlternateContent>
      <mc:AlternateContent xmlns:mc="http://schemas.openxmlformats.org/markup-compatibility/2006">
        <mc:Choice xmlns:p14="http://schemas.microsoft.com/office/powerpoint/2010/main" Requires="p14">
          <p:contentPart p14:bwMode="auto" r:id="rId42">
            <p14:nvContentPartPr>
              <p14:cNvPr id="1049789" name=""/>
              <p14:cNvContentPartPr/>
              <p14:nvPr/>
            </p14:nvContentPartPr>
            <p14:xfrm>
              <a:off x="564247" y="5089966"/>
              <a:ext cx="7942" cy="208405"/>
            </p14:xfrm>
          </p:contentPart>
        </mc:Choice>
        <mc:Fallback>
          <p:sp>
            <p:nvSpPr>
              <p:cNvPr id="1049789" name=""/>
              <p:cNvSpPr/>
              <p:nvPr/>
            </p:nvSpPr>
            <p:spPr>
              <a:xfrm>
                <a:off x="564247" y="5089966"/>
                <a:ext cx="7942" cy="208405"/>
              </a:xfrm>
            </p:spPr>
          </p:sp>
        </mc:Fallback>
      </mc:AlternateContent>
      <mc:AlternateContent xmlns:mc="http://schemas.openxmlformats.org/markup-compatibility/2006">
        <mc:Choice xmlns:p14="http://schemas.microsoft.com/office/powerpoint/2010/main" Requires="p14">
          <p:contentPart p14:bwMode="auto" r:id="rId43">
            <p14:nvContentPartPr>
              <p14:cNvPr id="1049790" name=""/>
              <p14:cNvContentPartPr/>
              <p14:nvPr/>
            </p14:nvContentPartPr>
            <p14:xfrm>
              <a:off x="648095" y="5060722"/>
              <a:ext cx="27427" cy="85123"/>
            </p14:xfrm>
          </p:contentPart>
        </mc:Choice>
        <mc:Fallback>
          <p:sp>
            <p:nvSpPr>
              <p:cNvPr id="1049790" name=""/>
              <p:cNvSpPr/>
              <p:nvPr/>
            </p:nvSpPr>
            <p:spPr>
              <a:xfrm>
                <a:off x="648095" y="5060722"/>
                <a:ext cx="27427" cy="85123"/>
              </a:xfrm>
            </p:spPr>
          </p:sp>
        </mc:Fallback>
      </mc:AlternateContent>
      <mc:AlternateContent xmlns:mc="http://schemas.openxmlformats.org/markup-compatibility/2006">
        <mc:Choice xmlns:p14="http://schemas.microsoft.com/office/powerpoint/2010/main" Requires="p14">
          <p:contentPart p14:bwMode="auto" r:id="rId44">
            <p14:nvContentPartPr>
              <p14:cNvPr id="1049791" name=""/>
              <p14:cNvContentPartPr/>
              <p14:nvPr/>
            </p14:nvContentPartPr>
            <p14:xfrm>
              <a:off x="709317" y="5085370"/>
              <a:ext cx="114250" cy="96847"/>
            </p14:xfrm>
          </p:contentPart>
        </mc:Choice>
        <mc:Fallback>
          <p:sp>
            <p:nvSpPr>
              <p:cNvPr id="1049791" name=""/>
              <p:cNvSpPr/>
              <p:nvPr/>
            </p:nvSpPr>
            <p:spPr>
              <a:xfrm>
                <a:off x="709317" y="5085370"/>
                <a:ext cx="114250" cy="96847"/>
              </a:xfrm>
            </p:spPr>
          </p:sp>
        </mc:Fallback>
      </mc:AlternateContent>
      <mc:AlternateContent xmlns:mc="http://schemas.openxmlformats.org/markup-compatibility/2006">
        <mc:Choice xmlns:p14="http://schemas.microsoft.com/office/powerpoint/2010/main" Requires="p14">
          <p:contentPart p14:bwMode="auto" r:id="rId45">
            <p14:nvContentPartPr>
              <p14:cNvPr id="1049792" name=""/>
              <p14:cNvContentPartPr/>
              <p14:nvPr/>
            </p14:nvContentPartPr>
            <p14:xfrm>
              <a:off x="726864" y="5170023"/>
              <a:ext cx="64551" cy="20674"/>
            </p14:xfrm>
          </p:contentPart>
        </mc:Choice>
        <mc:Fallback>
          <p:sp>
            <p:nvSpPr>
              <p:cNvPr id="1049792" name=""/>
              <p:cNvSpPr/>
              <p:nvPr/>
            </p:nvSpPr>
            <p:spPr>
              <a:xfrm>
                <a:off x="726864" y="5170023"/>
                <a:ext cx="64551" cy="20674"/>
              </a:xfrm>
            </p:spPr>
          </p:sp>
        </mc:Fallback>
      </mc:AlternateContent>
      <mc:AlternateContent xmlns:mc="http://schemas.openxmlformats.org/markup-compatibility/2006">
        <mc:Choice xmlns:p14="http://schemas.microsoft.com/office/powerpoint/2010/main" Requires="p14">
          <p:contentPart p14:bwMode="auto" r:id="rId46">
            <p14:nvContentPartPr>
              <p14:cNvPr id="1049793" name=""/>
              <p14:cNvContentPartPr/>
              <p14:nvPr/>
            </p14:nvContentPartPr>
            <p14:xfrm>
              <a:off x="674223" y="5158203"/>
              <a:ext cx="186258" cy="191088"/>
            </p14:xfrm>
          </p:contentPart>
        </mc:Choice>
        <mc:Fallback>
          <p:sp>
            <p:nvSpPr>
              <p:cNvPr id="1049793" name=""/>
              <p:cNvSpPr/>
              <p:nvPr/>
            </p:nvSpPr>
            <p:spPr>
              <a:xfrm>
                <a:off x="674223" y="5158203"/>
                <a:ext cx="186258" cy="191088"/>
              </a:xfrm>
            </p:spPr>
          </p:sp>
        </mc:Fallback>
      </mc:AlternateContent>
      <mc:AlternateContent xmlns:mc="http://schemas.openxmlformats.org/markup-compatibility/2006">
        <mc:Choice xmlns:p14="http://schemas.microsoft.com/office/powerpoint/2010/main" Requires="p14">
          <p:contentPart p14:bwMode="auto" r:id="rId47">
            <p14:nvContentPartPr>
              <p14:cNvPr id="1049794" name=""/>
              <p14:cNvContentPartPr/>
              <p14:nvPr/>
            </p14:nvContentPartPr>
            <p14:xfrm>
              <a:off x="837030" y="4974289"/>
              <a:ext cx="124404" cy="149614"/>
            </p14:xfrm>
          </p:contentPart>
        </mc:Choice>
        <mc:Fallback>
          <p:sp>
            <p:nvSpPr>
              <p:cNvPr id="1049794" name=""/>
              <p:cNvSpPr/>
              <p:nvPr/>
            </p:nvSpPr>
            <p:spPr>
              <a:xfrm>
                <a:off x="837030" y="4974289"/>
                <a:ext cx="124404" cy="149614"/>
              </a:xfrm>
            </p:spPr>
          </p:sp>
        </mc:Fallback>
      </mc:AlternateContent>
      <mc:AlternateContent xmlns:mc="http://schemas.openxmlformats.org/markup-compatibility/2006">
        <mc:Choice xmlns:p14="http://schemas.microsoft.com/office/powerpoint/2010/main" Requires="p14">
          <p:contentPart p14:bwMode="auto" r:id="rId48">
            <p14:nvContentPartPr>
              <p14:cNvPr id="1049795" name=""/>
              <p14:cNvContentPartPr/>
              <p14:nvPr/>
            </p14:nvContentPartPr>
            <p14:xfrm>
              <a:off x="882188" y="5056823"/>
              <a:ext cx="72184" cy="235581"/>
            </p14:xfrm>
          </p:contentPart>
        </mc:Choice>
        <mc:Fallback>
          <p:sp>
            <p:nvSpPr>
              <p:cNvPr id="1049795" name=""/>
              <p:cNvSpPr/>
              <p:nvPr/>
            </p:nvSpPr>
            <p:spPr>
              <a:xfrm>
                <a:off x="882188" y="5056823"/>
                <a:ext cx="72184" cy="235581"/>
              </a:xfrm>
            </p:spPr>
          </p:sp>
        </mc:Fallback>
      </mc:AlternateContent>
      <mc:AlternateContent xmlns:mc="http://schemas.openxmlformats.org/markup-compatibility/2006">
        <mc:Choice xmlns:p14="http://schemas.microsoft.com/office/powerpoint/2010/main" Requires="p14">
          <p:contentPart p14:bwMode="auto" r:id="rId49">
            <p14:nvContentPartPr>
              <p14:cNvPr id="1049796" name=""/>
              <p14:cNvContentPartPr/>
              <p14:nvPr/>
            </p14:nvContentPartPr>
            <p14:xfrm>
              <a:off x="872753" y="5085417"/>
              <a:ext cx="8688" cy="129082"/>
            </p14:xfrm>
          </p:contentPart>
        </mc:Choice>
        <mc:Fallback>
          <p:sp>
            <p:nvSpPr>
              <p:cNvPr id="1049796" name=""/>
              <p:cNvSpPr/>
              <p:nvPr/>
            </p:nvSpPr>
            <p:spPr>
              <a:xfrm>
                <a:off x="872753" y="5085417"/>
                <a:ext cx="8688" cy="129082"/>
              </a:xfrm>
            </p:spPr>
          </p:sp>
        </mc:Fallback>
      </mc:AlternateContent>
      <mc:AlternateContent xmlns:mc="http://schemas.openxmlformats.org/markup-compatibility/2006">
        <mc:Choice xmlns:p14="http://schemas.microsoft.com/office/powerpoint/2010/main" Requires="p14">
          <p:contentPart p14:bwMode="auto" r:id="rId50">
            <p14:nvContentPartPr>
              <p14:cNvPr id="1049797" name=""/>
              <p14:cNvContentPartPr/>
              <p14:nvPr/>
            </p14:nvContentPartPr>
            <p14:xfrm>
              <a:off x="897136" y="5129608"/>
              <a:ext cx="68816" cy="32676"/>
            </p14:xfrm>
          </p:contentPart>
        </mc:Choice>
        <mc:Fallback>
          <p:sp>
            <p:nvSpPr>
              <p:cNvPr id="1049797" name=""/>
              <p:cNvSpPr/>
              <p:nvPr/>
            </p:nvSpPr>
            <p:spPr>
              <a:xfrm>
                <a:off x="897136" y="5129608"/>
                <a:ext cx="68816" cy="32676"/>
              </a:xfrm>
            </p:spPr>
          </p:sp>
        </mc:Fallback>
      </mc:AlternateContent>
      <mc:AlternateContent xmlns:mc="http://schemas.openxmlformats.org/markup-compatibility/2006">
        <mc:Choice xmlns:p14="http://schemas.microsoft.com/office/powerpoint/2010/main" Requires="p14">
          <p:contentPart p14:bwMode="auto" r:id="rId51">
            <p14:nvContentPartPr>
              <p14:cNvPr id="1049798" name=""/>
              <p14:cNvContentPartPr/>
              <p14:nvPr/>
            </p14:nvContentPartPr>
            <p14:xfrm>
              <a:off x="906884" y="5059963"/>
              <a:ext cx="88189" cy="89058"/>
            </p14:xfrm>
          </p:contentPart>
        </mc:Choice>
        <mc:Fallback>
          <p:sp>
            <p:nvSpPr>
              <p:cNvPr id="1049798" name=""/>
              <p:cNvSpPr/>
              <p:nvPr/>
            </p:nvSpPr>
            <p:spPr>
              <a:xfrm>
                <a:off x="906884" y="5059963"/>
                <a:ext cx="88189" cy="89058"/>
              </a:xfrm>
            </p:spPr>
          </p:sp>
        </mc:Fallback>
      </mc:AlternateContent>
      <mc:AlternateContent xmlns:mc="http://schemas.openxmlformats.org/markup-compatibility/2006">
        <mc:Choice xmlns:p14="http://schemas.microsoft.com/office/powerpoint/2010/main" Requires="p14">
          <p:contentPart p14:bwMode="auto" r:id="rId52">
            <p14:nvContentPartPr>
              <p14:cNvPr id="1049799" name=""/>
              <p14:cNvContentPartPr/>
              <p14:nvPr/>
            </p14:nvContentPartPr>
            <p14:xfrm>
              <a:off x="972523" y="5015627"/>
              <a:ext cx="85099" cy="115102"/>
            </p14:xfrm>
          </p:contentPart>
        </mc:Choice>
        <mc:Fallback>
          <p:sp>
            <p:nvSpPr>
              <p:cNvPr id="1049799" name=""/>
              <p:cNvSpPr/>
              <p:nvPr/>
            </p:nvSpPr>
            <p:spPr>
              <a:xfrm>
                <a:off x="972523" y="5015627"/>
                <a:ext cx="85099" cy="115102"/>
              </a:xfrm>
            </p:spPr>
          </p:sp>
        </mc:Fallback>
      </mc:AlternateContent>
      <mc:AlternateContent xmlns:mc="http://schemas.openxmlformats.org/markup-compatibility/2006">
        <mc:Choice xmlns:p14="http://schemas.microsoft.com/office/powerpoint/2010/main" Requires="p14">
          <p:contentPart p14:bwMode="auto" r:id="rId53">
            <p14:nvContentPartPr>
              <p14:cNvPr id="1049800" name=""/>
              <p14:cNvContentPartPr/>
              <p14:nvPr/>
            </p14:nvContentPartPr>
            <p14:xfrm>
              <a:off x="984885" y="5115430"/>
              <a:ext cx="69292" cy="17658"/>
            </p14:xfrm>
          </p:contentPart>
        </mc:Choice>
        <mc:Fallback>
          <p:sp>
            <p:nvSpPr>
              <p:cNvPr id="1049800" name=""/>
              <p:cNvSpPr/>
              <p:nvPr/>
            </p:nvSpPr>
            <p:spPr>
              <a:xfrm>
                <a:off x="984885" y="5115430"/>
                <a:ext cx="69292" cy="17658"/>
              </a:xfrm>
            </p:spPr>
          </p:sp>
        </mc:Fallback>
      </mc:AlternateContent>
      <mc:AlternateContent xmlns:mc="http://schemas.openxmlformats.org/markup-compatibility/2006">
        <mc:Choice xmlns:p14="http://schemas.microsoft.com/office/powerpoint/2010/main" Requires="p14">
          <p:contentPart p14:bwMode="auto" r:id="rId54">
            <p14:nvContentPartPr>
              <p14:cNvPr id="1049801" name=""/>
              <p14:cNvContentPartPr/>
              <p14:nvPr/>
            </p14:nvContentPartPr>
            <p14:xfrm>
              <a:off x="1077156" y="4992485"/>
              <a:ext cx="43458" cy="105071"/>
            </p14:xfrm>
          </p:contentPart>
        </mc:Choice>
        <mc:Fallback>
          <p:sp>
            <p:nvSpPr>
              <p:cNvPr id="1049801" name=""/>
              <p:cNvSpPr/>
              <p:nvPr/>
            </p:nvSpPr>
            <p:spPr>
              <a:xfrm>
                <a:off x="1077156" y="4992485"/>
                <a:ext cx="43458" cy="105071"/>
              </a:xfrm>
            </p:spPr>
          </p:sp>
        </mc:Fallback>
      </mc:AlternateContent>
      <mc:AlternateContent xmlns:mc="http://schemas.openxmlformats.org/markup-compatibility/2006">
        <mc:Choice xmlns:p14="http://schemas.microsoft.com/office/powerpoint/2010/main" Requires="p14">
          <p:contentPart p14:bwMode="auto" r:id="rId55">
            <p14:nvContentPartPr>
              <p14:cNvPr id="1049802" name=""/>
              <p14:cNvContentPartPr/>
              <p14:nvPr/>
            </p14:nvContentPartPr>
            <p14:xfrm>
              <a:off x="1103152" y="4912916"/>
              <a:ext cx="110733" cy="133079"/>
            </p14:xfrm>
          </p:contentPart>
        </mc:Choice>
        <mc:Fallback>
          <p:sp>
            <p:nvSpPr>
              <p:cNvPr id="1049802" name=""/>
              <p:cNvSpPr/>
              <p:nvPr/>
            </p:nvSpPr>
            <p:spPr>
              <a:xfrm>
                <a:off x="1103152" y="4912916"/>
                <a:ext cx="110733" cy="133079"/>
              </a:xfrm>
            </p:spPr>
          </p:sp>
        </mc:Fallback>
      </mc:AlternateContent>
      <mc:AlternateContent xmlns:mc="http://schemas.openxmlformats.org/markup-compatibility/2006">
        <mc:Choice xmlns:p14="http://schemas.microsoft.com/office/powerpoint/2010/main" Requires="p14">
          <p:contentPart p14:bwMode="auto" r:id="rId56">
            <p14:nvContentPartPr>
              <p14:cNvPr id="1049803" name=""/>
              <p14:cNvContentPartPr/>
              <p14:nvPr/>
            </p14:nvContentPartPr>
            <p14:xfrm>
              <a:off x="1108351" y="4991650"/>
              <a:ext cx="68034" cy="30079"/>
            </p14:xfrm>
          </p:contentPart>
        </mc:Choice>
        <mc:Fallback>
          <p:sp>
            <p:nvSpPr>
              <p:cNvPr id="1049803" name=""/>
              <p:cNvSpPr/>
              <p:nvPr/>
            </p:nvSpPr>
            <p:spPr>
              <a:xfrm>
                <a:off x="1108351" y="4991650"/>
                <a:ext cx="68034" cy="30079"/>
              </a:xfrm>
            </p:spPr>
          </p:sp>
        </mc:Fallback>
      </mc:AlternateContent>
      <mc:AlternateContent xmlns:mc="http://schemas.openxmlformats.org/markup-compatibility/2006">
        <mc:Choice xmlns:p14="http://schemas.microsoft.com/office/powerpoint/2010/main" Requires="p14">
          <p:contentPart p14:bwMode="auto" r:id="rId57">
            <p14:nvContentPartPr>
              <p14:cNvPr id="1049804" name=""/>
              <p14:cNvContentPartPr/>
              <p14:nvPr/>
            </p14:nvContentPartPr>
            <p14:xfrm>
              <a:off x="1103802" y="5037384"/>
              <a:ext cx="117130" cy="73377"/>
            </p14:xfrm>
          </p:contentPart>
        </mc:Choice>
        <mc:Fallback>
          <p:sp>
            <p:nvSpPr>
              <p:cNvPr id="1049804" name=""/>
              <p:cNvSpPr/>
              <p:nvPr/>
            </p:nvSpPr>
            <p:spPr>
              <a:xfrm>
                <a:off x="1103802" y="5037384"/>
                <a:ext cx="117130" cy="73377"/>
              </a:xfrm>
            </p:spPr>
          </p:sp>
        </mc:Fallback>
      </mc:AlternateContent>
      <mc:AlternateContent xmlns:mc="http://schemas.openxmlformats.org/markup-compatibility/2006">
        <mc:Choice xmlns:p14="http://schemas.microsoft.com/office/powerpoint/2010/main" Requires="p14">
          <p:contentPart p14:bwMode="auto" r:id="rId58">
            <p14:nvContentPartPr>
              <p14:cNvPr id="1049805" name=""/>
              <p14:cNvContentPartPr/>
              <p14:nvPr/>
            </p14:nvContentPartPr>
            <p14:xfrm>
              <a:off x="1104452" y="4900853"/>
              <a:ext cx="213748" cy="253413"/>
            </p14:xfrm>
          </p:contentPart>
        </mc:Choice>
        <mc:Fallback>
          <p:sp>
            <p:nvSpPr>
              <p:cNvPr id="1049805" name=""/>
              <p:cNvSpPr/>
              <p:nvPr/>
            </p:nvSpPr>
            <p:spPr>
              <a:xfrm>
                <a:off x="1104452" y="4900853"/>
                <a:ext cx="213748" cy="253413"/>
              </a:xfrm>
            </p:spPr>
          </p:sp>
        </mc:Fallback>
      </mc:AlternateContent>
      <mc:AlternateContent xmlns:mc="http://schemas.openxmlformats.org/markup-compatibility/2006">
        <mc:Choice xmlns:p14="http://schemas.microsoft.com/office/powerpoint/2010/main" Requires="p14">
          <p:contentPart p14:bwMode="auto" r:id="rId59">
            <p14:nvContentPartPr>
              <p14:cNvPr id="1049806" name=""/>
              <p14:cNvContentPartPr/>
              <p14:nvPr/>
            </p14:nvContentPartPr>
            <p14:xfrm>
              <a:off x="1091454" y="4947430"/>
              <a:ext cx="65969" cy="12953"/>
            </p14:xfrm>
          </p:contentPart>
        </mc:Choice>
        <mc:Fallback>
          <p:sp>
            <p:nvSpPr>
              <p:cNvPr id="1049806" name=""/>
              <p:cNvSpPr/>
              <p:nvPr/>
            </p:nvSpPr>
            <p:spPr>
              <a:xfrm>
                <a:off x="1091454" y="4947430"/>
                <a:ext cx="65969" cy="12953"/>
              </a:xfrm>
            </p:spPr>
          </p:sp>
        </mc:Fallback>
      </mc:AlternateContent>
      <mc:AlternateContent xmlns:mc="http://schemas.openxmlformats.org/markup-compatibility/2006">
        <mc:Choice xmlns:p14="http://schemas.microsoft.com/office/powerpoint/2010/main" Requires="p14">
          <p:contentPart p14:bwMode="auto" r:id="rId60">
            <p14:nvContentPartPr>
              <p14:cNvPr id="1049807" name=""/>
              <p14:cNvContentPartPr/>
              <p14:nvPr/>
            </p14:nvContentPartPr>
            <p14:xfrm>
              <a:off x="1235730" y="4866409"/>
              <a:ext cx="104589" cy="112983"/>
            </p14:xfrm>
          </p:contentPart>
        </mc:Choice>
        <mc:Fallback>
          <p:sp>
            <p:nvSpPr>
              <p:cNvPr id="1049807" name=""/>
              <p:cNvSpPr/>
              <p:nvPr/>
            </p:nvSpPr>
            <p:spPr>
              <a:xfrm>
                <a:off x="1235730" y="4866409"/>
                <a:ext cx="104589" cy="112983"/>
              </a:xfrm>
            </p:spPr>
          </p:sp>
        </mc:Fallback>
      </mc:AlternateContent>
      <mc:AlternateContent xmlns:mc="http://schemas.openxmlformats.org/markup-compatibility/2006">
        <mc:Choice xmlns:p14="http://schemas.microsoft.com/office/powerpoint/2010/main" Requires="p14">
          <p:contentPart p14:bwMode="auto" r:id="rId61">
            <p14:nvContentPartPr>
              <p14:cNvPr id="1049808" name=""/>
              <p14:cNvContentPartPr/>
              <p14:nvPr/>
            </p14:nvContentPartPr>
            <p14:xfrm>
              <a:off x="1313067" y="5001187"/>
              <a:ext cx="51981" cy="108925"/>
            </p14:xfrm>
          </p:contentPart>
        </mc:Choice>
        <mc:Fallback>
          <p:sp>
            <p:nvSpPr>
              <p:cNvPr id="1049808" name=""/>
              <p:cNvSpPr/>
              <p:nvPr/>
            </p:nvSpPr>
            <p:spPr>
              <a:xfrm>
                <a:off x="1313067" y="5001187"/>
                <a:ext cx="51981" cy="108925"/>
              </a:xfrm>
            </p:spPr>
          </p:sp>
        </mc:Fallback>
      </mc:AlternateContent>
      <mc:AlternateContent xmlns:mc="http://schemas.openxmlformats.org/markup-compatibility/2006">
        <mc:Choice xmlns:p14="http://schemas.microsoft.com/office/powerpoint/2010/main" Requires="p14">
          <p:contentPart p14:bwMode="auto" r:id="rId62">
            <p14:nvContentPartPr>
              <p14:cNvPr id="1049809" name=""/>
              <p14:cNvContentPartPr/>
              <p14:nvPr/>
            </p14:nvContentPartPr>
            <p14:xfrm>
              <a:off x="1342312" y="4796873"/>
              <a:ext cx="28029" cy="36141"/>
            </p14:xfrm>
          </p:contentPart>
        </mc:Choice>
        <mc:Fallback>
          <p:sp>
            <p:nvSpPr>
              <p:cNvPr id="1049809" name=""/>
              <p:cNvSpPr/>
              <p:nvPr/>
            </p:nvSpPr>
            <p:spPr>
              <a:xfrm>
                <a:off x="1342312" y="4796873"/>
                <a:ext cx="28029" cy="36141"/>
              </a:xfrm>
            </p:spPr>
          </p:sp>
        </mc:Fallback>
      </mc:AlternateContent>
      <mc:AlternateContent xmlns:mc="http://schemas.openxmlformats.org/markup-compatibility/2006">
        <mc:Choice xmlns:p14="http://schemas.microsoft.com/office/powerpoint/2010/main" Requires="p14">
          <p:contentPart p14:bwMode="auto" r:id="rId63">
            <p14:nvContentPartPr>
              <p14:cNvPr id="1049810" name=""/>
              <p14:cNvContentPartPr/>
              <p14:nvPr/>
            </p14:nvContentPartPr>
            <p14:xfrm>
              <a:off x="1327365" y="4851861"/>
              <a:ext cx="150502" cy="125051"/>
            </p14:xfrm>
          </p:contentPart>
        </mc:Choice>
        <mc:Fallback>
          <p:sp>
            <p:nvSpPr>
              <p:cNvPr id="1049810" name=""/>
              <p:cNvSpPr/>
              <p:nvPr/>
            </p:nvSpPr>
            <p:spPr>
              <a:xfrm>
                <a:off x="1327365" y="4851861"/>
                <a:ext cx="150502" cy="125051"/>
              </a:xfrm>
            </p:spPr>
          </p:sp>
        </mc:Fallback>
      </mc:AlternateContent>
      <mc:AlternateContent xmlns:mc="http://schemas.openxmlformats.org/markup-compatibility/2006">
        <mc:Choice xmlns:p14="http://schemas.microsoft.com/office/powerpoint/2010/main" Requires="p14">
          <p:contentPart p14:bwMode="auto" r:id="rId64">
            <p14:nvContentPartPr>
              <p14:cNvPr id="1049811" name=""/>
              <p14:cNvContentPartPr/>
              <p14:nvPr/>
            </p14:nvContentPartPr>
            <p14:xfrm>
              <a:off x="1352711" y="4963241"/>
              <a:ext cx="24329" cy="135225"/>
            </p14:xfrm>
          </p:contentPart>
        </mc:Choice>
        <mc:Fallback>
          <p:sp>
            <p:nvSpPr>
              <p:cNvPr id="1049811" name=""/>
              <p:cNvSpPr/>
              <p:nvPr/>
            </p:nvSpPr>
            <p:spPr>
              <a:xfrm>
                <a:off x="1352711" y="4963241"/>
                <a:ext cx="24329" cy="135225"/>
              </a:xfrm>
            </p:spPr>
          </p:sp>
        </mc:Fallback>
      </mc:AlternateContent>
      <mc:AlternateContent xmlns:mc="http://schemas.openxmlformats.org/markup-compatibility/2006">
        <mc:Choice xmlns:p14="http://schemas.microsoft.com/office/powerpoint/2010/main" Requires="p14">
          <p:contentPart p14:bwMode="auto" r:id="rId65">
            <p14:nvContentPartPr>
              <p14:cNvPr id="1049812" name=""/>
              <p14:cNvContentPartPr/>
              <p14:nvPr/>
            </p14:nvContentPartPr>
            <p14:xfrm>
              <a:off x="1404702" y="4939862"/>
              <a:ext cx="228360" cy="126674"/>
            </p14:xfrm>
          </p:contentPart>
        </mc:Choice>
        <mc:Fallback>
          <p:sp>
            <p:nvSpPr>
              <p:cNvPr id="1049812" name=""/>
              <p:cNvSpPr/>
              <p:nvPr/>
            </p:nvSpPr>
            <p:spPr>
              <a:xfrm>
                <a:off x="1404702" y="4939862"/>
                <a:ext cx="228360" cy="126674"/>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20"/>
                                        </p:tgtEl>
                                        <p:attrNameLst>
                                          <p:attrName>style.visibility</p:attrName>
                                        </p:attrNameLst>
                                      </p:cBhvr>
                                      <p:to>
                                        <p:strVal val="visible"/>
                                      </p:to>
                                    </p:set>
                                    <p:animEffect transition="in" filter="wipe(down)">
                                      <p:cBhvr>
                                        <p:cTn dur="500" id="7"/>
                                        <p:tgtEl>
                                          <p:spTgt spid="22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749"/>
                                        </p:tgtEl>
                                        <p:attrNameLst>
                                          <p:attrName>style.visibility</p:attrName>
                                        </p:attrNameLst>
                                      </p:cBhvr>
                                      <p:to>
                                        <p:strVal val="visible"/>
                                      </p:to>
                                    </p:set>
                                    <p:animEffect transition="in" filter="wipe(down)">
                                      <p:cBhvr>
                                        <p:cTn dur="500" id="12"/>
                                        <p:tgtEl>
                                          <p:spTgt spid="1049749"/>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750"/>
                                        </p:tgtEl>
                                        <p:attrNameLst>
                                          <p:attrName>style.visibility</p:attrName>
                                        </p:attrNameLst>
                                      </p:cBhvr>
                                      <p:to>
                                        <p:strVal val="visible"/>
                                      </p:to>
                                    </p:set>
                                    <p:animEffect transition="in" filter="wipe(down)">
                                      <p:cBhvr>
                                        <p:cTn dur="500" id="17"/>
                                        <p:tgtEl>
                                          <p:spTgt spid="1049750"/>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751"/>
                                        </p:tgtEl>
                                        <p:attrNameLst>
                                          <p:attrName>style.visibility</p:attrName>
                                        </p:attrNameLst>
                                      </p:cBhvr>
                                      <p:to>
                                        <p:strVal val="visible"/>
                                      </p:to>
                                    </p:set>
                                    <p:animEffect transition="in" filter="wipe(down)">
                                      <p:cBhvr>
                                        <p:cTn dur="500" id="22"/>
                                        <p:tgtEl>
                                          <p:spTgt spid="1049751"/>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752"/>
                                        </p:tgtEl>
                                        <p:attrNameLst>
                                          <p:attrName>style.visibility</p:attrName>
                                        </p:attrNameLst>
                                      </p:cBhvr>
                                      <p:to>
                                        <p:strVal val="visible"/>
                                      </p:to>
                                    </p:set>
                                    <p:animEffect transition="in" filter="wipe(down)">
                                      <p:cBhvr>
                                        <p:cTn dur="500" id="27"/>
                                        <p:tgtEl>
                                          <p:spTgt spid="1049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49" grpId="0"/>
      <p:bldP spid="1049750" grpId="0"/>
      <p:bldP spid="1049751" grpId="0"/>
      <p:bldP spid="10497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3" name=""/>
        <p:cNvGrpSpPr/>
        <p:nvPr/>
      </p:nvGrpSpPr>
      <p:grpSpPr>
        <a:xfrm>
          <a:off x="0" y="0"/>
          <a:ext cx="0" cy="0"/>
          <a:chOff x="0" y="0"/>
          <a:chExt cx="0" cy="0"/>
        </a:xfrm>
      </p:grpSpPr>
      <p:sp>
        <p:nvSpPr>
          <p:cNvPr id="104981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24" name="组合 66"/>
          <p:cNvGrpSpPr/>
          <p:nvPr/>
        </p:nvGrpSpPr>
        <p:grpSpPr>
          <a:xfrm>
            <a:off x="5263884" y="1097124"/>
            <a:ext cx="3142530" cy="4153360"/>
            <a:chOff x="5226419" y="1012351"/>
            <a:chExt cx="3142530" cy="4153360"/>
          </a:xfrm>
        </p:grpSpPr>
        <p:grpSp>
          <p:nvGrpSpPr>
            <p:cNvPr id="225" name="组合 67"/>
            <p:cNvGrpSpPr/>
            <p:nvPr/>
          </p:nvGrpSpPr>
          <p:grpSpPr>
            <a:xfrm>
              <a:off x="5226419" y="1012351"/>
              <a:ext cx="3041349" cy="4153360"/>
              <a:chOff x="5129899" y="1392494"/>
              <a:chExt cx="3041349" cy="4153360"/>
            </a:xfrm>
          </p:grpSpPr>
          <p:sp>
            <p:nvSpPr>
              <p:cNvPr id="1049817" name="文本框 76"/>
              <p:cNvSpPr txBox="1"/>
              <p:nvPr/>
            </p:nvSpPr>
            <p:spPr>
              <a:xfrm>
                <a:off x="5779383" y="3063378"/>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C0</a:t>
                </a:r>
                <a:endParaRPr altLang="en-US" b="1" dirty="0" sz="2000" lang="zh-CN">
                  <a:latin typeface="Arial" panose="020B0604020202020204" pitchFamily="34" charset="0"/>
                  <a:cs typeface="Arial" panose="020B0604020202020204" pitchFamily="34" charset="0"/>
                </a:endParaRPr>
              </a:p>
            </p:txBody>
          </p:sp>
          <p:grpSp>
            <p:nvGrpSpPr>
              <p:cNvPr id="226" name="Group 178"/>
              <p:cNvGrpSpPr/>
              <p:nvPr/>
            </p:nvGrpSpPr>
            <p:grpSpPr bwMode="auto">
              <a:xfrm>
                <a:off x="5542598" y="1798111"/>
                <a:ext cx="2138363" cy="3743337"/>
                <a:chOff x="3660" y="559"/>
                <a:chExt cx="1347" cy="2358"/>
              </a:xfrm>
            </p:grpSpPr>
            <p:sp>
              <p:nvSpPr>
                <p:cNvPr id="1049818" name="Freeform 114"/>
                <p:cNvSpPr/>
                <p:nvPr/>
              </p:nvSpPr>
              <p:spPr bwMode="auto">
                <a:xfrm>
                  <a:off x="4690" y="1694"/>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819" name="Freeform 116"/>
                <p:cNvSpPr/>
                <p:nvPr/>
              </p:nvSpPr>
              <p:spPr bwMode="auto">
                <a:xfrm>
                  <a:off x="4699" y="1954"/>
                  <a:ext cx="226" cy="14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9820" name="Freeform 118"/>
                <p:cNvSpPr/>
                <p:nvPr/>
              </p:nvSpPr>
              <p:spPr bwMode="auto">
                <a:xfrm>
                  <a:off x="3719" y="1932"/>
                  <a:ext cx="214"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9821" name="Line 119"/>
                <p:cNvSpPr>
                  <a:spLocks noChangeShapeType="1"/>
                </p:cNvSpPr>
                <p:nvPr/>
              </p:nvSpPr>
              <p:spPr bwMode="auto">
                <a:xfrm flipV="1">
                  <a:off x="3938" y="171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822" name="Freeform 120"/>
                <p:cNvSpPr/>
                <p:nvPr/>
              </p:nvSpPr>
              <p:spPr bwMode="auto">
                <a:xfrm>
                  <a:off x="3707" y="1699"/>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823" name="Line 121"/>
                <p:cNvSpPr>
                  <a:spLocks noChangeShapeType="1"/>
                </p:cNvSpPr>
                <p:nvPr/>
              </p:nvSpPr>
              <p:spPr bwMode="auto">
                <a:xfrm flipH="1">
                  <a:off x="3713" y="2778"/>
                  <a:ext cx="1220"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824" name="Line 122"/>
                <p:cNvSpPr>
                  <a:spLocks noChangeShapeType="1"/>
                </p:cNvSpPr>
                <p:nvPr/>
              </p:nvSpPr>
              <p:spPr bwMode="auto">
                <a:xfrm flipH="1" flipV="1">
                  <a:off x="3721" y="2077"/>
                  <a:ext cx="0" cy="70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825" name="Line 123"/>
                <p:cNvSpPr>
                  <a:spLocks noChangeShapeType="1"/>
                </p:cNvSpPr>
                <p:nvPr/>
              </p:nvSpPr>
              <p:spPr bwMode="auto">
                <a:xfrm flipH="1" flipV="1">
                  <a:off x="4927" y="2094"/>
                  <a:ext cx="0" cy="68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826" name="Line 124"/>
                <p:cNvSpPr>
                  <a:spLocks noChangeShapeType="1"/>
                </p:cNvSpPr>
                <p:nvPr/>
              </p:nvSpPr>
              <p:spPr bwMode="auto">
                <a:xfrm>
                  <a:off x="4253" y="2916"/>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827" name="Line 127"/>
                <p:cNvSpPr>
                  <a:spLocks noChangeShapeType="1"/>
                </p:cNvSpPr>
                <p:nvPr/>
              </p:nvSpPr>
              <p:spPr bwMode="auto">
                <a:xfrm flipH="1">
                  <a:off x="3937" y="1898"/>
                  <a:ext cx="76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828" name="Line 128"/>
                <p:cNvSpPr>
                  <a:spLocks noChangeShapeType="1"/>
                </p:cNvSpPr>
                <p:nvPr/>
              </p:nvSpPr>
              <p:spPr bwMode="auto">
                <a:xfrm flipH="1" flipV="1">
                  <a:off x="3713" y="1121"/>
                  <a:ext cx="0" cy="58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829" name="Line 129"/>
                <p:cNvSpPr>
                  <a:spLocks noChangeShapeType="1"/>
                </p:cNvSpPr>
                <p:nvPr/>
              </p:nvSpPr>
              <p:spPr bwMode="auto">
                <a:xfrm flipH="1" flipV="1">
                  <a:off x="4910" y="756"/>
                  <a:ext cx="0" cy="94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830" name="Line 130"/>
                <p:cNvSpPr>
                  <a:spLocks noChangeShapeType="1"/>
                </p:cNvSpPr>
                <p:nvPr/>
              </p:nvSpPr>
              <p:spPr bwMode="auto">
                <a:xfrm flipH="1" flipV="1">
                  <a:off x="4339" y="1287"/>
                  <a:ext cx="0" cy="610"/>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831" name="Line 133"/>
                <p:cNvSpPr>
                  <a:spLocks noChangeShapeType="1"/>
                </p:cNvSpPr>
                <p:nvPr/>
              </p:nvSpPr>
              <p:spPr bwMode="auto">
                <a:xfrm flipH="1">
                  <a:off x="3721" y="1299"/>
                  <a:ext cx="621"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832" name="Line 135"/>
                <p:cNvSpPr>
                  <a:spLocks noChangeShapeType="1"/>
                </p:cNvSpPr>
                <p:nvPr/>
              </p:nvSpPr>
              <p:spPr bwMode="auto">
                <a:xfrm flipV="1">
                  <a:off x="3713" y="633"/>
                  <a:ext cx="0" cy="20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833" name="Rectangle 136"/>
                <p:cNvSpPr>
                  <a:spLocks noChangeArrowheads="1"/>
                </p:cNvSpPr>
                <p:nvPr/>
              </p:nvSpPr>
              <p:spPr bwMode="auto">
                <a:xfrm>
                  <a:off x="3660" y="842"/>
                  <a:ext cx="102" cy="272"/>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834" name="Oval 138"/>
                <p:cNvSpPr>
                  <a:spLocks noChangeArrowheads="1"/>
                </p:cNvSpPr>
                <p:nvPr/>
              </p:nvSpPr>
              <p:spPr bwMode="auto">
                <a:xfrm>
                  <a:off x="3672" y="559"/>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835" name="Line 139"/>
                <p:cNvSpPr>
                  <a:spLocks noChangeShapeType="1"/>
                </p:cNvSpPr>
                <p:nvPr/>
              </p:nvSpPr>
              <p:spPr bwMode="auto">
                <a:xfrm>
                  <a:off x="3848" y="86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836" name="Line 148"/>
                <p:cNvSpPr>
                  <a:spLocks noChangeShapeType="1"/>
                </p:cNvSpPr>
                <p:nvPr/>
              </p:nvSpPr>
              <p:spPr bwMode="auto">
                <a:xfrm>
                  <a:off x="3808" y="1395"/>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837" name="Line 149"/>
                <p:cNvSpPr>
                  <a:spLocks noChangeShapeType="1"/>
                </p:cNvSpPr>
                <p:nvPr/>
              </p:nvSpPr>
              <p:spPr bwMode="auto">
                <a:xfrm rot="5400000">
                  <a:off x="4160" y="170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838" name="Line 150"/>
                <p:cNvSpPr>
                  <a:spLocks noChangeShapeType="1"/>
                </p:cNvSpPr>
                <p:nvPr/>
              </p:nvSpPr>
              <p:spPr bwMode="auto">
                <a:xfrm>
                  <a:off x="5007" y="1017"/>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839" name="Rectangle 161"/>
                <p:cNvSpPr>
                  <a:spLocks noChangeArrowheads="1"/>
                </p:cNvSpPr>
                <p:nvPr/>
              </p:nvSpPr>
              <p:spPr bwMode="auto">
                <a:xfrm>
                  <a:off x="3721" y="2135"/>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49840" name="Rectangle 162"/>
                <p:cNvSpPr>
                  <a:spLocks noChangeArrowheads="1"/>
                </p:cNvSpPr>
                <p:nvPr/>
              </p:nvSpPr>
              <p:spPr bwMode="auto">
                <a:xfrm>
                  <a:off x="3942" y="1825"/>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49841" name="Rectangle 163"/>
                <p:cNvSpPr>
                  <a:spLocks noChangeArrowheads="1"/>
                </p:cNvSpPr>
                <p:nvPr/>
              </p:nvSpPr>
              <p:spPr bwMode="auto">
                <a:xfrm>
                  <a:off x="4711" y="2145"/>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49842" name="Rectangle 164"/>
                <p:cNvSpPr>
                  <a:spLocks noChangeArrowheads="1"/>
                </p:cNvSpPr>
                <p:nvPr/>
              </p:nvSpPr>
              <p:spPr bwMode="auto">
                <a:xfrm>
                  <a:off x="4496" y="1833"/>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sz="2800" kumimoji="1" lang="en-US" smtClean="0">
                      <a:cs typeface="Times New Roman" pitchFamily="18" charset="0"/>
                    </a:rPr>
                    <a:t>+</a:t>
                  </a:r>
                </a:p>
              </p:txBody>
            </p:sp>
            <p:sp>
              <p:nvSpPr>
                <p:cNvPr id="1049843" name="Line 165"/>
                <p:cNvSpPr>
                  <a:spLocks noChangeShapeType="1"/>
                </p:cNvSpPr>
                <p:nvPr/>
              </p:nvSpPr>
              <p:spPr bwMode="auto">
                <a:xfrm rot="-5400000">
                  <a:off x="4520" y="1703"/>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844" name="Line 175"/>
                <p:cNvSpPr>
                  <a:spLocks noChangeShapeType="1"/>
                </p:cNvSpPr>
                <p:nvPr/>
              </p:nvSpPr>
              <p:spPr bwMode="auto">
                <a:xfrm flipV="1">
                  <a:off x="4695" y="170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49845" name="文本框 78"/>
              <p:cNvSpPr txBox="1"/>
              <p:nvPr/>
            </p:nvSpPr>
            <p:spPr>
              <a:xfrm flipH="1">
                <a:off x="5441584" y="1392494"/>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846" name="文本框 79"/>
              <p:cNvSpPr txBox="1"/>
              <p:nvPr/>
            </p:nvSpPr>
            <p:spPr>
              <a:xfrm>
                <a:off x="5129899" y="2259340"/>
                <a:ext cx="388830"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9847" name="文本框 80"/>
              <p:cNvSpPr txBox="1"/>
              <p:nvPr/>
            </p:nvSpPr>
            <p:spPr>
              <a:xfrm>
                <a:off x="5865679" y="2236224"/>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9848" name="文本框 81"/>
              <p:cNvSpPr txBox="1"/>
              <p:nvPr/>
            </p:nvSpPr>
            <p:spPr>
              <a:xfrm>
                <a:off x="5261921" y="366903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T0</a:t>
                </a:r>
                <a:endParaRPr altLang="en-US" b="1" dirty="0" sz="2400" lang="zh-CN">
                  <a:latin typeface="Arial" panose="020B0604020202020204" pitchFamily="34" charset="0"/>
                  <a:cs typeface="Arial" panose="020B0604020202020204" pitchFamily="34" charset="0"/>
                </a:endParaRPr>
              </a:p>
            </p:txBody>
          </p:sp>
          <p:sp>
            <p:nvSpPr>
              <p:cNvPr id="1049849" name="文本框 82"/>
              <p:cNvSpPr txBox="1"/>
              <p:nvPr/>
            </p:nvSpPr>
            <p:spPr>
              <a:xfrm>
                <a:off x="7316686" y="365801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49850" name="文本框 83"/>
              <p:cNvSpPr txBox="1"/>
              <p:nvPr/>
            </p:nvSpPr>
            <p:spPr>
              <a:xfrm>
                <a:off x="6115152" y="3339117"/>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B0</a:t>
                </a:r>
                <a:endParaRPr altLang="en-US" b="1" dirty="0" sz="2000" lang="zh-CN">
                  <a:latin typeface="Arial" panose="020B0604020202020204" pitchFamily="34" charset="0"/>
                  <a:cs typeface="Arial" panose="020B0604020202020204" pitchFamily="34" charset="0"/>
                </a:endParaRPr>
              </a:p>
            </p:txBody>
          </p:sp>
          <p:sp>
            <p:nvSpPr>
              <p:cNvPr id="1049851" name="文本框 84"/>
              <p:cNvSpPr txBox="1"/>
              <p:nvPr/>
            </p:nvSpPr>
            <p:spPr>
              <a:xfrm>
                <a:off x="6649332" y="3356799"/>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49852" name="文本框 85"/>
              <p:cNvSpPr txBox="1"/>
              <p:nvPr/>
            </p:nvSpPr>
            <p:spPr>
              <a:xfrm>
                <a:off x="7680959" y="2474993"/>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49853" name="Line 165"/>
              <p:cNvSpPr>
                <a:spLocks noChangeShapeType="1"/>
              </p:cNvSpPr>
              <p:nvPr/>
            </p:nvSpPr>
            <p:spPr bwMode="auto">
              <a:xfrm rot="16200000">
                <a:off x="6406991" y="2669757"/>
                <a:ext cx="0" cy="344488"/>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854" name="Line 122"/>
              <p:cNvSpPr>
                <a:spLocks noChangeShapeType="1"/>
              </p:cNvSpPr>
              <p:nvPr/>
            </p:nvSpPr>
            <p:spPr bwMode="auto">
              <a:xfrm flipH="1" flipV="1">
                <a:off x="6620509" y="5322140"/>
                <a:ext cx="0" cy="22371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855" name="文本框 88"/>
              <p:cNvSpPr txBox="1"/>
              <p:nvPr/>
            </p:nvSpPr>
            <p:spPr>
              <a:xfrm>
                <a:off x="5777548" y="4168780"/>
                <a:ext cx="6972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BE0</a:t>
                </a:r>
                <a:endParaRPr altLang="en-US" b="1" dirty="0" sz="2000" lang="zh-CN">
                  <a:latin typeface="Arial" panose="020B0604020202020204" pitchFamily="34" charset="0"/>
                  <a:cs typeface="Arial" panose="020B0604020202020204" pitchFamily="34" charset="0"/>
                </a:endParaRPr>
              </a:p>
            </p:txBody>
          </p:sp>
          <p:sp>
            <p:nvSpPr>
              <p:cNvPr id="1049856" name="文本框 89"/>
              <p:cNvSpPr txBox="1"/>
              <p:nvPr/>
            </p:nvSpPr>
            <p:spPr>
              <a:xfrm>
                <a:off x="6819846" y="4163312"/>
                <a:ext cx="6972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BE1</a:t>
                </a:r>
                <a:endParaRPr altLang="en-US" b="1" dirty="0" sz="2000" lang="zh-CN">
                  <a:latin typeface="Arial" panose="020B0604020202020204" pitchFamily="34" charset="0"/>
                  <a:cs typeface="Arial" panose="020B0604020202020204" pitchFamily="34" charset="0"/>
                </a:endParaRPr>
              </a:p>
            </p:txBody>
          </p:sp>
        </p:grpSp>
        <p:sp>
          <p:nvSpPr>
            <p:cNvPr id="1049857" name="Rectangle 136"/>
            <p:cNvSpPr>
              <a:spLocks noChangeArrowheads="1"/>
            </p:cNvSpPr>
            <p:nvPr/>
          </p:nvSpPr>
          <p:spPr bwMode="auto">
            <a:xfrm>
              <a:off x="7544812" y="4354072"/>
              <a:ext cx="161925" cy="431801"/>
            </a:xfrm>
            <a:prstGeom prst="rect"/>
            <a:solidFill>
              <a:schemeClr val="bg1"/>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858" name="文本框 69"/>
            <p:cNvSpPr txBox="1"/>
            <p:nvPr/>
          </p:nvSpPr>
          <p:spPr>
            <a:xfrm>
              <a:off x="7691647" y="4378226"/>
              <a:ext cx="67730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sp>
          <p:nvSpPr>
            <p:cNvPr id="1049859" name="文本框 70"/>
            <p:cNvSpPr txBox="1"/>
            <p:nvPr/>
          </p:nvSpPr>
          <p:spPr>
            <a:xfrm>
              <a:off x="5951435" y="4344145"/>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E0</a:t>
              </a:r>
              <a:endParaRPr altLang="en-US" b="1" dirty="0" sz="2000" lang="zh-CN">
                <a:latin typeface="Arial" panose="020B0604020202020204" pitchFamily="34" charset="0"/>
                <a:cs typeface="Arial" panose="020B0604020202020204" pitchFamily="34" charset="0"/>
              </a:endParaRPr>
            </a:p>
          </p:txBody>
        </p:sp>
        <p:sp>
          <p:nvSpPr>
            <p:cNvPr id="1049860" name="Line 148"/>
            <p:cNvSpPr>
              <a:spLocks noChangeShapeType="1"/>
            </p:cNvSpPr>
            <p:nvPr/>
          </p:nvSpPr>
          <p:spPr bwMode="auto">
            <a:xfrm>
              <a:off x="5949600"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861" name="文本框 74"/>
            <p:cNvSpPr txBox="1"/>
            <p:nvPr/>
          </p:nvSpPr>
          <p:spPr>
            <a:xfrm>
              <a:off x="6998267" y="4350411"/>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sp>
          <p:nvSpPr>
            <p:cNvPr id="1049862" name="Line 148"/>
            <p:cNvSpPr>
              <a:spLocks noChangeShapeType="1"/>
            </p:cNvSpPr>
            <p:nvPr/>
          </p:nvSpPr>
          <p:spPr bwMode="auto">
            <a:xfrm>
              <a:off x="7413206"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grpSp>
      <p:sp>
        <p:nvSpPr>
          <p:cNvPr id="1049863" name="矩形 152"/>
          <p:cNvSpPr>
            <a:spLocks noChangeAspect="1" noMove="1" noResize="1" noRot="1" noAdjustHandles="1" noEditPoints="1" noChangeArrowheads="1" noChangeShapeType="1" noTextEdit="1"/>
          </p:cNvSpPr>
          <p:nvPr/>
        </p:nvSpPr>
        <p:spPr>
          <a:xfrm>
            <a:off x="303487" y="1712075"/>
            <a:ext cx="4795814" cy="846707"/>
          </a:xfrm>
          <a:prstGeom prst="rect"/>
          <a:blipFill>
            <a:blip xmlns:r="http://schemas.openxmlformats.org/officeDocument/2006/relationships" r:embed="rId1"/>
            <a:stretch>
              <a:fillRect/>
            </a:stretch>
          </a:blipFill>
        </p:spPr>
        <p:txBody>
          <a:bodyPr/>
          <a:p>
            <a:r>
              <a:rPr altLang="en-US" lang="zh-CN">
                <a:noFill/>
              </a:rPr>
              <a:t> </a:t>
            </a:r>
          </a:p>
        </p:txBody>
      </p:sp>
      <p:sp>
        <p:nvSpPr>
          <p:cNvPr id="1049864" name="矩形 153"/>
          <p:cNvSpPr>
            <a:spLocks noChangeAspect="1" noMove="1" noResize="1" noRot="1" noAdjustHandles="1" noEditPoints="1" noChangeArrowheads="1" noChangeShapeType="1" noTextEdit="1"/>
          </p:cNvSpPr>
          <p:nvPr/>
        </p:nvSpPr>
        <p:spPr>
          <a:xfrm>
            <a:off x="1552960" y="2840439"/>
            <a:ext cx="2429703" cy="846707"/>
          </a:xfrm>
          <a:prstGeom prst="rect"/>
          <a:blipFill>
            <a:blip xmlns:r="http://schemas.openxmlformats.org/officeDocument/2006/relationships" r:embed="rId2"/>
            <a:stretch>
              <a:fillRect/>
            </a:stretch>
          </a:blipFill>
        </p:spPr>
        <p:txBody>
          <a:bodyPr/>
          <a:p>
            <a:r>
              <a:rPr altLang="en-US" lang="zh-CN">
                <a:noFill/>
              </a:rPr>
              <a:t> </a:t>
            </a:r>
          </a:p>
        </p:txBody>
      </p:sp>
      <p:sp>
        <p:nvSpPr>
          <p:cNvPr id="1049865" name="矩形 1"/>
          <p:cNvSpPr>
            <a:spLocks noChangeAspect="1" noMove="1" noResize="1" noRot="1" noAdjustHandles="1" noEditPoints="1" noChangeArrowheads="1" noChangeShapeType="1" noTextEdit="1"/>
          </p:cNvSpPr>
          <p:nvPr/>
        </p:nvSpPr>
        <p:spPr>
          <a:xfrm>
            <a:off x="1811809" y="4081040"/>
            <a:ext cx="1915268" cy="461665"/>
          </a:xfrm>
          <a:prstGeom prst="rect"/>
          <a:blipFill>
            <a:blip xmlns:r="http://schemas.openxmlformats.org/officeDocument/2006/relationships" r:embed="rId3"/>
            <a:stretch>
              <a:fillRect b="-2632"/>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864"/>
                                        </p:tgtEl>
                                        <p:attrNameLst>
                                          <p:attrName>style.visibility</p:attrName>
                                        </p:attrNameLst>
                                      </p:cBhvr>
                                      <p:to>
                                        <p:strVal val="visible"/>
                                      </p:to>
                                    </p:set>
                                    <p:animEffect transition="in" filter="wipe(down)">
                                      <p:cBhvr>
                                        <p:cTn dur="500" id="7"/>
                                        <p:tgtEl>
                                          <p:spTgt spid="1049864"/>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865"/>
                                        </p:tgtEl>
                                        <p:attrNameLst>
                                          <p:attrName>style.visibility</p:attrName>
                                        </p:attrNameLst>
                                      </p:cBhvr>
                                      <p:to>
                                        <p:strVal val="visible"/>
                                      </p:to>
                                    </p:set>
                                    <p:animEffect transition="in" filter="wipe(down)">
                                      <p:cBhvr>
                                        <p:cTn dur="500" id="10"/>
                                        <p:tgtEl>
                                          <p:spTgt spid="1049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64" grpId="0" animBg="1"/>
      <p:bldP spid="104986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230" name=""/>
        <p:cNvGrpSpPr/>
        <p:nvPr/>
      </p:nvGrpSpPr>
      <p:grpSpPr>
        <a:xfrm>
          <a:off x="0" y="0"/>
          <a:ext cx="0" cy="0"/>
          <a:chOff x="0" y="0"/>
          <a:chExt cx="0" cy="0"/>
        </a:xfrm>
      </p:grpSpPr>
      <p:sp>
        <p:nvSpPr>
          <p:cNvPr id="1049874" name="Rectangle 115"/>
          <p:cNvSpPr>
            <a:spLocks noChangeArrowheads="1"/>
          </p:cNvSpPr>
          <p:nvPr/>
        </p:nvSpPr>
        <p:spPr bwMode="auto">
          <a:xfrm>
            <a:off x="406276" y="1528762"/>
            <a:ext cx="5057774" cy="1158240"/>
          </a:xfrm>
          <a:prstGeom prst="rect"/>
          <a:noFill/>
          <a:ln>
            <a:noFill/>
          </a:ln>
          <a:effectLst/>
        </p:spPr>
        <p:txBody>
          <a:bodyPr wrap="square">
            <a:spAutoFit/>
          </a:bodyPr>
          <a:p>
            <a:pPr fontAlgn="base">
              <a:spcBef>
                <a:spcPct val="0"/>
              </a:spcBef>
              <a:spcAft>
                <a:spcPct val="0"/>
              </a:spcAft>
            </a:pPr>
            <a:r>
              <a:rPr altLang="zh-CN" b="1" dirty="0" sz="2800" kumimoji="1" lang="en-US">
                <a:solidFill>
                  <a:srgbClr val="FFFFFF"/>
                </a:solidFill>
                <a:ea typeface="楷体_GB2312" pitchFamily="49" charset="-122"/>
              </a:rPr>
              <a:t>[</a:t>
            </a:r>
            <a:r>
              <a:rPr altLang="zh-CN" b="1" dirty="0" sz="2800" kumimoji="1" lang="en-US" smtClean="0">
                <a:solidFill>
                  <a:srgbClr val="FFFFFF"/>
                </a:solidFill>
                <a:ea typeface="楷体_GB2312" pitchFamily="49" charset="-122"/>
              </a:rPr>
              <a:t>1] </a:t>
            </a:r>
            <a:r>
              <a:rPr altLang="zh-CN" b="1" dirty="0" sz="2800" i="1" kumimoji="1" lang="en-US" smtClean="0">
                <a:solidFill>
                  <a:srgbClr val="FFFFFF"/>
                </a:solidFill>
                <a:ea typeface="楷体_GB2312" pitchFamily="49" charset="-122"/>
              </a:rPr>
              <a:t>I</a:t>
            </a:r>
            <a:r>
              <a:rPr altLang="zh-CN" baseline="-25000" b="1" dirty="0" sz="2800" kumimoji="1" lang="en-US" smtClean="0">
                <a:solidFill>
                  <a:srgbClr val="FFFFFF"/>
                </a:solidFill>
                <a:ea typeface="楷体_GB2312" pitchFamily="49" charset="-122"/>
              </a:rPr>
              <a:t>R</a:t>
            </a:r>
            <a:r>
              <a:rPr altLang="zh-CN" b="1" dirty="0" sz="2800" kumimoji="1" lang="en-US" smtClean="0">
                <a:solidFill>
                  <a:srgbClr val="FFFFFF"/>
                </a:solidFill>
                <a:ea typeface="楷体_GB2312" pitchFamily="49" charset="-122"/>
              </a:rPr>
              <a:t>=0.73mA, </a:t>
            </a:r>
            <a:r>
              <a:rPr altLang="zh-CN" b="1" dirty="0" sz="2800" i="1" kumimoji="1" lang="en-US" smtClean="0">
                <a:solidFill>
                  <a:srgbClr val="FFFFFF"/>
                </a:solidFill>
                <a:ea typeface="楷体_GB2312" pitchFamily="49" charset="-122"/>
              </a:rPr>
              <a:t>I</a:t>
            </a:r>
            <a:r>
              <a:rPr altLang="zh-CN" baseline="-25000" b="1" dirty="0" sz="2800" kumimoji="1" lang="en-US" smtClean="0">
                <a:solidFill>
                  <a:srgbClr val="FFFFFF"/>
                </a:solidFill>
                <a:ea typeface="楷体_GB2312" pitchFamily="49" charset="-122"/>
              </a:rPr>
              <a:t>C2</a:t>
            </a:r>
            <a:r>
              <a:rPr altLang="zh-CN" b="1" dirty="0" sz="2800" kumimoji="1" lang="en-US" smtClean="0">
                <a:solidFill>
                  <a:srgbClr val="FFFFFF"/>
                </a:solidFill>
                <a:ea typeface="楷体_GB2312" pitchFamily="49" charset="-122"/>
              </a:rPr>
              <a:t>=20</a:t>
            </a:r>
            <a:r>
              <a:rPr altLang="zh-CN" b="1" dirty="0" sz="2800" kumimoji="1" lang="en-US" smtClean="0">
                <a:solidFill>
                  <a:srgbClr val="FFFFFF"/>
                </a:solidFill>
                <a:latin typeface="Symbol" pitchFamily="18" charset="2"/>
                <a:ea typeface="楷体_GB2312" pitchFamily="49" charset="-122"/>
              </a:rPr>
              <a:t>m</a:t>
            </a:r>
            <a:r>
              <a:rPr altLang="zh-CN" b="1" dirty="0" sz="2800" kumimoji="1" lang="en-US" smtClean="0">
                <a:solidFill>
                  <a:srgbClr val="FFFFFF"/>
                </a:solidFill>
                <a:ea typeface="楷体_GB2312" pitchFamily="49" charset="-122"/>
              </a:rPr>
              <a:t>A,</a:t>
            </a:r>
            <a:r>
              <a:rPr altLang="en-US" b="1" dirty="0" sz="2800" kumimoji="1" lang="zh-CN" smtClean="0">
                <a:solidFill>
                  <a:srgbClr val="FFFFFF"/>
                </a:solidFill>
                <a:ea typeface="楷体_GB2312" pitchFamily="49" charset="-122"/>
              </a:rPr>
              <a:t> </a:t>
            </a:r>
            <a:r>
              <a:rPr altLang="zh-CN" b="1" dirty="0" sz="2800" kumimoji="1" lang="en-US" smtClean="0">
                <a:solidFill>
                  <a:srgbClr val="FFFFFF"/>
                </a:solidFill>
                <a:ea typeface="楷体_GB2312" pitchFamily="49" charset="-122"/>
              </a:rPr>
              <a:t>ask </a:t>
            </a:r>
            <a:r>
              <a:rPr altLang="zh-CN" b="1" dirty="0" sz="2800" i="1" kumimoji="1" lang="en-US" smtClean="0">
                <a:solidFill>
                  <a:srgbClr val="FFFFFF"/>
                </a:solidFill>
                <a:ea typeface="楷体_GB2312" pitchFamily="49" charset="-122"/>
              </a:rPr>
              <a:t>R</a:t>
            </a:r>
            <a:r>
              <a:rPr altLang="zh-CN" baseline="-25000" b="1" dirty="0" sz="2800" kumimoji="1" lang="en-US" smtClean="0">
                <a:solidFill>
                  <a:srgbClr val="FFFFFF"/>
                </a:solidFill>
                <a:ea typeface="楷体_GB2312" pitchFamily="49" charset="-122"/>
              </a:rPr>
              <a:t>E</a:t>
            </a:r>
            <a:r>
              <a:rPr altLang="zh-CN" b="1" dirty="0" sz="2800" kumimoji="1" lang="en-US" smtClean="0">
                <a:solidFill>
                  <a:srgbClr val="FFFFFF"/>
                </a:solidFill>
                <a:ea typeface="楷体_GB2312" pitchFamily="49" charset="-122"/>
              </a:rPr>
              <a:t>=?</a:t>
            </a:r>
          </a:p>
        </p:txBody>
      </p:sp>
      <p:grpSp>
        <p:nvGrpSpPr>
          <p:cNvPr id="231" name="Group 189"/>
          <p:cNvGrpSpPr/>
          <p:nvPr/>
        </p:nvGrpSpPr>
        <p:grpSpPr bwMode="auto">
          <a:xfrm>
            <a:off x="406276" y="2403475"/>
            <a:ext cx="4211638" cy="1009650"/>
            <a:chOff x="114" y="1651"/>
            <a:chExt cx="2653" cy="636"/>
          </a:xfrm>
        </p:grpSpPr>
        <p:sp>
          <p:nvSpPr>
            <p:cNvPr id="1049875" name="Rectangle 185"/>
            <p:cNvSpPr>
              <a:spLocks noChangeArrowheads="1"/>
            </p:cNvSpPr>
            <p:nvPr/>
          </p:nvSpPr>
          <p:spPr bwMode="auto">
            <a:xfrm>
              <a:off x="114" y="1807"/>
              <a:ext cx="611" cy="330"/>
            </a:xfrm>
            <a:prstGeom prst="rect"/>
            <a:noFill/>
            <a:ln>
              <a:noFill/>
            </a:ln>
            <a:effectLst/>
          </p:spPr>
          <p:txBody>
            <a:bodyPr wrap="square">
              <a:spAutoFit/>
            </a:bodyPr>
            <a:p>
              <a:pPr fontAlgn="base">
                <a:spcBef>
                  <a:spcPct val="0"/>
                </a:spcBef>
                <a:spcAft>
                  <a:spcPct val="0"/>
                </a:spcAft>
              </a:pPr>
              <a:r>
                <a:rPr altLang="zh-CN" b="1" dirty="0" sz="2800" kumimoji="1" lang="en-US" err="1" smtClean="0">
                  <a:solidFill>
                    <a:srgbClr val="FFFFFF"/>
                  </a:solidFill>
                  <a:ea typeface="楷体_GB2312" pitchFamily="49" charset="-122"/>
                </a:rPr>
                <a:t>Ans</a:t>
              </a:r>
              <a:r>
                <a:rPr altLang="zh-CN" b="1" dirty="0" sz="2800" kumimoji="1" lang="en-US" smtClean="0">
                  <a:solidFill>
                    <a:srgbClr val="FFFFFF"/>
                  </a:solidFill>
                  <a:ea typeface="楷体_GB2312" pitchFamily="49" charset="-122"/>
                </a:rPr>
                <a:t>:</a:t>
              </a:r>
              <a:endParaRPr altLang="en-US" b="1" dirty="0" sz="2800" kumimoji="1" lang="zh-CN" smtClean="0">
                <a:solidFill>
                  <a:srgbClr val="FFFFFF"/>
                </a:solidFill>
                <a:ea typeface="楷体_GB2312" pitchFamily="49" charset="-122"/>
              </a:endParaRPr>
            </a:p>
          </p:txBody>
        </p:sp>
        <p:sp>
          <p:nvSpPr>
            <p:cNvPr id="1049876" name="Rectangle 186"/>
            <p:cNvSpPr>
              <a:spLocks noChangeArrowheads="1"/>
            </p:cNvSpPr>
            <p:nvPr/>
          </p:nvSpPr>
          <p:spPr bwMode="auto">
            <a:xfrm>
              <a:off x="2651" y="1810"/>
              <a:ext cx="116" cy="330"/>
            </a:xfrm>
            <a:prstGeom prst="rect"/>
            <a:noFill/>
            <a:ln>
              <a:noFill/>
            </a:ln>
            <a:effectLst/>
          </p:spPr>
          <p:txBody>
            <a:bodyPr wrap="none">
              <a:spAutoFit/>
            </a:bodyPr>
            <a:p>
              <a:pPr algn="ctr" fontAlgn="base">
                <a:spcBef>
                  <a:spcPct val="0"/>
                </a:spcBef>
                <a:spcAft>
                  <a:spcPct val="0"/>
                </a:spcAft>
              </a:pPr>
              <a:endParaRPr altLang="en-US" b="1" dirty="0" sz="2800" kumimoji="1" lang="zh-CN" smtClean="0">
                <a:solidFill>
                  <a:srgbClr val="FFFFFF"/>
                </a:solidFill>
                <a:ea typeface="楷体_GB2312" pitchFamily="49" charset="-122"/>
              </a:endParaRPr>
            </a:p>
          </p:txBody>
        </p:sp>
        <p:graphicFrame>
          <p:nvGraphicFramePr>
            <p:cNvPr id="4194304" name="Object 187"/>
            <p:cNvGraphicFramePr>
              <a:graphicFrameLocks noChangeAspect="1"/>
            </p:cNvGraphicFramePr>
            <p:nvPr/>
          </p:nvGraphicFramePr>
          <p:xfrm>
            <a:off x="769" y="1651"/>
            <a:ext cx="1749" cy="636"/>
          </p:xfrm>
          <a:graphic>
            <a:graphicData uri="http://schemas.openxmlformats.org/presentationml/2006/ole">
              <mc:AlternateContent xmlns:mc="http://schemas.openxmlformats.org/markup-compatibility/2006">
                <mc:Choice xmlns:v="urn:schemas-microsoft-com:vml" Requires="v">
                  <p:oleObj name="Equation" r:id="rId1" spid="_x0000_s28445" imgH="444240" imgW="1041120" progId="Equation.3">
                    <p:embed/>
                  </p:oleObj>
                </mc:Choice>
                <mc:Fallback>
                  <p:oleObj name="Equation" r:id="rId1" spid="" imgH="444240" imgW="1041120" progId="Equation.3">
                    <p:embed/>
                    <p:pic>
                      <p:nvPicPr>
                        <p:cNvPr id="2097153" name="Object 187"/>
                        <p:cNvPicPr>
                          <a:picLocks noChangeAspect="1" noChangeArrowheads="1"/>
                        </p:cNvPicPr>
                        <p:nvPr/>
                      </p:nvPicPr>
                      <p:blipFill>
                        <a:blip xmlns:r="http://schemas.openxmlformats.org/officeDocument/2006/relationships" r:embed="rId2"/>
                        <a:srcRect/>
                        <a:stretch>
                          <a:fillRect/>
                        </a:stretch>
                      </p:blipFill>
                      <p:spPr bwMode="auto">
                        <a:xfrm>
                          <a:off x="769" y="1651"/>
                          <a:ext cx="1749" cy="636"/>
                        </a:xfrm>
                        <a:prstGeom prst="rect"/>
                        <a:noFill/>
                      </p:spPr>
                    </p:pic>
                  </p:oleObj>
                </mc:Fallback>
              </mc:AlternateContent>
            </a:graphicData>
          </a:graphic>
        </p:graphicFrame>
      </p:grpSp>
      <p:graphicFrame>
        <p:nvGraphicFramePr>
          <p:cNvPr id="4194305" name="Object 188"/>
          <p:cNvGraphicFramePr>
            <a:graphicFrameLocks noChangeAspect="1"/>
          </p:cNvGraphicFramePr>
          <p:nvPr/>
        </p:nvGraphicFramePr>
        <p:xfrm>
          <a:off x="1092076" y="3413125"/>
          <a:ext cx="4468813" cy="1441450"/>
        </p:xfrm>
        <a:graphic>
          <a:graphicData uri="http://schemas.openxmlformats.org/presentationml/2006/ole">
            <mc:AlternateContent xmlns:mc="http://schemas.openxmlformats.org/markup-compatibility/2006">
              <mc:Choice xmlns:v="urn:schemas-microsoft-com:vml" Requires="v">
                <p:oleObj name="Equation" r:id="rId3" spid="_x0000_s28446" imgH="634680" imgW="1676160" progId="Equation.3">
                  <p:embed/>
                </p:oleObj>
              </mc:Choice>
              <mc:Fallback>
                <p:oleObj name="Equation" r:id="rId3" spid="" imgH="634680" imgW="1676160" progId="Equation.3">
                  <p:embed/>
                  <p:pic>
                    <p:nvPicPr>
                      <p:cNvPr id="2097154" name="Object 188"/>
                      <p:cNvPicPr>
                        <a:picLocks noChangeAspect="1" noChangeArrowheads="1"/>
                      </p:cNvPicPr>
                      <p:nvPr/>
                    </p:nvPicPr>
                    <p:blipFill>
                      <a:blip xmlns:r="http://schemas.openxmlformats.org/officeDocument/2006/relationships" r:embed="rId4"/>
                      <a:srcRect/>
                      <a:stretch>
                        <a:fillRect/>
                      </a:stretch>
                    </p:blipFill>
                    <p:spPr bwMode="auto">
                      <a:xfrm>
                        <a:off x="1092076" y="3413125"/>
                        <a:ext cx="4468813" cy="1441450"/>
                      </a:xfrm>
                      <a:prstGeom prst="rect"/>
                      <a:noFill/>
                    </p:spPr>
                  </p:pic>
                </p:oleObj>
              </mc:Fallback>
            </mc:AlternateContent>
          </a:graphicData>
        </a:graphic>
      </p:graphicFrame>
      <p:grpSp>
        <p:nvGrpSpPr>
          <p:cNvPr id="232" name="Group 270"/>
          <p:cNvGrpSpPr/>
          <p:nvPr/>
        </p:nvGrpSpPr>
        <p:grpSpPr bwMode="auto">
          <a:xfrm>
            <a:off x="5700587" y="982663"/>
            <a:ext cx="3211513" cy="4375150"/>
            <a:chOff x="3446" y="468"/>
            <a:chExt cx="2023" cy="2756"/>
          </a:xfrm>
        </p:grpSpPr>
        <p:sp>
          <p:nvSpPr>
            <p:cNvPr id="1049877" name="Freeform 271"/>
            <p:cNvSpPr/>
            <p:nvPr/>
          </p:nvSpPr>
          <p:spPr bwMode="auto">
            <a:xfrm>
              <a:off x="4690" y="1694"/>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878" name="Freeform 272"/>
            <p:cNvSpPr/>
            <p:nvPr/>
          </p:nvSpPr>
          <p:spPr bwMode="auto">
            <a:xfrm>
              <a:off x="4699" y="1954"/>
              <a:ext cx="226" cy="14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879" name="Freeform 273"/>
            <p:cNvSpPr/>
            <p:nvPr/>
          </p:nvSpPr>
          <p:spPr bwMode="auto">
            <a:xfrm>
              <a:off x="3713" y="1938"/>
              <a:ext cx="214"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880" name="Line 274"/>
            <p:cNvSpPr>
              <a:spLocks noChangeShapeType="1"/>
            </p:cNvSpPr>
            <p:nvPr/>
          </p:nvSpPr>
          <p:spPr bwMode="auto">
            <a:xfrm flipV="1">
              <a:off x="3938" y="1710"/>
              <a:ext cx="1"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881" name="Freeform 275"/>
            <p:cNvSpPr/>
            <p:nvPr/>
          </p:nvSpPr>
          <p:spPr bwMode="auto">
            <a:xfrm>
              <a:off x="3707" y="1699"/>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882" name="Line 276"/>
            <p:cNvSpPr>
              <a:spLocks noChangeShapeType="1"/>
            </p:cNvSpPr>
            <p:nvPr/>
          </p:nvSpPr>
          <p:spPr bwMode="auto">
            <a:xfrm flipH="1">
              <a:off x="3713" y="3058"/>
              <a:ext cx="1220"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883" name="Line 277"/>
            <p:cNvSpPr>
              <a:spLocks noChangeShapeType="1"/>
            </p:cNvSpPr>
            <p:nvPr/>
          </p:nvSpPr>
          <p:spPr bwMode="auto">
            <a:xfrm flipV="1">
              <a:off x="4925" y="2094"/>
              <a:ext cx="2" cy="366"/>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884" name="Line 278"/>
            <p:cNvSpPr>
              <a:spLocks noChangeShapeType="1"/>
            </p:cNvSpPr>
            <p:nvPr/>
          </p:nvSpPr>
          <p:spPr bwMode="auto">
            <a:xfrm>
              <a:off x="3627" y="3223"/>
              <a:ext cx="171"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06" name="Object 279"/>
            <p:cNvGraphicFramePr>
              <a:graphicFrameLocks noChangeAspect="1"/>
            </p:cNvGraphicFramePr>
            <p:nvPr/>
          </p:nvGraphicFramePr>
          <p:xfrm>
            <a:off x="3513" y="1732"/>
            <a:ext cx="227" cy="283"/>
          </p:xfrm>
          <a:graphic>
            <a:graphicData uri="http://schemas.openxmlformats.org/presentationml/2006/ole">
              <mc:AlternateContent xmlns:mc="http://schemas.openxmlformats.org/markup-compatibility/2006">
                <mc:Choice xmlns:v="urn:schemas-microsoft-com:vml" Requires="v">
                  <p:oleObj name="Equation" r:id="rId5" spid="_x0000_s28447" imgH="215640" imgW="177480" progId="Equation.3">
                    <p:embed/>
                  </p:oleObj>
                </mc:Choice>
                <mc:Fallback>
                  <p:oleObj name="Equation" r:id="rId5" spid="" imgH="215640" imgW="177480" progId="Equation.3">
                    <p:embed/>
                    <p:pic>
                      <p:nvPicPr>
                        <p:cNvPr id="2097155" name="Object 279"/>
                        <p:cNvPicPr>
                          <a:picLocks noChangeAspect="1" noChangeArrowheads="1"/>
                        </p:cNvPicPr>
                        <p:nvPr/>
                      </p:nvPicPr>
                      <p:blipFill>
                        <a:blip xmlns:r="http://schemas.openxmlformats.org/officeDocument/2006/relationships" r:embed="rId6">
                          <a:lum bright="70000" contrast="-70000"/>
                          <a:grayscl/>
                          <a:biLevel thresh="50000"/>
                        </a:blip>
                        <a:srcRect/>
                        <a:stretch>
                          <a:fillRect/>
                        </a:stretch>
                      </p:blipFill>
                      <p:spPr bwMode="auto">
                        <a:xfrm>
                          <a:off x="3513" y="1732"/>
                          <a:ext cx="227" cy="283"/>
                        </a:xfrm>
                        <a:prstGeom prst="rect"/>
                        <a:noFill/>
                        <a:ln>
                          <a:noFill/>
                        </a:ln>
                        <a:effectLst/>
                      </p:spPr>
                    </p:pic>
                  </p:oleObj>
                </mc:Fallback>
              </mc:AlternateContent>
            </a:graphicData>
          </a:graphic>
        </p:graphicFrame>
        <p:graphicFrame>
          <p:nvGraphicFramePr>
            <p:cNvPr id="4194307" name="Object 280"/>
            <p:cNvGraphicFramePr>
              <a:graphicFrameLocks noChangeAspect="1"/>
            </p:cNvGraphicFramePr>
            <p:nvPr/>
          </p:nvGraphicFramePr>
          <p:xfrm>
            <a:off x="4895" y="1732"/>
            <a:ext cx="223" cy="272"/>
          </p:xfrm>
          <a:graphic>
            <a:graphicData uri="http://schemas.openxmlformats.org/presentationml/2006/ole">
              <mc:AlternateContent xmlns:mc="http://schemas.openxmlformats.org/markup-compatibility/2006">
                <mc:Choice xmlns:v="urn:schemas-microsoft-com:vml" Requires="v">
                  <p:oleObj name="Equation" r:id="rId7" spid="_x0000_s28448" imgH="355320" imgW="291960" progId="Equation.3">
                    <p:embed/>
                  </p:oleObj>
                </mc:Choice>
                <mc:Fallback>
                  <p:oleObj name="Equation" r:id="rId7" spid="" imgH="355320" imgW="291960" progId="Equation.3">
                    <p:embed/>
                    <p:pic>
                      <p:nvPicPr>
                        <p:cNvPr id="2097156" name="Object 280"/>
                        <p:cNvPicPr>
                          <a:picLocks noChangeAspect="1" noChangeArrowheads="1"/>
                        </p:cNvPicPr>
                        <p:nvPr/>
                      </p:nvPicPr>
                      <p:blipFill>
                        <a:blip xmlns:r="http://schemas.openxmlformats.org/officeDocument/2006/relationships" r:embed="rId8">
                          <a:lum bright="70000" contrast="-70000"/>
                          <a:grayscl/>
                          <a:biLevel thresh="50000"/>
                        </a:blip>
                        <a:srcRect/>
                        <a:stretch>
                          <a:fillRect/>
                        </a:stretch>
                      </p:blipFill>
                      <p:spPr bwMode="auto">
                        <a:xfrm>
                          <a:off x="4895" y="1732"/>
                          <a:ext cx="223" cy="272"/>
                        </a:xfrm>
                        <a:prstGeom prst="rect"/>
                        <a:noFill/>
                        <a:ln>
                          <a:noFill/>
                        </a:ln>
                        <a:effectLst/>
                      </p:spPr>
                    </p:pic>
                  </p:oleObj>
                </mc:Fallback>
              </mc:AlternateContent>
            </a:graphicData>
          </a:graphic>
        </p:graphicFrame>
        <p:sp>
          <p:nvSpPr>
            <p:cNvPr id="1049885" name="Line 281"/>
            <p:cNvSpPr>
              <a:spLocks noChangeShapeType="1"/>
            </p:cNvSpPr>
            <p:nvPr/>
          </p:nvSpPr>
          <p:spPr bwMode="auto">
            <a:xfrm flipH="1">
              <a:off x="3937" y="1898"/>
              <a:ext cx="762"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886" name="Line 282"/>
            <p:cNvSpPr>
              <a:spLocks noChangeShapeType="1"/>
            </p:cNvSpPr>
            <p:nvPr/>
          </p:nvSpPr>
          <p:spPr bwMode="auto">
            <a:xfrm flipH="1" flipV="1">
              <a:off x="3713" y="1121"/>
              <a:ext cx="0" cy="589"/>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887" name="Line 283"/>
            <p:cNvSpPr>
              <a:spLocks noChangeShapeType="1"/>
            </p:cNvSpPr>
            <p:nvPr/>
          </p:nvSpPr>
          <p:spPr bwMode="auto">
            <a:xfrm flipH="1" flipV="1">
              <a:off x="4910" y="756"/>
              <a:ext cx="0" cy="949"/>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888" name="Line 284"/>
            <p:cNvSpPr>
              <a:spLocks noChangeShapeType="1"/>
            </p:cNvSpPr>
            <p:nvPr/>
          </p:nvSpPr>
          <p:spPr bwMode="auto">
            <a:xfrm flipH="1" flipV="1">
              <a:off x="4339" y="1287"/>
              <a:ext cx="0" cy="61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889" name="Line 285"/>
            <p:cNvSpPr>
              <a:spLocks noChangeShapeType="1"/>
            </p:cNvSpPr>
            <p:nvPr/>
          </p:nvSpPr>
          <p:spPr bwMode="auto">
            <a:xfrm flipH="1">
              <a:off x="3721" y="1299"/>
              <a:ext cx="621"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890" name="Line 286"/>
            <p:cNvSpPr>
              <a:spLocks noChangeShapeType="1"/>
            </p:cNvSpPr>
            <p:nvPr/>
          </p:nvSpPr>
          <p:spPr bwMode="auto">
            <a:xfrm flipV="1">
              <a:off x="3713" y="633"/>
              <a:ext cx="0" cy="209"/>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891" name="Rectangle 287"/>
            <p:cNvSpPr>
              <a:spLocks noChangeArrowheads="1"/>
            </p:cNvSpPr>
            <p:nvPr/>
          </p:nvSpPr>
          <p:spPr bwMode="auto">
            <a:xfrm>
              <a:off x="3660" y="842"/>
              <a:ext cx="102" cy="272"/>
            </a:xfrm>
            <a:prstGeom prst="rect"/>
            <a:noFill/>
            <a:ln w="38100">
              <a:solidFill>
                <a:schemeClr val="bg1"/>
              </a:solidFill>
              <a:miter lim="800000"/>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aphicFrame>
          <p:nvGraphicFramePr>
            <p:cNvPr id="4194308" name="Object 288"/>
            <p:cNvGraphicFramePr>
              <a:graphicFrameLocks noChangeAspect="1"/>
            </p:cNvGraphicFramePr>
            <p:nvPr/>
          </p:nvGraphicFramePr>
          <p:xfrm>
            <a:off x="3446" y="879"/>
            <a:ext cx="204" cy="204"/>
          </p:xfrm>
          <a:graphic>
            <a:graphicData uri="http://schemas.openxmlformats.org/presentationml/2006/ole">
              <mc:AlternateContent xmlns:mc="http://schemas.openxmlformats.org/markup-compatibility/2006">
                <mc:Choice xmlns:v="urn:schemas-microsoft-com:vml" Requires="v">
                  <p:oleObj name="Equation" r:id="rId9" spid="_x0000_s28449" imgH="164880" imgW="164880" progId="Equation.3">
                    <p:embed/>
                  </p:oleObj>
                </mc:Choice>
                <mc:Fallback>
                  <p:oleObj name="Equation" r:id="rId9" spid="" imgH="164880" imgW="164880" progId="Equation.3">
                    <p:embed/>
                    <p:pic>
                      <p:nvPicPr>
                        <p:cNvPr id="2097157" name="Object 288"/>
                        <p:cNvPicPr>
                          <a:picLocks noChangeAspect="1" noChangeArrowheads="1"/>
                        </p:cNvPicPr>
                        <p:nvPr/>
                      </p:nvPicPr>
                      <p:blipFill>
                        <a:blip xmlns:r="http://schemas.openxmlformats.org/officeDocument/2006/relationships" r:embed="rId10">
                          <a:lum bright="70000" contrast="-70000"/>
                          <a:grayscl/>
                          <a:biLevel thresh="50000"/>
                        </a:blip>
                        <a:srcRect/>
                        <a:stretch>
                          <a:fillRect/>
                        </a:stretch>
                      </p:blipFill>
                      <p:spPr bwMode="auto">
                        <a:xfrm>
                          <a:off x="3446" y="879"/>
                          <a:ext cx="204" cy="204"/>
                        </a:xfrm>
                        <a:prstGeom prst="rect"/>
                        <a:noFill/>
                        <a:ln>
                          <a:noFill/>
                        </a:ln>
                        <a:effectLst/>
                      </p:spPr>
                    </p:pic>
                  </p:oleObj>
                </mc:Fallback>
              </mc:AlternateContent>
            </a:graphicData>
          </a:graphic>
        </p:graphicFrame>
        <p:sp>
          <p:nvSpPr>
            <p:cNvPr id="1049892" name="Oval 289"/>
            <p:cNvSpPr>
              <a:spLocks noChangeArrowheads="1"/>
            </p:cNvSpPr>
            <p:nvPr/>
          </p:nvSpPr>
          <p:spPr bwMode="auto">
            <a:xfrm>
              <a:off x="3672" y="559"/>
              <a:ext cx="77" cy="77"/>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893" name="Line 290"/>
            <p:cNvSpPr>
              <a:spLocks noChangeShapeType="1"/>
            </p:cNvSpPr>
            <p:nvPr/>
          </p:nvSpPr>
          <p:spPr bwMode="auto">
            <a:xfrm>
              <a:off x="3848" y="866"/>
              <a:ext cx="0" cy="217"/>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09" name="Object 291"/>
            <p:cNvGraphicFramePr>
              <a:graphicFrameLocks noChangeAspect="1"/>
            </p:cNvGraphicFramePr>
            <p:nvPr/>
          </p:nvGraphicFramePr>
          <p:xfrm>
            <a:off x="3808" y="468"/>
            <a:ext cx="452" cy="271"/>
          </p:xfrm>
          <a:graphic>
            <a:graphicData uri="http://schemas.openxmlformats.org/presentationml/2006/ole">
              <mc:AlternateContent xmlns:mc="http://schemas.openxmlformats.org/markup-compatibility/2006">
                <mc:Choice xmlns:v="urn:schemas-microsoft-com:vml" Requires="v">
                  <p:oleObj name="Equation" r:id="rId11" spid="_x0000_s28450" imgH="228600" imgW="380880" progId="Equation.3">
                    <p:embed/>
                  </p:oleObj>
                </mc:Choice>
                <mc:Fallback>
                  <p:oleObj name="Equation" r:id="rId11" spid="" imgH="228600" imgW="380880" progId="Equation.3">
                    <p:embed/>
                    <p:pic>
                      <p:nvPicPr>
                        <p:cNvPr id="2097158" name="Object 291"/>
                        <p:cNvPicPr>
                          <a:picLocks noChangeAspect="1" noChangeArrowheads="1"/>
                        </p:cNvPicPr>
                        <p:nvPr/>
                      </p:nvPicPr>
                      <p:blipFill>
                        <a:blip xmlns:r="http://schemas.openxmlformats.org/officeDocument/2006/relationships" r:embed="rId12">
                          <a:lum bright="70000" contrast="-70000"/>
                          <a:grayscl/>
                          <a:biLevel thresh="50000"/>
                        </a:blip>
                        <a:srcRect/>
                        <a:stretch>
                          <a:fillRect/>
                        </a:stretch>
                      </p:blipFill>
                      <p:spPr bwMode="auto">
                        <a:xfrm>
                          <a:off x="3808" y="468"/>
                          <a:ext cx="452" cy="271"/>
                        </a:xfrm>
                        <a:prstGeom prst="rect"/>
                        <a:noFill/>
                        <a:ln>
                          <a:noFill/>
                        </a:ln>
                        <a:effectLst/>
                      </p:spPr>
                    </p:pic>
                  </p:oleObj>
                </mc:Fallback>
              </mc:AlternateContent>
            </a:graphicData>
          </a:graphic>
        </p:graphicFrame>
        <p:graphicFrame>
          <p:nvGraphicFramePr>
            <p:cNvPr id="4194310" name="Object 292"/>
            <p:cNvGraphicFramePr>
              <a:graphicFrameLocks noChangeAspect="1"/>
            </p:cNvGraphicFramePr>
            <p:nvPr/>
          </p:nvGraphicFramePr>
          <p:xfrm>
            <a:off x="3887" y="838"/>
            <a:ext cx="251" cy="267"/>
          </p:xfrm>
          <a:graphic>
            <a:graphicData uri="http://schemas.openxmlformats.org/presentationml/2006/ole">
              <mc:AlternateContent xmlns:mc="http://schemas.openxmlformats.org/markup-compatibility/2006">
                <mc:Choice xmlns:v="urn:schemas-microsoft-com:vml" Requires="v">
                  <p:oleObj name="Equation" r:id="rId13" spid="_x0000_s28451" imgH="215640" imgW="203040" progId="Equation.3">
                    <p:embed/>
                  </p:oleObj>
                </mc:Choice>
                <mc:Fallback>
                  <p:oleObj name="Equation" r:id="rId13" spid="" imgH="215640" imgW="203040" progId="Equation.3">
                    <p:embed/>
                    <p:pic>
                      <p:nvPicPr>
                        <p:cNvPr id="2097159" name="Object 292"/>
                        <p:cNvPicPr>
                          <a:picLocks noChangeAspect="1" noChangeArrowheads="1"/>
                        </p:cNvPicPr>
                        <p:nvPr/>
                      </p:nvPicPr>
                      <p:blipFill>
                        <a:blip xmlns:r="http://schemas.openxmlformats.org/officeDocument/2006/relationships" r:embed="rId14">
                          <a:lum bright="70000" contrast="-70000"/>
                          <a:grayscl/>
                          <a:biLevel thresh="50000"/>
                        </a:blip>
                        <a:srcRect/>
                        <a:stretch>
                          <a:fillRect/>
                        </a:stretch>
                      </p:blipFill>
                      <p:spPr bwMode="auto">
                        <a:xfrm>
                          <a:off x="3887" y="838"/>
                          <a:ext cx="251" cy="267"/>
                        </a:xfrm>
                        <a:prstGeom prst="rect"/>
                        <a:noFill/>
                        <a:ln>
                          <a:noFill/>
                        </a:ln>
                        <a:effectLst/>
                      </p:spPr>
                    </p:pic>
                  </p:oleObj>
                </mc:Fallback>
              </mc:AlternateContent>
            </a:graphicData>
          </a:graphic>
        </p:graphicFrame>
        <p:graphicFrame>
          <p:nvGraphicFramePr>
            <p:cNvPr id="4194311" name="Object 293"/>
            <p:cNvGraphicFramePr>
              <a:graphicFrameLocks noChangeAspect="1"/>
            </p:cNvGraphicFramePr>
            <p:nvPr/>
          </p:nvGraphicFramePr>
          <p:xfrm>
            <a:off x="3896" y="1309"/>
            <a:ext cx="298" cy="283"/>
          </p:xfrm>
          <a:graphic>
            <a:graphicData uri="http://schemas.openxmlformats.org/presentationml/2006/ole">
              <mc:AlternateContent xmlns:mc="http://schemas.openxmlformats.org/markup-compatibility/2006">
                <mc:Choice xmlns:v="urn:schemas-microsoft-com:vml" Requires="v">
                  <p:oleObj name="Equation" r:id="rId15" spid="_x0000_s28452" imgH="228600" imgW="241200" progId="Equation.3">
                    <p:embed/>
                  </p:oleObj>
                </mc:Choice>
                <mc:Fallback>
                  <p:oleObj name="Equation" r:id="rId15" spid="" imgH="228600" imgW="241200" progId="Equation.3">
                    <p:embed/>
                    <p:pic>
                      <p:nvPicPr>
                        <p:cNvPr id="2097160" name="Object 293"/>
                        <p:cNvPicPr>
                          <a:picLocks noChangeAspect="1" noChangeArrowheads="1"/>
                        </p:cNvPicPr>
                        <p:nvPr/>
                      </p:nvPicPr>
                      <p:blipFill>
                        <a:blip xmlns:r="http://schemas.openxmlformats.org/officeDocument/2006/relationships" r:embed="rId16">
                          <a:lum bright="70000" contrast="-70000"/>
                          <a:grayscl/>
                          <a:biLevel thresh="50000"/>
                        </a:blip>
                        <a:srcRect/>
                        <a:stretch>
                          <a:fillRect/>
                        </a:stretch>
                      </p:blipFill>
                      <p:spPr bwMode="auto">
                        <a:xfrm>
                          <a:off x="3896" y="1309"/>
                          <a:ext cx="298" cy="283"/>
                        </a:xfrm>
                        <a:prstGeom prst="rect"/>
                        <a:noFill/>
                        <a:ln>
                          <a:noFill/>
                        </a:ln>
                        <a:effectLst/>
                      </p:spPr>
                    </p:pic>
                  </p:oleObj>
                </mc:Fallback>
              </mc:AlternateContent>
            </a:graphicData>
          </a:graphic>
        </p:graphicFrame>
        <p:graphicFrame>
          <p:nvGraphicFramePr>
            <p:cNvPr id="4194312" name="Object 294"/>
            <p:cNvGraphicFramePr>
              <a:graphicFrameLocks noChangeAspect="1"/>
            </p:cNvGraphicFramePr>
            <p:nvPr/>
          </p:nvGraphicFramePr>
          <p:xfrm>
            <a:off x="5059" y="994"/>
            <a:ext cx="299" cy="283"/>
          </p:xfrm>
          <a:graphic>
            <a:graphicData uri="http://schemas.openxmlformats.org/presentationml/2006/ole">
              <mc:AlternateContent xmlns:mc="http://schemas.openxmlformats.org/markup-compatibility/2006">
                <mc:Choice xmlns:v="urn:schemas-microsoft-com:vml" Requires="v">
                  <p:oleObj name="Equation" r:id="rId17" spid="_x0000_s28453" imgH="228600" imgW="241200" progId="Equation.3">
                    <p:embed/>
                  </p:oleObj>
                </mc:Choice>
                <mc:Fallback>
                  <p:oleObj name="Equation" r:id="rId17" spid="" imgH="228600" imgW="241200" progId="Equation.3">
                    <p:embed/>
                    <p:pic>
                      <p:nvPicPr>
                        <p:cNvPr id="2097161" name="Object 294"/>
                        <p:cNvPicPr>
                          <a:picLocks noChangeAspect="1" noChangeArrowheads="1"/>
                        </p:cNvPicPr>
                        <p:nvPr/>
                      </p:nvPicPr>
                      <p:blipFill>
                        <a:blip xmlns:r="http://schemas.openxmlformats.org/officeDocument/2006/relationships" r:embed="rId18">
                          <a:lum bright="70000" contrast="-70000"/>
                          <a:grayscl/>
                          <a:biLevel thresh="50000"/>
                        </a:blip>
                        <a:srcRect/>
                        <a:stretch>
                          <a:fillRect/>
                        </a:stretch>
                      </p:blipFill>
                      <p:spPr bwMode="auto">
                        <a:xfrm>
                          <a:off x="5059" y="994"/>
                          <a:ext cx="299" cy="283"/>
                        </a:xfrm>
                        <a:prstGeom prst="rect"/>
                        <a:noFill/>
                        <a:ln>
                          <a:noFill/>
                        </a:ln>
                        <a:effectLst/>
                      </p:spPr>
                    </p:pic>
                  </p:oleObj>
                </mc:Fallback>
              </mc:AlternateContent>
            </a:graphicData>
          </a:graphic>
        </p:graphicFrame>
        <p:sp>
          <p:nvSpPr>
            <p:cNvPr id="1049894" name="Line 295"/>
            <p:cNvSpPr>
              <a:spLocks noChangeShapeType="1"/>
            </p:cNvSpPr>
            <p:nvPr/>
          </p:nvSpPr>
          <p:spPr bwMode="auto">
            <a:xfrm>
              <a:off x="3808" y="1355"/>
              <a:ext cx="0" cy="217"/>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895" name="Line 296"/>
            <p:cNvSpPr>
              <a:spLocks noChangeShapeType="1"/>
            </p:cNvSpPr>
            <p:nvPr/>
          </p:nvSpPr>
          <p:spPr bwMode="auto">
            <a:xfrm rot="5400000">
              <a:off x="4160" y="1706"/>
              <a:ext cx="0" cy="217"/>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896" name="Line 297"/>
            <p:cNvSpPr>
              <a:spLocks noChangeShapeType="1"/>
            </p:cNvSpPr>
            <p:nvPr/>
          </p:nvSpPr>
          <p:spPr bwMode="auto">
            <a:xfrm>
              <a:off x="5007" y="1017"/>
              <a:ext cx="0" cy="217"/>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897" name="Rectangle 298"/>
            <p:cNvSpPr>
              <a:spLocks noChangeArrowheads="1"/>
            </p:cNvSpPr>
            <p:nvPr/>
          </p:nvSpPr>
          <p:spPr bwMode="auto">
            <a:xfrm>
              <a:off x="3977" y="2765"/>
              <a:ext cx="252" cy="322"/>
            </a:xfrm>
            <a:prstGeom prst="rect"/>
            <a:noFill/>
            <a:ln>
              <a:noFill/>
            </a:ln>
            <a:effectLst/>
          </p:spPr>
          <p:txBody>
            <a:bodyPr wrap="none">
              <a:spAutoFit/>
            </a:bodyPr>
            <a:p>
              <a:pPr algn="ctr" fontAlgn="base">
                <a:spcBef>
                  <a:spcPct val="0"/>
                </a:spcBef>
                <a:spcAft>
                  <a:spcPct val="0"/>
                </a:spcAft>
              </a:pPr>
              <a:r>
                <a:rPr altLang="zh-CN" b="1" sz="2800" kumimoji="1" lang="en-US" smtClean="0">
                  <a:solidFill>
                    <a:srgbClr val="FFFFFF"/>
                  </a:solidFill>
                  <a:cs typeface="Times New Roman" pitchFamily="18" charset="0"/>
                </a:rPr>
                <a:t>–</a:t>
              </a:r>
            </a:p>
          </p:txBody>
        </p:sp>
        <p:sp>
          <p:nvSpPr>
            <p:cNvPr id="1049898" name="Rectangle 299"/>
            <p:cNvSpPr>
              <a:spLocks noChangeArrowheads="1"/>
            </p:cNvSpPr>
            <p:nvPr/>
          </p:nvSpPr>
          <p:spPr bwMode="auto">
            <a:xfrm>
              <a:off x="3961" y="1851"/>
              <a:ext cx="244" cy="327"/>
            </a:xfrm>
            <a:prstGeom prst="rect"/>
            <a:noFill/>
            <a:ln>
              <a:noFill/>
            </a:ln>
            <a:effectLst/>
          </p:spPr>
          <p:txBody>
            <a:bodyPr wrap="none">
              <a:spAutoFit/>
            </a:bodyPr>
            <a:p>
              <a:pPr algn="ctr" fontAlgn="base">
                <a:spcBef>
                  <a:spcPct val="0"/>
                </a:spcBef>
                <a:spcAft>
                  <a:spcPct val="0"/>
                </a:spcAft>
              </a:pPr>
              <a:r>
                <a:rPr altLang="zh-CN" b="1" sz="2800" kumimoji="1" lang="en-US" smtClean="0">
                  <a:solidFill>
                    <a:srgbClr val="FFFFFF"/>
                  </a:solidFill>
                  <a:cs typeface="Times New Roman" pitchFamily="18" charset="0"/>
                </a:rPr>
                <a:t>+</a:t>
              </a:r>
            </a:p>
          </p:txBody>
        </p:sp>
        <p:sp>
          <p:nvSpPr>
            <p:cNvPr id="1049899" name="Rectangle 300"/>
            <p:cNvSpPr>
              <a:spLocks noChangeArrowheads="1"/>
            </p:cNvSpPr>
            <p:nvPr/>
          </p:nvSpPr>
          <p:spPr bwMode="auto">
            <a:xfrm>
              <a:off x="4648" y="2185"/>
              <a:ext cx="252" cy="322"/>
            </a:xfrm>
            <a:prstGeom prst="rect"/>
            <a:noFill/>
            <a:ln>
              <a:noFill/>
            </a:ln>
            <a:effectLst/>
          </p:spPr>
          <p:txBody>
            <a:bodyPr wrap="none">
              <a:spAutoFit/>
            </a:bodyPr>
            <a:p>
              <a:pPr algn="ctr" fontAlgn="base">
                <a:spcBef>
                  <a:spcPct val="0"/>
                </a:spcBef>
                <a:spcAft>
                  <a:spcPct val="0"/>
                </a:spcAft>
              </a:pPr>
              <a:r>
                <a:rPr altLang="zh-CN" b="1" sz="2800" kumimoji="1" lang="en-US" smtClean="0">
                  <a:solidFill>
                    <a:srgbClr val="FFFFFF"/>
                  </a:solidFill>
                  <a:cs typeface="Times New Roman" pitchFamily="18" charset="0"/>
                </a:rPr>
                <a:t>–</a:t>
              </a:r>
            </a:p>
          </p:txBody>
        </p:sp>
        <p:sp>
          <p:nvSpPr>
            <p:cNvPr id="1049900" name="Rectangle 301"/>
            <p:cNvSpPr>
              <a:spLocks noChangeArrowheads="1"/>
            </p:cNvSpPr>
            <p:nvPr/>
          </p:nvSpPr>
          <p:spPr bwMode="auto">
            <a:xfrm>
              <a:off x="4411" y="1848"/>
              <a:ext cx="244" cy="327"/>
            </a:xfrm>
            <a:prstGeom prst="rect"/>
            <a:noFill/>
            <a:ln>
              <a:noFill/>
            </a:ln>
            <a:effectLst/>
          </p:spPr>
          <p:txBody>
            <a:bodyPr wrap="none">
              <a:spAutoFit/>
            </a:bodyPr>
            <a:p>
              <a:pPr algn="ctr" fontAlgn="base">
                <a:spcBef>
                  <a:spcPct val="0"/>
                </a:spcBef>
                <a:spcAft>
                  <a:spcPct val="0"/>
                </a:spcAft>
              </a:pPr>
              <a:r>
                <a:rPr altLang="zh-CN" b="1" sz="2800" kumimoji="1" lang="en-US" smtClean="0">
                  <a:solidFill>
                    <a:srgbClr val="FFFFFF"/>
                  </a:solidFill>
                  <a:cs typeface="Times New Roman" pitchFamily="18" charset="0"/>
                </a:rPr>
                <a:t>+</a:t>
              </a:r>
            </a:p>
          </p:txBody>
        </p:sp>
        <p:sp>
          <p:nvSpPr>
            <p:cNvPr id="1049901" name="Line 302"/>
            <p:cNvSpPr>
              <a:spLocks noChangeShapeType="1"/>
            </p:cNvSpPr>
            <p:nvPr/>
          </p:nvSpPr>
          <p:spPr bwMode="auto">
            <a:xfrm rot="-5400000">
              <a:off x="4520" y="1703"/>
              <a:ext cx="0" cy="217"/>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13" name="Object 303"/>
            <p:cNvGraphicFramePr>
              <a:graphicFrameLocks noChangeAspect="1"/>
            </p:cNvGraphicFramePr>
            <p:nvPr/>
          </p:nvGraphicFramePr>
          <p:xfrm>
            <a:off x="4051" y="1546"/>
            <a:ext cx="258" cy="243"/>
          </p:xfrm>
          <a:graphic>
            <a:graphicData uri="http://schemas.openxmlformats.org/presentationml/2006/ole">
              <mc:AlternateContent xmlns:mc="http://schemas.openxmlformats.org/markup-compatibility/2006">
                <mc:Choice xmlns:v="urn:schemas-microsoft-com:vml" Requires="v">
                  <p:oleObj name="Equation" r:id="rId19" spid="_x0000_s28454" imgH="215640" imgW="228600" progId="Equation.3">
                    <p:embed/>
                  </p:oleObj>
                </mc:Choice>
                <mc:Fallback>
                  <p:oleObj name="Equation" r:id="rId19" spid="" imgH="215640" imgW="228600" progId="Equation.3">
                    <p:embed/>
                    <p:pic>
                      <p:nvPicPr>
                        <p:cNvPr id="2097162" name="Object 303"/>
                        <p:cNvPicPr>
                          <a:picLocks noChangeAspect="1" noChangeArrowheads="1"/>
                        </p:cNvPicPr>
                        <p:nvPr/>
                      </p:nvPicPr>
                      <p:blipFill>
                        <a:blip xmlns:r="http://schemas.openxmlformats.org/officeDocument/2006/relationships" r:embed="rId20">
                          <a:lum bright="70000" contrast="-70000"/>
                          <a:grayscl/>
                          <a:biLevel thresh="50000"/>
                        </a:blip>
                        <a:srcRect/>
                        <a:stretch>
                          <a:fillRect/>
                        </a:stretch>
                      </p:blipFill>
                      <p:spPr bwMode="auto">
                        <a:xfrm>
                          <a:off x="4051" y="1546"/>
                          <a:ext cx="258" cy="243"/>
                        </a:xfrm>
                        <a:prstGeom prst="rect"/>
                        <a:noFill/>
                        <a:ln>
                          <a:noFill/>
                        </a:ln>
                        <a:effectLst/>
                      </p:spPr>
                    </p:pic>
                  </p:oleObj>
                </mc:Fallback>
              </mc:AlternateContent>
            </a:graphicData>
          </a:graphic>
        </p:graphicFrame>
        <p:graphicFrame>
          <p:nvGraphicFramePr>
            <p:cNvPr id="4194314" name="Object 304"/>
            <p:cNvGraphicFramePr>
              <a:graphicFrameLocks noChangeAspect="1"/>
            </p:cNvGraphicFramePr>
            <p:nvPr/>
          </p:nvGraphicFramePr>
          <p:xfrm>
            <a:off x="4370" y="1520"/>
            <a:ext cx="258" cy="243"/>
          </p:xfrm>
          <a:graphic>
            <a:graphicData uri="http://schemas.openxmlformats.org/presentationml/2006/ole">
              <mc:AlternateContent xmlns:mc="http://schemas.openxmlformats.org/markup-compatibility/2006">
                <mc:Choice xmlns:v="urn:schemas-microsoft-com:vml" Requires="v">
                  <p:oleObj name="Equation" r:id="rId21" spid="_x0000_s28455" imgH="215640" imgW="228600" progId="Equation.3">
                    <p:embed/>
                  </p:oleObj>
                </mc:Choice>
                <mc:Fallback>
                  <p:oleObj name="Equation" r:id="rId21" spid="" imgH="215640" imgW="228600" progId="Equation.3">
                    <p:embed/>
                    <p:pic>
                      <p:nvPicPr>
                        <p:cNvPr id="2097163" name="Object 304"/>
                        <p:cNvPicPr>
                          <a:picLocks noChangeAspect="1" noChangeArrowheads="1"/>
                        </p:cNvPicPr>
                        <p:nvPr/>
                      </p:nvPicPr>
                      <p:blipFill>
                        <a:blip xmlns:r="http://schemas.openxmlformats.org/officeDocument/2006/relationships" r:embed="rId22">
                          <a:lum bright="70000" contrast="-70000"/>
                          <a:grayscl/>
                          <a:biLevel thresh="50000"/>
                        </a:blip>
                        <a:srcRect/>
                        <a:stretch>
                          <a:fillRect/>
                        </a:stretch>
                      </p:blipFill>
                      <p:spPr bwMode="auto">
                        <a:xfrm>
                          <a:off x="4370" y="1520"/>
                          <a:ext cx="258" cy="243"/>
                        </a:xfrm>
                        <a:prstGeom prst="rect"/>
                        <a:noFill/>
                        <a:ln>
                          <a:noFill/>
                        </a:ln>
                        <a:effectLst/>
                      </p:spPr>
                    </p:pic>
                  </p:oleObj>
                </mc:Fallback>
              </mc:AlternateContent>
            </a:graphicData>
          </a:graphic>
        </p:graphicFrame>
        <p:graphicFrame>
          <p:nvGraphicFramePr>
            <p:cNvPr id="4194315" name="Object 305"/>
            <p:cNvGraphicFramePr>
              <a:graphicFrameLocks noChangeAspect="1"/>
            </p:cNvGraphicFramePr>
            <p:nvPr/>
          </p:nvGraphicFramePr>
          <p:xfrm>
            <a:off x="4467" y="2094"/>
            <a:ext cx="347" cy="226"/>
          </p:xfrm>
          <a:graphic>
            <a:graphicData uri="http://schemas.openxmlformats.org/presentationml/2006/ole">
              <mc:AlternateContent xmlns:mc="http://schemas.openxmlformats.org/markup-compatibility/2006">
                <mc:Choice xmlns:v="urn:schemas-microsoft-com:vml" Requires="v">
                  <p:oleObj name="Equation" r:id="rId23" spid="_x0000_s28456" imgH="215640" imgW="330120" progId="Equation.3">
                    <p:embed/>
                  </p:oleObj>
                </mc:Choice>
                <mc:Fallback>
                  <p:oleObj name="Equation" r:id="rId23" spid="" imgH="215640" imgW="330120" progId="Equation.3">
                    <p:embed/>
                    <p:pic>
                      <p:nvPicPr>
                        <p:cNvPr id="2097164" name="Object 305"/>
                        <p:cNvPicPr>
                          <a:picLocks noChangeAspect="1" noChangeArrowheads="1"/>
                        </p:cNvPicPr>
                        <p:nvPr/>
                      </p:nvPicPr>
                      <p:blipFill>
                        <a:blip xmlns:r="http://schemas.openxmlformats.org/officeDocument/2006/relationships" r:embed="rId24">
                          <a:lum bright="70000" contrast="-70000"/>
                          <a:grayscl/>
                          <a:biLevel thresh="50000"/>
                        </a:blip>
                        <a:srcRect/>
                        <a:stretch>
                          <a:fillRect/>
                        </a:stretch>
                      </p:blipFill>
                      <p:spPr bwMode="auto">
                        <a:xfrm>
                          <a:off x="4467" y="2094"/>
                          <a:ext cx="347" cy="226"/>
                        </a:xfrm>
                        <a:prstGeom prst="rect"/>
                        <a:noFill/>
                        <a:ln>
                          <a:noFill/>
                        </a:ln>
                        <a:effectLst/>
                      </p:spPr>
                    </p:pic>
                  </p:oleObj>
                </mc:Fallback>
              </mc:AlternateContent>
            </a:graphicData>
          </a:graphic>
        </p:graphicFrame>
        <p:graphicFrame>
          <p:nvGraphicFramePr>
            <p:cNvPr id="4194316" name="Object 306"/>
            <p:cNvGraphicFramePr>
              <a:graphicFrameLocks noChangeAspect="1"/>
            </p:cNvGraphicFramePr>
            <p:nvPr/>
          </p:nvGraphicFramePr>
          <p:xfrm>
            <a:off x="3907" y="2285"/>
            <a:ext cx="423" cy="287"/>
          </p:xfrm>
          <a:graphic>
            <a:graphicData uri="http://schemas.openxmlformats.org/presentationml/2006/ole">
              <mc:AlternateContent xmlns:mc="http://schemas.openxmlformats.org/markup-compatibility/2006">
                <mc:Choice xmlns:v="urn:schemas-microsoft-com:vml" Requires="v">
                  <p:oleObj name="Equation" r:id="rId25" spid="_x0000_s28457" imgH="215640" imgW="317160" progId="Equation.3">
                    <p:embed/>
                  </p:oleObj>
                </mc:Choice>
                <mc:Fallback>
                  <p:oleObj name="Equation" r:id="rId25" spid="" imgH="215640" imgW="317160" progId="Equation.3">
                    <p:embed/>
                    <p:pic>
                      <p:nvPicPr>
                        <p:cNvPr id="2097165" name="Object 306"/>
                        <p:cNvPicPr>
                          <a:picLocks noChangeAspect="1" noChangeArrowheads="1"/>
                        </p:cNvPicPr>
                        <p:nvPr/>
                      </p:nvPicPr>
                      <p:blipFill>
                        <a:blip xmlns:r="http://schemas.openxmlformats.org/officeDocument/2006/relationships" r:embed="rId26">
                          <a:lum bright="70000" contrast="-70000"/>
                          <a:grayscl/>
                          <a:biLevel thresh="50000"/>
                        </a:blip>
                        <a:srcRect/>
                        <a:stretch>
                          <a:fillRect/>
                        </a:stretch>
                      </p:blipFill>
                      <p:spPr bwMode="auto">
                        <a:xfrm>
                          <a:off x="3907" y="2285"/>
                          <a:ext cx="423" cy="287"/>
                        </a:xfrm>
                        <a:prstGeom prst="rect"/>
                        <a:noFill/>
                        <a:ln>
                          <a:noFill/>
                        </a:ln>
                        <a:effectLst/>
                      </p:spPr>
                    </p:pic>
                  </p:oleObj>
                </mc:Fallback>
              </mc:AlternateContent>
            </a:graphicData>
          </a:graphic>
        </p:graphicFrame>
        <p:sp>
          <p:nvSpPr>
            <p:cNvPr id="1049902" name="Line 307"/>
            <p:cNvSpPr>
              <a:spLocks noChangeShapeType="1"/>
            </p:cNvSpPr>
            <p:nvPr/>
          </p:nvSpPr>
          <p:spPr bwMode="auto">
            <a:xfrm flipV="1">
              <a:off x="4695" y="1700"/>
              <a:ext cx="1"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903" name="Rectangle 308"/>
            <p:cNvSpPr>
              <a:spLocks noChangeArrowheads="1"/>
            </p:cNvSpPr>
            <p:nvPr/>
          </p:nvSpPr>
          <p:spPr bwMode="auto">
            <a:xfrm>
              <a:off x="4876" y="2460"/>
              <a:ext cx="102" cy="272"/>
            </a:xfrm>
            <a:prstGeom prst="rect"/>
            <a:noFill/>
            <a:ln w="38100">
              <a:solidFill>
                <a:schemeClr val="bg1"/>
              </a:solidFill>
              <a:miter lim="800000"/>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904" name="Line 309"/>
            <p:cNvSpPr>
              <a:spLocks noChangeShapeType="1"/>
            </p:cNvSpPr>
            <p:nvPr/>
          </p:nvSpPr>
          <p:spPr bwMode="auto">
            <a:xfrm>
              <a:off x="4925" y="2728"/>
              <a:ext cx="4" cy="342"/>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905" name="Line 310"/>
            <p:cNvSpPr>
              <a:spLocks noChangeShapeType="1"/>
            </p:cNvSpPr>
            <p:nvPr/>
          </p:nvSpPr>
          <p:spPr bwMode="auto">
            <a:xfrm>
              <a:off x="3719" y="2094"/>
              <a:ext cx="0" cy="112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17" name="Object 311"/>
            <p:cNvGraphicFramePr>
              <a:graphicFrameLocks noChangeAspect="1"/>
            </p:cNvGraphicFramePr>
            <p:nvPr/>
          </p:nvGraphicFramePr>
          <p:xfrm>
            <a:off x="4565" y="2460"/>
            <a:ext cx="267" cy="267"/>
          </p:xfrm>
          <a:graphic>
            <a:graphicData uri="http://schemas.openxmlformats.org/presentationml/2006/ole">
              <mc:AlternateContent xmlns:mc="http://schemas.openxmlformats.org/markup-compatibility/2006">
                <mc:Choice xmlns:v="urn:schemas-microsoft-com:vml" Requires="v">
                  <p:oleObj name="Equation" r:id="rId27" spid="_x0000_s28458" imgH="215640" imgW="215640" progId="Equation.3">
                    <p:embed/>
                  </p:oleObj>
                </mc:Choice>
                <mc:Fallback>
                  <p:oleObj name="Equation" r:id="rId27" spid="" imgH="215640" imgW="215640" progId="Equation.3">
                    <p:embed/>
                    <p:pic>
                      <p:nvPicPr>
                        <p:cNvPr id="2097166" name="Object 311"/>
                        <p:cNvPicPr>
                          <a:picLocks noChangeAspect="1" noChangeArrowheads="1"/>
                        </p:cNvPicPr>
                        <p:nvPr/>
                      </p:nvPicPr>
                      <p:blipFill>
                        <a:blip xmlns:r="http://schemas.openxmlformats.org/officeDocument/2006/relationships" r:embed="rId28">
                          <a:lum bright="70000" contrast="-70000"/>
                          <a:grayscl/>
                          <a:biLevel thresh="50000"/>
                        </a:blip>
                        <a:srcRect/>
                        <a:stretch>
                          <a:fillRect/>
                        </a:stretch>
                      </p:blipFill>
                      <p:spPr bwMode="auto">
                        <a:xfrm>
                          <a:off x="4565" y="2460"/>
                          <a:ext cx="267" cy="267"/>
                        </a:xfrm>
                        <a:prstGeom prst="rect"/>
                        <a:noFill/>
                        <a:ln>
                          <a:noFill/>
                        </a:ln>
                        <a:effectLst/>
                      </p:spPr>
                    </p:pic>
                  </p:oleObj>
                </mc:Fallback>
              </mc:AlternateContent>
            </a:graphicData>
          </a:graphic>
        </p:graphicFrame>
        <p:graphicFrame>
          <p:nvGraphicFramePr>
            <p:cNvPr id="4194318" name="Object 312"/>
            <p:cNvGraphicFramePr>
              <a:graphicFrameLocks noChangeAspect="1"/>
            </p:cNvGraphicFramePr>
            <p:nvPr/>
          </p:nvGraphicFramePr>
          <p:xfrm>
            <a:off x="5186" y="2498"/>
            <a:ext cx="283" cy="267"/>
          </p:xfrm>
          <a:graphic>
            <a:graphicData uri="http://schemas.openxmlformats.org/presentationml/2006/ole">
              <mc:AlternateContent xmlns:mc="http://schemas.openxmlformats.org/markup-compatibility/2006">
                <mc:Choice xmlns:v="urn:schemas-microsoft-com:vml" Requires="v">
                  <p:oleObj name="Equation" r:id="rId29" spid="_x0000_s28459" imgH="215640" imgW="228600" progId="Equation.3">
                    <p:embed/>
                  </p:oleObj>
                </mc:Choice>
                <mc:Fallback>
                  <p:oleObj name="Equation" r:id="rId29" spid="" imgH="215640" imgW="228600" progId="Equation.3">
                    <p:embed/>
                    <p:pic>
                      <p:nvPicPr>
                        <p:cNvPr id="2097167" name="Object 312"/>
                        <p:cNvPicPr>
                          <a:picLocks noChangeAspect="1" noChangeArrowheads="1"/>
                        </p:cNvPicPr>
                        <p:nvPr/>
                      </p:nvPicPr>
                      <p:blipFill>
                        <a:blip xmlns:r="http://schemas.openxmlformats.org/officeDocument/2006/relationships" r:embed="rId30">
                          <a:lum bright="70000" contrast="-70000"/>
                          <a:grayscl/>
                          <a:biLevel thresh="50000"/>
                        </a:blip>
                        <a:srcRect/>
                        <a:stretch>
                          <a:fillRect/>
                        </a:stretch>
                      </p:blipFill>
                      <p:spPr bwMode="auto">
                        <a:xfrm>
                          <a:off x="5186" y="2498"/>
                          <a:ext cx="283" cy="267"/>
                        </a:xfrm>
                        <a:prstGeom prst="rect"/>
                        <a:noFill/>
                        <a:ln>
                          <a:noFill/>
                        </a:ln>
                        <a:effectLst/>
                      </p:spPr>
                    </p:pic>
                  </p:oleObj>
                </mc:Fallback>
              </mc:AlternateContent>
            </a:graphicData>
          </a:graphic>
        </p:graphicFrame>
        <p:sp>
          <p:nvSpPr>
            <p:cNvPr id="1049906" name="Line 313"/>
            <p:cNvSpPr>
              <a:spLocks noChangeShapeType="1"/>
            </p:cNvSpPr>
            <p:nvPr/>
          </p:nvSpPr>
          <p:spPr bwMode="auto">
            <a:xfrm>
              <a:off x="5105" y="2515"/>
              <a:ext cx="0" cy="217"/>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pSp>
      <mc:AlternateContent xmlns:mc="http://schemas.openxmlformats.org/markup-compatibility/2006">
        <mc:Choice xmlns:p14="http://schemas.microsoft.com/office/powerpoint/2010/main" Requires="p14">
          <p:contentPart p14:bwMode="auto" r:id="rId31">
            <p14:nvContentPartPr>
              <p14:cNvPr id="1049907" name=""/>
              <p14:cNvContentPartPr/>
              <p14:nvPr/>
            </p14:nvContentPartPr>
            <p14:xfrm>
              <a:off x="1506085" y="5444007"/>
              <a:ext cx="160048" cy="382661"/>
            </p14:xfrm>
          </p:contentPart>
        </mc:Choice>
        <mc:Fallback>
          <p:sp>
            <p:nvSpPr>
              <p:cNvPr id="1049907" name=""/>
              <p:cNvSpPr/>
              <p:nvPr/>
            </p:nvSpPr>
            <p:spPr>
              <a:xfrm>
                <a:off x="1506085" y="5444007"/>
                <a:ext cx="160048" cy="382661"/>
              </a:xfrm>
            </p:spPr>
          </p:sp>
        </mc:Fallback>
      </mc:AlternateContent>
      <mc:AlternateContent xmlns:mc="http://schemas.openxmlformats.org/markup-compatibility/2006">
        <mc:Choice xmlns:p14="http://schemas.microsoft.com/office/powerpoint/2010/main" Requires="p14">
          <p:contentPart p14:bwMode="auto" r:id="rId32">
            <p14:nvContentPartPr>
              <p14:cNvPr id="1049908" name=""/>
              <p14:cNvContentPartPr/>
              <p14:nvPr/>
            </p14:nvContentPartPr>
            <p14:xfrm>
              <a:off x="1648411" y="5550096"/>
              <a:ext cx="145411" cy="22451"/>
            </p14:xfrm>
          </p:contentPart>
        </mc:Choice>
        <mc:Fallback>
          <p:sp>
            <p:nvSpPr>
              <p:cNvPr id="1049908" name=""/>
              <p:cNvSpPr/>
              <p:nvPr/>
            </p:nvSpPr>
            <p:spPr>
              <a:xfrm>
                <a:off x="1648411" y="5550096"/>
                <a:ext cx="145411" cy="22451"/>
              </a:xfrm>
            </p:spPr>
          </p:sp>
        </mc:Fallback>
      </mc:AlternateContent>
      <mc:AlternateContent xmlns:mc="http://schemas.openxmlformats.org/markup-compatibility/2006">
        <mc:Choice xmlns:p14="http://schemas.microsoft.com/office/powerpoint/2010/main" Requires="p14">
          <p:contentPart p14:bwMode="auto" r:id="rId33">
            <p14:nvContentPartPr>
              <p14:cNvPr id="1049909" name=""/>
              <p14:cNvContentPartPr/>
              <p14:nvPr/>
            </p14:nvContentPartPr>
            <p14:xfrm>
              <a:off x="1662059" y="5587495"/>
              <a:ext cx="18375" cy="189924"/>
            </p14:xfrm>
          </p:contentPart>
        </mc:Choice>
        <mc:Fallback>
          <p:sp>
            <p:nvSpPr>
              <p:cNvPr id="1049909" name=""/>
              <p:cNvSpPr/>
              <p:nvPr/>
            </p:nvSpPr>
            <p:spPr>
              <a:xfrm>
                <a:off x="1662059" y="5587495"/>
                <a:ext cx="18375" cy="189924"/>
              </a:xfrm>
            </p:spPr>
          </p:sp>
        </mc:Fallback>
      </mc:AlternateContent>
      <mc:AlternateContent xmlns:mc="http://schemas.openxmlformats.org/markup-compatibility/2006">
        <mc:Choice xmlns:p14="http://schemas.microsoft.com/office/powerpoint/2010/main" Requires="p14">
          <p:contentPart p14:bwMode="auto" r:id="rId34">
            <p14:nvContentPartPr>
              <p14:cNvPr id="1049910" name=""/>
              <p14:cNvContentPartPr/>
              <p14:nvPr/>
            </p14:nvContentPartPr>
            <p14:xfrm>
              <a:off x="1681556" y="5628911"/>
              <a:ext cx="126141" cy="14376"/>
            </p14:xfrm>
          </p:contentPart>
        </mc:Choice>
        <mc:Fallback>
          <p:sp>
            <p:nvSpPr>
              <p:cNvPr id="1049910" name=""/>
              <p:cNvSpPr/>
              <p:nvPr/>
            </p:nvSpPr>
            <p:spPr>
              <a:xfrm>
                <a:off x="1681556" y="5628911"/>
                <a:ext cx="126141" cy="14376"/>
              </a:xfrm>
            </p:spPr>
          </p:sp>
        </mc:Fallback>
      </mc:AlternateContent>
      <mc:AlternateContent xmlns:mc="http://schemas.openxmlformats.org/markup-compatibility/2006">
        <mc:Choice xmlns:p14="http://schemas.microsoft.com/office/powerpoint/2010/main" Requires="p14">
          <p:contentPart p14:bwMode="auto" r:id="rId35">
            <p14:nvContentPartPr>
              <p14:cNvPr id="1049911" name=""/>
              <p14:cNvContentPartPr/>
              <p14:nvPr/>
            </p14:nvContentPartPr>
            <p14:xfrm>
              <a:off x="1662059" y="5713570"/>
              <a:ext cx="147445" cy="22102"/>
            </p14:xfrm>
          </p:contentPart>
        </mc:Choice>
        <mc:Fallback>
          <p:sp>
            <p:nvSpPr>
              <p:cNvPr id="1049911" name=""/>
              <p:cNvSpPr/>
              <p:nvPr/>
            </p:nvSpPr>
            <p:spPr>
              <a:xfrm>
                <a:off x="1662059" y="5713570"/>
                <a:ext cx="147445" cy="22102"/>
              </a:xfrm>
            </p:spPr>
          </p:sp>
        </mc:Fallback>
      </mc:AlternateContent>
      <mc:AlternateContent xmlns:mc="http://schemas.openxmlformats.org/markup-compatibility/2006">
        <mc:Choice xmlns:p14="http://schemas.microsoft.com/office/powerpoint/2010/main" Requires="p14">
          <p:contentPart p14:bwMode="auto" r:id="rId36">
            <p14:nvContentPartPr>
              <p14:cNvPr id="1049912" name=""/>
              <p14:cNvContentPartPr/>
              <p14:nvPr/>
            </p14:nvContentPartPr>
            <p14:xfrm>
              <a:off x="1939564" y="5567999"/>
              <a:ext cx="112140" cy="13653"/>
            </p14:xfrm>
          </p:contentPart>
        </mc:Choice>
        <mc:Fallback>
          <p:sp>
            <p:nvSpPr>
              <p:cNvPr id="1049912" name=""/>
              <p:cNvSpPr/>
              <p:nvPr/>
            </p:nvSpPr>
            <p:spPr>
              <a:xfrm>
                <a:off x="1939564" y="5567999"/>
                <a:ext cx="112140" cy="13653"/>
              </a:xfrm>
            </p:spPr>
          </p:sp>
        </mc:Fallback>
      </mc:AlternateContent>
      <mc:AlternateContent xmlns:mc="http://schemas.openxmlformats.org/markup-compatibility/2006">
        <mc:Choice xmlns:p14="http://schemas.microsoft.com/office/powerpoint/2010/main" Requires="p14">
          <p:contentPart p14:bwMode="auto" r:id="rId37">
            <p14:nvContentPartPr>
              <p14:cNvPr id="1049913" name=""/>
              <p14:cNvContentPartPr/>
              <p14:nvPr/>
            </p14:nvContentPartPr>
            <p14:xfrm>
              <a:off x="1941513" y="5634286"/>
              <a:ext cx="89907" cy="11454"/>
            </p14:xfrm>
          </p:contentPart>
        </mc:Choice>
        <mc:Fallback>
          <p:sp>
            <p:nvSpPr>
              <p:cNvPr id="1049913" name=""/>
              <p:cNvSpPr/>
              <p:nvPr/>
            </p:nvSpPr>
            <p:spPr>
              <a:xfrm>
                <a:off x="1941513" y="5634286"/>
                <a:ext cx="89907" cy="11454"/>
              </a:xfrm>
            </p:spPr>
          </p:sp>
        </mc:Fallback>
      </mc:AlternateContent>
      <mc:AlternateContent xmlns:mc="http://schemas.openxmlformats.org/markup-compatibility/2006">
        <mc:Choice xmlns:p14="http://schemas.microsoft.com/office/powerpoint/2010/main" Requires="p14">
          <p:contentPart p14:bwMode="auto" r:id="rId38">
            <p14:nvContentPartPr>
              <p14:cNvPr id="1049914" name=""/>
              <p14:cNvContentPartPr/>
              <p14:nvPr/>
            </p14:nvContentPartPr>
            <p14:xfrm>
              <a:off x="2395138" y="5051788"/>
              <a:ext cx="208520" cy="330868"/>
            </p14:xfrm>
          </p:contentPart>
        </mc:Choice>
        <mc:Fallback>
          <p:sp>
            <p:nvSpPr>
              <p:cNvPr id="1049914" name=""/>
              <p:cNvSpPr/>
              <p:nvPr/>
            </p:nvSpPr>
            <p:spPr>
              <a:xfrm>
                <a:off x="2395138" y="5051788"/>
                <a:ext cx="208520" cy="330868"/>
              </a:xfrm>
            </p:spPr>
          </p:sp>
        </mc:Fallback>
      </mc:AlternateContent>
      <mc:AlternateContent xmlns:mc="http://schemas.openxmlformats.org/markup-compatibility/2006">
        <mc:Choice xmlns:p14="http://schemas.microsoft.com/office/powerpoint/2010/main" Requires="p14">
          <p:contentPart p14:bwMode="auto" r:id="rId39">
            <p14:nvContentPartPr>
              <p14:cNvPr id="1049915" name=""/>
              <p14:cNvContentPartPr/>
              <p14:nvPr/>
            </p14:nvContentPartPr>
            <p14:xfrm>
              <a:off x="2636898" y="5157678"/>
              <a:ext cx="47151" cy="3500"/>
            </p14:xfrm>
          </p:contentPart>
        </mc:Choice>
        <mc:Fallback>
          <p:sp>
            <p:nvSpPr>
              <p:cNvPr id="1049915" name=""/>
              <p:cNvSpPr/>
              <p:nvPr/>
            </p:nvSpPr>
            <p:spPr>
              <a:xfrm>
                <a:off x="2636898" y="5157678"/>
                <a:ext cx="47151" cy="3500"/>
              </a:xfrm>
            </p:spPr>
          </p:sp>
        </mc:Fallback>
      </mc:AlternateContent>
      <mc:AlternateContent xmlns:mc="http://schemas.openxmlformats.org/markup-compatibility/2006">
        <mc:Choice xmlns:p14="http://schemas.microsoft.com/office/powerpoint/2010/main" Requires="p14">
          <p:contentPart p14:bwMode="auto" r:id="rId40">
            <p14:nvContentPartPr>
              <p14:cNvPr id="1049916" name=""/>
              <p14:cNvContentPartPr/>
              <p14:nvPr/>
            </p14:nvContentPartPr>
            <p14:xfrm>
              <a:off x="2669393" y="5180674"/>
              <a:ext cx="4743" cy="216422"/>
            </p14:xfrm>
          </p:contentPart>
        </mc:Choice>
        <mc:Fallback>
          <p:sp>
            <p:nvSpPr>
              <p:cNvPr id="1049916" name=""/>
              <p:cNvSpPr/>
              <p:nvPr/>
            </p:nvSpPr>
            <p:spPr>
              <a:xfrm>
                <a:off x="2669393" y="5180674"/>
                <a:ext cx="4743" cy="216422"/>
              </a:xfrm>
            </p:spPr>
          </p:sp>
        </mc:Fallback>
      </mc:AlternateContent>
      <mc:AlternateContent xmlns:mc="http://schemas.openxmlformats.org/markup-compatibility/2006">
        <mc:Choice xmlns:p14="http://schemas.microsoft.com/office/powerpoint/2010/main" Requires="p14">
          <p:contentPart p14:bwMode="auto" r:id="rId41">
            <p14:nvContentPartPr>
              <p14:cNvPr id="1049917" name=""/>
              <p14:cNvContentPartPr/>
              <p14:nvPr/>
            </p14:nvContentPartPr>
            <p14:xfrm>
              <a:off x="2291155" y="5406660"/>
              <a:ext cx="613932" cy="30714"/>
            </p14:xfrm>
          </p:contentPart>
        </mc:Choice>
        <mc:Fallback>
          <p:sp>
            <p:nvSpPr>
              <p:cNvPr id="1049917" name=""/>
              <p:cNvSpPr/>
              <p:nvPr/>
            </p:nvSpPr>
            <p:spPr>
              <a:xfrm>
                <a:off x="2291155" y="5406660"/>
                <a:ext cx="613932" cy="30714"/>
              </a:xfrm>
            </p:spPr>
          </p:sp>
        </mc:Fallback>
      </mc:AlternateContent>
      <mc:AlternateContent xmlns:mc="http://schemas.openxmlformats.org/markup-compatibility/2006">
        <mc:Choice xmlns:p14="http://schemas.microsoft.com/office/powerpoint/2010/main" Requires="p14">
          <p:contentPart p14:bwMode="auto" r:id="rId42">
            <p14:nvContentPartPr>
              <p14:cNvPr id="1049918" name=""/>
              <p14:cNvContentPartPr/>
              <p14:nvPr/>
            </p14:nvContentPartPr>
            <p14:xfrm>
              <a:off x="2416584" y="5579056"/>
              <a:ext cx="65905" cy="237075"/>
            </p14:xfrm>
          </p:contentPart>
        </mc:Choice>
        <mc:Fallback>
          <p:sp>
            <p:nvSpPr>
              <p:cNvPr id="1049918" name=""/>
              <p:cNvSpPr/>
              <p:nvPr/>
            </p:nvSpPr>
            <p:spPr>
              <a:xfrm>
                <a:off x="2416584" y="5579056"/>
                <a:ext cx="65905" cy="237075"/>
              </a:xfrm>
            </p:spPr>
          </p:sp>
        </mc:Fallback>
      </mc:AlternateContent>
      <mc:AlternateContent xmlns:mc="http://schemas.openxmlformats.org/markup-compatibility/2006">
        <mc:Choice xmlns:p14="http://schemas.microsoft.com/office/powerpoint/2010/main" Requires="p14">
          <p:contentPart p14:bwMode="auto" r:id="rId43">
            <p14:nvContentPartPr>
              <p14:cNvPr id="1049919" name=""/>
              <p14:cNvContentPartPr/>
              <p14:nvPr/>
            </p14:nvContentPartPr>
            <p14:xfrm>
              <a:off x="2369642" y="5799617"/>
              <a:ext cx="143700" cy="32890"/>
            </p14:xfrm>
          </p:contentPart>
        </mc:Choice>
        <mc:Fallback>
          <p:sp>
            <p:nvSpPr>
              <p:cNvPr id="1049919" name=""/>
              <p:cNvSpPr/>
              <p:nvPr/>
            </p:nvSpPr>
            <p:spPr>
              <a:xfrm>
                <a:off x="2369642" y="5799617"/>
                <a:ext cx="143700" cy="32890"/>
              </a:xfrm>
            </p:spPr>
          </p:sp>
        </mc:Fallback>
      </mc:AlternateContent>
      <mc:AlternateContent xmlns:mc="http://schemas.openxmlformats.org/markup-compatibility/2006">
        <mc:Choice xmlns:p14="http://schemas.microsoft.com/office/powerpoint/2010/main" Requires="p14">
          <p:contentPart p14:bwMode="auto" r:id="rId44">
            <p14:nvContentPartPr>
              <p14:cNvPr id="1049920" name=""/>
              <p14:cNvContentPartPr/>
              <p14:nvPr/>
            </p14:nvContentPartPr>
            <p14:xfrm>
              <a:off x="2566448" y="5698363"/>
              <a:ext cx="109395" cy="164819"/>
            </p14:xfrm>
          </p:contentPart>
        </mc:Choice>
        <mc:Fallback>
          <p:sp>
            <p:nvSpPr>
              <p:cNvPr id="1049920" name=""/>
              <p:cNvSpPr/>
              <p:nvPr/>
            </p:nvSpPr>
            <p:spPr>
              <a:xfrm>
                <a:off x="2566448" y="5698363"/>
                <a:ext cx="109395" cy="164819"/>
              </a:xfrm>
            </p:spPr>
          </p:sp>
        </mc:Fallback>
      </mc:AlternateContent>
      <mc:AlternateContent xmlns:mc="http://schemas.openxmlformats.org/markup-compatibility/2006">
        <mc:Choice xmlns:p14="http://schemas.microsoft.com/office/powerpoint/2010/main" Requires="p14">
          <p:contentPart p14:bwMode="auto" r:id="rId45">
            <p14:nvContentPartPr>
              <p14:cNvPr id="1049921" name=""/>
              <p14:cNvContentPartPr/>
              <p14:nvPr/>
            </p14:nvContentPartPr>
            <p14:xfrm>
              <a:off x="2700587" y="5763621"/>
              <a:ext cx="166333" cy="91481"/>
            </p14:xfrm>
          </p:contentPart>
        </mc:Choice>
        <mc:Fallback>
          <p:sp>
            <p:nvSpPr>
              <p:cNvPr id="1049921" name=""/>
              <p:cNvSpPr/>
              <p:nvPr/>
            </p:nvSpPr>
            <p:spPr>
              <a:xfrm>
                <a:off x="2700587" y="5763621"/>
                <a:ext cx="166333" cy="91481"/>
              </a:xfrm>
            </p:spPr>
          </p:sp>
        </mc:Fallback>
      </mc:AlternateContent>
      <mc:AlternateContent xmlns:mc="http://schemas.openxmlformats.org/markup-compatibility/2006">
        <mc:Choice xmlns:p14="http://schemas.microsoft.com/office/powerpoint/2010/main" Requires="p14">
          <p:contentPart p14:bwMode="auto" r:id="rId46">
            <p14:nvContentPartPr>
              <p14:cNvPr id="1049922" name=""/>
              <p14:cNvContentPartPr/>
              <p14:nvPr/>
            </p14:nvContentPartPr>
            <p14:xfrm>
              <a:off x="3061927" y="5152090"/>
              <a:ext cx="68343" cy="511254"/>
            </p14:xfrm>
          </p:contentPart>
        </mc:Choice>
        <mc:Fallback>
          <p:sp>
            <p:nvSpPr>
              <p:cNvPr id="1049922" name=""/>
              <p:cNvSpPr/>
              <p:nvPr/>
            </p:nvSpPr>
            <p:spPr>
              <a:xfrm>
                <a:off x="3061927" y="5152090"/>
                <a:ext cx="68343" cy="511254"/>
              </a:xfrm>
            </p:spPr>
          </p:sp>
        </mc:Fallback>
      </mc:AlternateContent>
      <mc:AlternateContent xmlns:mc="http://schemas.openxmlformats.org/markup-compatibility/2006">
        <mc:Choice xmlns:p14="http://schemas.microsoft.com/office/powerpoint/2010/main" Requires="p14">
          <p:contentPart p14:bwMode="auto" r:id="rId47">
            <p14:nvContentPartPr>
              <p14:cNvPr id="1049923" name=""/>
              <p14:cNvContentPartPr/>
              <p14:nvPr/>
            </p14:nvContentPartPr>
            <p14:xfrm>
              <a:off x="3177023" y="5442953"/>
              <a:ext cx="106656" cy="167861"/>
            </p14:xfrm>
          </p:contentPart>
        </mc:Choice>
        <mc:Fallback>
          <p:sp>
            <p:nvSpPr>
              <p:cNvPr id="1049923" name=""/>
              <p:cNvSpPr/>
              <p:nvPr/>
            </p:nvSpPr>
            <p:spPr>
              <a:xfrm>
                <a:off x="3177023" y="5442953"/>
                <a:ext cx="106656" cy="167861"/>
              </a:xfrm>
            </p:spPr>
          </p:sp>
        </mc:Fallback>
      </mc:AlternateContent>
      <mc:AlternateContent xmlns:mc="http://schemas.openxmlformats.org/markup-compatibility/2006">
        <mc:Choice xmlns:p14="http://schemas.microsoft.com/office/powerpoint/2010/main" Requires="p14">
          <p:contentPart p14:bwMode="auto" r:id="rId48">
            <p14:nvContentPartPr>
              <p14:cNvPr id="1049924" name=""/>
              <p14:cNvContentPartPr/>
              <p14:nvPr/>
            </p14:nvContentPartPr>
            <p14:xfrm>
              <a:off x="3527251" y="5026426"/>
              <a:ext cx="72784" cy="227652"/>
            </p14:xfrm>
          </p:contentPart>
        </mc:Choice>
        <mc:Fallback>
          <p:sp>
            <p:nvSpPr>
              <p:cNvPr id="1049924" name=""/>
              <p:cNvSpPr/>
              <p:nvPr/>
            </p:nvSpPr>
            <p:spPr>
              <a:xfrm>
                <a:off x="3527251" y="5026426"/>
                <a:ext cx="72784" cy="227652"/>
              </a:xfrm>
            </p:spPr>
          </p:sp>
        </mc:Fallback>
      </mc:AlternateContent>
      <mc:AlternateContent xmlns:mc="http://schemas.openxmlformats.org/markup-compatibility/2006">
        <mc:Choice xmlns:p14="http://schemas.microsoft.com/office/powerpoint/2010/main" Requires="p14">
          <p:contentPart p14:bwMode="auto" r:id="rId49">
            <p14:nvContentPartPr>
              <p14:cNvPr id="1049925" name=""/>
              <p14:cNvContentPartPr/>
              <p14:nvPr/>
            </p14:nvContentPartPr>
            <p14:xfrm>
              <a:off x="3483058" y="5221309"/>
              <a:ext cx="228917" cy="75702"/>
            </p14:xfrm>
          </p:contentPart>
        </mc:Choice>
        <mc:Fallback>
          <p:sp>
            <p:nvSpPr>
              <p:cNvPr id="1049925" name=""/>
              <p:cNvSpPr/>
              <p:nvPr/>
            </p:nvSpPr>
            <p:spPr>
              <a:xfrm>
                <a:off x="3483058" y="5221309"/>
                <a:ext cx="228917" cy="75702"/>
              </a:xfrm>
            </p:spPr>
          </p:sp>
        </mc:Fallback>
      </mc:AlternateContent>
      <mc:AlternateContent xmlns:mc="http://schemas.openxmlformats.org/markup-compatibility/2006">
        <mc:Choice xmlns:p14="http://schemas.microsoft.com/office/powerpoint/2010/main" Requires="p14">
          <p:contentPart p14:bwMode="auto" r:id="rId50">
            <p14:nvContentPartPr>
              <p14:cNvPr id="1049926" name=""/>
              <p14:cNvContentPartPr/>
              <p14:nvPr/>
            </p14:nvContentPartPr>
            <p14:xfrm>
              <a:off x="3724103" y="5115697"/>
              <a:ext cx="15612" cy="196923"/>
            </p14:xfrm>
          </p:contentPart>
        </mc:Choice>
        <mc:Fallback>
          <p:sp>
            <p:nvSpPr>
              <p:cNvPr id="1049926" name=""/>
              <p:cNvSpPr/>
              <p:nvPr/>
            </p:nvSpPr>
            <p:spPr>
              <a:xfrm>
                <a:off x="3724103" y="5115697"/>
                <a:ext cx="15612" cy="196923"/>
              </a:xfrm>
            </p:spPr>
          </p:sp>
        </mc:Fallback>
      </mc:AlternateContent>
      <mc:AlternateContent xmlns:mc="http://schemas.openxmlformats.org/markup-compatibility/2006">
        <mc:Choice xmlns:p14="http://schemas.microsoft.com/office/powerpoint/2010/main" Requires="p14">
          <p:contentPart p14:bwMode="auto" r:id="rId51">
            <p14:nvContentPartPr>
              <p14:cNvPr id="1049927" name=""/>
              <p14:cNvContentPartPr/>
              <p14:nvPr/>
            </p14:nvContentPartPr>
            <p14:xfrm>
              <a:off x="3747279" y="5115047"/>
              <a:ext cx="113529" cy="139713"/>
            </p14:xfrm>
          </p:contentPart>
        </mc:Choice>
        <mc:Fallback>
          <p:sp>
            <p:nvSpPr>
              <p:cNvPr id="1049927" name=""/>
              <p:cNvSpPr/>
              <p:nvPr/>
            </p:nvSpPr>
            <p:spPr>
              <a:xfrm>
                <a:off x="3747279" y="5115047"/>
                <a:ext cx="113529" cy="139713"/>
              </a:xfrm>
            </p:spPr>
          </p:sp>
        </mc:Fallback>
      </mc:AlternateContent>
      <mc:AlternateContent xmlns:mc="http://schemas.openxmlformats.org/markup-compatibility/2006">
        <mc:Choice xmlns:p14="http://schemas.microsoft.com/office/powerpoint/2010/main" Requires="p14">
          <p:contentPart p14:bwMode="auto" r:id="rId52">
            <p14:nvContentPartPr>
              <p14:cNvPr id="1049928" name=""/>
              <p14:cNvContentPartPr/>
              <p14:nvPr/>
            </p14:nvContentPartPr>
            <p14:xfrm>
              <a:off x="3525951" y="5308067"/>
              <a:ext cx="399636" cy="45412"/>
            </p14:xfrm>
          </p:contentPart>
        </mc:Choice>
        <mc:Fallback>
          <p:sp>
            <p:nvSpPr>
              <p:cNvPr id="1049928" name=""/>
              <p:cNvSpPr/>
              <p:nvPr/>
            </p:nvSpPr>
            <p:spPr>
              <a:xfrm>
                <a:off x="3525951" y="5308067"/>
                <a:ext cx="399636" cy="45412"/>
              </a:xfrm>
            </p:spPr>
          </p:sp>
        </mc:Fallback>
      </mc:AlternateContent>
      <mc:AlternateContent xmlns:mc="http://schemas.openxmlformats.org/markup-compatibility/2006">
        <mc:Choice xmlns:p14="http://schemas.microsoft.com/office/powerpoint/2010/main" Requires="p14">
          <p:contentPart p14:bwMode="auto" r:id="rId53">
            <p14:nvContentPartPr>
              <p14:cNvPr id="1049929" name=""/>
              <p14:cNvContentPartPr/>
              <p14:nvPr/>
            </p14:nvContentPartPr>
            <p14:xfrm>
              <a:off x="3721569" y="5359329"/>
              <a:ext cx="52353" cy="4618"/>
            </p14:xfrm>
          </p:contentPart>
        </mc:Choice>
        <mc:Fallback>
          <p:sp>
            <p:nvSpPr>
              <p:cNvPr id="1049929" name=""/>
              <p:cNvSpPr/>
              <p:nvPr/>
            </p:nvSpPr>
            <p:spPr>
              <a:xfrm>
                <a:off x="3721569" y="5359329"/>
                <a:ext cx="52353" cy="4618"/>
              </a:xfrm>
            </p:spPr>
          </p:sp>
        </mc:Fallback>
      </mc:AlternateContent>
      <mc:AlternateContent xmlns:mc="http://schemas.openxmlformats.org/markup-compatibility/2006">
        <mc:Choice xmlns:p14="http://schemas.microsoft.com/office/powerpoint/2010/main" Requires="p14">
          <p:contentPart p14:bwMode="auto" r:id="rId54">
            <p14:nvContentPartPr>
              <p14:cNvPr id="1049930" name=""/>
              <p14:cNvContentPartPr/>
              <p14:nvPr/>
            </p14:nvContentPartPr>
            <p14:xfrm>
              <a:off x="3594190" y="5416548"/>
              <a:ext cx="152046" cy="14266"/>
            </p14:xfrm>
          </p:contentPart>
        </mc:Choice>
        <mc:Fallback>
          <p:sp>
            <p:nvSpPr>
              <p:cNvPr id="1049930" name=""/>
              <p:cNvSpPr/>
              <p:nvPr/>
            </p:nvSpPr>
            <p:spPr>
              <a:xfrm>
                <a:off x="3594190" y="5416548"/>
                <a:ext cx="152046" cy="14266"/>
              </a:xfrm>
            </p:spPr>
          </p:sp>
        </mc:Fallback>
      </mc:AlternateContent>
      <mc:AlternateContent xmlns:mc="http://schemas.openxmlformats.org/markup-compatibility/2006">
        <mc:Choice xmlns:p14="http://schemas.microsoft.com/office/powerpoint/2010/main" Requires="p14">
          <p:contentPart p14:bwMode="auto" r:id="rId55">
            <p14:nvContentPartPr>
              <p14:cNvPr id="1049931" name=""/>
              <p14:cNvContentPartPr/>
              <p14:nvPr/>
            </p14:nvContentPartPr>
            <p14:xfrm>
              <a:off x="3677198" y="5439913"/>
              <a:ext cx="16425" cy="250651"/>
            </p14:xfrm>
          </p:contentPart>
        </mc:Choice>
        <mc:Fallback>
          <p:sp>
            <p:nvSpPr>
              <p:cNvPr id="1049931" name=""/>
              <p:cNvSpPr/>
              <p:nvPr/>
            </p:nvSpPr>
            <p:spPr>
              <a:xfrm>
                <a:off x="3677198" y="5439913"/>
                <a:ext cx="16425" cy="250651"/>
              </a:xfrm>
            </p:spPr>
          </p:sp>
        </mc:Fallback>
      </mc:AlternateContent>
      <mc:AlternateContent xmlns:mc="http://schemas.openxmlformats.org/markup-compatibility/2006">
        <mc:Choice xmlns:p14="http://schemas.microsoft.com/office/powerpoint/2010/main" Requires="p14">
          <p:contentPart p14:bwMode="auto" r:id="rId56">
            <p14:nvContentPartPr>
              <p14:cNvPr id="1049932" name=""/>
              <p14:cNvContentPartPr/>
              <p14:nvPr/>
            </p14:nvContentPartPr>
            <p14:xfrm>
              <a:off x="3559096" y="5681960"/>
              <a:ext cx="187016" cy="13353"/>
            </p14:xfrm>
          </p:contentPart>
        </mc:Choice>
        <mc:Fallback>
          <p:sp>
            <p:nvSpPr>
              <p:cNvPr id="1049932" name=""/>
              <p:cNvSpPr/>
              <p:nvPr/>
            </p:nvSpPr>
            <p:spPr>
              <a:xfrm>
                <a:off x="3559096" y="5681960"/>
                <a:ext cx="187016" cy="13353"/>
              </a:xfrm>
            </p:spPr>
          </p:sp>
        </mc:Fallback>
      </mc:AlternateContent>
      <mc:AlternateContent xmlns:mc="http://schemas.openxmlformats.org/markup-compatibility/2006">
        <mc:Choice xmlns:p14="http://schemas.microsoft.com/office/powerpoint/2010/main" Requires="p14">
          <p:contentPart p14:bwMode="auto" r:id="rId57">
            <p14:nvContentPartPr>
              <p14:cNvPr id="1049933" name=""/>
              <p14:cNvContentPartPr/>
              <p14:nvPr/>
            </p14:nvContentPartPr>
            <p14:xfrm>
              <a:off x="3736825" y="5602548"/>
              <a:ext cx="83860" cy="100661"/>
            </p14:xfrm>
          </p:contentPart>
        </mc:Choice>
        <mc:Fallback>
          <p:sp>
            <p:nvSpPr>
              <p:cNvPr id="1049933" name=""/>
              <p:cNvSpPr/>
              <p:nvPr/>
            </p:nvSpPr>
            <p:spPr>
              <a:xfrm>
                <a:off x="3736825" y="5602548"/>
                <a:ext cx="83860" cy="100661"/>
              </a:xfrm>
            </p:spPr>
          </p:sp>
        </mc:Fallback>
      </mc:AlternateContent>
      <mc:AlternateContent xmlns:mc="http://schemas.openxmlformats.org/markup-compatibility/2006">
        <mc:Choice xmlns:p14="http://schemas.microsoft.com/office/powerpoint/2010/main" Requires="p14">
          <p:contentPart p14:bwMode="auto" r:id="rId58">
            <p14:nvContentPartPr>
              <p14:cNvPr id="1049934" name=""/>
              <p14:cNvContentPartPr/>
              <p14:nvPr/>
            </p14:nvContentPartPr>
            <p14:xfrm>
              <a:off x="3887941" y="5623177"/>
              <a:ext cx="131732" cy="91188"/>
            </p14:xfrm>
          </p:contentPart>
        </mc:Choice>
        <mc:Fallback>
          <p:sp>
            <p:nvSpPr>
              <p:cNvPr id="1049934" name=""/>
              <p:cNvSpPr/>
              <p:nvPr/>
            </p:nvSpPr>
            <p:spPr>
              <a:xfrm>
                <a:off x="3887941" y="5623177"/>
                <a:ext cx="131732" cy="91188"/>
              </a:xfrm>
            </p:spPr>
          </p:sp>
        </mc:Fallback>
      </mc:AlternateContent>
      <mc:AlternateContent xmlns:mc="http://schemas.openxmlformats.org/markup-compatibility/2006">
        <mc:Choice xmlns:p14="http://schemas.microsoft.com/office/powerpoint/2010/main" Requires="p14">
          <p:contentPart p14:bwMode="auto" r:id="rId59">
            <p14:nvContentPartPr>
              <p14:cNvPr id="1049935" name=""/>
              <p14:cNvContentPartPr/>
              <p14:nvPr/>
            </p14:nvContentPartPr>
            <p14:xfrm>
              <a:off x="3331465" y="5172165"/>
              <a:ext cx="214422" cy="579130"/>
            </p14:xfrm>
          </p:contentPart>
        </mc:Choice>
        <mc:Fallback>
          <p:sp>
            <p:nvSpPr>
              <p:cNvPr id="1049935" name=""/>
              <p:cNvSpPr/>
              <p:nvPr/>
            </p:nvSpPr>
            <p:spPr>
              <a:xfrm>
                <a:off x="3331465" y="5172165"/>
                <a:ext cx="214422" cy="579130"/>
              </a:xfrm>
            </p:spPr>
          </p:sp>
        </mc:Fallback>
      </mc:AlternateContent>
      <mc:AlternateContent xmlns:mc="http://schemas.openxmlformats.org/markup-compatibility/2006">
        <mc:Choice xmlns:p14="http://schemas.microsoft.com/office/powerpoint/2010/main" Requires="p14">
          <p:contentPart p14:bwMode="auto" r:id="rId60">
            <p14:nvContentPartPr>
              <p14:cNvPr id="1049936" name=""/>
              <p14:cNvContentPartPr/>
              <p14:nvPr/>
            </p14:nvContentPartPr>
            <p14:xfrm>
              <a:off x="4037231" y="5181263"/>
              <a:ext cx="118716" cy="667541"/>
            </p14:xfrm>
          </p:contentPart>
        </mc:Choice>
        <mc:Fallback>
          <p:sp>
            <p:nvSpPr>
              <p:cNvPr id="1049936" name=""/>
              <p:cNvSpPr/>
              <p:nvPr/>
            </p:nvSpPr>
            <p:spPr>
              <a:xfrm>
                <a:off x="4037231" y="5181263"/>
                <a:ext cx="118716" cy="667541"/>
              </a:xfrm>
            </p:spPr>
          </p:sp>
        </mc:Fallback>
      </mc:AlternateContent>
      <mc:AlternateContent xmlns:mc="http://schemas.openxmlformats.org/markup-compatibility/2006">
        <mc:Choice xmlns:p14="http://schemas.microsoft.com/office/powerpoint/2010/main" Requires="p14">
          <p:contentPart p14:bwMode="auto" r:id="rId61">
            <p14:nvContentPartPr>
              <p14:cNvPr id="1049937" name=""/>
              <p14:cNvContentPartPr/>
              <p14:nvPr/>
            </p14:nvContentPartPr>
            <p14:xfrm>
              <a:off x="4312321" y="5253840"/>
              <a:ext cx="147730" cy="37251"/>
            </p14:xfrm>
          </p:contentPart>
        </mc:Choice>
        <mc:Fallback>
          <p:sp>
            <p:nvSpPr>
              <p:cNvPr id="1049937" name=""/>
              <p:cNvSpPr/>
              <p:nvPr/>
            </p:nvSpPr>
            <p:spPr>
              <a:xfrm>
                <a:off x="4312321" y="5253840"/>
                <a:ext cx="147730" cy="37251"/>
              </a:xfrm>
            </p:spPr>
          </p:sp>
        </mc:Fallback>
      </mc:AlternateContent>
      <mc:AlternateContent xmlns:mc="http://schemas.openxmlformats.org/markup-compatibility/2006">
        <mc:Choice xmlns:p14="http://schemas.microsoft.com/office/powerpoint/2010/main" Requires="p14">
          <p:contentPart p14:bwMode="auto" r:id="rId62">
            <p14:nvContentPartPr>
              <p14:cNvPr id="1049938" name=""/>
              <p14:cNvContentPartPr/>
              <p14:nvPr/>
            </p14:nvContentPartPr>
            <p14:xfrm>
              <a:off x="4305172" y="5407999"/>
              <a:ext cx="134355" cy="4916"/>
            </p14:xfrm>
          </p:contentPart>
        </mc:Choice>
        <mc:Fallback>
          <p:sp>
            <p:nvSpPr>
              <p:cNvPr id="1049938" name=""/>
              <p:cNvSpPr/>
              <p:nvPr/>
            </p:nvSpPr>
            <p:spPr>
              <a:xfrm>
                <a:off x="4305172" y="5407999"/>
                <a:ext cx="134355" cy="4916"/>
              </a:xfrm>
            </p:spPr>
          </p:sp>
        </mc:Fallback>
      </mc:AlternateContent>
      <mc:AlternateContent xmlns:mc="http://schemas.openxmlformats.org/markup-compatibility/2006">
        <mc:Choice xmlns:p14="http://schemas.microsoft.com/office/powerpoint/2010/main" Requires="p14">
          <p:contentPart p14:bwMode="auto" r:id="rId63">
            <p14:nvContentPartPr>
              <p14:cNvPr id="1049939" name=""/>
              <p14:cNvContentPartPr/>
              <p14:nvPr/>
            </p14:nvContentPartPr>
            <p14:xfrm>
              <a:off x="4550067" y="4993835"/>
              <a:ext cx="194288" cy="163754"/>
            </p14:xfrm>
          </p:contentPart>
        </mc:Choice>
        <mc:Fallback>
          <p:sp>
            <p:nvSpPr>
              <p:cNvPr id="1049939" name=""/>
              <p:cNvSpPr/>
              <p:nvPr/>
            </p:nvSpPr>
            <p:spPr>
              <a:xfrm>
                <a:off x="4550067" y="4993835"/>
                <a:ext cx="194288" cy="163754"/>
              </a:xfrm>
            </p:spPr>
          </p:sp>
        </mc:Fallback>
      </mc:AlternateContent>
      <mc:AlternateContent xmlns:mc="http://schemas.openxmlformats.org/markup-compatibility/2006">
        <mc:Choice xmlns:p14="http://schemas.microsoft.com/office/powerpoint/2010/main" Requires="p14">
          <p:contentPart p14:bwMode="auto" r:id="rId64">
            <p14:nvContentPartPr>
              <p14:cNvPr id="1049940" name=""/>
              <p14:cNvContentPartPr/>
              <p14:nvPr/>
            </p14:nvContentPartPr>
            <p14:xfrm>
              <a:off x="4759366" y="4793938"/>
              <a:ext cx="78950" cy="329063"/>
            </p14:xfrm>
          </p:contentPart>
        </mc:Choice>
        <mc:Fallback>
          <p:sp>
            <p:nvSpPr>
              <p:cNvPr id="1049940" name=""/>
              <p:cNvSpPr/>
              <p:nvPr/>
            </p:nvSpPr>
            <p:spPr>
              <a:xfrm>
                <a:off x="4759366" y="4793938"/>
                <a:ext cx="78950" cy="329063"/>
              </a:xfrm>
            </p:spPr>
          </p:sp>
        </mc:Fallback>
      </mc:AlternateContent>
      <mc:AlternateContent xmlns:mc="http://schemas.openxmlformats.org/markup-compatibility/2006">
        <mc:Choice xmlns:p14="http://schemas.microsoft.com/office/powerpoint/2010/main" Requires="p14">
          <p:contentPart p14:bwMode="auto" r:id="rId65">
            <p14:nvContentPartPr>
              <p14:cNvPr id="1049941" name=""/>
              <p14:cNvContentPartPr/>
              <p14:nvPr/>
            </p14:nvContentPartPr>
            <p14:xfrm>
              <a:off x="4873178" y="4979802"/>
              <a:ext cx="121124" cy="126443"/>
            </p14:xfrm>
          </p:contentPart>
        </mc:Choice>
        <mc:Fallback>
          <p:sp>
            <p:nvSpPr>
              <p:cNvPr id="1049941" name=""/>
              <p:cNvSpPr/>
              <p:nvPr/>
            </p:nvSpPr>
            <p:spPr>
              <a:xfrm>
                <a:off x="4873178" y="4979802"/>
                <a:ext cx="121124" cy="126443"/>
              </a:xfrm>
            </p:spPr>
          </p:sp>
        </mc:Fallback>
      </mc:AlternateContent>
      <mc:AlternateContent xmlns:mc="http://schemas.openxmlformats.org/markup-compatibility/2006">
        <mc:Choice xmlns:p14="http://schemas.microsoft.com/office/powerpoint/2010/main" Requires="p14">
          <p:contentPart p14:bwMode="auto" r:id="rId66">
            <p14:nvContentPartPr>
              <p14:cNvPr id="1049942" name=""/>
              <p14:cNvContentPartPr/>
              <p14:nvPr/>
            </p14:nvContentPartPr>
            <p14:xfrm>
              <a:off x="4875535" y="4886871"/>
              <a:ext cx="38586" cy="229916"/>
            </p14:xfrm>
          </p:contentPart>
        </mc:Choice>
        <mc:Fallback>
          <p:sp>
            <p:nvSpPr>
              <p:cNvPr id="1049942" name=""/>
              <p:cNvSpPr/>
              <p:nvPr/>
            </p:nvSpPr>
            <p:spPr>
              <a:xfrm>
                <a:off x="4875535" y="4886871"/>
                <a:ext cx="38586" cy="229916"/>
              </a:xfrm>
            </p:spPr>
          </p:sp>
        </mc:Fallback>
      </mc:AlternateContent>
      <mc:AlternateContent xmlns:mc="http://schemas.openxmlformats.org/markup-compatibility/2006">
        <mc:Choice xmlns:p14="http://schemas.microsoft.com/office/powerpoint/2010/main" Requires="p14">
          <p:contentPart p14:bwMode="auto" r:id="rId67">
            <p14:nvContentPartPr>
              <p14:cNvPr id="1049943" name=""/>
              <p14:cNvContentPartPr/>
              <p14:nvPr/>
            </p14:nvContentPartPr>
            <p14:xfrm>
              <a:off x="5003984" y="4920014"/>
              <a:ext cx="36974" cy="208705"/>
            </p14:xfrm>
          </p:contentPart>
        </mc:Choice>
        <mc:Fallback>
          <p:sp>
            <p:nvSpPr>
              <p:cNvPr id="1049943" name=""/>
              <p:cNvSpPr/>
              <p:nvPr/>
            </p:nvSpPr>
            <p:spPr>
              <a:xfrm>
                <a:off x="5003984" y="4920014"/>
                <a:ext cx="36974" cy="208705"/>
              </a:xfrm>
            </p:spPr>
          </p:sp>
        </mc:Fallback>
      </mc:AlternateContent>
      <mc:AlternateContent xmlns:mc="http://schemas.openxmlformats.org/markup-compatibility/2006">
        <mc:Choice xmlns:p14="http://schemas.microsoft.com/office/powerpoint/2010/main" Requires="p14">
          <p:contentPart p14:bwMode="auto" r:id="rId68">
            <p14:nvContentPartPr>
              <p14:cNvPr id="1049944" name=""/>
              <p14:cNvContentPartPr/>
              <p14:nvPr/>
            </p14:nvContentPartPr>
            <p14:xfrm>
              <a:off x="5064246" y="4884657"/>
              <a:ext cx="62754" cy="109881"/>
            </p14:xfrm>
          </p:contentPart>
        </mc:Choice>
        <mc:Fallback>
          <p:sp>
            <p:nvSpPr>
              <p:cNvPr id="1049944" name=""/>
              <p:cNvSpPr/>
              <p:nvPr/>
            </p:nvSpPr>
            <p:spPr>
              <a:xfrm>
                <a:off x="5064246" y="4884657"/>
                <a:ext cx="62754" cy="109881"/>
              </a:xfrm>
            </p:spPr>
          </p:sp>
        </mc:Fallback>
      </mc:AlternateContent>
      <mc:AlternateContent xmlns:mc="http://schemas.openxmlformats.org/markup-compatibility/2006">
        <mc:Choice xmlns:p14="http://schemas.microsoft.com/office/powerpoint/2010/main" Requires="p14">
          <p:contentPart p14:bwMode="auto" r:id="rId69">
            <p14:nvContentPartPr>
              <p14:cNvPr id="1049945" name=""/>
              <p14:cNvContentPartPr/>
              <p14:nvPr/>
            </p14:nvContentPartPr>
            <p14:xfrm>
              <a:off x="5111039" y="4825345"/>
              <a:ext cx="22417" cy="8235"/>
            </p14:xfrm>
          </p:contentPart>
        </mc:Choice>
        <mc:Fallback>
          <p:sp>
            <p:nvSpPr>
              <p:cNvPr id="1049945" name=""/>
              <p:cNvSpPr/>
              <p:nvPr/>
            </p:nvSpPr>
            <p:spPr>
              <a:xfrm>
                <a:off x="5111039" y="4825345"/>
                <a:ext cx="22417" cy="8235"/>
              </a:xfrm>
            </p:spPr>
          </p:sp>
        </mc:Fallback>
      </mc:AlternateContent>
      <mc:AlternateContent xmlns:mc="http://schemas.openxmlformats.org/markup-compatibility/2006">
        <mc:Choice xmlns:p14="http://schemas.microsoft.com/office/powerpoint/2010/main" Requires="p14">
          <p:contentPart p14:bwMode="auto" r:id="rId70">
            <p14:nvContentPartPr>
              <p14:cNvPr id="1049946" name=""/>
              <p14:cNvContentPartPr/>
              <p14:nvPr/>
            </p14:nvContentPartPr>
            <p14:xfrm>
              <a:off x="5166280" y="4699057"/>
              <a:ext cx="83333" cy="207880"/>
            </p14:xfrm>
          </p:contentPart>
        </mc:Choice>
        <mc:Fallback>
          <p:sp>
            <p:nvSpPr>
              <p:cNvPr id="1049946" name=""/>
              <p:cNvSpPr/>
              <p:nvPr/>
            </p:nvSpPr>
            <p:spPr>
              <a:xfrm>
                <a:off x="5166280" y="4699057"/>
                <a:ext cx="83333" cy="207880"/>
              </a:xfrm>
            </p:spPr>
          </p:sp>
        </mc:Fallback>
      </mc:AlternateContent>
      <mc:AlternateContent xmlns:mc="http://schemas.openxmlformats.org/markup-compatibility/2006">
        <mc:Choice xmlns:p14="http://schemas.microsoft.com/office/powerpoint/2010/main" Requires="p14">
          <p:contentPart p14:bwMode="auto" r:id="rId71">
            <p14:nvContentPartPr>
              <p14:cNvPr id="1049947" name=""/>
              <p14:cNvContentPartPr/>
              <p14:nvPr/>
            </p14:nvContentPartPr>
            <p14:xfrm>
              <a:off x="4574228" y="5257948"/>
              <a:ext cx="785720" cy="48740"/>
            </p14:xfrm>
          </p:contentPart>
        </mc:Choice>
        <mc:Fallback>
          <p:sp>
            <p:nvSpPr>
              <p:cNvPr id="1049947" name=""/>
              <p:cNvSpPr/>
              <p:nvPr/>
            </p:nvSpPr>
            <p:spPr>
              <a:xfrm>
                <a:off x="4574228" y="5257948"/>
                <a:ext cx="785720" cy="48740"/>
              </a:xfrm>
            </p:spPr>
          </p:sp>
        </mc:Fallback>
      </mc:AlternateContent>
      <mc:AlternateContent xmlns:mc="http://schemas.openxmlformats.org/markup-compatibility/2006">
        <mc:Choice xmlns:p14="http://schemas.microsoft.com/office/powerpoint/2010/main" Requires="p14">
          <p:contentPart p14:bwMode="auto" r:id="rId72">
            <p14:nvContentPartPr>
              <p14:cNvPr id="1049948" name=""/>
              <p14:cNvContentPartPr/>
              <p14:nvPr/>
            </p14:nvContentPartPr>
            <p14:xfrm>
              <a:off x="5121437" y="4825009"/>
              <a:ext cx="67564" cy="25468"/>
            </p14:xfrm>
          </p:contentPart>
        </mc:Choice>
        <mc:Fallback>
          <p:sp>
            <p:nvSpPr>
              <p:cNvPr id="1049948" name=""/>
              <p:cNvSpPr/>
              <p:nvPr/>
            </p:nvSpPr>
            <p:spPr>
              <a:xfrm>
                <a:off x="5121437" y="4825009"/>
                <a:ext cx="67564" cy="25468"/>
              </a:xfrm>
            </p:spPr>
          </p:sp>
        </mc:Fallback>
      </mc:AlternateContent>
      <mc:AlternateContent xmlns:mc="http://schemas.openxmlformats.org/markup-compatibility/2006">
        <mc:Choice xmlns:p14="http://schemas.microsoft.com/office/powerpoint/2010/main" Requires="p14">
          <p:contentPart p14:bwMode="auto" r:id="rId73">
            <p14:nvContentPartPr>
              <p14:cNvPr id="1049949" name=""/>
              <p14:cNvContentPartPr/>
              <p14:nvPr/>
            </p14:nvContentPartPr>
            <p14:xfrm>
              <a:off x="4518614" y="5661929"/>
              <a:ext cx="253460" cy="199516"/>
            </p14:xfrm>
          </p:contentPart>
        </mc:Choice>
        <mc:Fallback>
          <p:sp>
            <p:nvSpPr>
              <p:cNvPr id="1049949" name=""/>
              <p:cNvSpPr/>
              <p:nvPr/>
            </p:nvSpPr>
            <p:spPr>
              <a:xfrm>
                <a:off x="4518614" y="5661929"/>
                <a:ext cx="253460" cy="199516"/>
              </a:xfrm>
            </p:spPr>
          </p:sp>
        </mc:Fallback>
      </mc:AlternateContent>
      <mc:AlternateContent xmlns:mc="http://schemas.openxmlformats.org/markup-compatibility/2006">
        <mc:Choice xmlns:p14="http://schemas.microsoft.com/office/powerpoint/2010/main" Requires="p14">
          <p:contentPart p14:bwMode="auto" r:id="rId74">
            <p14:nvContentPartPr>
              <p14:cNvPr id="1049950" name=""/>
              <p14:cNvContentPartPr/>
              <p14:nvPr/>
            </p14:nvContentPartPr>
            <p14:xfrm>
              <a:off x="4892025" y="5646572"/>
              <a:ext cx="169072" cy="169738"/>
            </p14:xfrm>
          </p:contentPart>
        </mc:Choice>
        <mc:Fallback>
          <p:sp>
            <p:nvSpPr>
              <p:cNvPr id="1049950" name=""/>
              <p:cNvSpPr/>
              <p:nvPr/>
            </p:nvSpPr>
            <p:spPr>
              <a:xfrm>
                <a:off x="4892025" y="5646572"/>
                <a:ext cx="169072" cy="169738"/>
              </a:xfrm>
            </p:spPr>
          </p:sp>
        </mc:Fallback>
      </mc:AlternateContent>
      <mc:AlternateContent xmlns:mc="http://schemas.openxmlformats.org/markup-compatibility/2006">
        <mc:Choice xmlns:p14="http://schemas.microsoft.com/office/powerpoint/2010/main" Requires="p14">
          <p:contentPart p14:bwMode="auto" r:id="rId75">
            <p14:nvContentPartPr>
              <p14:cNvPr id="1049951" name=""/>
              <p14:cNvContentPartPr/>
              <p14:nvPr/>
            </p14:nvContentPartPr>
            <p14:xfrm>
              <a:off x="4943716" y="5608230"/>
              <a:ext cx="92586" cy="139834"/>
            </p14:xfrm>
          </p:contentPart>
        </mc:Choice>
        <mc:Fallback>
          <p:sp>
            <p:nvSpPr>
              <p:cNvPr id="1049951" name=""/>
              <p:cNvSpPr/>
              <p:nvPr/>
            </p:nvSpPr>
            <p:spPr>
              <a:xfrm>
                <a:off x="4943716" y="5608230"/>
                <a:ext cx="92586" cy="139834"/>
              </a:xfrm>
            </p:spPr>
          </p:sp>
        </mc:Fallback>
      </mc:AlternateContent>
      <mc:AlternateContent xmlns:mc="http://schemas.openxmlformats.org/markup-compatibility/2006">
        <mc:Choice xmlns:p14="http://schemas.microsoft.com/office/powerpoint/2010/main" Requires="p14">
          <p:contentPart p14:bwMode="auto" r:id="rId76">
            <p14:nvContentPartPr>
              <p14:cNvPr id="1049952" name=""/>
              <p14:cNvContentPartPr/>
              <p14:nvPr/>
            </p14:nvContentPartPr>
            <p14:xfrm>
              <a:off x="5126389" y="5634875"/>
              <a:ext cx="41840" cy="178491"/>
            </p14:xfrm>
          </p:contentPart>
        </mc:Choice>
        <mc:Fallback>
          <p:sp>
            <p:nvSpPr>
              <p:cNvPr id="1049952" name=""/>
              <p:cNvSpPr/>
              <p:nvPr/>
            </p:nvSpPr>
            <p:spPr>
              <a:xfrm>
                <a:off x="5126389" y="5634875"/>
                <a:ext cx="41840" cy="178491"/>
              </a:xfrm>
            </p:spPr>
          </p:sp>
        </mc:Fallback>
      </mc:AlternateContent>
      <mc:AlternateContent xmlns:mc="http://schemas.openxmlformats.org/markup-compatibility/2006">
        <mc:Choice xmlns:p14="http://schemas.microsoft.com/office/powerpoint/2010/main" Requires="p14">
          <p:contentPart p14:bwMode="auto" r:id="rId77">
            <p14:nvContentPartPr>
              <p14:cNvPr id="1049953" name=""/>
              <p14:cNvContentPartPr/>
              <p14:nvPr/>
            </p14:nvContentPartPr>
            <p14:xfrm>
              <a:off x="5181077" y="5626427"/>
              <a:ext cx="99950" cy="137770"/>
            </p14:xfrm>
          </p:contentPart>
        </mc:Choice>
        <mc:Fallback>
          <p:sp>
            <p:nvSpPr>
              <p:cNvPr id="1049953" name=""/>
              <p:cNvSpPr/>
              <p:nvPr/>
            </p:nvSpPr>
            <p:spPr>
              <a:xfrm>
                <a:off x="5181077" y="5626427"/>
                <a:ext cx="99950" cy="137770"/>
              </a:xfrm>
            </p:spPr>
          </p:sp>
        </mc:Fallback>
      </mc:AlternateContent>
      <mc:AlternateContent xmlns:mc="http://schemas.openxmlformats.org/markup-compatibility/2006">
        <mc:Choice xmlns:p14="http://schemas.microsoft.com/office/powerpoint/2010/main" Requires="p14">
          <p:contentPart p14:bwMode="auto" r:id="rId78">
            <p14:nvContentPartPr>
              <p14:cNvPr id="1049954" name=""/>
              <p14:cNvContentPartPr/>
              <p14:nvPr/>
            </p14:nvContentPartPr>
            <p14:xfrm>
              <a:off x="5244917" y="5448731"/>
              <a:ext cx="130723" cy="36673"/>
            </p14:xfrm>
          </p:contentPart>
        </mc:Choice>
        <mc:Fallback>
          <p:sp>
            <p:nvSpPr>
              <p:cNvPr id="1049954" name=""/>
              <p:cNvSpPr/>
              <p:nvPr/>
            </p:nvSpPr>
            <p:spPr>
              <a:xfrm>
                <a:off x="5244917" y="5448731"/>
                <a:ext cx="130723" cy="36673"/>
              </a:xfrm>
            </p:spPr>
          </p:sp>
        </mc:Fallback>
      </mc:AlternateContent>
      <mc:AlternateContent xmlns:mc="http://schemas.openxmlformats.org/markup-compatibility/2006">
        <mc:Choice xmlns:p14="http://schemas.microsoft.com/office/powerpoint/2010/main" Requires="p14">
          <p:contentPart p14:bwMode="auto" r:id="rId79">
            <p14:nvContentPartPr>
              <p14:cNvPr id="1049955" name=""/>
              <p14:cNvContentPartPr/>
              <p14:nvPr/>
            </p14:nvContentPartPr>
            <p14:xfrm>
              <a:off x="5390309" y="5363228"/>
              <a:ext cx="44332" cy="167470"/>
            </p14:xfrm>
          </p:contentPart>
        </mc:Choice>
        <mc:Fallback>
          <p:sp>
            <p:nvSpPr>
              <p:cNvPr id="1049955" name=""/>
              <p:cNvSpPr/>
              <p:nvPr/>
            </p:nvSpPr>
            <p:spPr>
              <a:xfrm>
                <a:off x="5390309" y="5363228"/>
                <a:ext cx="44332" cy="167470"/>
              </a:xfrm>
            </p:spPr>
          </p:sp>
        </mc:Fallback>
      </mc:AlternateContent>
      <mc:AlternateContent xmlns:mc="http://schemas.openxmlformats.org/markup-compatibility/2006">
        <mc:Choice xmlns:p14="http://schemas.microsoft.com/office/powerpoint/2010/main" Requires="p14">
          <p:contentPart p14:bwMode="auto" r:id="rId80">
            <p14:nvContentPartPr>
              <p14:cNvPr id="1049956" name=""/>
              <p14:cNvContentPartPr/>
              <p14:nvPr/>
            </p14:nvContentPartPr>
            <p14:xfrm>
              <a:off x="5544636" y="5206608"/>
              <a:ext cx="50365" cy="379222"/>
            </p14:xfrm>
          </p:contentPart>
        </mc:Choice>
        <mc:Fallback>
          <p:sp>
            <p:nvSpPr>
              <p:cNvPr id="1049956" name=""/>
              <p:cNvSpPr/>
              <p:nvPr/>
            </p:nvSpPr>
            <p:spPr>
              <a:xfrm>
                <a:off x="5544636" y="5206608"/>
                <a:ext cx="50365" cy="379222"/>
              </a:xfrm>
            </p:spPr>
          </p:sp>
        </mc:Fallback>
      </mc:AlternateContent>
      <mc:AlternateContent xmlns:mc="http://schemas.openxmlformats.org/markup-compatibility/2006">
        <mc:Choice xmlns:p14="http://schemas.microsoft.com/office/powerpoint/2010/main" Requires="p14">
          <p:contentPart p14:bwMode="auto" r:id="rId81">
            <p14:nvContentPartPr>
              <p14:cNvPr id="1049957" name=""/>
              <p14:cNvContentPartPr/>
              <p14:nvPr/>
            </p14:nvContentPartPr>
            <p14:xfrm>
              <a:off x="5641351" y="5383374"/>
              <a:ext cx="101691" cy="124954"/>
            </p14:xfrm>
          </p:contentPart>
        </mc:Choice>
        <mc:Fallback>
          <p:sp>
            <p:nvSpPr>
              <p:cNvPr id="1049957" name=""/>
              <p:cNvSpPr/>
              <p:nvPr/>
            </p:nvSpPr>
            <p:spPr>
              <a:xfrm>
                <a:off x="5641351" y="5383374"/>
                <a:ext cx="101691" cy="124954"/>
              </a:xfrm>
            </p:spPr>
          </p:sp>
        </mc:Fallback>
      </mc:AlternateContent>
      <mc:AlternateContent xmlns:mc="http://schemas.openxmlformats.org/markup-compatibility/2006">
        <mc:Choice xmlns:p14="http://schemas.microsoft.com/office/powerpoint/2010/main" Requires="p14">
          <p:contentPart p14:bwMode="auto" r:id="rId82">
            <p14:nvContentPartPr>
              <p14:cNvPr id="1049958" name=""/>
              <p14:cNvContentPartPr/>
              <p14:nvPr/>
            </p14:nvContentPartPr>
            <p14:xfrm>
              <a:off x="5800596" y="5200109"/>
              <a:ext cx="74196" cy="467775"/>
            </p14:xfrm>
          </p:contentPart>
        </mc:Choice>
        <mc:Fallback>
          <p:sp>
            <p:nvSpPr>
              <p:cNvPr id="1049958" name=""/>
              <p:cNvSpPr/>
              <p:nvPr/>
            </p:nvSpPr>
            <p:spPr>
              <a:xfrm>
                <a:off x="5800596" y="5200109"/>
                <a:ext cx="74196" cy="467775"/>
              </a:xfrm>
            </p:spPr>
          </p:sp>
        </mc:Fallback>
      </mc:AlternateContent>
      <mc:AlternateContent xmlns:mc="http://schemas.openxmlformats.org/markup-compatibility/2006">
        <mc:Choice xmlns:p14="http://schemas.microsoft.com/office/powerpoint/2010/main" Requires="p14">
          <p:contentPart p14:bwMode="auto" r:id="rId83">
            <p14:nvContentPartPr>
              <p14:cNvPr id="1049959" name=""/>
              <p14:cNvContentPartPr/>
              <p14:nvPr/>
            </p14:nvContentPartPr>
            <p14:xfrm>
              <a:off x="6094326" y="4973617"/>
              <a:ext cx="90159" cy="197431"/>
            </p14:xfrm>
          </p:contentPart>
        </mc:Choice>
        <mc:Fallback>
          <p:sp>
            <p:nvSpPr>
              <p:cNvPr id="1049959" name=""/>
              <p:cNvSpPr/>
              <p:nvPr/>
            </p:nvSpPr>
            <p:spPr>
              <a:xfrm>
                <a:off x="6094326" y="4973617"/>
                <a:ext cx="90159" cy="197431"/>
              </a:xfrm>
            </p:spPr>
          </p:sp>
        </mc:Fallback>
      </mc:AlternateContent>
      <mc:AlternateContent xmlns:mc="http://schemas.openxmlformats.org/markup-compatibility/2006">
        <mc:Choice xmlns:p14="http://schemas.microsoft.com/office/powerpoint/2010/main" Requires="p14">
          <p:contentPart p14:bwMode="auto" r:id="rId84">
            <p14:nvContentPartPr>
              <p14:cNvPr id="1049960" name=""/>
              <p14:cNvContentPartPr/>
              <p14:nvPr/>
            </p14:nvContentPartPr>
            <p14:xfrm>
              <a:off x="6213256" y="5096780"/>
              <a:ext cx="42193" cy="48817"/>
            </p14:xfrm>
          </p:contentPart>
        </mc:Choice>
        <mc:Fallback>
          <p:sp>
            <p:nvSpPr>
              <p:cNvPr id="1049960" name=""/>
              <p:cNvSpPr/>
              <p:nvPr/>
            </p:nvSpPr>
            <p:spPr>
              <a:xfrm>
                <a:off x="6213256" y="5096780"/>
                <a:ext cx="42193" cy="48817"/>
              </a:xfrm>
            </p:spPr>
          </p:sp>
        </mc:Fallback>
      </mc:AlternateContent>
      <mc:AlternateContent xmlns:mc="http://schemas.openxmlformats.org/markup-compatibility/2006">
        <mc:Choice xmlns:p14="http://schemas.microsoft.com/office/powerpoint/2010/main" Requires="p14">
          <p:contentPart p14:bwMode="auto" r:id="rId85">
            <p14:nvContentPartPr>
              <p14:cNvPr id="1049961" name=""/>
              <p14:cNvContentPartPr/>
              <p14:nvPr/>
            </p14:nvContentPartPr>
            <p14:xfrm>
              <a:off x="6223005" y="4910916"/>
              <a:ext cx="128965" cy="273284"/>
            </p14:xfrm>
          </p:contentPart>
        </mc:Choice>
        <mc:Fallback>
          <p:sp>
            <p:nvSpPr>
              <p:cNvPr id="1049961" name=""/>
              <p:cNvSpPr/>
              <p:nvPr/>
            </p:nvSpPr>
            <p:spPr>
              <a:xfrm>
                <a:off x="6223005" y="4910916"/>
                <a:ext cx="128965" cy="273284"/>
              </a:xfrm>
            </p:spPr>
          </p:sp>
        </mc:Fallback>
      </mc:AlternateContent>
      <mc:AlternateContent xmlns:mc="http://schemas.openxmlformats.org/markup-compatibility/2006">
        <mc:Choice xmlns:p14="http://schemas.microsoft.com/office/powerpoint/2010/main" Requires="p14">
          <p:contentPart p14:bwMode="auto" r:id="rId86">
            <p14:nvContentPartPr>
              <p14:cNvPr id="1049962" name=""/>
              <p14:cNvContentPartPr/>
              <p14:nvPr/>
            </p14:nvContentPartPr>
            <p14:xfrm>
              <a:off x="6345909" y="4877122"/>
              <a:ext cx="111544" cy="270617"/>
            </p14:xfrm>
          </p:contentPart>
        </mc:Choice>
        <mc:Fallback>
          <p:sp>
            <p:nvSpPr>
              <p:cNvPr id="1049962" name=""/>
              <p:cNvSpPr/>
              <p:nvPr/>
            </p:nvSpPr>
            <p:spPr>
              <a:xfrm>
                <a:off x="6345909" y="4877122"/>
                <a:ext cx="111544" cy="270617"/>
              </a:xfrm>
            </p:spPr>
          </p:sp>
        </mc:Fallback>
      </mc:AlternateContent>
      <mc:AlternateContent xmlns:mc="http://schemas.openxmlformats.org/markup-compatibility/2006">
        <mc:Choice xmlns:p14="http://schemas.microsoft.com/office/powerpoint/2010/main" Requires="p14">
          <p:contentPart p14:bwMode="auto" r:id="rId87">
            <p14:nvContentPartPr>
              <p14:cNvPr id="1049963" name=""/>
              <p14:cNvContentPartPr/>
              <p14:nvPr/>
            </p14:nvContentPartPr>
            <p14:xfrm>
              <a:off x="6512857" y="4922613"/>
              <a:ext cx="185226" cy="184706"/>
            </p14:xfrm>
          </p:contentPart>
        </mc:Choice>
        <mc:Fallback>
          <p:sp>
            <p:nvSpPr>
              <p:cNvPr id="1049963" name=""/>
              <p:cNvSpPr/>
              <p:nvPr/>
            </p:nvSpPr>
            <p:spPr>
              <a:xfrm>
                <a:off x="6512857" y="4922613"/>
                <a:ext cx="185226" cy="184706"/>
              </a:xfrm>
            </p:spPr>
          </p:sp>
        </mc:Fallback>
      </mc:AlternateContent>
      <mc:AlternateContent xmlns:mc="http://schemas.openxmlformats.org/markup-compatibility/2006">
        <mc:Choice xmlns:p14="http://schemas.microsoft.com/office/powerpoint/2010/main" Requires="p14">
          <p:contentPart p14:bwMode="auto" r:id="rId88">
            <p14:nvContentPartPr>
              <p14:cNvPr id="1049964" name=""/>
              <p14:cNvContentPartPr/>
              <p14:nvPr/>
            </p14:nvContentPartPr>
            <p14:xfrm>
              <a:off x="6524329" y="4855027"/>
              <a:ext cx="111358" cy="259883"/>
            </p14:xfrm>
          </p:contentPart>
        </mc:Choice>
        <mc:Fallback>
          <p:sp>
            <p:nvSpPr>
              <p:cNvPr id="1049964" name=""/>
              <p:cNvSpPr/>
              <p:nvPr/>
            </p:nvSpPr>
            <p:spPr>
              <a:xfrm>
                <a:off x="6524329" y="4855027"/>
                <a:ext cx="111358" cy="259883"/>
              </a:xfrm>
            </p:spPr>
          </p:sp>
        </mc:Fallback>
      </mc:AlternateContent>
      <mc:AlternateContent xmlns:mc="http://schemas.openxmlformats.org/markup-compatibility/2006">
        <mc:Choice xmlns:p14="http://schemas.microsoft.com/office/powerpoint/2010/main" Requires="p14">
          <p:contentPart p14:bwMode="auto" r:id="rId89">
            <p14:nvContentPartPr>
              <p14:cNvPr id="1049965" name=""/>
              <p14:cNvContentPartPr/>
              <p14:nvPr/>
            </p14:nvContentPartPr>
            <p14:xfrm>
              <a:off x="6730570" y="4927163"/>
              <a:ext cx="51794" cy="194781"/>
            </p14:xfrm>
          </p:contentPart>
        </mc:Choice>
        <mc:Fallback>
          <p:sp>
            <p:nvSpPr>
              <p:cNvPr id="1049965" name=""/>
              <p:cNvSpPr/>
              <p:nvPr/>
            </p:nvSpPr>
            <p:spPr>
              <a:xfrm>
                <a:off x="6730570" y="4927163"/>
                <a:ext cx="51794" cy="194781"/>
              </a:xfrm>
            </p:spPr>
          </p:sp>
        </mc:Fallback>
      </mc:AlternateContent>
      <mc:AlternateContent xmlns:mc="http://schemas.openxmlformats.org/markup-compatibility/2006">
        <mc:Choice xmlns:p14="http://schemas.microsoft.com/office/powerpoint/2010/main" Requires="p14">
          <p:contentPart p14:bwMode="auto" r:id="rId90">
            <p14:nvContentPartPr>
              <p14:cNvPr id="1049966" name=""/>
              <p14:cNvContentPartPr/>
              <p14:nvPr/>
            </p14:nvContentPartPr>
            <p14:xfrm>
              <a:off x="6783849" y="4899218"/>
              <a:ext cx="103167" cy="150018"/>
            </p14:xfrm>
          </p:contentPart>
        </mc:Choice>
        <mc:Fallback>
          <p:sp>
            <p:nvSpPr>
              <p:cNvPr id="1049966" name=""/>
              <p:cNvSpPr/>
              <p:nvPr/>
            </p:nvSpPr>
            <p:spPr>
              <a:xfrm>
                <a:off x="6783849" y="4899218"/>
                <a:ext cx="103167" cy="150018"/>
              </a:xfrm>
            </p:spPr>
          </p:sp>
        </mc:Fallback>
      </mc:AlternateContent>
      <mc:AlternateContent xmlns:mc="http://schemas.openxmlformats.org/markup-compatibility/2006">
        <mc:Choice xmlns:p14="http://schemas.microsoft.com/office/powerpoint/2010/main" Requires="p14">
          <p:contentPart p14:bwMode="auto" r:id="rId91">
            <p14:nvContentPartPr>
              <p14:cNvPr id="1049967" name=""/>
              <p14:cNvContentPartPr/>
              <p14:nvPr/>
            </p14:nvContentPartPr>
            <p14:xfrm>
              <a:off x="6857949" y="4744759"/>
              <a:ext cx="109820" cy="16036"/>
            </p14:xfrm>
          </p:contentPart>
        </mc:Choice>
        <mc:Fallback>
          <p:sp>
            <p:nvSpPr>
              <p:cNvPr id="1049967" name=""/>
              <p:cNvSpPr/>
              <p:nvPr/>
            </p:nvSpPr>
            <p:spPr>
              <a:xfrm>
                <a:off x="6857949" y="4744759"/>
                <a:ext cx="109820" cy="16036"/>
              </a:xfrm>
            </p:spPr>
          </p:sp>
        </mc:Fallback>
      </mc:AlternateContent>
      <mc:AlternateContent xmlns:mc="http://schemas.openxmlformats.org/markup-compatibility/2006">
        <mc:Choice xmlns:p14="http://schemas.microsoft.com/office/powerpoint/2010/main" Requires="p14">
          <p:contentPart p14:bwMode="auto" r:id="rId92">
            <p14:nvContentPartPr>
              <p14:cNvPr id="1049968" name=""/>
              <p14:cNvContentPartPr/>
              <p14:nvPr/>
            </p14:nvContentPartPr>
            <p14:xfrm>
              <a:off x="6967781" y="4667213"/>
              <a:ext cx="64301" cy="226525"/>
            </p14:xfrm>
          </p:contentPart>
        </mc:Choice>
        <mc:Fallback>
          <p:sp>
            <p:nvSpPr>
              <p:cNvPr id="1049968" name=""/>
              <p:cNvSpPr/>
              <p:nvPr/>
            </p:nvSpPr>
            <p:spPr>
              <a:xfrm>
                <a:off x="6967781" y="4667213"/>
                <a:ext cx="64301" cy="226525"/>
              </a:xfrm>
            </p:spPr>
          </p:sp>
        </mc:Fallback>
      </mc:AlternateContent>
      <mc:AlternateContent xmlns:mc="http://schemas.openxmlformats.org/markup-compatibility/2006">
        <mc:Choice xmlns:p14="http://schemas.microsoft.com/office/powerpoint/2010/main" Requires="p14">
          <p:contentPart p14:bwMode="auto" r:id="rId93">
            <p14:nvContentPartPr>
              <p14:cNvPr id="1049969" name=""/>
              <p14:cNvContentPartPr/>
              <p14:nvPr/>
            </p14:nvContentPartPr>
            <p14:xfrm>
              <a:off x="5997493" y="5240295"/>
              <a:ext cx="1015822" cy="95638"/>
            </p14:xfrm>
          </p:contentPart>
        </mc:Choice>
        <mc:Fallback>
          <p:sp>
            <p:nvSpPr>
              <p:cNvPr id="1049969" name=""/>
              <p:cNvSpPr/>
              <p:nvPr/>
            </p:nvSpPr>
            <p:spPr>
              <a:xfrm>
                <a:off x="5997493" y="5240295"/>
                <a:ext cx="1015822" cy="95638"/>
              </a:xfrm>
            </p:spPr>
          </p:sp>
        </mc:Fallback>
      </mc:AlternateContent>
      <mc:AlternateContent xmlns:mc="http://schemas.openxmlformats.org/markup-compatibility/2006">
        <mc:Choice xmlns:p14="http://schemas.microsoft.com/office/powerpoint/2010/main" Requires="p14">
          <p:contentPart p14:bwMode="auto" r:id="rId94">
            <p14:nvContentPartPr>
              <p14:cNvPr id="1049970" name=""/>
              <p14:cNvContentPartPr/>
              <p14:nvPr/>
            </p14:nvContentPartPr>
            <p14:xfrm>
              <a:off x="6274347" y="5602072"/>
              <a:ext cx="362965" cy="180162"/>
            </p14:xfrm>
          </p:contentPart>
        </mc:Choice>
        <mc:Fallback>
          <p:sp>
            <p:nvSpPr>
              <p:cNvPr id="1049970" name=""/>
              <p:cNvSpPr/>
              <p:nvPr/>
            </p:nvSpPr>
            <p:spPr>
              <a:xfrm>
                <a:off x="6274347" y="5602072"/>
                <a:ext cx="362965" cy="180162"/>
              </a:xfrm>
            </p:spPr>
          </p:sp>
        </mc:Fallback>
      </mc:AlternateContent>
      <mc:AlternateContent xmlns:mc="http://schemas.openxmlformats.org/markup-compatibility/2006">
        <mc:Choice xmlns:p14="http://schemas.microsoft.com/office/powerpoint/2010/main" Requires="p14">
          <p:contentPart p14:bwMode="auto" r:id="rId95">
            <p14:nvContentPartPr>
              <p14:cNvPr id="1049971" name=""/>
              <p14:cNvContentPartPr/>
              <p14:nvPr/>
            </p14:nvContentPartPr>
            <p14:xfrm>
              <a:off x="6664282" y="5534971"/>
              <a:ext cx="158109" cy="187363"/>
            </p14:xfrm>
          </p:contentPart>
        </mc:Choice>
        <mc:Fallback>
          <p:sp>
            <p:nvSpPr>
              <p:cNvPr id="1049971" name=""/>
              <p:cNvSpPr/>
              <p:nvPr/>
            </p:nvSpPr>
            <p:spPr>
              <a:xfrm>
                <a:off x="6664282" y="5534971"/>
                <a:ext cx="158109" cy="187363"/>
              </a:xfrm>
            </p:spPr>
          </p:sp>
        </mc:Fallback>
      </mc:AlternateContent>
      <mc:AlternateContent xmlns:mc="http://schemas.openxmlformats.org/markup-compatibility/2006">
        <mc:Choice xmlns:p14="http://schemas.microsoft.com/office/powerpoint/2010/main" Requires="p14">
          <p:contentPart p14:bwMode="auto" r:id="rId96">
            <p14:nvContentPartPr>
              <p14:cNvPr id="1049972" name=""/>
              <p14:cNvContentPartPr/>
              <p14:nvPr/>
            </p14:nvContentPartPr>
            <p14:xfrm>
              <a:off x="6887844" y="5538044"/>
              <a:ext cx="47416" cy="150999"/>
            </p14:xfrm>
          </p:contentPart>
        </mc:Choice>
        <mc:Fallback>
          <p:sp>
            <p:nvSpPr>
              <p:cNvPr id="1049972" name=""/>
              <p:cNvSpPr/>
              <p:nvPr/>
            </p:nvSpPr>
            <p:spPr>
              <a:xfrm>
                <a:off x="6887844" y="5538044"/>
                <a:ext cx="47416" cy="150999"/>
              </a:xfrm>
            </p:spPr>
          </p:sp>
        </mc:Fallback>
      </mc:AlternateContent>
      <mc:AlternateContent xmlns:mc="http://schemas.openxmlformats.org/markup-compatibility/2006">
        <mc:Choice xmlns:p14="http://schemas.microsoft.com/office/powerpoint/2010/main" Requires="p14">
          <p:contentPart p14:bwMode="auto" r:id="rId97">
            <p14:nvContentPartPr>
              <p14:cNvPr id="1049973" name=""/>
              <p14:cNvContentPartPr/>
              <p14:nvPr/>
            </p14:nvContentPartPr>
            <p14:xfrm>
              <a:off x="6944146" y="5518023"/>
              <a:ext cx="97632" cy="135296"/>
            </p14:xfrm>
          </p:contentPart>
        </mc:Choice>
        <mc:Fallback>
          <p:sp>
            <p:nvSpPr>
              <p:cNvPr id="1049973" name=""/>
              <p:cNvSpPr/>
              <p:nvPr/>
            </p:nvSpPr>
            <p:spPr>
              <a:xfrm>
                <a:off x="6944146" y="5518023"/>
                <a:ext cx="97632" cy="135296"/>
              </a:xfrm>
            </p:spPr>
          </p:sp>
        </mc:Fallback>
      </mc:AlternateContent>
      <mc:AlternateContent xmlns:mc="http://schemas.openxmlformats.org/markup-compatibility/2006">
        <mc:Choice xmlns:p14="http://schemas.microsoft.com/office/powerpoint/2010/main" Requires="p14">
          <p:contentPart p14:bwMode="auto" r:id="rId98">
            <p14:nvContentPartPr>
              <p14:cNvPr id="1049974" name=""/>
              <p14:cNvContentPartPr/>
              <p14:nvPr/>
            </p14:nvContentPartPr>
            <p14:xfrm>
              <a:off x="6993778" y="5430436"/>
              <a:ext cx="64152" cy="27672"/>
            </p14:xfrm>
          </p:contentPart>
        </mc:Choice>
        <mc:Fallback>
          <p:sp>
            <p:nvSpPr>
              <p:cNvPr id="1049974" name=""/>
              <p:cNvSpPr/>
              <p:nvPr/>
            </p:nvSpPr>
            <p:spPr>
              <a:xfrm>
                <a:off x="6993778" y="5430436"/>
                <a:ext cx="64152" cy="27672"/>
              </a:xfrm>
            </p:spPr>
          </p:sp>
        </mc:Fallback>
      </mc:AlternateContent>
      <mc:AlternateContent xmlns:mc="http://schemas.openxmlformats.org/markup-compatibility/2006">
        <mc:Choice xmlns:p14="http://schemas.microsoft.com/office/powerpoint/2010/main" Requires="p14">
          <p:contentPart p14:bwMode="auto" r:id="rId99">
            <p14:nvContentPartPr>
              <p14:cNvPr id="1049975" name=""/>
              <p14:cNvContentPartPr/>
              <p14:nvPr/>
            </p14:nvContentPartPr>
            <p14:xfrm>
              <a:off x="7081585" y="5333984"/>
              <a:ext cx="73188" cy="93577"/>
            </p14:xfrm>
          </p:contentPart>
        </mc:Choice>
        <mc:Fallback>
          <p:sp>
            <p:nvSpPr>
              <p:cNvPr id="1049975" name=""/>
              <p:cNvSpPr/>
              <p:nvPr/>
            </p:nvSpPr>
            <p:spPr>
              <a:xfrm>
                <a:off x="7081585" y="5333984"/>
                <a:ext cx="73188" cy="93577"/>
              </a:xfrm>
            </p:spPr>
          </p:sp>
        </mc:Fallback>
      </mc:AlternateContent>
      <mc:AlternateContent xmlns:mc="http://schemas.openxmlformats.org/markup-compatibility/2006">
        <mc:Choice xmlns:p14="http://schemas.microsoft.com/office/powerpoint/2010/main" Requires="p14">
          <p:contentPart p14:bwMode="auto" r:id="rId100">
            <p14:nvContentPartPr>
              <p14:cNvPr id="1049976" name=""/>
              <p14:cNvContentPartPr/>
              <p14:nvPr/>
            </p14:nvContentPartPr>
            <p14:xfrm>
              <a:off x="7187278" y="5162417"/>
              <a:ext cx="128773" cy="512488"/>
            </p14:xfrm>
          </p:contentPart>
        </mc:Choice>
        <mc:Fallback>
          <p:sp>
            <p:nvSpPr>
              <p:cNvPr id="1049976" name=""/>
              <p:cNvSpPr/>
              <p:nvPr/>
            </p:nvSpPr>
            <p:spPr>
              <a:xfrm>
                <a:off x="7187278" y="5162417"/>
                <a:ext cx="128773" cy="512488"/>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499"/>
                                          </p:stCondLst>
                                        </p:cTn>
                                        <p:tgtEl>
                                          <p:spTgt spid="231"/>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499"/>
                                          </p:stCondLst>
                                        </p:cTn>
                                        <p:tgtEl>
                                          <p:spTgt spid="4194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233" name=""/>
        <p:cNvGrpSpPr/>
        <p:nvPr/>
      </p:nvGrpSpPr>
      <p:grpSpPr>
        <a:xfrm>
          <a:off x="0" y="0"/>
          <a:ext cx="0" cy="0"/>
          <a:chOff x="0" y="0"/>
          <a:chExt cx="0" cy="0"/>
        </a:xfrm>
      </p:grpSpPr>
      <p:sp>
        <p:nvSpPr>
          <p:cNvPr id="1049977" name="Rectangle 2050"/>
          <p:cNvSpPr>
            <a:spLocks noChangeArrowheads="1"/>
          </p:cNvSpPr>
          <p:nvPr/>
        </p:nvSpPr>
        <p:spPr bwMode="auto">
          <a:xfrm>
            <a:off x="384596" y="810047"/>
            <a:ext cx="8126035" cy="1475740"/>
          </a:xfrm>
          <a:prstGeom prst="rect"/>
          <a:noFill/>
          <a:ln>
            <a:noFill/>
          </a:ln>
          <a:effectLst/>
        </p:spPr>
        <p:txBody>
          <a:bodyPr wrap="square">
            <a:spAutoFit/>
          </a:bodyPr>
          <a:p>
            <a:pPr algn="just" fontAlgn="base">
              <a:spcBef>
                <a:spcPct val="0"/>
              </a:spcBef>
              <a:spcAft>
                <a:spcPct val="0"/>
              </a:spcAft>
            </a:pPr>
            <a:r>
              <a:rPr altLang="zh-CN" b="1" dirty="0" sz="2800" kumimoji="1" lang="en-US" smtClean="0">
                <a:solidFill>
                  <a:srgbClr val="FFFFFF"/>
                </a:solidFill>
                <a:ea typeface="楷体_GB2312" pitchFamily="49" charset="-122"/>
              </a:rPr>
              <a:t>[2]  In question [1]</a:t>
            </a:r>
            <a:r>
              <a:rPr altLang="en-US" b="1" dirty="0" sz="2800" kumimoji="1" lang="zh-CN" smtClean="0">
                <a:solidFill>
                  <a:srgbClr val="FFFFFF"/>
                </a:solidFill>
                <a:ea typeface="楷体_GB2312" pitchFamily="49" charset="-122"/>
              </a:rPr>
              <a:t>，</a:t>
            </a:r>
            <a:r>
              <a:rPr altLang="zh-CN" b="1" dirty="0" sz="2800" kumimoji="1" lang="en-US" smtClean="0">
                <a:solidFill>
                  <a:srgbClr val="FFFFFF"/>
                </a:solidFill>
                <a:ea typeface="楷体_GB2312" pitchFamily="49" charset="-122"/>
              </a:rPr>
              <a:t>if we use current mirror instead of small source current mirror, ask the value of R</a:t>
            </a:r>
            <a:r>
              <a:rPr altLang="en-US" b="1" dirty="0" sz="2800" kumimoji="1" lang="zh-CN" smtClean="0">
                <a:solidFill>
                  <a:srgbClr val="FFFFFF"/>
                </a:solidFill>
                <a:ea typeface="楷体_GB2312" pitchFamily="49" charset="-122"/>
              </a:rPr>
              <a:t> </a:t>
            </a:r>
            <a:r>
              <a:rPr altLang="zh-CN" b="1" dirty="0" sz="2800" kumimoji="1" lang="en-US" smtClean="0">
                <a:solidFill>
                  <a:srgbClr val="FFFFFF"/>
                </a:solidFill>
                <a:ea typeface="楷体_GB2312" pitchFamily="49" charset="-122"/>
              </a:rPr>
              <a:t>to achieve </a:t>
            </a:r>
            <a:r>
              <a:rPr altLang="zh-CN" b="1" dirty="0" sz="2800" i="1" kumimoji="1" lang="en-US" smtClean="0">
                <a:solidFill>
                  <a:srgbClr val="FFFFFF"/>
                </a:solidFill>
                <a:ea typeface="楷体_GB2312" pitchFamily="49" charset="-122"/>
              </a:rPr>
              <a:t>I</a:t>
            </a:r>
            <a:r>
              <a:rPr altLang="zh-CN" baseline="-25000" b="1" dirty="0" sz="2800" kumimoji="1" lang="en-US" smtClean="0">
                <a:solidFill>
                  <a:srgbClr val="FFFFFF"/>
                </a:solidFill>
                <a:ea typeface="楷体_GB2312" pitchFamily="49" charset="-122"/>
              </a:rPr>
              <a:t>C2</a:t>
            </a:r>
            <a:r>
              <a:rPr altLang="zh-CN" b="1" dirty="0" sz="2800" kumimoji="1" lang="en-US" smtClean="0">
                <a:solidFill>
                  <a:srgbClr val="FFFFFF"/>
                </a:solidFill>
                <a:ea typeface="楷体_GB2312" pitchFamily="49" charset="-122"/>
              </a:rPr>
              <a:t>=20</a:t>
            </a:r>
            <a:r>
              <a:rPr altLang="zh-CN" b="1" dirty="0" sz="2800" kumimoji="1" lang="en-US" smtClean="0">
                <a:solidFill>
                  <a:srgbClr val="FFFFFF"/>
                </a:solidFill>
                <a:latin typeface="Symbol" pitchFamily="18" charset="2"/>
                <a:ea typeface="楷体_GB2312" pitchFamily="49" charset="-122"/>
              </a:rPr>
              <a:t>m</a:t>
            </a:r>
            <a:r>
              <a:rPr altLang="zh-CN" b="1" dirty="0" sz="2800" kumimoji="1" lang="en-US" smtClean="0">
                <a:solidFill>
                  <a:srgbClr val="FFFFFF"/>
                </a:solidFill>
                <a:ea typeface="楷体_GB2312" pitchFamily="49" charset="-122"/>
              </a:rPr>
              <a:t>A,</a:t>
            </a:r>
            <a:r>
              <a:rPr altLang="en-US" b="1" dirty="0" sz="2800" kumimoji="1" lang="zh-CN">
                <a:solidFill>
                  <a:srgbClr val="FFFFFF"/>
                </a:solidFill>
                <a:ea typeface="楷体_GB2312" pitchFamily="49" charset="-122"/>
              </a:rPr>
              <a:t> </a:t>
            </a:r>
            <a:r>
              <a:rPr altLang="zh-CN" b="1" dirty="0" sz="2800" kumimoji="1" lang="en-US" smtClean="0">
                <a:solidFill>
                  <a:srgbClr val="FFFFFF"/>
                </a:solidFill>
                <a:ea typeface="楷体_GB2312" pitchFamily="49" charset="-122"/>
              </a:rPr>
              <a:t> </a:t>
            </a:r>
            <a:r>
              <a:rPr altLang="zh-CN" b="1" dirty="0" sz="2800" kumimoji="1" lang="en-US">
                <a:solidFill>
                  <a:srgbClr val="FFFFFF"/>
                </a:solidFill>
                <a:ea typeface="楷体_GB2312" pitchFamily="49" charset="-122"/>
              </a:rPr>
              <a:t>when </a:t>
            </a:r>
            <a:r>
              <a:rPr altLang="zh-CN" b="1" dirty="0" sz="2800" i="1" kumimoji="1" lang="en-US" smtClean="0">
                <a:solidFill>
                  <a:srgbClr val="FFFFFF"/>
                </a:solidFill>
                <a:ea typeface="楷体_GB2312" pitchFamily="49" charset="-122"/>
              </a:rPr>
              <a:t>V</a:t>
            </a:r>
            <a:r>
              <a:rPr altLang="zh-CN" baseline="-25000" b="1" dirty="0" sz="2800" kumimoji="1" lang="en-US" smtClean="0">
                <a:solidFill>
                  <a:srgbClr val="FFFFFF"/>
                </a:solidFill>
                <a:ea typeface="楷体_GB2312" pitchFamily="49" charset="-122"/>
              </a:rPr>
              <a:t>CC</a:t>
            </a:r>
            <a:r>
              <a:rPr altLang="zh-CN" b="1" dirty="0" sz="2800" kumimoji="1" lang="en-US" smtClean="0">
                <a:solidFill>
                  <a:srgbClr val="FFFFFF"/>
                </a:solidFill>
                <a:ea typeface="楷体_GB2312" pitchFamily="49" charset="-122"/>
              </a:rPr>
              <a:t>=15V</a:t>
            </a:r>
            <a:r>
              <a:rPr altLang="zh-CN" b="1" dirty="0" sz="2800" kumimoji="1" lang="en-US" smtClean="0">
                <a:solidFill>
                  <a:srgbClr val="FFFFFF"/>
                </a:solidFill>
                <a:ea typeface="楷体_GB2312" pitchFamily="49" charset="-122"/>
              </a:rPr>
              <a:t>?</a:t>
            </a:r>
            <a:endParaRPr altLang="zh-CN" b="1" dirty="0" sz="2800" kumimoji="1" lang="en-US" smtClean="0">
              <a:solidFill>
                <a:srgbClr val="FFFFFF"/>
              </a:solidFill>
              <a:ea typeface="楷体_GB2312" pitchFamily="49" charset="-122"/>
            </a:endParaRPr>
          </a:p>
        </p:txBody>
      </p:sp>
      <p:sp>
        <p:nvSpPr>
          <p:cNvPr id="1049978" name="Rectangle 2090"/>
          <p:cNvSpPr>
            <a:spLocks noChangeArrowheads="1"/>
          </p:cNvSpPr>
          <p:nvPr/>
        </p:nvSpPr>
        <p:spPr bwMode="auto">
          <a:xfrm>
            <a:off x="381000" y="3109914"/>
            <a:ext cx="5543550" cy="637539"/>
          </a:xfrm>
          <a:prstGeom prst="rect"/>
          <a:noFill/>
          <a:ln>
            <a:noFill/>
          </a:ln>
          <a:effectLst/>
        </p:spPr>
        <p:txBody>
          <a:bodyPr>
            <a:spAutoFit/>
          </a:bodyPr>
          <a:p>
            <a:pPr fontAlgn="base">
              <a:spcBef>
                <a:spcPct val="0"/>
              </a:spcBef>
              <a:spcAft>
                <a:spcPct val="0"/>
              </a:spcAft>
            </a:pPr>
            <a:r>
              <a:rPr altLang="zh-CN" b="1" dirty="0" sz="2800" kumimoji="1" lang="en-US" err="1" smtClean="0">
                <a:solidFill>
                  <a:srgbClr val="FFFFFF"/>
                </a:solidFill>
                <a:ea typeface="楷体_GB2312" pitchFamily="49" charset="-122"/>
              </a:rPr>
              <a:t>Ans</a:t>
            </a:r>
            <a:r>
              <a:rPr altLang="zh-CN" b="1" dirty="0" sz="2800" kumimoji="1" lang="en-US" smtClean="0">
                <a:solidFill>
                  <a:srgbClr val="FFFFFF"/>
                </a:solidFill>
                <a:ea typeface="楷体_GB2312" pitchFamily="49" charset="-122"/>
              </a:rPr>
              <a:t>:</a:t>
            </a:r>
            <a:r>
              <a:rPr altLang="en-US" b="1" dirty="0" sz="2800" kumimoji="1" lang="zh-CN" smtClean="0">
                <a:solidFill>
                  <a:srgbClr val="FFFFFF"/>
                </a:solidFill>
                <a:ea typeface="楷体_GB2312" pitchFamily="49" charset="-122"/>
              </a:rPr>
              <a:t>           </a:t>
            </a:r>
            <a:r>
              <a:rPr altLang="zh-CN" b="1" dirty="0" sz="2800" i="1" kumimoji="1" lang="en-US" smtClean="0">
                <a:solidFill>
                  <a:srgbClr val="FFFFFF"/>
                </a:solidFill>
                <a:ea typeface="楷体_GB2312" pitchFamily="49" charset="-122"/>
              </a:rPr>
              <a:t>I</a:t>
            </a:r>
            <a:r>
              <a:rPr altLang="zh-CN" baseline="-25000" b="1" dirty="0" sz="2800" kumimoji="1" lang="en-US" smtClean="0">
                <a:solidFill>
                  <a:srgbClr val="FFFFFF"/>
                </a:solidFill>
                <a:ea typeface="楷体_GB2312" pitchFamily="49" charset="-122"/>
              </a:rPr>
              <a:t>C2</a:t>
            </a:r>
            <a:r>
              <a:rPr altLang="zh-CN" b="1" dirty="0" sz="2800" kumimoji="1" lang="en-US" smtClean="0">
                <a:solidFill>
                  <a:srgbClr val="FFFFFF"/>
                </a:solidFill>
                <a:ea typeface="楷体_GB2312" pitchFamily="49" charset="-122"/>
              </a:rPr>
              <a:t>=20</a:t>
            </a:r>
            <a:r>
              <a:rPr altLang="zh-CN" b="1" dirty="0" sz="2800" kumimoji="1" lang="en-US" smtClean="0">
                <a:solidFill>
                  <a:srgbClr val="FFFFFF"/>
                </a:solidFill>
                <a:latin typeface="Symbol" pitchFamily="18" charset="2"/>
                <a:ea typeface="楷体_GB2312" pitchFamily="49" charset="-122"/>
              </a:rPr>
              <a:t>m</a:t>
            </a:r>
            <a:r>
              <a:rPr altLang="zh-CN" b="1" dirty="0" sz="2800" kumimoji="1" lang="en-US" smtClean="0">
                <a:solidFill>
                  <a:srgbClr val="FFFFFF"/>
                </a:solidFill>
                <a:ea typeface="楷体_GB2312" pitchFamily="49" charset="-122"/>
              </a:rPr>
              <a:t>A</a:t>
            </a:r>
            <a:r>
              <a:rPr altLang="zh-CN" b="1" dirty="0" sz="2800" kumimoji="1" lang="en-US" smtClean="0">
                <a:solidFill>
                  <a:srgbClr val="FFFFFF"/>
                </a:solidFill>
                <a:ea typeface="楷体_GB2312" pitchFamily="49" charset="-122"/>
              </a:rPr>
              <a:t>, </a:t>
            </a:r>
            <a:endParaRPr altLang="en-US" b="1" dirty="0" sz="2800" kumimoji="1" lang="zh-CN" smtClean="0">
              <a:solidFill>
                <a:srgbClr val="FFFFFF"/>
              </a:solidFill>
              <a:ea typeface="楷体_GB2312" pitchFamily="49" charset="-122"/>
            </a:endParaRPr>
          </a:p>
        </p:txBody>
      </p:sp>
      <p:sp>
        <p:nvSpPr>
          <p:cNvPr id="1049979" name="Rectangle 2091"/>
          <p:cNvSpPr>
            <a:spLocks noChangeArrowheads="1"/>
          </p:cNvSpPr>
          <p:nvPr/>
        </p:nvSpPr>
        <p:spPr bwMode="auto">
          <a:xfrm>
            <a:off x="1343025" y="4718051"/>
            <a:ext cx="3141980" cy="510541"/>
          </a:xfrm>
          <a:prstGeom prst="rect"/>
          <a:noFill/>
          <a:ln>
            <a:noFill/>
          </a:ln>
          <a:effectLst/>
        </p:spPr>
        <p:txBody>
          <a:bodyPr wrap="none">
            <a:spAutoFit/>
          </a:bodyPr>
          <a:p>
            <a:pPr algn="ctr" fontAlgn="base">
              <a:spcBef>
                <a:spcPct val="0"/>
              </a:spcBef>
              <a:spcAft>
                <a:spcPct val="0"/>
              </a:spcAft>
            </a:pPr>
            <a:r>
              <a:rPr altLang="zh-CN" b="1" sz="2800" i="1" kumimoji="1" lang="en-US" smtClean="0">
                <a:solidFill>
                  <a:srgbClr val="FFFFFF"/>
                </a:solidFill>
                <a:ea typeface="楷体_GB2312" pitchFamily="49" charset="-122"/>
              </a:rPr>
              <a:t>R</a:t>
            </a:r>
            <a:r>
              <a:rPr altLang="zh-CN" b="1" sz="2800" kumimoji="1" lang="en-US" smtClean="0">
                <a:solidFill>
                  <a:srgbClr val="FFFFFF"/>
                </a:solidFill>
                <a:ea typeface="楷体_GB2312" pitchFamily="49" charset="-122"/>
                <a:sym typeface="Symbol" pitchFamily="18" charset="2"/>
              </a:rPr>
              <a:t></a:t>
            </a:r>
            <a:r>
              <a:rPr altLang="zh-CN" b="1" sz="2800" i="1" kumimoji="1" lang="en-US" smtClean="0">
                <a:solidFill>
                  <a:srgbClr val="FFFFFF"/>
                </a:solidFill>
                <a:ea typeface="楷体_GB2312" pitchFamily="49" charset="-122"/>
                <a:sym typeface="Symbol" pitchFamily="18" charset="2"/>
              </a:rPr>
              <a:t>V</a:t>
            </a:r>
            <a:r>
              <a:rPr altLang="zh-CN" baseline="-25000" b="1" sz="2800" kumimoji="1" lang="en-US" smtClean="0">
                <a:solidFill>
                  <a:srgbClr val="FFFFFF"/>
                </a:solidFill>
                <a:ea typeface="楷体_GB2312" pitchFamily="49" charset="-122"/>
                <a:sym typeface="Symbol" pitchFamily="18" charset="2"/>
              </a:rPr>
              <a:t>CC</a:t>
            </a:r>
            <a:r>
              <a:rPr altLang="zh-CN" b="1" sz="2800" kumimoji="1" lang="en-US" smtClean="0">
                <a:solidFill>
                  <a:srgbClr val="FFFFFF"/>
                </a:solidFill>
                <a:ea typeface="楷体_GB2312" pitchFamily="49" charset="-122"/>
                <a:sym typeface="Symbol" pitchFamily="18" charset="2"/>
              </a:rPr>
              <a:t>/</a:t>
            </a:r>
            <a:r>
              <a:rPr altLang="zh-CN" b="1" sz="2800" i="1" kumimoji="1" lang="en-US" smtClean="0">
                <a:solidFill>
                  <a:srgbClr val="FFFFFF"/>
                </a:solidFill>
                <a:ea typeface="楷体_GB2312" pitchFamily="49" charset="-122"/>
                <a:sym typeface="Symbol" pitchFamily="18" charset="2"/>
              </a:rPr>
              <a:t>I</a:t>
            </a:r>
            <a:r>
              <a:rPr altLang="zh-CN" baseline="-25000" b="1" sz="2800" kumimoji="1" lang="en-US" smtClean="0">
                <a:solidFill>
                  <a:srgbClr val="FFFFFF"/>
                </a:solidFill>
                <a:ea typeface="楷体_GB2312" pitchFamily="49" charset="-122"/>
                <a:sym typeface="Symbol" pitchFamily="18" charset="2"/>
              </a:rPr>
              <a:t>R</a:t>
            </a:r>
            <a:r>
              <a:rPr altLang="zh-CN" b="1" sz="2800" kumimoji="1" lang="en-US" smtClean="0">
                <a:solidFill>
                  <a:srgbClr val="FFFFFF"/>
                </a:solidFill>
                <a:ea typeface="楷体_GB2312" pitchFamily="49" charset="-122"/>
                <a:sym typeface="Symbol" pitchFamily="18" charset="2"/>
              </a:rPr>
              <a:t>=750k</a:t>
            </a:r>
            <a:r>
              <a:rPr altLang="zh-CN" b="1" sz="2800" kumimoji="1" lang="en-US" smtClean="0">
                <a:solidFill>
                  <a:srgbClr val="FFFFFF"/>
                </a:solidFill>
                <a:latin typeface="Symbol" pitchFamily="18" charset="2"/>
                <a:ea typeface="楷体_GB2312" pitchFamily="49" charset="-122"/>
                <a:sym typeface="Symbol" pitchFamily="18" charset="2"/>
              </a:rPr>
              <a:t>W</a:t>
            </a:r>
            <a:endParaRPr altLang="zh-CN" b="1" sz="2800" kumimoji="1" lang="en-US" smtClean="0">
              <a:solidFill>
                <a:srgbClr val="FFFFFF"/>
              </a:solidFill>
              <a:latin typeface="Symbol" pitchFamily="18" charset="2"/>
              <a:ea typeface="楷体_GB2312" pitchFamily="49" charset="-122"/>
            </a:endParaRPr>
          </a:p>
        </p:txBody>
      </p:sp>
      <p:sp>
        <p:nvSpPr>
          <p:cNvPr id="1049980" name="Rectangle 2092"/>
          <p:cNvSpPr>
            <a:spLocks noChangeArrowheads="1"/>
          </p:cNvSpPr>
          <p:nvPr/>
        </p:nvSpPr>
        <p:spPr bwMode="auto">
          <a:xfrm>
            <a:off x="1946275" y="3894139"/>
            <a:ext cx="1592579" cy="510540"/>
          </a:xfrm>
          <a:prstGeom prst="rect"/>
          <a:noFill/>
          <a:ln>
            <a:noFill/>
          </a:ln>
          <a:effectLst/>
        </p:spPr>
        <p:txBody>
          <a:bodyPr wrap="none">
            <a:spAutoFit/>
          </a:bodyPr>
          <a:p>
            <a:pPr algn="ctr" fontAlgn="base">
              <a:spcBef>
                <a:spcPct val="0"/>
              </a:spcBef>
              <a:spcAft>
                <a:spcPct val="0"/>
              </a:spcAft>
            </a:pPr>
            <a:r>
              <a:rPr altLang="zh-CN" b="1" sz="2800" i="1" kumimoji="1" lang="en-US" smtClean="0">
                <a:solidFill>
                  <a:srgbClr val="FFFFFF"/>
                </a:solidFill>
                <a:ea typeface="楷体_GB2312" pitchFamily="49" charset="-122"/>
              </a:rPr>
              <a:t>I</a:t>
            </a:r>
            <a:r>
              <a:rPr altLang="zh-CN" baseline="-25000" b="1" sz="2800" kumimoji="1" lang="en-US" smtClean="0">
                <a:solidFill>
                  <a:srgbClr val="FFFFFF"/>
                </a:solidFill>
                <a:ea typeface="楷体_GB2312" pitchFamily="49" charset="-122"/>
              </a:rPr>
              <a:t>R</a:t>
            </a:r>
            <a:r>
              <a:rPr altLang="zh-CN" b="1" sz="2800" kumimoji="1" lang="en-US" smtClean="0">
                <a:solidFill>
                  <a:srgbClr val="FFFFFF"/>
                </a:solidFill>
                <a:ea typeface="楷体_GB2312" pitchFamily="49" charset="-122"/>
              </a:rPr>
              <a:t>=20</a:t>
            </a:r>
            <a:r>
              <a:rPr altLang="zh-CN" b="1" sz="2800" kumimoji="1" lang="en-US" smtClean="0">
                <a:solidFill>
                  <a:srgbClr val="FFFFFF"/>
                </a:solidFill>
                <a:latin typeface="Symbol" pitchFamily="18" charset="2"/>
                <a:ea typeface="楷体_GB2312" pitchFamily="49" charset="-122"/>
              </a:rPr>
              <a:t>m</a:t>
            </a:r>
            <a:r>
              <a:rPr altLang="zh-CN" b="1" sz="2800" kumimoji="1" lang="en-US" smtClean="0">
                <a:solidFill>
                  <a:srgbClr val="FFFFFF"/>
                </a:solidFill>
                <a:ea typeface="楷体_GB2312" pitchFamily="49" charset="-122"/>
              </a:rPr>
              <a:t>A</a:t>
            </a:r>
          </a:p>
        </p:txBody>
      </p:sp>
      <p:grpSp>
        <p:nvGrpSpPr>
          <p:cNvPr id="234" name="Group 2132"/>
          <p:cNvGrpSpPr/>
          <p:nvPr/>
        </p:nvGrpSpPr>
        <p:grpSpPr bwMode="auto">
          <a:xfrm>
            <a:off x="5768975" y="2032000"/>
            <a:ext cx="2987675" cy="3460750"/>
            <a:chOff x="3721" y="1070"/>
            <a:chExt cx="1882" cy="2180"/>
          </a:xfrm>
        </p:grpSpPr>
        <p:sp>
          <p:nvSpPr>
            <p:cNvPr id="1049981" name="Freeform 2094"/>
            <p:cNvSpPr/>
            <p:nvPr/>
          </p:nvSpPr>
          <p:spPr bwMode="auto">
            <a:xfrm>
              <a:off x="4953" y="2296"/>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982" name="Freeform 2095"/>
            <p:cNvSpPr/>
            <p:nvPr/>
          </p:nvSpPr>
          <p:spPr bwMode="auto">
            <a:xfrm>
              <a:off x="4962" y="2556"/>
              <a:ext cx="226" cy="14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983" name="Freeform 2096"/>
            <p:cNvSpPr/>
            <p:nvPr/>
          </p:nvSpPr>
          <p:spPr bwMode="auto">
            <a:xfrm>
              <a:off x="3982" y="2556"/>
              <a:ext cx="218" cy="120"/>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984" name="Line 2097"/>
            <p:cNvSpPr>
              <a:spLocks noChangeShapeType="1"/>
            </p:cNvSpPr>
            <p:nvPr/>
          </p:nvSpPr>
          <p:spPr bwMode="auto">
            <a:xfrm flipV="1">
              <a:off x="4201" y="2312"/>
              <a:ext cx="1"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985" name="Freeform 2098"/>
            <p:cNvSpPr/>
            <p:nvPr/>
          </p:nvSpPr>
          <p:spPr bwMode="auto">
            <a:xfrm>
              <a:off x="3970" y="2301"/>
              <a:ext cx="230" cy="134"/>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986" name="Line 2099"/>
            <p:cNvSpPr>
              <a:spLocks noChangeShapeType="1"/>
            </p:cNvSpPr>
            <p:nvPr/>
          </p:nvSpPr>
          <p:spPr bwMode="auto">
            <a:xfrm flipH="1">
              <a:off x="3976" y="3066"/>
              <a:ext cx="1220"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987" name="Line 2100"/>
            <p:cNvSpPr>
              <a:spLocks noChangeShapeType="1"/>
            </p:cNvSpPr>
            <p:nvPr/>
          </p:nvSpPr>
          <p:spPr bwMode="auto">
            <a:xfrm flipH="1" flipV="1">
              <a:off x="3984" y="2679"/>
              <a:ext cx="0" cy="569"/>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988" name="Line 2101"/>
            <p:cNvSpPr>
              <a:spLocks noChangeShapeType="1"/>
            </p:cNvSpPr>
            <p:nvPr/>
          </p:nvSpPr>
          <p:spPr bwMode="auto">
            <a:xfrm flipH="1" flipV="1">
              <a:off x="5190" y="2696"/>
              <a:ext cx="0" cy="38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989" name="Line 2102"/>
            <p:cNvSpPr>
              <a:spLocks noChangeShapeType="1"/>
            </p:cNvSpPr>
            <p:nvPr/>
          </p:nvSpPr>
          <p:spPr bwMode="auto">
            <a:xfrm>
              <a:off x="3902" y="3249"/>
              <a:ext cx="171"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19" name="Object 2103"/>
            <p:cNvGraphicFramePr>
              <a:graphicFrameLocks noChangeAspect="1"/>
            </p:cNvGraphicFramePr>
            <p:nvPr/>
          </p:nvGraphicFramePr>
          <p:xfrm>
            <a:off x="3782" y="2334"/>
            <a:ext cx="227" cy="283"/>
          </p:xfrm>
          <a:graphic>
            <a:graphicData uri="http://schemas.openxmlformats.org/presentationml/2006/ole">
              <mc:AlternateContent xmlns:mc="http://schemas.openxmlformats.org/markup-compatibility/2006">
                <mc:Choice xmlns:v="urn:schemas-microsoft-com:vml" Requires="v">
                  <p:oleObj name="Equation" r:id="rId1" spid="_x0000_s29257" imgH="215640" imgW="177480" progId="Equation.3">
                    <p:embed/>
                  </p:oleObj>
                </mc:Choice>
                <mc:Fallback>
                  <p:oleObj name="Equation" r:id="rId1" spid="" imgH="215640" imgW="177480" progId="Equation.3">
                    <p:embed/>
                    <p:pic>
                      <p:nvPicPr>
                        <p:cNvPr id="2097183" name="Object 2103"/>
                        <p:cNvPicPr>
                          <a:picLocks noChangeAspect="1" noChangeArrowheads="1"/>
                        </p:cNvPicPr>
                        <p:nvPr/>
                      </p:nvPicPr>
                      <p:blipFill>
                        <a:blip xmlns:r="http://schemas.openxmlformats.org/officeDocument/2006/relationships" r:embed="rId2">
                          <a:lum bright="70000" contrast="-70000"/>
                          <a:grayscl/>
                          <a:biLevel thresh="50000"/>
                        </a:blip>
                        <a:srcRect/>
                        <a:stretch>
                          <a:fillRect/>
                        </a:stretch>
                      </p:blipFill>
                      <p:spPr bwMode="auto">
                        <a:xfrm>
                          <a:off x="3782" y="2334"/>
                          <a:ext cx="227" cy="283"/>
                        </a:xfrm>
                        <a:prstGeom prst="rect"/>
                        <a:noFill/>
                        <a:ln>
                          <a:noFill/>
                        </a:ln>
                        <a:effectLst/>
                      </p:spPr>
                    </p:pic>
                  </p:oleObj>
                </mc:Fallback>
              </mc:AlternateContent>
            </a:graphicData>
          </a:graphic>
        </p:graphicFrame>
        <p:graphicFrame>
          <p:nvGraphicFramePr>
            <p:cNvPr id="4194320" name="Object 2104"/>
            <p:cNvGraphicFramePr>
              <a:graphicFrameLocks noChangeAspect="1"/>
            </p:cNvGraphicFramePr>
            <p:nvPr/>
          </p:nvGraphicFramePr>
          <p:xfrm>
            <a:off x="5158" y="2334"/>
            <a:ext cx="223" cy="272"/>
          </p:xfrm>
          <a:graphic>
            <a:graphicData uri="http://schemas.openxmlformats.org/presentationml/2006/ole">
              <mc:AlternateContent xmlns:mc="http://schemas.openxmlformats.org/markup-compatibility/2006">
                <mc:Choice xmlns:v="urn:schemas-microsoft-com:vml" Requires="v">
                  <p:oleObj name="Equation" r:id="rId3" spid="_x0000_s29258" imgH="355320" imgW="291960" progId="Equation.3">
                    <p:embed/>
                  </p:oleObj>
                </mc:Choice>
                <mc:Fallback>
                  <p:oleObj name="Equation" r:id="rId3" spid="" imgH="355320" imgW="291960" progId="Equation.3">
                    <p:embed/>
                    <p:pic>
                      <p:nvPicPr>
                        <p:cNvPr id="2097184" name="Object 2104"/>
                        <p:cNvPicPr>
                          <a:picLocks noChangeAspect="1" noChangeArrowheads="1"/>
                        </p:cNvPicPr>
                        <p:nvPr/>
                      </p:nvPicPr>
                      <p:blipFill>
                        <a:blip xmlns:r="http://schemas.openxmlformats.org/officeDocument/2006/relationships" r:embed="rId4">
                          <a:lum bright="70000" contrast="-70000"/>
                          <a:grayscl/>
                          <a:biLevel thresh="50000"/>
                        </a:blip>
                        <a:srcRect/>
                        <a:stretch>
                          <a:fillRect/>
                        </a:stretch>
                      </p:blipFill>
                      <p:spPr bwMode="auto">
                        <a:xfrm>
                          <a:off x="5158" y="2334"/>
                          <a:ext cx="223" cy="272"/>
                        </a:xfrm>
                        <a:prstGeom prst="rect"/>
                        <a:noFill/>
                        <a:ln>
                          <a:noFill/>
                        </a:ln>
                        <a:effectLst/>
                      </p:spPr>
                    </p:pic>
                  </p:oleObj>
                </mc:Fallback>
              </mc:AlternateContent>
            </a:graphicData>
          </a:graphic>
        </p:graphicFrame>
        <p:sp>
          <p:nvSpPr>
            <p:cNvPr id="1049990" name="Line 2105"/>
            <p:cNvSpPr>
              <a:spLocks noChangeShapeType="1"/>
            </p:cNvSpPr>
            <p:nvPr/>
          </p:nvSpPr>
          <p:spPr bwMode="auto">
            <a:xfrm flipH="1">
              <a:off x="4200" y="2500"/>
              <a:ext cx="762"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991" name="Line 2106"/>
            <p:cNvSpPr>
              <a:spLocks noChangeShapeType="1"/>
            </p:cNvSpPr>
            <p:nvPr/>
          </p:nvSpPr>
          <p:spPr bwMode="auto">
            <a:xfrm flipH="1" flipV="1">
              <a:off x="3976" y="1723"/>
              <a:ext cx="0" cy="589"/>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992" name="Line 2107"/>
            <p:cNvSpPr>
              <a:spLocks noChangeShapeType="1"/>
            </p:cNvSpPr>
            <p:nvPr/>
          </p:nvSpPr>
          <p:spPr bwMode="auto">
            <a:xfrm flipH="1" flipV="1">
              <a:off x="5173" y="1358"/>
              <a:ext cx="0" cy="949"/>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993" name="Line 2108"/>
            <p:cNvSpPr>
              <a:spLocks noChangeShapeType="1"/>
            </p:cNvSpPr>
            <p:nvPr/>
          </p:nvSpPr>
          <p:spPr bwMode="auto">
            <a:xfrm flipH="1" flipV="1">
              <a:off x="4602" y="1889"/>
              <a:ext cx="0" cy="61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994" name="Line 2109"/>
            <p:cNvSpPr>
              <a:spLocks noChangeShapeType="1"/>
            </p:cNvSpPr>
            <p:nvPr/>
          </p:nvSpPr>
          <p:spPr bwMode="auto">
            <a:xfrm flipH="1">
              <a:off x="3984" y="1901"/>
              <a:ext cx="621"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995" name="Line 2110"/>
            <p:cNvSpPr>
              <a:spLocks noChangeShapeType="1"/>
            </p:cNvSpPr>
            <p:nvPr/>
          </p:nvSpPr>
          <p:spPr bwMode="auto">
            <a:xfrm flipV="1">
              <a:off x="3976" y="1235"/>
              <a:ext cx="0" cy="209"/>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49996" name="Rectangle 2111"/>
            <p:cNvSpPr>
              <a:spLocks noChangeArrowheads="1"/>
            </p:cNvSpPr>
            <p:nvPr/>
          </p:nvSpPr>
          <p:spPr bwMode="auto">
            <a:xfrm>
              <a:off x="3925" y="1444"/>
              <a:ext cx="102" cy="272"/>
            </a:xfrm>
            <a:prstGeom prst="rect"/>
            <a:noFill/>
            <a:ln w="38100">
              <a:solidFill>
                <a:schemeClr val="bg1"/>
              </a:solidFill>
              <a:miter lim="800000"/>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aphicFrame>
          <p:nvGraphicFramePr>
            <p:cNvPr id="4194321" name="Object 2112"/>
            <p:cNvGraphicFramePr>
              <a:graphicFrameLocks noChangeAspect="1"/>
            </p:cNvGraphicFramePr>
            <p:nvPr/>
          </p:nvGraphicFramePr>
          <p:xfrm>
            <a:off x="3721" y="1481"/>
            <a:ext cx="204" cy="204"/>
          </p:xfrm>
          <a:graphic>
            <a:graphicData uri="http://schemas.openxmlformats.org/presentationml/2006/ole">
              <mc:AlternateContent xmlns:mc="http://schemas.openxmlformats.org/markup-compatibility/2006">
                <mc:Choice xmlns:v="urn:schemas-microsoft-com:vml" Requires="v">
                  <p:oleObj name="Equation" r:id="rId5" spid="_x0000_s29259" imgH="164880" imgW="164880" progId="Equation.3">
                    <p:embed/>
                  </p:oleObj>
                </mc:Choice>
                <mc:Fallback>
                  <p:oleObj name="Equation" r:id="rId5" spid="" imgH="164880" imgW="164880" progId="Equation.3">
                    <p:embed/>
                    <p:pic>
                      <p:nvPicPr>
                        <p:cNvPr id="2097185" name="Object 2112"/>
                        <p:cNvPicPr>
                          <a:picLocks noChangeAspect="1" noChangeArrowheads="1"/>
                        </p:cNvPicPr>
                        <p:nvPr/>
                      </p:nvPicPr>
                      <p:blipFill>
                        <a:blip xmlns:r="http://schemas.openxmlformats.org/officeDocument/2006/relationships" r:embed="rId6">
                          <a:lum bright="70000" contrast="-70000"/>
                          <a:grayscl/>
                          <a:biLevel thresh="50000"/>
                        </a:blip>
                        <a:srcRect/>
                        <a:stretch>
                          <a:fillRect/>
                        </a:stretch>
                      </p:blipFill>
                      <p:spPr bwMode="auto">
                        <a:xfrm>
                          <a:off x="3721" y="1481"/>
                          <a:ext cx="204" cy="204"/>
                        </a:xfrm>
                        <a:prstGeom prst="rect"/>
                        <a:noFill/>
                        <a:ln>
                          <a:noFill/>
                        </a:ln>
                        <a:effectLst/>
                      </p:spPr>
                    </p:pic>
                  </p:oleObj>
                </mc:Fallback>
              </mc:AlternateContent>
            </a:graphicData>
          </a:graphic>
        </p:graphicFrame>
        <p:sp>
          <p:nvSpPr>
            <p:cNvPr id="1049997" name="Oval 2113"/>
            <p:cNvSpPr>
              <a:spLocks noChangeArrowheads="1"/>
            </p:cNvSpPr>
            <p:nvPr/>
          </p:nvSpPr>
          <p:spPr bwMode="auto">
            <a:xfrm>
              <a:off x="3939" y="1161"/>
              <a:ext cx="77" cy="77"/>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49998" name="Line 2114"/>
            <p:cNvSpPr>
              <a:spLocks noChangeShapeType="1"/>
            </p:cNvSpPr>
            <p:nvPr/>
          </p:nvSpPr>
          <p:spPr bwMode="auto">
            <a:xfrm>
              <a:off x="4111" y="1468"/>
              <a:ext cx="0" cy="217"/>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22" name="Object 2115"/>
            <p:cNvGraphicFramePr>
              <a:graphicFrameLocks noChangeAspect="1"/>
            </p:cNvGraphicFramePr>
            <p:nvPr/>
          </p:nvGraphicFramePr>
          <p:xfrm>
            <a:off x="4071" y="1070"/>
            <a:ext cx="452" cy="271"/>
          </p:xfrm>
          <a:graphic>
            <a:graphicData uri="http://schemas.openxmlformats.org/presentationml/2006/ole">
              <mc:AlternateContent xmlns:mc="http://schemas.openxmlformats.org/markup-compatibility/2006">
                <mc:Choice xmlns:v="urn:schemas-microsoft-com:vml" Requires="v">
                  <p:oleObj name="Equation" r:id="rId7" spid="_x0000_s29260" imgH="228600" imgW="380880" progId="Equation.3">
                    <p:embed/>
                  </p:oleObj>
                </mc:Choice>
                <mc:Fallback>
                  <p:oleObj name="Equation" r:id="rId7" spid="" imgH="228600" imgW="380880" progId="Equation.3">
                    <p:embed/>
                    <p:pic>
                      <p:nvPicPr>
                        <p:cNvPr id="2097186" name="Object 2115"/>
                        <p:cNvPicPr>
                          <a:picLocks noChangeAspect="1" noChangeArrowheads="1"/>
                        </p:cNvPicPr>
                        <p:nvPr/>
                      </p:nvPicPr>
                      <p:blipFill>
                        <a:blip xmlns:r="http://schemas.openxmlformats.org/officeDocument/2006/relationships" r:embed="rId8">
                          <a:lum bright="70000" contrast="-70000"/>
                          <a:grayscl/>
                          <a:biLevel thresh="50000"/>
                        </a:blip>
                        <a:srcRect/>
                        <a:stretch>
                          <a:fillRect/>
                        </a:stretch>
                      </p:blipFill>
                      <p:spPr bwMode="auto">
                        <a:xfrm>
                          <a:off x="4071" y="1070"/>
                          <a:ext cx="452" cy="271"/>
                        </a:xfrm>
                        <a:prstGeom prst="rect"/>
                        <a:noFill/>
                        <a:ln>
                          <a:noFill/>
                        </a:ln>
                        <a:effectLst/>
                      </p:spPr>
                    </p:pic>
                  </p:oleObj>
                </mc:Fallback>
              </mc:AlternateContent>
            </a:graphicData>
          </a:graphic>
        </p:graphicFrame>
        <p:graphicFrame>
          <p:nvGraphicFramePr>
            <p:cNvPr id="4194323" name="Object 2116"/>
            <p:cNvGraphicFramePr>
              <a:graphicFrameLocks noChangeAspect="1"/>
            </p:cNvGraphicFramePr>
            <p:nvPr/>
          </p:nvGraphicFramePr>
          <p:xfrm>
            <a:off x="4150" y="1440"/>
            <a:ext cx="251" cy="267"/>
          </p:xfrm>
          <a:graphic>
            <a:graphicData uri="http://schemas.openxmlformats.org/presentationml/2006/ole">
              <mc:AlternateContent xmlns:mc="http://schemas.openxmlformats.org/markup-compatibility/2006">
                <mc:Choice xmlns:v="urn:schemas-microsoft-com:vml" Requires="v">
                  <p:oleObj name="Equation" r:id="rId9" spid="_x0000_s29261" imgH="215640" imgW="203040" progId="Equation.3">
                    <p:embed/>
                  </p:oleObj>
                </mc:Choice>
                <mc:Fallback>
                  <p:oleObj name="Equation" r:id="rId9" spid="" imgH="215640" imgW="203040" progId="Equation.3">
                    <p:embed/>
                    <p:pic>
                      <p:nvPicPr>
                        <p:cNvPr id="2097187" name="Object 2116"/>
                        <p:cNvPicPr>
                          <a:picLocks noChangeAspect="1" noChangeArrowheads="1"/>
                        </p:cNvPicPr>
                        <p:nvPr/>
                      </p:nvPicPr>
                      <p:blipFill>
                        <a:blip xmlns:r="http://schemas.openxmlformats.org/officeDocument/2006/relationships" r:embed="rId10">
                          <a:lum bright="70000" contrast="-70000"/>
                          <a:grayscl/>
                          <a:biLevel thresh="50000"/>
                        </a:blip>
                        <a:srcRect/>
                        <a:stretch>
                          <a:fillRect/>
                        </a:stretch>
                      </p:blipFill>
                      <p:spPr bwMode="auto">
                        <a:xfrm>
                          <a:off x="4150" y="1440"/>
                          <a:ext cx="251" cy="267"/>
                        </a:xfrm>
                        <a:prstGeom prst="rect"/>
                        <a:noFill/>
                        <a:ln>
                          <a:noFill/>
                        </a:ln>
                        <a:effectLst/>
                      </p:spPr>
                    </p:pic>
                  </p:oleObj>
                </mc:Fallback>
              </mc:AlternateContent>
            </a:graphicData>
          </a:graphic>
        </p:graphicFrame>
        <p:graphicFrame>
          <p:nvGraphicFramePr>
            <p:cNvPr id="4194324" name="Object 2117"/>
            <p:cNvGraphicFramePr>
              <a:graphicFrameLocks noChangeAspect="1"/>
            </p:cNvGraphicFramePr>
            <p:nvPr/>
          </p:nvGraphicFramePr>
          <p:xfrm>
            <a:off x="4101" y="1931"/>
            <a:ext cx="298" cy="283"/>
          </p:xfrm>
          <a:graphic>
            <a:graphicData uri="http://schemas.openxmlformats.org/presentationml/2006/ole">
              <mc:AlternateContent xmlns:mc="http://schemas.openxmlformats.org/markup-compatibility/2006">
                <mc:Choice xmlns:v="urn:schemas-microsoft-com:vml" Requires="v">
                  <p:oleObj name="Equation" r:id="rId11" spid="_x0000_s29262" imgH="228600" imgW="241200" progId="Equation.3">
                    <p:embed/>
                  </p:oleObj>
                </mc:Choice>
                <mc:Fallback>
                  <p:oleObj name="Equation" r:id="rId11" spid="" imgH="228600" imgW="241200" progId="Equation.3">
                    <p:embed/>
                    <p:pic>
                      <p:nvPicPr>
                        <p:cNvPr id="2097188" name="Object 2117"/>
                        <p:cNvPicPr>
                          <a:picLocks noChangeAspect="1" noChangeArrowheads="1"/>
                        </p:cNvPicPr>
                        <p:nvPr/>
                      </p:nvPicPr>
                      <p:blipFill>
                        <a:blip xmlns:r="http://schemas.openxmlformats.org/officeDocument/2006/relationships" r:embed="rId12">
                          <a:lum bright="70000" contrast="-70000"/>
                          <a:grayscl/>
                          <a:biLevel thresh="50000"/>
                        </a:blip>
                        <a:srcRect/>
                        <a:stretch>
                          <a:fillRect/>
                        </a:stretch>
                      </p:blipFill>
                      <p:spPr bwMode="auto">
                        <a:xfrm>
                          <a:off x="4101" y="1931"/>
                          <a:ext cx="298" cy="283"/>
                        </a:xfrm>
                        <a:prstGeom prst="rect"/>
                        <a:noFill/>
                        <a:ln>
                          <a:noFill/>
                        </a:ln>
                        <a:effectLst/>
                      </p:spPr>
                    </p:pic>
                  </p:oleObj>
                </mc:Fallback>
              </mc:AlternateContent>
            </a:graphicData>
          </a:graphic>
        </p:graphicFrame>
        <p:graphicFrame>
          <p:nvGraphicFramePr>
            <p:cNvPr id="4194325" name="Object 2118"/>
            <p:cNvGraphicFramePr>
              <a:graphicFrameLocks noChangeAspect="1"/>
            </p:cNvGraphicFramePr>
            <p:nvPr/>
          </p:nvGraphicFramePr>
          <p:xfrm>
            <a:off x="5304" y="1590"/>
            <a:ext cx="299" cy="283"/>
          </p:xfrm>
          <a:graphic>
            <a:graphicData uri="http://schemas.openxmlformats.org/presentationml/2006/ole">
              <mc:AlternateContent xmlns:mc="http://schemas.openxmlformats.org/markup-compatibility/2006">
                <mc:Choice xmlns:v="urn:schemas-microsoft-com:vml" Requires="v">
                  <p:oleObj name="Equation" r:id="rId13" spid="_x0000_s29263" imgH="228600" imgW="241200" progId="Equation.3">
                    <p:embed/>
                  </p:oleObj>
                </mc:Choice>
                <mc:Fallback>
                  <p:oleObj name="Equation" r:id="rId13" spid="" imgH="228600" imgW="241200" progId="Equation.3">
                    <p:embed/>
                    <p:pic>
                      <p:nvPicPr>
                        <p:cNvPr id="2097189" name="Object 2118"/>
                        <p:cNvPicPr>
                          <a:picLocks noChangeAspect="1" noChangeArrowheads="1"/>
                        </p:cNvPicPr>
                        <p:nvPr/>
                      </p:nvPicPr>
                      <p:blipFill>
                        <a:blip xmlns:r="http://schemas.openxmlformats.org/officeDocument/2006/relationships" r:embed="rId14">
                          <a:lum bright="70000" contrast="-70000"/>
                          <a:grayscl/>
                          <a:biLevel thresh="50000"/>
                        </a:blip>
                        <a:srcRect/>
                        <a:stretch>
                          <a:fillRect/>
                        </a:stretch>
                      </p:blipFill>
                      <p:spPr bwMode="auto">
                        <a:xfrm>
                          <a:off x="5304" y="1590"/>
                          <a:ext cx="299" cy="283"/>
                        </a:xfrm>
                        <a:prstGeom prst="rect"/>
                        <a:noFill/>
                        <a:ln>
                          <a:noFill/>
                        </a:ln>
                        <a:effectLst/>
                      </p:spPr>
                    </p:pic>
                  </p:oleObj>
                </mc:Fallback>
              </mc:AlternateContent>
            </a:graphicData>
          </a:graphic>
        </p:graphicFrame>
        <p:sp>
          <p:nvSpPr>
            <p:cNvPr id="1049999" name="Line 2119"/>
            <p:cNvSpPr>
              <a:spLocks noChangeShapeType="1"/>
            </p:cNvSpPr>
            <p:nvPr/>
          </p:nvSpPr>
          <p:spPr bwMode="auto">
            <a:xfrm>
              <a:off x="4071" y="1997"/>
              <a:ext cx="0" cy="217"/>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000" name="Line 2120"/>
            <p:cNvSpPr>
              <a:spLocks noChangeShapeType="1"/>
            </p:cNvSpPr>
            <p:nvPr/>
          </p:nvSpPr>
          <p:spPr bwMode="auto">
            <a:xfrm rot="5400000">
              <a:off x="4423" y="2308"/>
              <a:ext cx="0" cy="217"/>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001" name="Line 2121"/>
            <p:cNvSpPr>
              <a:spLocks noChangeShapeType="1"/>
            </p:cNvSpPr>
            <p:nvPr/>
          </p:nvSpPr>
          <p:spPr bwMode="auto">
            <a:xfrm>
              <a:off x="5270" y="1619"/>
              <a:ext cx="0" cy="217"/>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002" name="Rectangle 2122"/>
            <p:cNvSpPr>
              <a:spLocks noChangeArrowheads="1"/>
            </p:cNvSpPr>
            <p:nvPr/>
          </p:nvSpPr>
          <p:spPr bwMode="auto">
            <a:xfrm>
              <a:off x="4224" y="2805"/>
              <a:ext cx="252" cy="322"/>
            </a:xfrm>
            <a:prstGeom prst="rect"/>
            <a:noFill/>
            <a:ln>
              <a:noFill/>
            </a:ln>
            <a:effectLst/>
          </p:spPr>
          <p:txBody>
            <a:bodyPr wrap="none">
              <a:spAutoFit/>
            </a:bodyPr>
            <a:p>
              <a:pPr algn="ctr" fontAlgn="base">
                <a:spcBef>
                  <a:spcPct val="0"/>
                </a:spcBef>
                <a:spcAft>
                  <a:spcPct val="0"/>
                </a:spcAft>
              </a:pPr>
              <a:r>
                <a:rPr altLang="zh-CN" b="1" sz="2800" kumimoji="1" lang="en-US" smtClean="0">
                  <a:solidFill>
                    <a:srgbClr val="FFFFFF"/>
                  </a:solidFill>
                  <a:cs typeface="Times New Roman" pitchFamily="18" charset="0"/>
                </a:rPr>
                <a:t>–</a:t>
              </a:r>
            </a:p>
          </p:txBody>
        </p:sp>
        <p:sp>
          <p:nvSpPr>
            <p:cNvPr id="1050003" name="Rectangle 2123"/>
            <p:cNvSpPr>
              <a:spLocks noChangeArrowheads="1"/>
            </p:cNvSpPr>
            <p:nvPr/>
          </p:nvSpPr>
          <p:spPr bwMode="auto">
            <a:xfrm>
              <a:off x="4218" y="2441"/>
              <a:ext cx="244" cy="327"/>
            </a:xfrm>
            <a:prstGeom prst="rect"/>
            <a:noFill/>
            <a:ln>
              <a:noFill/>
            </a:ln>
            <a:effectLst/>
          </p:spPr>
          <p:txBody>
            <a:bodyPr wrap="none">
              <a:spAutoFit/>
            </a:bodyPr>
            <a:p>
              <a:pPr algn="ctr" fontAlgn="base">
                <a:spcBef>
                  <a:spcPct val="0"/>
                </a:spcBef>
                <a:spcAft>
                  <a:spcPct val="0"/>
                </a:spcAft>
              </a:pPr>
              <a:r>
                <a:rPr altLang="zh-CN" b="1" sz="2800" kumimoji="1" lang="en-US" smtClean="0">
                  <a:solidFill>
                    <a:srgbClr val="FFFFFF"/>
                  </a:solidFill>
                  <a:cs typeface="Times New Roman" pitchFamily="18" charset="0"/>
                </a:rPr>
                <a:t>+</a:t>
              </a:r>
            </a:p>
          </p:txBody>
        </p:sp>
        <p:sp>
          <p:nvSpPr>
            <p:cNvPr id="1050004" name="Rectangle 2124"/>
            <p:cNvSpPr>
              <a:spLocks noChangeArrowheads="1"/>
            </p:cNvSpPr>
            <p:nvPr/>
          </p:nvSpPr>
          <p:spPr bwMode="auto">
            <a:xfrm>
              <a:off x="4758" y="2799"/>
              <a:ext cx="252" cy="322"/>
            </a:xfrm>
            <a:prstGeom prst="rect"/>
            <a:noFill/>
            <a:ln>
              <a:noFill/>
            </a:ln>
            <a:effectLst/>
          </p:spPr>
          <p:txBody>
            <a:bodyPr wrap="none">
              <a:spAutoFit/>
            </a:bodyPr>
            <a:p>
              <a:pPr algn="ctr" fontAlgn="base">
                <a:spcBef>
                  <a:spcPct val="0"/>
                </a:spcBef>
                <a:spcAft>
                  <a:spcPct val="0"/>
                </a:spcAft>
              </a:pPr>
              <a:r>
                <a:rPr altLang="zh-CN" b="1" sz="2800" kumimoji="1" lang="en-US" smtClean="0">
                  <a:solidFill>
                    <a:srgbClr val="FFFFFF"/>
                  </a:solidFill>
                  <a:cs typeface="Times New Roman" pitchFamily="18" charset="0"/>
                </a:rPr>
                <a:t>–</a:t>
              </a:r>
            </a:p>
          </p:txBody>
        </p:sp>
        <p:sp>
          <p:nvSpPr>
            <p:cNvPr id="1050005" name="Rectangle 2125"/>
            <p:cNvSpPr>
              <a:spLocks noChangeArrowheads="1"/>
            </p:cNvSpPr>
            <p:nvPr/>
          </p:nvSpPr>
          <p:spPr bwMode="auto">
            <a:xfrm>
              <a:off x="4752" y="2435"/>
              <a:ext cx="244" cy="327"/>
            </a:xfrm>
            <a:prstGeom prst="rect"/>
            <a:noFill/>
            <a:ln>
              <a:noFill/>
            </a:ln>
            <a:effectLst/>
          </p:spPr>
          <p:txBody>
            <a:bodyPr wrap="none">
              <a:spAutoFit/>
            </a:bodyPr>
            <a:p>
              <a:pPr algn="ctr" fontAlgn="base">
                <a:spcBef>
                  <a:spcPct val="0"/>
                </a:spcBef>
                <a:spcAft>
                  <a:spcPct val="0"/>
                </a:spcAft>
              </a:pPr>
              <a:r>
                <a:rPr altLang="zh-CN" b="1" sz="2800" kumimoji="1" lang="en-US" smtClean="0">
                  <a:solidFill>
                    <a:srgbClr val="FFFFFF"/>
                  </a:solidFill>
                  <a:cs typeface="Times New Roman" pitchFamily="18" charset="0"/>
                </a:rPr>
                <a:t>+</a:t>
              </a:r>
            </a:p>
          </p:txBody>
        </p:sp>
        <p:sp>
          <p:nvSpPr>
            <p:cNvPr id="1050006" name="Line 2126"/>
            <p:cNvSpPr>
              <a:spLocks noChangeShapeType="1"/>
            </p:cNvSpPr>
            <p:nvPr/>
          </p:nvSpPr>
          <p:spPr bwMode="auto">
            <a:xfrm rot="-5400000">
              <a:off x="4783" y="2305"/>
              <a:ext cx="0" cy="217"/>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26" name="Object 2127"/>
            <p:cNvGraphicFramePr>
              <a:graphicFrameLocks noChangeAspect="1"/>
            </p:cNvGraphicFramePr>
            <p:nvPr/>
          </p:nvGraphicFramePr>
          <p:xfrm>
            <a:off x="4314" y="2148"/>
            <a:ext cx="258" cy="243"/>
          </p:xfrm>
          <a:graphic>
            <a:graphicData uri="http://schemas.openxmlformats.org/presentationml/2006/ole">
              <mc:AlternateContent xmlns:mc="http://schemas.openxmlformats.org/markup-compatibility/2006">
                <mc:Choice xmlns:v="urn:schemas-microsoft-com:vml" Requires="v">
                  <p:oleObj name="Equation" r:id="rId15" spid="_x0000_s29264" imgH="215640" imgW="228600" progId="Equation.3">
                    <p:embed/>
                  </p:oleObj>
                </mc:Choice>
                <mc:Fallback>
                  <p:oleObj name="Equation" r:id="rId15" spid="" imgH="215640" imgW="228600" progId="Equation.3">
                    <p:embed/>
                    <p:pic>
                      <p:nvPicPr>
                        <p:cNvPr id="2097190" name="Object 2127"/>
                        <p:cNvPicPr>
                          <a:picLocks noChangeAspect="1" noChangeArrowheads="1"/>
                        </p:cNvPicPr>
                        <p:nvPr/>
                      </p:nvPicPr>
                      <p:blipFill>
                        <a:blip xmlns:r="http://schemas.openxmlformats.org/officeDocument/2006/relationships" r:embed="rId16">
                          <a:lum bright="70000" contrast="-70000"/>
                          <a:grayscl/>
                          <a:biLevel thresh="50000"/>
                        </a:blip>
                        <a:srcRect/>
                        <a:stretch>
                          <a:fillRect/>
                        </a:stretch>
                      </p:blipFill>
                      <p:spPr bwMode="auto">
                        <a:xfrm>
                          <a:off x="4314" y="2148"/>
                          <a:ext cx="258" cy="243"/>
                        </a:xfrm>
                        <a:prstGeom prst="rect"/>
                        <a:noFill/>
                        <a:ln>
                          <a:noFill/>
                        </a:ln>
                        <a:effectLst/>
                      </p:spPr>
                    </p:pic>
                  </p:oleObj>
                </mc:Fallback>
              </mc:AlternateContent>
            </a:graphicData>
          </a:graphic>
        </p:graphicFrame>
        <p:graphicFrame>
          <p:nvGraphicFramePr>
            <p:cNvPr id="4194327" name="Object 2128"/>
            <p:cNvGraphicFramePr>
              <a:graphicFrameLocks noChangeAspect="1"/>
            </p:cNvGraphicFramePr>
            <p:nvPr/>
          </p:nvGraphicFramePr>
          <p:xfrm>
            <a:off x="4633" y="2122"/>
            <a:ext cx="258" cy="243"/>
          </p:xfrm>
          <a:graphic>
            <a:graphicData uri="http://schemas.openxmlformats.org/presentationml/2006/ole">
              <mc:AlternateContent xmlns:mc="http://schemas.openxmlformats.org/markup-compatibility/2006">
                <mc:Choice xmlns:v="urn:schemas-microsoft-com:vml" Requires="v">
                  <p:oleObj name="Equation" r:id="rId17" spid="_x0000_s29265" imgH="215640" imgW="228600" progId="Equation.3">
                    <p:embed/>
                  </p:oleObj>
                </mc:Choice>
                <mc:Fallback>
                  <p:oleObj name="Equation" r:id="rId17" spid="" imgH="215640" imgW="228600" progId="Equation.3">
                    <p:embed/>
                    <p:pic>
                      <p:nvPicPr>
                        <p:cNvPr id="2097191" name="Object 2128"/>
                        <p:cNvPicPr>
                          <a:picLocks noChangeAspect="1" noChangeArrowheads="1"/>
                        </p:cNvPicPr>
                        <p:nvPr/>
                      </p:nvPicPr>
                      <p:blipFill>
                        <a:blip xmlns:r="http://schemas.openxmlformats.org/officeDocument/2006/relationships" r:embed="rId18">
                          <a:lum bright="70000" contrast="-70000"/>
                          <a:grayscl/>
                          <a:biLevel thresh="50000"/>
                        </a:blip>
                        <a:srcRect/>
                        <a:stretch>
                          <a:fillRect/>
                        </a:stretch>
                      </p:blipFill>
                      <p:spPr bwMode="auto">
                        <a:xfrm>
                          <a:off x="4633" y="2122"/>
                          <a:ext cx="258" cy="243"/>
                        </a:xfrm>
                        <a:prstGeom prst="rect"/>
                        <a:noFill/>
                        <a:ln>
                          <a:noFill/>
                        </a:ln>
                        <a:effectLst/>
                      </p:spPr>
                    </p:pic>
                  </p:oleObj>
                </mc:Fallback>
              </mc:AlternateContent>
            </a:graphicData>
          </a:graphic>
        </p:graphicFrame>
        <p:graphicFrame>
          <p:nvGraphicFramePr>
            <p:cNvPr id="4194328" name="Object 2129"/>
            <p:cNvGraphicFramePr>
              <a:graphicFrameLocks noChangeAspect="1"/>
            </p:cNvGraphicFramePr>
            <p:nvPr/>
          </p:nvGraphicFramePr>
          <p:xfrm>
            <a:off x="4748" y="2708"/>
            <a:ext cx="286" cy="186"/>
          </p:xfrm>
          <a:graphic>
            <a:graphicData uri="http://schemas.openxmlformats.org/presentationml/2006/ole">
              <mc:AlternateContent xmlns:mc="http://schemas.openxmlformats.org/markup-compatibility/2006">
                <mc:Choice xmlns:v="urn:schemas-microsoft-com:vml" Requires="v">
                  <p:oleObj name="Equation" r:id="rId19" spid="_x0000_s29266" imgH="215640" imgW="330120" progId="Equation.3">
                    <p:embed/>
                  </p:oleObj>
                </mc:Choice>
                <mc:Fallback>
                  <p:oleObj name="Equation" r:id="rId19" spid="" imgH="215640" imgW="330120" progId="Equation.3">
                    <p:embed/>
                    <p:pic>
                      <p:nvPicPr>
                        <p:cNvPr id="2097192" name="Object 2129"/>
                        <p:cNvPicPr>
                          <a:picLocks noChangeAspect="1" noChangeArrowheads="1"/>
                        </p:cNvPicPr>
                        <p:nvPr/>
                      </p:nvPicPr>
                      <p:blipFill>
                        <a:blip xmlns:r="http://schemas.openxmlformats.org/officeDocument/2006/relationships" r:embed="rId20">
                          <a:lum bright="70000" contrast="-70000"/>
                          <a:grayscl/>
                          <a:biLevel thresh="50000"/>
                        </a:blip>
                        <a:srcRect/>
                        <a:stretch>
                          <a:fillRect/>
                        </a:stretch>
                      </p:blipFill>
                      <p:spPr bwMode="auto">
                        <a:xfrm>
                          <a:off x="4748" y="2708"/>
                          <a:ext cx="286" cy="186"/>
                        </a:xfrm>
                        <a:prstGeom prst="rect"/>
                        <a:noFill/>
                        <a:ln>
                          <a:noFill/>
                        </a:ln>
                        <a:effectLst/>
                      </p:spPr>
                    </p:pic>
                  </p:oleObj>
                </mc:Fallback>
              </mc:AlternateContent>
            </a:graphicData>
          </a:graphic>
        </p:graphicFrame>
        <p:graphicFrame>
          <p:nvGraphicFramePr>
            <p:cNvPr id="4194329" name="Object 2130"/>
            <p:cNvGraphicFramePr>
              <a:graphicFrameLocks noChangeAspect="1"/>
            </p:cNvGraphicFramePr>
            <p:nvPr/>
          </p:nvGraphicFramePr>
          <p:xfrm>
            <a:off x="4218" y="2708"/>
            <a:ext cx="286" cy="194"/>
          </p:xfrm>
          <a:graphic>
            <a:graphicData uri="http://schemas.openxmlformats.org/presentationml/2006/ole">
              <mc:AlternateContent xmlns:mc="http://schemas.openxmlformats.org/markup-compatibility/2006">
                <mc:Choice xmlns:v="urn:schemas-microsoft-com:vml" Requires="v">
                  <p:oleObj name="Equation" r:id="rId21" spid="_x0000_s29267" imgH="215640" imgW="317160" progId="Equation.3">
                    <p:embed/>
                  </p:oleObj>
                </mc:Choice>
                <mc:Fallback>
                  <p:oleObj name="Equation" r:id="rId21" spid="" imgH="215640" imgW="317160" progId="Equation.3">
                    <p:embed/>
                    <p:pic>
                      <p:nvPicPr>
                        <p:cNvPr id="2097193" name="Object 2130"/>
                        <p:cNvPicPr>
                          <a:picLocks noChangeAspect="1" noChangeArrowheads="1"/>
                        </p:cNvPicPr>
                        <p:nvPr/>
                      </p:nvPicPr>
                      <p:blipFill>
                        <a:blip xmlns:r="http://schemas.openxmlformats.org/officeDocument/2006/relationships" r:embed="rId22">
                          <a:lum bright="70000" contrast="-70000"/>
                          <a:grayscl/>
                          <a:biLevel thresh="50000"/>
                        </a:blip>
                        <a:srcRect/>
                        <a:stretch>
                          <a:fillRect/>
                        </a:stretch>
                      </p:blipFill>
                      <p:spPr bwMode="auto">
                        <a:xfrm>
                          <a:off x="4218" y="2708"/>
                          <a:ext cx="286" cy="194"/>
                        </a:xfrm>
                        <a:prstGeom prst="rect"/>
                        <a:noFill/>
                        <a:ln>
                          <a:noFill/>
                        </a:ln>
                        <a:effectLst/>
                      </p:spPr>
                    </p:pic>
                  </p:oleObj>
                </mc:Fallback>
              </mc:AlternateContent>
            </a:graphicData>
          </a:graphic>
        </p:graphicFrame>
        <p:sp>
          <p:nvSpPr>
            <p:cNvPr id="1050007" name="Line 2131"/>
            <p:cNvSpPr>
              <a:spLocks noChangeShapeType="1"/>
            </p:cNvSpPr>
            <p:nvPr/>
          </p:nvSpPr>
          <p:spPr bwMode="auto">
            <a:xfrm flipV="1">
              <a:off x="4958" y="2302"/>
              <a:ext cx="1"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978"/>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980"/>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9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78" grpId="0" autoUpdateAnimBg="0"/>
      <p:bldP spid="1049979" grpId="0" autoUpdateAnimBg="0"/>
      <p:bldP spid="104998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35" name=""/>
        <p:cNvGrpSpPr/>
        <p:nvPr/>
      </p:nvGrpSpPr>
      <p:grpSpPr>
        <a:xfrm>
          <a:off x="0" y="0"/>
          <a:ext cx="0" cy="0"/>
          <a:chOff x="0" y="0"/>
          <a:chExt cx="0" cy="0"/>
        </a:xfrm>
      </p:grpSpPr>
      <p:sp>
        <p:nvSpPr>
          <p:cNvPr id="105000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009" name="矩形 8"/>
          <p:cNvSpPr/>
          <p:nvPr/>
        </p:nvSpPr>
        <p:spPr>
          <a:xfrm>
            <a:off x="611560" y="332656"/>
            <a:ext cx="784887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4.3.4  Improved current mirror </a:t>
            </a:r>
            <a:r>
              <a:rPr altLang="en-US" b="1" dirty="0" sz="28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改进型电流源</a:t>
            </a:r>
            <a:endParaRPr altLang="zh-CN" b="1" dirty="0" sz="28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50010"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36" name="组合 5"/>
          <p:cNvGrpSpPr/>
          <p:nvPr/>
        </p:nvGrpSpPr>
        <p:grpSpPr>
          <a:xfrm>
            <a:off x="5116069" y="1728204"/>
            <a:ext cx="3168150" cy="4153360"/>
            <a:chOff x="5013258" y="1454311"/>
            <a:chExt cx="3168150" cy="4153360"/>
          </a:xfrm>
        </p:grpSpPr>
        <p:grpSp>
          <p:nvGrpSpPr>
            <p:cNvPr id="237" name="组合 1"/>
            <p:cNvGrpSpPr/>
            <p:nvPr/>
          </p:nvGrpSpPr>
          <p:grpSpPr>
            <a:xfrm>
              <a:off x="5013258" y="1454311"/>
              <a:ext cx="3168150" cy="4153360"/>
              <a:chOff x="5099618" y="1012351"/>
              <a:chExt cx="3168150" cy="4153360"/>
            </a:xfrm>
          </p:grpSpPr>
          <p:grpSp>
            <p:nvGrpSpPr>
              <p:cNvPr id="238" name="组合 4"/>
              <p:cNvGrpSpPr/>
              <p:nvPr/>
            </p:nvGrpSpPr>
            <p:grpSpPr>
              <a:xfrm>
                <a:off x="5099618" y="1012351"/>
                <a:ext cx="3168150" cy="4153360"/>
                <a:chOff x="5003098" y="1392494"/>
                <a:chExt cx="3168150" cy="4153360"/>
              </a:xfrm>
            </p:grpSpPr>
            <p:sp>
              <p:nvSpPr>
                <p:cNvPr id="1050011" name="文本框 305"/>
                <p:cNvSpPr txBox="1"/>
                <p:nvPr/>
              </p:nvSpPr>
              <p:spPr>
                <a:xfrm>
                  <a:off x="5003098" y="3035791"/>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C0</a:t>
                  </a:r>
                  <a:endParaRPr altLang="en-US" b="1" dirty="0" sz="2000" lang="zh-CN">
                    <a:latin typeface="Arial" panose="020B0604020202020204" pitchFamily="34" charset="0"/>
                    <a:cs typeface="Arial" panose="020B0604020202020204" pitchFamily="34" charset="0"/>
                  </a:endParaRPr>
                </a:p>
              </p:txBody>
            </p:sp>
            <p:grpSp>
              <p:nvGrpSpPr>
                <p:cNvPr id="239" name="Group 178"/>
                <p:cNvGrpSpPr/>
                <p:nvPr/>
              </p:nvGrpSpPr>
              <p:grpSpPr bwMode="auto">
                <a:xfrm>
                  <a:off x="5515612" y="1798111"/>
                  <a:ext cx="2165351" cy="3743337"/>
                  <a:chOff x="3643" y="559"/>
                  <a:chExt cx="1364" cy="2358"/>
                </a:xfrm>
              </p:grpSpPr>
              <p:sp>
                <p:nvSpPr>
                  <p:cNvPr id="1050012" name="Freeform 114"/>
                  <p:cNvSpPr/>
                  <p:nvPr/>
                </p:nvSpPr>
                <p:spPr bwMode="auto">
                  <a:xfrm>
                    <a:off x="4690" y="1694"/>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13" name="Freeform 116"/>
                  <p:cNvSpPr/>
                  <p:nvPr/>
                </p:nvSpPr>
                <p:spPr bwMode="auto">
                  <a:xfrm>
                    <a:off x="4699" y="1954"/>
                    <a:ext cx="226" cy="14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50014" name="Freeform 118"/>
                  <p:cNvSpPr/>
                  <p:nvPr/>
                </p:nvSpPr>
                <p:spPr bwMode="auto">
                  <a:xfrm>
                    <a:off x="3719" y="1932"/>
                    <a:ext cx="214"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50015" name="Line 119"/>
                  <p:cNvSpPr>
                    <a:spLocks noChangeShapeType="1"/>
                  </p:cNvSpPr>
                  <p:nvPr/>
                </p:nvSpPr>
                <p:spPr bwMode="auto">
                  <a:xfrm flipV="1">
                    <a:off x="3938" y="171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16" name="Freeform 120"/>
                  <p:cNvSpPr/>
                  <p:nvPr/>
                </p:nvSpPr>
                <p:spPr bwMode="auto">
                  <a:xfrm>
                    <a:off x="3707" y="1699"/>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17" name="Line 121"/>
                  <p:cNvSpPr>
                    <a:spLocks noChangeShapeType="1"/>
                  </p:cNvSpPr>
                  <p:nvPr/>
                </p:nvSpPr>
                <p:spPr bwMode="auto">
                  <a:xfrm flipH="1">
                    <a:off x="3713" y="2778"/>
                    <a:ext cx="1220"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018" name="Line 122"/>
                  <p:cNvSpPr>
                    <a:spLocks noChangeShapeType="1"/>
                  </p:cNvSpPr>
                  <p:nvPr/>
                </p:nvSpPr>
                <p:spPr bwMode="auto">
                  <a:xfrm flipH="1" flipV="1">
                    <a:off x="3721" y="2077"/>
                    <a:ext cx="0" cy="70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19" name="Line 123"/>
                  <p:cNvSpPr>
                    <a:spLocks noChangeShapeType="1"/>
                  </p:cNvSpPr>
                  <p:nvPr/>
                </p:nvSpPr>
                <p:spPr bwMode="auto">
                  <a:xfrm flipH="1" flipV="1">
                    <a:off x="4927" y="2094"/>
                    <a:ext cx="0" cy="68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20" name="Line 124"/>
                  <p:cNvSpPr>
                    <a:spLocks noChangeShapeType="1"/>
                  </p:cNvSpPr>
                  <p:nvPr/>
                </p:nvSpPr>
                <p:spPr bwMode="auto">
                  <a:xfrm>
                    <a:off x="4253" y="2916"/>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21" name="Line 127"/>
                  <p:cNvSpPr>
                    <a:spLocks noChangeShapeType="1"/>
                  </p:cNvSpPr>
                  <p:nvPr/>
                </p:nvSpPr>
                <p:spPr bwMode="auto">
                  <a:xfrm flipH="1">
                    <a:off x="3937" y="1898"/>
                    <a:ext cx="76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022" name="Line 128"/>
                  <p:cNvSpPr>
                    <a:spLocks noChangeShapeType="1"/>
                  </p:cNvSpPr>
                  <p:nvPr/>
                </p:nvSpPr>
                <p:spPr bwMode="auto">
                  <a:xfrm flipH="1" flipV="1">
                    <a:off x="3713" y="1121"/>
                    <a:ext cx="0" cy="58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23" name="Line 129"/>
                  <p:cNvSpPr>
                    <a:spLocks noChangeShapeType="1"/>
                  </p:cNvSpPr>
                  <p:nvPr/>
                </p:nvSpPr>
                <p:spPr bwMode="auto">
                  <a:xfrm flipH="1" flipV="1">
                    <a:off x="4910" y="756"/>
                    <a:ext cx="0" cy="94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24" name="Line 130"/>
                  <p:cNvSpPr>
                    <a:spLocks noChangeShapeType="1"/>
                  </p:cNvSpPr>
                  <p:nvPr/>
                </p:nvSpPr>
                <p:spPr bwMode="auto">
                  <a:xfrm flipH="1" flipV="1">
                    <a:off x="4339" y="1499"/>
                    <a:ext cx="0" cy="398"/>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25" name="Line 133"/>
                  <p:cNvSpPr>
                    <a:spLocks noChangeShapeType="1"/>
                  </p:cNvSpPr>
                  <p:nvPr/>
                </p:nvSpPr>
                <p:spPr bwMode="auto">
                  <a:xfrm flipH="1">
                    <a:off x="3721" y="1299"/>
                    <a:ext cx="37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026" name="Line 135"/>
                  <p:cNvSpPr>
                    <a:spLocks noChangeShapeType="1"/>
                  </p:cNvSpPr>
                  <p:nvPr/>
                </p:nvSpPr>
                <p:spPr bwMode="auto">
                  <a:xfrm flipV="1">
                    <a:off x="3713" y="633"/>
                    <a:ext cx="0" cy="20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27" name="Rectangle 136"/>
                  <p:cNvSpPr>
                    <a:spLocks noChangeArrowheads="1"/>
                  </p:cNvSpPr>
                  <p:nvPr/>
                </p:nvSpPr>
                <p:spPr bwMode="auto">
                  <a:xfrm>
                    <a:off x="3660" y="842"/>
                    <a:ext cx="102" cy="272"/>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028" name="Oval 138"/>
                  <p:cNvSpPr>
                    <a:spLocks noChangeArrowheads="1"/>
                  </p:cNvSpPr>
                  <p:nvPr/>
                </p:nvSpPr>
                <p:spPr bwMode="auto">
                  <a:xfrm>
                    <a:off x="3672" y="559"/>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029" name="Line 139"/>
                  <p:cNvSpPr>
                    <a:spLocks noChangeShapeType="1"/>
                  </p:cNvSpPr>
                  <p:nvPr/>
                </p:nvSpPr>
                <p:spPr bwMode="auto">
                  <a:xfrm>
                    <a:off x="3848" y="86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030" name="Line 148"/>
                  <p:cNvSpPr>
                    <a:spLocks noChangeShapeType="1"/>
                  </p:cNvSpPr>
                  <p:nvPr/>
                </p:nvSpPr>
                <p:spPr bwMode="auto">
                  <a:xfrm>
                    <a:off x="3643" y="1391"/>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031" name="Line 149"/>
                  <p:cNvSpPr>
                    <a:spLocks noChangeShapeType="1"/>
                  </p:cNvSpPr>
                  <p:nvPr/>
                </p:nvSpPr>
                <p:spPr bwMode="auto">
                  <a:xfrm rot="5400000">
                    <a:off x="4160" y="1745"/>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032" name="Line 150"/>
                  <p:cNvSpPr>
                    <a:spLocks noChangeShapeType="1"/>
                  </p:cNvSpPr>
                  <p:nvPr/>
                </p:nvSpPr>
                <p:spPr bwMode="auto">
                  <a:xfrm>
                    <a:off x="5007" y="1017"/>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033" name="Rectangle 161"/>
                  <p:cNvSpPr>
                    <a:spLocks noChangeArrowheads="1"/>
                  </p:cNvSpPr>
                  <p:nvPr/>
                </p:nvSpPr>
                <p:spPr bwMode="auto">
                  <a:xfrm>
                    <a:off x="3721" y="2135"/>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50034" name="Rectangle 162"/>
                  <p:cNvSpPr>
                    <a:spLocks noChangeArrowheads="1"/>
                  </p:cNvSpPr>
                  <p:nvPr/>
                </p:nvSpPr>
                <p:spPr bwMode="auto">
                  <a:xfrm>
                    <a:off x="3942" y="1825"/>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50035" name="Rectangle 163"/>
                  <p:cNvSpPr>
                    <a:spLocks noChangeArrowheads="1"/>
                  </p:cNvSpPr>
                  <p:nvPr/>
                </p:nvSpPr>
                <p:spPr bwMode="auto">
                  <a:xfrm>
                    <a:off x="4711" y="2145"/>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50036" name="Rectangle 164"/>
                  <p:cNvSpPr>
                    <a:spLocks noChangeArrowheads="1"/>
                  </p:cNvSpPr>
                  <p:nvPr/>
                </p:nvSpPr>
                <p:spPr bwMode="auto">
                  <a:xfrm>
                    <a:off x="4496" y="1833"/>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sz="2800" kumimoji="1" lang="en-US" smtClean="0">
                        <a:cs typeface="Times New Roman" pitchFamily="18" charset="0"/>
                      </a:rPr>
                      <a:t>+</a:t>
                    </a:r>
                  </a:p>
                </p:txBody>
              </p:sp>
              <p:sp>
                <p:nvSpPr>
                  <p:cNvPr id="1050037" name="Line 165"/>
                  <p:cNvSpPr>
                    <a:spLocks noChangeShapeType="1"/>
                  </p:cNvSpPr>
                  <p:nvPr/>
                </p:nvSpPr>
                <p:spPr bwMode="auto">
                  <a:xfrm rot="16200000">
                    <a:off x="4520" y="1742"/>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038" name="Line 175"/>
                  <p:cNvSpPr>
                    <a:spLocks noChangeShapeType="1"/>
                  </p:cNvSpPr>
                  <p:nvPr/>
                </p:nvSpPr>
                <p:spPr bwMode="auto">
                  <a:xfrm flipV="1">
                    <a:off x="4695" y="170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50039" name="文本框 300"/>
                <p:cNvSpPr txBox="1"/>
                <p:nvPr/>
              </p:nvSpPr>
              <p:spPr>
                <a:xfrm flipH="1">
                  <a:off x="5441584" y="1392494"/>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0040" name="文本框 301"/>
                <p:cNvSpPr txBox="1"/>
                <p:nvPr/>
              </p:nvSpPr>
              <p:spPr>
                <a:xfrm>
                  <a:off x="5129899" y="2259340"/>
                  <a:ext cx="388830"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50041" name="文本框 302"/>
                <p:cNvSpPr txBox="1"/>
                <p:nvPr/>
              </p:nvSpPr>
              <p:spPr>
                <a:xfrm>
                  <a:off x="5865679" y="2236224"/>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50042" name="文本框 303"/>
                <p:cNvSpPr txBox="1"/>
                <p:nvPr/>
              </p:nvSpPr>
              <p:spPr>
                <a:xfrm>
                  <a:off x="5261921" y="366903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T0</a:t>
                  </a:r>
                  <a:endParaRPr altLang="en-US" b="1" dirty="0" sz="2400" lang="zh-CN">
                    <a:latin typeface="Arial" panose="020B0604020202020204" pitchFamily="34" charset="0"/>
                    <a:cs typeface="Arial" panose="020B0604020202020204" pitchFamily="34" charset="0"/>
                  </a:endParaRPr>
                </a:p>
              </p:txBody>
            </p:sp>
            <p:sp>
              <p:nvSpPr>
                <p:cNvPr id="1050043" name="文本框 304"/>
                <p:cNvSpPr txBox="1"/>
                <p:nvPr/>
              </p:nvSpPr>
              <p:spPr>
                <a:xfrm>
                  <a:off x="7316686" y="365801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50044" name="文本框 306"/>
                <p:cNvSpPr txBox="1"/>
                <p:nvPr/>
              </p:nvSpPr>
              <p:spPr>
                <a:xfrm>
                  <a:off x="6115152" y="3401036"/>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B0</a:t>
                  </a:r>
                  <a:endParaRPr altLang="en-US" b="1" dirty="0" sz="2000" lang="zh-CN">
                    <a:latin typeface="Arial" panose="020B0604020202020204" pitchFamily="34" charset="0"/>
                    <a:cs typeface="Arial" panose="020B0604020202020204" pitchFamily="34" charset="0"/>
                  </a:endParaRPr>
                </a:p>
              </p:txBody>
            </p:sp>
            <p:sp>
              <p:nvSpPr>
                <p:cNvPr id="1050045" name="文本框 307"/>
                <p:cNvSpPr txBox="1"/>
                <p:nvPr/>
              </p:nvSpPr>
              <p:spPr>
                <a:xfrm>
                  <a:off x="6649332" y="3418718"/>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50046" name="文本框 308"/>
                <p:cNvSpPr txBox="1"/>
                <p:nvPr/>
              </p:nvSpPr>
              <p:spPr>
                <a:xfrm>
                  <a:off x="7680959" y="2474993"/>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50047" name="Line 165"/>
                <p:cNvSpPr>
                  <a:spLocks noChangeShapeType="1"/>
                </p:cNvSpPr>
                <p:nvPr/>
              </p:nvSpPr>
              <p:spPr bwMode="auto">
                <a:xfrm rot="16200000">
                  <a:off x="5926233" y="2891970"/>
                  <a:ext cx="0" cy="344488"/>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048" name="Line 122"/>
                <p:cNvSpPr>
                  <a:spLocks noChangeShapeType="1"/>
                </p:cNvSpPr>
                <p:nvPr/>
              </p:nvSpPr>
              <p:spPr bwMode="auto">
                <a:xfrm flipH="1" flipV="1">
                  <a:off x="6620509" y="5322140"/>
                  <a:ext cx="0" cy="22371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49" name="文本框 311"/>
                <p:cNvSpPr txBox="1"/>
                <p:nvPr/>
              </p:nvSpPr>
              <p:spPr>
                <a:xfrm>
                  <a:off x="5777548" y="4168780"/>
                  <a:ext cx="6972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BE0</a:t>
                  </a:r>
                  <a:endParaRPr altLang="en-US" b="1" dirty="0" sz="2000" lang="zh-CN">
                    <a:latin typeface="Arial" panose="020B0604020202020204" pitchFamily="34" charset="0"/>
                    <a:cs typeface="Arial" panose="020B0604020202020204" pitchFamily="34" charset="0"/>
                  </a:endParaRPr>
                </a:p>
              </p:txBody>
            </p:sp>
            <p:sp>
              <p:nvSpPr>
                <p:cNvPr id="1050050" name="文本框 312"/>
                <p:cNvSpPr txBox="1"/>
                <p:nvPr/>
              </p:nvSpPr>
              <p:spPr>
                <a:xfrm>
                  <a:off x="6819846" y="4163312"/>
                  <a:ext cx="6972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BE1</a:t>
                  </a:r>
                  <a:endParaRPr altLang="en-US" b="1" dirty="0" sz="2000" lang="zh-CN">
                    <a:latin typeface="Arial" panose="020B0604020202020204" pitchFamily="34" charset="0"/>
                    <a:cs typeface="Arial" panose="020B0604020202020204" pitchFamily="34" charset="0"/>
                  </a:endParaRPr>
                </a:p>
              </p:txBody>
            </p:sp>
          </p:grpSp>
          <p:sp>
            <p:nvSpPr>
              <p:cNvPr id="1050051" name="文本框 59"/>
              <p:cNvSpPr txBox="1"/>
              <p:nvPr/>
            </p:nvSpPr>
            <p:spPr>
              <a:xfrm>
                <a:off x="5951435" y="4344145"/>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E0</a:t>
                </a:r>
                <a:endParaRPr altLang="en-US" b="1" dirty="0" sz="2000" lang="zh-CN">
                  <a:latin typeface="Arial" panose="020B0604020202020204" pitchFamily="34" charset="0"/>
                  <a:cs typeface="Arial" panose="020B0604020202020204" pitchFamily="34" charset="0"/>
                </a:endParaRPr>
              </a:p>
            </p:txBody>
          </p:sp>
          <p:sp>
            <p:nvSpPr>
              <p:cNvPr id="1050052" name="Line 148"/>
              <p:cNvSpPr>
                <a:spLocks noChangeShapeType="1"/>
              </p:cNvSpPr>
              <p:nvPr/>
            </p:nvSpPr>
            <p:spPr bwMode="auto">
              <a:xfrm>
                <a:off x="5949600"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053" name="文本框 61"/>
              <p:cNvSpPr txBox="1"/>
              <p:nvPr/>
            </p:nvSpPr>
            <p:spPr>
              <a:xfrm>
                <a:off x="6998267" y="4350411"/>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sp>
            <p:nvSpPr>
              <p:cNvPr id="1050054" name="Line 148"/>
              <p:cNvSpPr>
                <a:spLocks noChangeShapeType="1"/>
              </p:cNvSpPr>
              <p:nvPr/>
            </p:nvSpPr>
            <p:spPr bwMode="auto">
              <a:xfrm>
                <a:off x="7413206"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grpSp>
        <p:sp>
          <p:nvSpPr>
            <p:cNvPr id="1050055" name="Line 133"/>
            <p:cNvSpPr>
              <a:spLocks noChangeShapeType="1"/>
            </p:cNvSpPr>
            <p:nvPr/>
          </p:nvSpPr>
          <p:spPr bwMode="auto">
            <a:xfrm flipH="1">
              <a:off x="5627371" y="2119661"/>
              <a:ext cx="98583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056" name="Line 130"/>
            <p:cNvSpPr>
              <a:spLocks noChangeShapeType="1"/>
            </p:cNvSpPr>
            <p:nvPr/>
          </p:nvSpPr>
          <p:spPr bwMode="auto">
            <a:xfrm flipH="1" flipV="1">
              <a:off x="6597335" y="2110137"/>
              <a:ext cx="0" cy="58164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57" name="Line 175"/>
            <p:cNvSpPr>
              <a:spLocks noChangeShapeType="1"/>
            </p:cNvSpPr>
            <p:nvPr/>
          </p:nvSpPr>
          <p:spPr bwMode="auto">
            <a:xfrm flipV="1">
              <a:off x="6261329" y="2742520"/>
              <a:ext cx="1588" cy="57626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58" name="Freeform 116"/>
            <p:cNvSpPr/>
            <p:nvPr/>
          </p:nvSpPr>
          <p:spPr bwMode="auto">
            <a:xfrm>
              <a:off x="6275661" y="3149510"/>
              <a:ext cx="358775" cy="225426"/>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50059" name="Freeform 114"/>
            <p:cNvSpPr/>
            <p:nvPr/>
          </p:nvSpPr>
          <p:spPr bwMode="auto">
            <a:xfrm>
              <a:off x="6254433" y="2676232"/>
              <a:ext cx="357188" cy="254001"/>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60" name="文本框 76"/>
            <p:cNvSpPr txBox="1"/>
            <p:nvPr/>
          </p:nvSpPr>
          <p:spPr>
            <a:xfrm>
              <a:off x="5702251" y="3080660"/>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50061" name="文本框 77"/>
            <p:cNvSpPr txBox="1"/>
            <p:nvPr/>
          </p:nvSpPr>
          <p:spPr>
            <a:xfrm>
              <a:off x="6364282" y="2765874"/>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T2</a:t>
              </a:r>
              <a:endParaRPr altLang="en-US" b="1" dirty="0" sz="2400" lang="zh-CN">
                <a:latin typeface="Arial" panose="020B0604020202020204" pitchFamily="34" charset="0"/>
                <a:cs typeface="Arial" panose="020B0604020202020204" pitchFamily="34" charset="0"/>
              </a:endParaRPr>
            </a:p>
          </p:txBody>
        </p:sp>
        <p:sp>
          <p:nvSpPr>
            <p:cNvPr id="1050062" name="Line 148"/>
            <p:cNvSpPr>
              <a:spLocks noChangeShapeType="1"/>
            </p:cNvSpPr>
            <p:nvPr/>
          </p:nvSpPr>
          <p:spPr bwMode="auto">
            <a:xfrm>
              <a:off x="6742275" y="3280715"/>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063" name="文本框 79"/>
            <p:cNvSpPr txBox="1"/>
            <p:nvPr/>
          </p:nvSpPr>
          <p:spPr>
            <a:xfrm>
              <a:off x="6719157" y="3196914"/>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grpSp>
      <p:sp>
        <p:nvSpPr>
          <p:cNvPr id="1050064" name="矩形 8"/>
          <p:cNvSpPr>
            <a:spLocks noChangeAspect="1" noMove="1" noResize="1" noRot="1" noAdjustHandles="1" noEditPoints="1" noChangeArrowheads="1" noChangeShapeType="1" noTextEdit="1"/>
          </p:cNvSpPr>
          <p:nvPr/>
        </p:nvSpPr>
        <p:spPr>
          <a:xfrm>
            <a:off x="5429763" y="1195132"/>
            <a:ext cx="2383604" cy="461665"/>
          </a:xfrm>
          <a:prstGeom prst="rect"/>
          <a:blipFill>
            <a:blip xmlns:r="http://schemas.openxmlformats.org/officeDocument/2006/relationships" r:embed="rId1"/>
            <a:stretch>
              <a:fillRect l="-2302" t="-9211" r="-512" b="-30263"/>
            </a:stretch>
          </a:blipFill>
        </p:spPr>
        <p:txBody>
          <a:bodyPr/>
          <a:p>
            <a:r>
              <a:rPr altLang="en-US" lang="zh-CN">
                <a:noFill/>
              </a:rPr>
              <a:t> </a:t>
            </a:r>
          </a:p>
        </p:txBody>
      </p:sp>
      <p:grpSp>
        <p:nvGrpSpPr>
          <p:cNvPr id="240" name="组合 137"/>
          <p:cNvGrpSpPr/>
          <p:nvPr/>
        </p:nvGrpSpPr>
        <p:grpSpPr>
          <a:xfrm>
            <a:off x="1228662" y="1734198"/>
            <a:ext cx="3041349" cy="4153360"/>
            <a:chOff x="5226419" y="1012351"/>
            <a:chExt cx="3041349" cy="4153360"/>
          </a:xfrm>
        </p:grpSpPr>
        <p:grpSp>
          <p:nvGrpSpPr>
            <p:cNvPr id="241" name="组合 138"/>
            <p:cNvGrpSpPr/>
            <p:nvPr/>
          </p:nvGrpSpPr>
          <p:grpSpPr>
            <a:xfrm>
              <a:off x="5226419" y="1012351"/>
              <a:ext cx="3041349" cy="4153360"/>
              <a:chOff x="5129899" y="1392494"/>
              <a:chExt cx="3041349" cy="4153360"/>
            </a:xfrm>
          </p:grpSpPr>
          <p:sp>
            <p:nvSpPr>
              <p:cNvPr id="1050065" name="文本框 150"/>
              <p:cNvSpPr txBox="1"/>
              <p:nvPr/>
            </p:nvSpPr>
            <p:spPr>
              <a:xfrm>
                <a:off x="5779383" y="3063378"/>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C0</a:t>
                </a:r>
                <a:endParaRPr altLang="en-US" b="1" dirty="0" sz="2000" lang="zh-CN">
                  <a:latin typeface="Arial" panose="020B0604020202020204" pitchFamily="34" charset="0"/>
                  <a:cs typeface="Arial" panose="020B0604020202020204" pitchFamily="34" charset="0"/>
                </a:endParaRPr>
              </a:p>
            </p:txBody>
          </p:sp>
          <p:grpSp>
            <p:nvGrpSpPr>
              <p:cNvPr id="242" name="Group 178"/>
              <p:cNvGrpSpPr/>
              <p:nvPr/>
            </p:nvGrpSpPr>
            <p:grpSpPr bwMode="auto">
              <a:xfrm>
                <a:off x="5542598" y="1798111"/>
                <a:ext cx="2138363" cy="3743337"/>
                <a:chOff x="3660" y="559"/>
                <a:chExt cx="1347" cy="2358"/>
              </a:xfrm>
            </p:grpSpPr>
            <p:sp>
              <p:nvSpPr>
                <p:cNvPr id="1050066" name="Freeform 114"/>
                <p:cNvSpPr/>
                <p:nvPr/>
              </p:nvSpPr>
              <p:spPr bwMode="auto">
                <a:xfrm>
                  <a:off x="4690" y="1694"/>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67" name="Freeform 116"/>
                <p:cNvSpPr/>
                <p:nvPr/>
              </p:nvSpPr>
              <p:spPr bwMode="auto">
                <a:xfrm>
                  <a:off x="4699" y="1954"/>
                  <a:ext cx="226" cy="14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50068" name="Freeform 118"/>
                <p:cNvSpPr/>
                <p:nvPr/>
              </p:nvSpPr>
              <p:spPr bwMode="auto">
                <a:xfrm>
                  <a:off x="3719" y="1932"/>
                  <a:ext cx="214"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50069" name="Line 119"/>
                <p:cNvSpPr>
                  <a:spLocks noChangeShapeType="1"/>
                </p:cNvSpPr>
                <p:nvPr/>
              </p:nvSpPr>
              <p:spPr bwMode="auto">
                <a:xfrm flipV="1">
                  <a:off x="3938" y="171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70" name="Freeform 120"/>
                <p:cNvSpPr/>
                <p:nvPr/>
              </p:nvSpPr>
              <p:spPr bwMode="auto">
                <a:xfrm>
                  <a:off x="3707" y="1699"/>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71" name="Line 121"/>
                <p:cNvSpPr>
                  <a:spLocks noChangeShapeType="1"/>
                </p:cNvSpPr>
                <p:nvPr/>
              </p:nvSpPr>
              <p:spPr bwMode="auto">
                <a:xfrm flipH="1">
                  <a:off x="3713" y="2778"/>
                  <a:ext cx="1220"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072" name="Line 122"/>
                <p:cNvSpPr>
                  <a:spLocks noChangeShapeType="1"/>
                </p:cNvSpPr>
                <p:nvPr/>
              </p:nvSpPr>
              <p:spPr bwMode="auto">
                <a:xfrm flipH="1" flipV="1">
                  <a:off x="3721" y="2077"/>
                  <a:ext cx="0" cy="70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73" name="Line 123"/>
                <p:cNvSpPr>
                  <a:spLocks noChangeShapeType="1"/>
                </p:cNvSpPr>
                <p:nvPr/>
              </p:nvSpPr>
              <p:spPr bwMode="auto">
                <a:xfrm flipH="1" flipV="1">
                  <a:off x="4927" y="2094"/>
                  <a:ext cx="0" cy="68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74" name="Line 124"/>
                <p:cNvSpPr>
                  <a:spLocks noChangeShapeType="1"/>
                </p:cNvSpPr>
                <p:nvPr/>
              </p:nvSpPr>
              <p:spPr bwMode="auto">
                <a:xfrm>
                  <a:off x="4253" y="2916"/>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75" name="Line 127"/>
                <p:cNvSpPr>
                  <a:spLocks noChangeShapeType="1"/>
                </p:cNvSpPr>
                <p:nvPr/>
              </p:nvSpPr>
              <p:spPr bwMode="auto">
                <a:xfrm flipH="1">
                  <a:off x="3937" y="1898"/>
                  <a:ext cx="76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076" name="Line 128"/>
                <p:cNvSpPr>
                  <a:spLocks noChangeShapeType="1"/>
                </p:cNvSpPr>
                <p:nvPr/>
              </p:nvSpPr>
              <p:spPr bwMode="auto">
                <a:xfrm flipH="1" flipV="1">
                  <a:off x="3713" y="1121"/>
                  <a:ext cx="0" cy="58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77" name="Line 129"/>
                <p:cNvSpPr>
                  <a:spLocks noChangeShapeType="1"/>
                </p:cNvSpPr>
                <p:nvPr/>
              </p:nvSpPr>
              <p:spPr bwMode="auto">
                <a:xfrm flipH="1" flipV="1">
                  <a:off x="4910" y="756"/>
                  <a:ext cx="0" cy="94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78" name="Line 130"/>
                <p:cNvSpPr>
                  <a:spLocks noChangeShapeType="1"/>
                </p:cNvSpPr>
                <p:nvPr/>
              </p:nvSpPr>
              <p:spPr bwMode="auto">
                <a:xfrm flipH="1" flipV="1">
                  <a:off x="4339" y="1287"/>
                  <a:ext cx="0" cy="610"/>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79" name="Line 133"/>
                <p:cNvSpPr>
                  <a:spLocks noChangeShapeType="1"/>
                </p:cNvSpPr>
                <p:nvPr/>
              </p:nvSpPr>
              <p:spPr bwMode="auto">
                <a:xfrm flipH="1">
                  <a:off x="3721" y="1299"/>
                  <a:ext cx="621"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080" name="Line 135"/>
                <p:cNvSpPr>
                  <a:spLocks noChangeShapeType="1"/>
                </p:cNvSpPr>
                <p:nvPr/>
              </p:nvSpPr>
              <p:spPr bwMode="auto">
                <a:xfrm flipV="1">
                  <a:off x="3713" y="633"/>
                  <a:ext cx="0" cy="20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081" name="Rectangle 136"/>
                <p:cNvSpPr>
                  <a:spLocks noChangeArrowheads="1"/>
                </p:cNvSpPr>
                <p:nvPr/>
              </p:nvSpPr>
              <p:spPr bwMode="auto">
                <a:xfrm>
                  <a:off x="3660" y="842"/>
                  <a:ext cx="102" cy="272"/>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082" name="Oval 138"/>
                <p:cNvSpPr>
                  <a:spLocks noChangeArrowheads="1"/>
                </p:cNvSpPr>
                <p:nvPr/>
              </p:nvSpPr>
              <p:spPr bwMode="auto">
                <a:xfrm>
                  <a:off x="3672" y="559"/>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083" name="Line 139"/>
                <p:cNvSpPr>
                  <a:spLocks noChangeShapeType="1"/>
                </p:cNvSpPr>
                <p:nvPr/>
              </p:nvSpPr>
              <p:spPr bwMode="auto">
                <a:xfrm>
                  <a:off x="3848" y="86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084" name="Line 148"/>
                <p:cNvSpPr>
                  <a:spLocks noChangeShapeType="1"/>
                </p:cNvSpPr>
                <p:nvPr/>
              </p:nvSpPr>
              <p:spPr bwMode="auto">
                <a:xfrm>
                  <a:off x="3808" y="1395"/>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085" name="Line 149"/>
                <p:cNvSpPr>
                  <a:spLocks noChangeShapeType="1"/>
                </p:cNvSpPr>
                <p:nvPr/>
              </p:nvSpPr>
              <p:spPr bwMode="auto">
                <a:xfrm rot="5400000">
                  <a:off x="4160" y="170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086" name="Line 150"/>
                <p:cNvSpPr>
                  <a:spLocks noChangeShapeType="1"/>
                </p:cNvSpPr>
                <p:nvPr/>
              </p:nvSpPr>
              <p:spPr bwMode="auto">
                <a:xfrm>
                  <a:off x="5007" y="1017"/>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087" name="Rectangle 161"/>
                <p:cNvSpPr>
                  <a:spLocks noChangeArrowheads="1"/>
                </p:cNvSpPr>
                <p:nvPr/>
              </p:nvSpPr>
              <p:spPr bwMode="auto">
                <a:xfrm>
                  <a:off x="3721" y="2135"/>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50088" name="Rectangle 162"/>
                <p:cNvSpPr>
                  <a:spLocks noChangeArrowheads="1"/>
                </p:cNvSpPr>
                <p:nvPr/>
              </p:nvSpPr>
              <p:spPr bwMode="auto">
                <a:xfrm>
                  <a:off x="3942" y="1825"/>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50089" name="Rectangle 163"/>
                <p:cNvSpPr>
                  <a:spLocks noChangeArrowheads="1"/>
                </p:cNvSpPr>
                <p:nvPr/>
              </p:nvSpPr>
              <p:spPr bwMode="auto">
                <a:xfrm>
                  <a:off x="4711" y="2145"/>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50090" name="Rectangle 164"/>
                <p:cNvSpPr>
                  <a:spLocks noChangeArrowheads="1"/>
                </p:cNvSpPr>
                <p:nvPr/>
              </p:nvSpPr>
              <p:spPr bwMode="auto">
                <a:xfrm>
                  <a:off x="4496" y="1833"/>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sz="2800" kumimoji="1" lang="en-US" smtClean="0">
                      <a:cs typeface="Times New Roman" pitchFamily="18" charset="0"/>
                    </a:rPr>
                    <a:t>+</a:t>
                  </a:r>
                </a:p>
              </p:txBody>
            </p:sp>
            <p:sp>
              <p:nvSpPr>
                <p:cNvPr id="1050091" name="Line 165"/>
                <p:cNvSpPr>
                  <a:spLocks noChangeShapeType="1"/>
                </p:cNvSpPr>
                <p:nvPr/>
              </p:nvSpPr>
              <p:spPr bwMode="auto">
                <a:xfrm rot="-5400000">
                  <a:off x="4520" y="1703"/>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092" name="Line 175"/>
                <p:cNvSpPr>
                  <a:spLocks noChangeShapeType="1"/>
                </p:cNvSpPr>
                <p:nvPr/>
              </p:nvSpPr>
              <p:spPr bwMode="auto">
                <a:xfrm flipV="1">
                  <a:off x="4695" y="170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50093" name="文本框 155"/>
              <p:cNvSpPr txBox="1"/>
              <p:nvPr/>
            </p:nvSpPr>
            <p:spPr>
              <a:xfrm flipH="1">
                <a:off x="5441584" y="1392494"/>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0094" name="文本框 157"/>
              <p:cNvSpPr txBox="1"/>
              <p:nvPr/>
            </p:nvSpPr>
            <p:spPr>
              <a:xfrm>
                <a:off x="5129899" y="2259340"/>
                <a:ext cx="388830"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50095" name="文本框 158"/>
              <p:cNvSpPr txBox="1"/>
              <p:nvPr/>
            </p:nvSpPr>
            <p:spPr>
              <a:xfrm>
                <a:off x="5865679" y="2236224"/>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50096" name="文本框 159"/>
              <p:cNvSpPr txBox="1"/>
              <p:nvPr/>
            </p:nvSpPr>
            <p:spPr>
              <a:xfrm>
                <a:off x="5261921" y="366903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T0</a:t>
                </a:r>
                <a:endParaRPr altLang="en-US" b="1" dirty="0" sz="2400" lang="zh-CN">
                  <a:latin typeface="Arial" panose="020B0604020202020204" pitchFamily="34" charset="0"/>
                  <a:cs typeface="Arial" panose="020B0604020202020204" pitchFamily="34" charset="0"/>
                </a:endParaRPr>
              </a:p>
            </p:txBody>
          </p:sp>
          <p:sp>
            <p:nvSpPr>
              <p:cNvPr id="1050097" name="文本框 160"/>
              <p:cNvSpPr txBox="1"/>
              <p:nvPr/>
            </p:nvSpPr>
            <p:spPr>
              <a:xfrm>
                <a:off x="7316686" y="365801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50098" name="文本框 161"/>
              <p:cNvSpPr txBox="1"/>
              <p:nvPr/>
            </p:nvSpPr>
            <p:spPr>
              <a:xfrm>
                <a:off x="6115152" y="3339117"/>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B0</a:t>
                </a:r>
                <a:endParaRPr altLang="en-US" b="1" dirty="0" sz="2000" lang="zh-CN">
                  <a:latin typeface="Arial" panose="020B0604020202020204" pitchFamily="34" charset="0"/>
                  <a:cs typeface="Arial" panose="020B0604020202020204" pitchFamily="34" charset="0"/>
                </a:endParaRPr>
              </a:p>
            </p:txBody>
          </p:sp>
          <p:sp>
            <p:nvSpPr>
              <p:cNvPr id="1050099" name="文本框 162"/>
              <p:cNvSpPr txBox="1"/>
              <p:nvPr/>
            </p:nvSpPr>
            <p:spPr>
              <a:xfrm>
                <a:off x="6649332" y="3356799"/>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50100" name="文本框 164"/>
              <p:cNvSpPr txBox="1"/>
              <p:nvPr/>
            </p:nvSpPr>
            <p:spPr>
              <a:xfrm>
                <a:off x="7680959" y="2474993"/>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50101" name="Line 165"/>
              <p:cNvSpPr>
                <a:spLocks noChangeShapeType="1"/>
              </p:cNvSpPr>
              <p:nvPr/>
            </p:nvSpPr>
            <p:spPr bwMode="auto">
              <a:xfrm rot="16200000">
                <a:off x="6406991" y="2669757"/>
                <a:ext cx="0" cy="344488"/>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102" name="Line 122"/>
              <p:cNvSpPr>
                <a:spLocks noChangeShapeType="1"/>
              </p:cNvSpPr>
              <p:nvPr/>
            </p:nvSpPr>
            <p:spPr bwMode="auto">
              <a:xfrm flipH="1" flipV="1">
                <a:off x="6620509" y="5322140"/>
                <a:ext cx="0" cy="22371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03" name="文本框 175"/>
              <p:cNvSpPr txBox="1"/>
              <p:nvPr/>
            </p:nvSpPr>
            <p:spPr>
              <a:xfrm>
                <a:off x="5777548" y="4168780"/>
                <a:ext cx="6972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BE0</a:t>
                </a:r>
                <a:endParaRPr altLang="en-US" b="1" dirty="0" sz="2000" lang="zh-CN">
                  <a:latin typeface="Arial" panose="020B0604020202020204" pitchFamily="34" charset="0"/>
                  <a:cs typeface="Arial" panose="020B0604020202020204" pitchFamily="34" charset="0"/>
                </a:endParaRPr>
              </a:p>
            </p:txBody>
          </p:sp>
          <p:sp>
            <p:nvSpPr>
              <p:cNvPr id="1050104" name="文本框 176"/>
              <p:cNvSpPr txBox="1"/>
              <p:nvPr/>
            </p:nvSpPr>
            <p:spPr>
              <a:xfrm>
                <a:off x="6819846" y="4163312"/>
                <a:ext cx="6972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BE1</a:t>
                </a:r>
                <a:endParaRPr altLang="en-US" b="1" dirty="0" sz="2000" lang="zh-CN">
                  <a:latin typeface="Arial" panose="020B0604020202020204" pitchFamily="34" charset="0"/>
                  <a:cs typeface="Arial" panose="020B0604020202020204" pitchFamily="34" charset="0"/>
                </a:endParaRPr>
              </a:p>
            </p:txBody>
          </p:sp>
        </p:grpSp>
        <p:sp>
          <p:nvSpPr>
            <p:cNvPr id="1050105" name="文本框 144"/>
            <p:cNvSpPr txBox="1"/>
            <p:nvPr/>
          </p:nvSpPr>
          <p:spPr>
            <a:xfrm>
              <a:off x="5951435" y="4344145"/>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E0</a:t>
              </a:r>
              <a:endParaRPr altLang="en-US" b="1" dirty="0" sz="2000" lang="zh-CN">
                <a:latin typeface="Arial" panose="020B0604020202020204" pitchFamily="34" charset="0"/>
                <a:cs typeface="Arial" panose="020B0604020202020204" pitchFamily="34" charset="0"/>
              </a:endParaRPr>
            </a:p>
          </p:txBody>
        </p:sp>
        <p:sp>
          <p:nvSpPr>
            <p:cNvPr id="1050106" name="Line 148"/>
            <p:cNvSpPr>
              <a:spLocks noChangeShapeType="1"/>
            </p:cNvSpPr>
            <p:nvPr/>
          </p:nvSpPr>
          <p:spPr bwMode="auto">
            <a:xfrm>
              <a:off x="5949600"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107" name="文本框 148"/>
            <p:cNvSpPr txBox="1"/>
            <p:nvPr/>
          </p:nvSpPr>
          <p:spPr>
            <a:xfrm>
              <a:off x="6998267" y="4350411"/>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sp>
          <p:nvSpPr>
            <p:cNvPr id="1050108" name="Line 148"/>
            <p:cNvSpPr>
              <a:spLocks noChangeShapeType="1"/>
            </p:cNvSpPr>
            <p:nvPr/>
          </p:nvSpPr>
          <p:spPr bwMode="auto">
            <a:xfrm>
              <a:off x="7413206"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grpSp>
      <p:sp>
        <p:nvSpPr>
          <p:cNvPr id="1050109" name="矩形 8"/>
          <p:cNvSpPr>
            <a:spLocks noChangeAspect="1" noMove="1" noResize="1" noRot="1" noAdjustHandles="1" noEditPoints="1" noChangeArrowheads="1" noChangeShapeType="1" noTextEdit="1"/>
          </p:cNvSpPr>
          <p:nvPr/>
        </p:nvSpPr>
        <p:spPr>
          <a:xfrm>
            <a:off x="838787" y="1217027"/>
            <a:ext cx="3537136" cy="461665"/>
          </a:xfrm>
          <a:prstGeom prst="rect"/>
          <a:blipFill>
            <a:blip xmlns:r="http://schemas.openxmlformats.org/officeDocument/2006/relationships" r:embed="rId2"/>
            <a:stretch>
              <a:fillRect l="-1552" t="-9333" b="-32000"/>
            </a:stretch>
          </a:blipFill>
        </p:spPr>
        <p:txBody>
          <a:bodyPr/>
          <a:p>
            <a:r>
              <a:rPr altLang="en-US" lang="zh-CN">
                <a:noFill/>
              </a:rPr>
              <a:t> </a:t>
            </a:r>
          </a:p>
        </p:txBody>
      </p:sp>
      <p:sp>
        <p:nvSpPr>
          <p:cNvPr id="1050110" name="文本框 217"/>
          <p:cNvSpPr txBox="1"/>
          <p:nvPr/>
        </p:nvSpPr>
        <p:spPr>
          <a:xfrm>
            <a:off x="1672998" y="6073623"/>
            <a:ext cx="1998776"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R</a:t>
            </a:r>
            <a:r>
              <a:rPr altLang="zh-CN" b="1" dirty="0" sz="2000" lang="en-US" smtClean="0">
                <a:latin typeface="Arial" panose="020B0604020202020204" pitchFamily="34" charset="0"/>
                <a:cs typeface="Arial" panose="020B0604020202020204" pitchFamily="34" charset="0"/>
              </a:rPr>
              <a:t>=</a:t>
            </a:r>
            <a:r>
              <a:rPr altLang="zh-CN" b="1" dirty="0" sz="2000" i="1" lang="en-US">
                <a:latin typeface="Arial" panose="020B0604020202020204" pitchFamily="34" charset="0"/>
                <a:cs typeface="Arial" panose="020B0604020202020204" pitchFamily="34" charset="0"/>
              </a:rPr>
              <a:t> </a:t>
            </a:r>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C0 </a:t>
            </a:r>
            <a:r>
              <a:rPr altLang="zh-CN" b="1" dirty="0" sz="2000" lang="en-US" smtClean="0">
                <a:latin typeface="Arial" panose="020B0604020202020204" pitchFamily="34" charset="0"/>
                <a:cs typeface="Arial" panose="020B0604020202020204" pitchFamily="34" charset="0"/>
              </a:rPr>
              <a:t>+</a:t>
            </a:r>
            <a:r>
              <a:rPr altLang="zh-CN" b="1" dirty="0" sz="2000" i="1" lang="en-US">
                <a:latin typeface="Arial" panose="020B0604020202020204" pitchFamily="34" charset="0"/>
                <a:cs typeface="Arial" panose="020B0604020202020204" pitchFamily="34" charset="0"/>
              </a:rPr>
              <a:t> </a:t>
            </a:r>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B0</a:t>
            </a:r>
            <a:r>
              <a:rPr altLang="zh-CN" b="1" dirty="0" sz="2000" lang="en-US" smtClean="0">
                <a:latin typeface="Arial" panose="020B0604020202020204" pitchFamily="34" charset="0"/>
                <a:cs typeface="Arial" panose="020B0604020202020204" pitchFamily="34" charset="0"/>
              </a:rPr>
              <a:t>+</a:t>
            </a:r>
            <a:r>
              <a:rPr altLang="zh-CN" b="1" dirty="0" sz="2000" i="1" lang="en-US">
                <a:latin typeface="Arial" panose="020B0604020202020204" pitchFamily="34" charset="0"/>
                <a:cs typeface="Arial" panose="020B0604020202020204" pitchFamily="34" charset="0"/>
              </a:rPr>
              <a:t> </a:t>
            </a:r>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50111" name="文本框 218"/>
          <p:cNvSpPr txBox="1"/>
          <p:nvPr/>
        </p:nvSpPr>
        <p:spPr>
          <a:xfrm>
            <a:off x="5275387" y="6114799"/>
            <a:ext cx="2849518" cy="4851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R</a:t>
            </a:r>
            <a:r>
              <a:rPr altLang="zh-CN" b="1" dirty="0" sz="2000" lang="en-US" smtClean="0">
                <a:latin typeface="Arial" panose="020B0604020202020204" pitchFamily="34" charset="0"/>
                <a:cs typeface="Arial" panose="020B0604020202020204" pitchFamily="34" charset="0"/>
              </a:rPr>
              <a:t>=</a:t>
            </a:r>
            <a:r>
              <a:rPr altLang="zh-CN" b="1" dirty="0" sz="2000" i="1" lang="en-US">
                <a:latin typeface="Arial" panose="020B0604020202020204" pitchFamily="34" charset="0"/>
                <a:cs typeface="Arial" panose="020B0604020202020204" pitchFamily="34" charset="0"/>
              </a:rPr>
              <a:t> </a:t>
            </a:r>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C0 </a:t>
            </a:r>
            <a:r>
              <a:rPr altLang="zh-CN" b="1" dirty="0" sz="2000" lang="en-US" smtClean="0">
                <a:latin typeface="Arial" panose="020B0604020202020204" pitchFamily="34" charset="0"/>
                <a:cs typeface="Arial" panose="020B0604020202020204" pitchFamily="34" charset="0"/>
              </a:rPr>
              <a:t>+</a:t>
            </a:r>
            <a:r>
              <a:rPr altLang="zh-CN" b="1" dirty="0" sz="2000" i="1" lang="en-US">
                <a:latin typeface="Arial" panose="020B0604020202020204" pitchFamily="34" charset="0"/>
                <a:cs typeface="Arial" panose="020B0604020202020204" pitchFamily="34" charset="0"/>
              </a:rPr>
              <a:t> </a:t>
            </a:r>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B0</a:t>
            </a:r>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 I</a:t>
            </a:r>
            <a:r>
              <a:rPr altLang="zh-CN" baseline="-25000" b="1" dirty="0" sz="2000" lang="en-US" smtClean="0">
                <a:latin typeface="Arial" panose="020B0604020202020204" pitchFamily="34" charset="0"/>
                <a:cs typeface="Arial" panose="020B0604020202020204" pitchFamily="34" charset="0"/>
              </a:rPr>
              <a:t>B1</a:t>
            </a:r>
            <a:r>
              <a:rPr altLang="zh-CN" b="1" dirty="0" sz="2000" lang="en-US" smtClean="0">
                <a:latin typeface="Arial" panose="020B0604020202020204" pitchFamily="34" charset="0"/>
                <a:cs typeface="Arial" panose="020B0604020202020204" pitchFamily="34" charset="0"/>
              </a:rPr>
              <a:t>)/(</a:t>
            </a:r>
            <a:r>
              <a:rPr altLang="zh-CN" b="1" dirty="0" sz="2000" lang="en-US" smtClean="0">
                <a:latin typeface="Symbol" panose="05050102010706020507" pitchFamily="18" charset="2"/>
                <a:cs typeface="Arial" panose="020B0604020202020204" pitchFamily="34" charset="0"/>
              </a:rPr>
              <a:t>b</a:t>
            </a:r>
            <a:r>
              <a:rPr altLang="zh-CN" b="1" dirty="0" sz="2000" lang="en-US" smtClean="0">
                <a:latin typeface="Arial" panose="020B0604020202020204" pitchFamily="34" charset="0"/>
                <a:cs typeface="Arial" panose="020B0604020202020204" pitchFamily="34" charset="0"/>
              </a:rPr>
              <a:t>+1</a:t>
            </a:r>
            <a:r>
              <a:rPr altLang="zh-CN" b="1" dirty="0" sz="2000" lang="en-US" smtClean="0">
                <a:latin typeface="Symbol" panose="05050102010706020507" pitchFamily="18" charset="2"/>
                <a:cs typeface="Arial" panose="020B0604020202020204" pitchFamily="34" charset="0"/>
              </a:rPr>
              <a:t>)</a:t>
            </a:r>
            <a:endParaRPr altLang="en-US" b="1" dirty="0" sz="2000" lang="zh-CN">
              <a:latin typeface="Symbol" panose="05050102010706020507" pitchFamily="18" charset="2"/>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36"/>
                                        </p:tgtEl>
                                        <p:attrNameLst>
                                          <p:attrName>style.visibility</p:attrName>
                                        </p:attrNameLst>
                                      </p:cBhvr>
                                      <p:to>
                                        <p:strVal val="visible"/>
                                      </p:to>
                                    </p:set>
                                    <p:animEffect transition="in" filter="wipe(down)">
                                      <p:cBhvr>
                                        <p:cTn dur="500" id="7"/>
                                        <p:tgtEl>
                                          <p:spTgt spid="236"/>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064"/>
                                        </p:tgtEl>
                                        <p:attrNameLst>
                                          <p:attrName>style.visibility</p:attrName>
                                        </p:attrNameLst>
                                      </p:cBhvr>
                                      <p:to>
                                        <p:strVal val="visible"/>
                                      </p:to>
                                    </p:set>
                                    <p:animEffect transition="in" filter="wipe(down)">
                                      <p:cBhvr>
                                        <p:cTn dur="500" id="10"/>
                                        <p:tgtEl>
                                          <p:spTgt spid="1050064"/>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50111"/>
                                        </p:tgtEl>
                                        <p:attrNameLst>
                                          <p:attrName>style.visibility</p:attrName>
                                        </p:attrNameLst>
                                      </p:cBhvr>
                                      <p:to>
                                        <p:strVal val="visible"/>
                                      </p:to>
                                    </p:set>
                                    <p:animEffect transition="in" filter="wipe(down)">
                                      <p:cBhvr>
                                        <p:cTn dur="500" id="13"/>
                                        <p:tgtEl>
                                          <p:spTgt spid="1050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64" grpId="0" animBg="1"/>
      <p:bldP spid="10501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45" name=""/>
        <p:cNvGrpSpPr/>
        <p:nvPr/>
      </p:nvGrpSpPr>
      <p:grpSpPr>
        <a:xfrm>
          <a:off x="0" y="0"/>
          <a:ext cx="0" cy="0"/>
          <a:chOff x="0" y="0"/>
          <a:chExt cx="0" cy="0"/>
        </a:xfrm>
      </p:grpSpPr>
      <p:sp>
        <p:nvSpPr>
          <p:cNvPr id="105011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46" name="组合 5"/>
          <p:cNvGrpSpPr/>
          <p:nvPr/>
        </p:nvGrpSpPr>
        <p:grpSpPr>
          <a:xfrm>
            <a:off x="5273232" y="1579661"/>
            <a:ext cx="3168150" cy="4153360"/>
            <a:chOff x="5013258" y="1454311"/>
            <a:chExt cx="3168150" cy="4153360"/>
          </a:xfrm>
        </p:grpSpPr>
        <p:grpSp>
          <p:nvGrpSpPr>
            <p:cNvPr id="247" name="组合 1"/>
            <p:cNvGrpSpPr/>
            <p:nvPr/>
          </p:nvGrpSpPr>
          <p:grpSpPr>
            <a:xfrm>
              <a:off x="5013258" y="1454311"/>
              <a:ext cx="3168150" cy="4153360"/>
              <a:chOff x="5099618" y="1012351"/>
              <a:chExt cx="3168150" cy="4153360"/>
            </a:xfrm>
          </p:grpSpPr>
          <p:grpSp>
            <p:nvGrpSpPr>
              <p:cNvPr id="248" name="组合 4"/>
              <p:cNvGrpSpPr/>
              <p:nvPr/>
            </p:nvGrpSpPr>
            <p:grpSpPr>
              <a:xfrm>
                <a:off x="5099618" y="1012351"/>
                <a:ext cx="3168150" cy="4153360"/>
                <a:chOff x="5003098" y="1392494"/>
                <a:chExt cx="3168150" cy="4153360"/>
              </a:xfrm>
            </p:grpSpPr>
            <p:sp>
              <p:nvSpPr>
                <p:cNvPr id="1050116" name="文本框 305"/>
                <p:cNvSpPr txBox="1"/>
                <p:nvPr/>
              </p:nvSpPr>
              <p:spPr>
                <a:xfrm>
                  <a:off x="5003098" y="3035791"/>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C0</a:t>
                  </a:r>
                  <a:endParaRPr altLang="en-US" b="1" dirty="0" sz="2000" lang="zh-CN">
                    <a:latin typeface="Arial" panose="020B0604020202020204" pitchFamily="34" charset="0"/>
                    <a:cs typeface="Arial" panose="020B0604020202020204" pitchFamily="34" charset="0"/>
                  </a:endParaRPr>
                </a:p>
              </p:txBody>
            </p:sp>
            <p:grpSp>
              <p:nvGrpSpPr>
                <p:cNvPr id="249" name="Group 178"/>
                <p:cNvGrpSpPr/>
                <p:nvPr/>
              </p:nvGrpSpPr>
              <p:grpSpPr bwMode="auto">
                <a:xfrm>
                  <a:off x="5515612" y="1798111"/>
                  <a:ext cx="2165351" cy="3743337"/>
                  <a:chOff x="3643" y="559"/>
                  <a:chExt cx="1364" cy="2358"/>
                </a:xfrm>
              </p:grpSpPr>
              <p:sp>
                <p:nvSpPr>
                  <p:cNvPr id="1050117" name="Freeform 114"/>
                  <p:cNvSpPr/>
                  <p:nvPr/>
                </p:nvSpPr>
                <p:spPr bwMode="auto">
                  <a:xfrm>
                    <a:off x="4690" y="1694"/>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18" name="Freeform 116"/>
                  <p:cNvSpPr/>
                  <p:nvPr/>
                </p:nvSpPr>
                <p:spPr bwMode="auto">
                  <a:xfrm>
                    <a:off x="4699" y="1954"/>
                    <a:ext cx="226" cy="14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50119" name="Freeform 118"/>
                  <p:cNvSpPr/>
                  <p:nvPr/>
                </p:nvSpPr>
                <p:spPr bwMode="auto">
                  <a:xfrm>
                    <a:off x="3719" y="1932"/>
                    <a:ext cx="214"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50120" name="Line 119"/>
                  <p:cNvSpPr>
                    <a:spLocks noChangeShapeType="1"/>
                  </p:cNvSpPr>
                  <p:nvPr/>
                </p:nvSpPr>
                <p:spPr bwMode="auto">
                  <a:xfrm flipV="1">
                    <a:off x="3938" y="171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21" name="Freeform 120"/>
                  <p:cNvSpPr/>
                  <p:nvPr/>
                </p:nvSpPr>
                <p:spPr bwMode="auto">
                  <a:xfrm>
                    <a:off x="3707" y="1699"/>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22" name="Line 121"/>
                  <p:cNvSpPr>
                    <a:spLocks noChangeShapeType="1"/>
                  </p:cNvSpPr>
                  <p:nvPr/>
                </p:nvSpPr>
                <p:spPr bwMode="auto">
                  <a:xfrm flipH="1">
                    <a:off x="3713" y="2778"/>
                    <a:ext cx="1220"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123" name="Line 122"/>
                  <p:cNvSpPr>
                    <a:spLocks noChangeShapeType="1"/>
                  </p:cNvSpPr>
                  <p:nvPr/>
                </p:nvSpPr>
                <p:spPr bwMode="auto">
                  <a:xfrm flipH="1" flipV="1">
                    <a:off x="3721" y="2077"/>
                    <a:ext cx="0" cy="70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24" name="Line 123"/>
                  <p:cNvSpPr>
                    <a:spLocks noChangeShapeType="1"/>
                  </p:cNvSpPr>
                  <p:nvPr/>
                </p:nvSpPr>
                <p:spPr bwMode="auto">
                  <a:xfrm flipH="1" flipV="1">
                    <a:off x="4927" y="2094"/>
                    <a:ext cx="0" cy="68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25" name="Line 124"/>
                  <p:cNvSpPr>
                    <a:spLocks noChangeShapeType="1"/>
                  </p:cNvSpPr>
                  <p:nvPr/>
                </p:nvSpPr>
                <p:spPr bwMode="auto">
                  <a:xfrm>
                    <a:off x="4253" y="2916"/>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26" name="Line 127"/>
                  <p:cNvSpPr>
                    <a:spLocks noChangeShapeType="1"/>
                  </p:cNvSpPr>
                  <p:nvPr/>
                </p:nvSpPr>
                <p:spPr bwMode="auto">
                  <a:xfrm flipH="1">
                    <a:off x="3937" y="1898"/>
                    <a:ext cx="76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127" name="Line 128"/>
                  <p:cNvSpPr>
                    <a:spLocks noChangeShapeType="1"/>
                  </p:cNvSpPr>
                  <p:nvPr/>
                </p:nvSpPr>
                <p:spPr bwMode="auto">
                  <a:xfrm flipH="1" flipV="1">
                    <a:off x="3713" y="1121"/>
                    <a:ext cx="0" cy="58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28" name="Line 129"/>
                  <p:cNvSpPr>
                    <a:spLocks noChangeShapeType="1"/>
                  </p:cNvSpPr>
                  <p:nvPr/>
                </p:nvSpPr>
                <p:spPr bwMode="auto">
                  <a:xfrm flipH="1" flipV="1">
                    <a:off x="4910" y="756"/>
                    <a:ext cx="0" cy="94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29" name="Line 130"/>
                  <p:cNvSpPr>
                    <a:spLocks noChangeShapeType="1"/>
                  </p:cNvSpPr>
                  <p:nvPr/>
                </p:nvSpPr>
                <p:spPr bwMode="auto">
                  <a:xfrm flipH="1" flipV="1">
                    <a:off x="4339" y="1499"/>
                    <a:ext cx="0" cy="398"/>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30" name="Line 133"/>
                  <p:cNvSpPr>
                    <a:spLocks noChangeShapeType="1"/>
                  </p:cNvSpPr>
                  <p:nvPr/>
                </p:nvSpPr>
                <p:spPr bwMode="auto">
                  <a:xfrm flipH="1">
                    <a:off x="3721" y="1299"/>
                    <a:ext cx="37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131" name="Line 135"/>
                  <p:cNvSpPr>
                    <a:spLocks noChangeShapeType="1"/>
                  </p:cNvSpPr>
                  <p:nvPr/>
                </p:nvSpPr>
                <p:spPr bwMode="auto">
                  <a:xfrm flipV="1">
                    <a:off x="3713" y="633"/>
                    <a:ext cx="0" cy="20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32" name="Rectangle 136"/>
                  <p:cNvSpPr>
                    <a:spLocks noChangeArrowheads="1"/>
                  </p:cNvSpPr>
                  <p:nvPr/>
                </p:nvSpPr>
                <p:spPr bwMode="auto">
                  <a:xfrm>
                    <a:off x="3660" y="842"/>
                    <a:ext cx="102" cy="272"/>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133" name="Oval 138"/>
                  <p:cNvSpPr>
                    <a:spLocks noChangeArrowheads="1"/>
                  </p:cNvSpPr>
                  <p:nvPr/>
                </p:nvSpPr>
                <p:spPr bwMode="auto">
                  <a:xfrm>
                    <a:off x="3672" y="559"/>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134" name="Line 139"/>
                  <p:cNvSpPr>
                    <a:spLocks noChangeShapeType="1"/>
                  </p:cNvSpPr>
                  <p:nvPr/>
                </p:nvSpPr>
                <p:spPr bwMode="auto">
                  <a:xfrm>
                    <a:off x="3848" y="86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135" name="Line 148"/>
                  <p:cNvSpPr>
                    <a:spLocks noChangeShapeType="1"/>
                  </p:cNvSpPr>
                  <p:nvPr/>
                </p:nvSpPr>
                <p:spPr bwMode="auto">
                  <a:xfrm>
                    <a:off x="3643" y="1391"/>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136" name="Line 149"/>
                  <p:cNvSpPr>
                    <a:spLocks noChangeShapeType="1"/>
                  </p:cNvSpPr>
                  <p:nvPr/>
                </p:nvSpPr>
                <p:spPr bwMode="auto">
                  <a:xfrm rot="5400000">
                    <a:off x="4160" y="1745"/>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137" name="Line 150"/>
                  <p:cNvSpPr>
                    <a:spLocks noChangeShapeType="1"/>
                  </p:cNvSpPr>
                  <p:nvPr/>
                </p:nvSpPr>
                <p:spPr bwMode="auto">
                  <a:xfrm>
                    <a:off x="5007" y="1017"/>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138" name="Rectangle 161"/>
                  <p:cNvSpPr>
                    <a:spLocks noChangeArrowheads="1"/>
                  </p:cNvSpPr>
                  <p:nvPr/>
                </p:nvSpPr>
                <p:spPr bwMode="auto">
                  <a:xfrm>
                    <a:off x="3721" y="2135"/>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50139" name="Rectangle 162"/>
                  <p:cNvSpPr>
                    <a:spLocks noChangeArrowheads="1"/>
                  </p:cNvSpPr>
                  <p:nvPr/>
                </p:nvSpPr>
                <p:spPr bwMode="auto">
                  <a:xfrm>
                    <a:off x="3942" y="1825"/>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50140" name="Rectangle 163"/>
                  <p:cNvSpPr>
                    <a:spLocks noChangeArrowheads="1"/>
                  </p:cNvSpPr>
                  <p:nvPr/>
                </p:nvSpPr>
                <p:spPr bwMode="auto">
                  <a:xfrm>
                    <a:off x="4711" y="2145"/>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50141" name="Rectangle 164"/>
                  <p:cNvSpPr>
                    <a:spLocks noChangeArrowheads="1"/>
                  </p:cNvSpPr>
                  <p:nvPr/>
                </p:nvSpPr>
                <p:spPr bwMode="auto">
                  <a:xfrm>
                    <a:off x="4496" y="1833"/>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sz="2800" kumimoji="1" lang="en-US" smtClean="0">
                        <a:cs typeface="Times New Roman" pitchFamily="18" charset="0"/>
                      </a:rPr>
                      <a:t>+</a:t>
                    </a:r>
                  </a:p>
                </p:txBody>
              </p:sp>
              <p:sp>
                <p:nvSpPr>
                  <p:cNvPr id="1050142" name="Line 165"/>
                  <p:cNvSpPr>
                    <a:spLocks noChangeShapeType="1"/>
                  </p:cNvSpPr>
                  <p:nvPr/>
                </p:nvSpPr>
                <p:spPr bwMode="auto">
                  <a:xfrm rot="16200000">
                    <a:off x="4520" y="1742"/>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143" name="Line 175"/>
                  <p:cNvSpPr>
                    <a:spLocks noChangeShapeType="1"/>
                  </p:cNvSpPr>
                  <p:nvPr/>
                </p:nvSpPr>
                <p:spPr bwMode="auto">
                  <a:xfrm flipV="1">
                    <a:off x="4695" y="170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50144" name="文本框 300"/>
                <p:cNvSpPr txBox="1"/>
                <p:nvPr/>
              </p:nvSpPr>
              <p:spPr>
                <a:xfrm flipH="1">
                  <a:off x="5441584" y="1392494"/>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0145" name="文本框 301"/>
                <p:cNvSpPr txBox="1"/>
                <p:nvPr/>
              </p:nvSpPr>
              <p:spPr>
                <a:xfrm>
                  <a:off x="5129899" y="2259340"/>
                  <a:ext cx="388830"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50146" name="文本框 302"/>
                <p:cNvSpPr txBox="1"/>
                <p:nvPr/>
              </p:nvSpPr>
              <p:spPr>
                <a:xfrm>
                  <a:off x="5865679" y="2236224"/>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50147" name="文本框 303"/>
                <p:cNvSpPr txBox="1"/>
                <p:nvPr/>
              </p:nvSpPr>
              <p:spPr>
                <a:xfrm>
                  <a:off x="5261921" y="366903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T0</a:t>
                  </a:r>
                  <a:endParaRPr altLang="en-US" b="1" dirty="0" sz="2400" lang="zh-CN">
                    <a:latin typeface="Arial" panose="020B0604020202020204" pitchFamily="34" charset="0"/>
                    <a:cs typeface="Arial" panose="020B0604020202020204" pitchFamily="34" charset="0"/>
                  </a:endParaRPr>
                </a:p>
              </p:txBody>
            </p:sp>
            <p:sp>
              <p:nvSpPr>
                <p:cNvPr id="1050148" name="文本框 304"/>
                <p:cNvSpPr txBox="1"/>
                <p:nvPr/>
              </p:nvSpPr>
              <p:spPr>
                <a:xfrm>
                  <a:off x="7316686" y="365801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50149" name="文本框 306"/>
                <p:cNvSpPr txBox="1"/>
                <p:nvPr/>
              </p:nvSpPr>
              <p:spPr>
                <a:xfrm>
                  <a:off x="6115152" y="3401036"/>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B0</a:t>
                  </a:r>
                  <a:endParaRPr altLang="en-US" b="1" dirty="0" sz="2000" lang="zh-CN">
                    <a:latin typeface="Arial" panose="020B0604020202020204" pitchFamily="34" charset="0"/>
                    <a:cs typeface="Arial" panose="020B0604020202020204" pitchFamily="34" charset="0"/>
                  </a:endParaRPr>
                </a:p>
              </p:txBody>
            </p:sp>
            <p:sp>
              <p:nvSpPr>
                <p:cNvPr id="1050150" name="文本框 307"/>
                <p:cNvSpPr txBox="1"/>
                <p:nvPr/>
              </p:nvSpPr>
              <p:spPr>
                <a:xfrm>
                  <a:off x="6649332" y="3418718"/>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50151" name="文本框 308"/>
                <p:cNvSpPr txBox="1"/>
                <p:nvPr/>
              </p:nvSpPr>
              <p:spPr>
                <a:xfrm>
                  <a:off x="7680959" y="2474993"/>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50152" name="Line 165"/>
                <p:cNvSpPr>
                  <a:spLocks noChangeShapeType="1"/>
                </p:cNvSpPr>
                <p:nvPr/>
              </p:nvSpPr>
              <p:spPr bwMode="auto">
                <a:xfrm rot="16200000">
                  <a:off x="5926233" y="2891970"/>
                  <a:ext cx="0" cy="344488"/>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153" name="Line 122"/>
                <p:cNvSpPr>
                  <a:spLocks noChangeShapeType="1"/>
                </p:cNvSpPr>
                <p:nvPr/>
              </p:nvSpPr>
              <p:spPr bwMode="auto">
                <a:xfrm flipH="1" flipV="1">
                  <a:off x="6620509" y="5322140"/>
                  <a:ext cx="0" cy="22371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54" name="文本框 311"/>
                <p:cNvSpPr txBox="1"/>
                <p:nvPr/>
              </p:nvSpPr>
              <p:spPr>
                <a:xfrm>
                  <a:off x="5777548" y="4168780"/>
                  <a:ext cx="6972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BE0</a:t>
                  </a:r>
                  <a:endParaRPr altLang="en-US" b="1" dirty="0" sz="2000" lang="zh-CN">
                    <a:latin typeface="Arial" panose="020B0604020202020204" pitchFamily="34" charset="0"/>
                    <a:cs typeface="Arial" panose="020B0604020202020204" pitchFamily="34" charset="0"/>
                  </a:endParaRPr>
                </a:p>
              </p:txBody>
            </p:sp>
            <p:sp>
              <p:nvSpPr>
                <p:cNvPr id="1050155" name="文本框 312"/>
                <p:cNvSpPr txBox="1"/>
                <p:nvPr/>
              </p:nvSpPr>
              <p:spPr>
                <a:xfrm>
                  <a:off x="6819846" y="4163312"/>
                  <a:ext cx="6972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BE1</a:t>
                  </a:r>
                  <a:endParaRPr altLang="en-US" b="1" dirty="0" sz="2000" lang="zh-CN">
                    <a:latin typeface="Arial" panose="020B0604020202020204" pitchFamily="34" charset="0"/>
                    <a:cs typeface="Arial" panose="020B0604020202020204" pitchFamily="34" charset="0"/>
                  </a:endParaRPr>
                </a:p>
              </p:txBody>
            </p:sp>
          </p:grpSp>
          <p:sp>
            <p:nvSpPr>
              <p:cNvPr id="1050156" name="文本框 59"/>
              <p:cNvSpPr txBox="1"/>
              <p:nvPr/>
            </p:nvSpPr>
            <p:spPr>
              <a:xfrm>
                <a:off x="5951435" y="4344145"/>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E0</a:t>
                </a:r>
                <a:endParaRPr altLang="en-US" b="1" dirty="0" sz="2000" lang="zh-CN">
                  <a:latin typeface="Arial" panose="020B0604020202020204" pitchFamily="34" charset="0"/>
                  <a:cs typeface="Arial" panose="020B0604020202020204" pitchFamily="34" charset="0"/>
                </a:endParaRPr>
              </a:p>
            </p:txBody>
          </p:sp>
          <p:sp>
            <p:nvSpPr>
              <p:cNvPr id="1050157" name="Line 148"/>
              <p:cNvSpPr>
                <a:spLocks noChangeShapeType="1"/>
              </p:cNvSpPr>
              <p:nvPr/>
            </p:nvSpPr>
            <p:spPr bwMode="auto">
              <a:xfrm>
                <a:off x="5949600"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158" name="文本框 61"/>
              <p:cNvSpPr txBox="1"/>
              <p:nvPr/>
            </p:nvSpPr>
            <p:spPr>
              <a:xfrm>
                <a:off x="6998267" y="4350411"/>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sp>
            <p:nvSpPr>
              <p:cNvPr id="1050159" name="Line 148"/>
              <p:cNvSpPr>
                <a:spLocks noChangeShapeType="1"/>
              </p:cNvSpPr>
              <p:nvPr/>
            </p:nvSpPr>
            <p:spPr bwMode="auto">
              <a:xfrm>
                <a:off x="7413206"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grpSp>
        <p:sp>
          <p:nvSpPr>
            <p:cNvPr id="1050160" name="Line 133"/>
            <p:cNvSpPr>
              <a:spLocks noChangeShapeType="1"/>
            </p:cNvSpPr>
            <p:nvPr/>
          </p:nvSpPr>
          <p:spPr bwMode="auto">
            <a:xfrm flipH="1">
              <a:off x="5627371" y="2119661"/>
              <a:ext cx="98583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161" name="Line 130"/>
            <p:cNvSpPr>
              <a:spLocks noChangeShapeType="1"/>
            </p:cNvSpPr>
            <p:nvPr/>
          </p:nvSpPr>
          <p:spPr bwMode="auto">
            <a:xfrm flipH="1" flipV="1">
              <a:off x="6597335" y="2110137"/>
              <a:ext cx="0" cy="58164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62" name="Line 175"/>
            <p:cNvSpPr>
              <a:spLocks noChangeShapeType="1"/>
            </p:cNvSpPr>
            <p:nvPr/>
          </p:nvSpPr>
          <p:spPr bwMode="auto">
            <a:xfrm flipV="1">
              <a:off x="6261329" y="2742520"/>
              <a:ext cx="1588" cy="57626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63" name="Freeform 116"/>
            <p:cNvSpPr/>
            <p:nvPr/>
          </p:nvSpPr>
          <p:spPr bwMode="auto">
            <a:xfrm>
              <a:off x="6275661" y="3149510"/>
              <a:ext cx="358775" cy="225426"/>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50164" name="Freeform 114"/>
            <p:cNvSpPr/>
            <p:nvPr/>
          </p:nvSpPr>
          <p:spPr bwMode="auto">
            <a:xfrm>
              <a:off x="6254433" y="2676232"/>
              <a:ext cx="357188" cy="254001"/>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65" name="文本框 76"/>
            <p:cNvSpPr txBox="1"/>
            <p:nvPr/>
          </p:nvSpPr>
          <p:spPr>
            <a:xfrm>
              <a:off x="5702251" y="3080660"/>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50166" name="文本框 77"/>
            <p:cNvSpPr txBox="1"/>
            <p:nvPr/>
          </p:nvSpPr>
          <p:spPr>
            <a:xfrm>
              <a:off x="6364282" y="2765874"/>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T2</a:t>
              </a:r>
              <a:endParaRPr altLang="en-US" b="1" dirty="0" sz="2400" lang="zh-CN">
                <a:latin typeface="Arial" panose="020B0604020202020204" pitchFamily="34" charset="0"/>
                <a:cs typeface="Arial" panose="020B0604020202020204" pitchFamily="34" charset="0"/>
              </a:endParaRPr>
            </a:p>
          </p:txBody>
        </p:sp>
        <p:sp>
          <p:nvSpPr>
            <p:cNvPr id="1050167" name="Line 148"/>
            <p:cNvSpPr>
              <a:spLocks noChangeShapeType="1"/>
            </p:cNvSpPr>
            <p:nvPr/>
          </p:nvSpPr>
          <p:spPr bwMode="auto">
            <a:xfrm>
              <a:off x="6742275" y="3280715"/>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168" name="文本框 79"/>
            <p:cNvSpPr txBox="1"/>
            <p:nvPr/>
          </p:nvSpPr>
          <p:spPr>
            <a:xfrm>
              <a:off x="6719157" y="3196914"/>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grpSp>
      <p:sp>
        <p:nvSpPr>
          <p:cNvPr id="1050169" name="矩形 8"/>
          <p:cNvSpPr/>
          <p:nvPr/>
        </p:nvSpPr>
        <p:spPr>
          <a:xfrm>
            <a:off x="764091" y="869624"/>
            <a:ext cx="4045305" cy="461665"/>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T0, T1 and T2 are identical</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0170" name="矩形 81"/>
          <p:cNvSpPr>
            <a:spLocks noChangeAspect="1" noMove="1" noResize="1" noRot="1" noAdjustHandles="1" noEditPoints="1" noChangeArrowheads="1" noChangeShapeType="1" noTextEdit="1"/>
          </p:cNvSpPr>
          <p:nvPr/>
        </p:nvSpPr>
        <p:spPr>
          <a:xfrm>
            <a:off x="1329068" y="1384620"/>
            <a:ext cx="2729914" cy="461665"/>
          </a:xfrm>
          <a:prstGeom prst="rect"/>
          <a:blipFill>
            <a:blip xmlns:r="http://schemas.openxmlformats.org/officeDocument/2006/relationships" r:embed="rId1"/>
            <a:stretch>
              <a:fillRect r="-223" b="-17105"/>
            </a:stretch>
          </a:blipFill>
        </p:spPr>
        <p:txBody>
          <a:bodyPr/>
          <a:p>
            <a:r>
              <a:rPr altLang="en-US" lang="zh-CN">
                <a:noFill/>
              </a:rPr>
              <a:t> </a:t>
            </a:r>
          </a:p>
        </p:txBody>
      </p:sp>
      <p:sp>
        <p:nvSpPr>
          <p:cNvPr id="1050171" name="矩形 83"/>
          <p:cNvSpPr>
            <a:spLocks noChangeAspect="1" noMove="1" noResize="1" noRot="1" noAdjustHandles="1" noEditPoints="1" noChangeArrowheads="1" noChangeShapeType="1" noTextEdit="1"/>
          </p:cNvSpPr>
          <p:nvPr/>
        </p:nvSpPr>
        <p:spPr>
          <a:xfrm>
            <a:off x="1418328" y="1993140"/>
            <a:ext cx="2322880" cy="461665"/>
          </a:xfrm>
          <a:prstGeom prst="rect"/>
          <a:blipFill>
            <a:blip xmlns:r="http://schemas.openxmlformats.org/officeDocument/2006/relationships" r:embed="rId2"/>
            <a:stretch>
              <a:fillRect b="-1316"/>
            </a:stretch>
          </a:blipFill>
        </p:spPr>
        <p:txBody>
          <a:bodyPr/>
          <a:p>
            <a:r>
              <a:rPr altLang="en-US" lang="zh-CN">
                <a:noFill/>
              </a:rPr>
              <a:t> </a:t>
            </a:r>
          </a:p>
        </p:txBody>
      </p:sp>
      <p:sp>
        <p:nvSpPr>
          <p:cNvPr id="1050172" name="矩形 84"/>
          <p:cNvSpPr>
            <a:spLocks noChangeAspect="1" noMove="1" noResize="1" noRot="1" noAdjustHandles="1" noEditPoints="1" noChangeArrowheads="1" noChangeShapeType="1" noTextEdit="1"/>
          </p:cNvSpPr>
          <p:nvPr/>
        </p:nvSpPr>
        <p:spPr>
          <a:xfrm>
            <a:off x="1387133" y="2570564"/>
            <a:ext cx="2556277" cy="461665"/>
          </a:xfrm>
          <a:prstGeom prst="rect"/>
          <a:blipFill>
            <a:blip xmlns:r="http://schemas.openxmlformats.org/officeDocument/2006/relationships" r:embed="rId3"/>
            <a:stretch>
              <a:fillRect b="-2667"/>
            </a:stretch>
          </a:blipFill>
        </p:spPr>
        <p:txBody>
          <a:bodyPr/>
          <a:p>
            <a:r>
              <a:rPr altLang="en-US" lang="zh-CN">
                <a:noFill/>
              </a:rPr>
              <a:t> </a:t>
            </a:r>
          </a:p>
        </p:txBody>
      </p:sp>
      <p:sp>
        <p:nvSpPr>
          <p:cNvPr id="1050173" name="矩形 85"/>
          <p:cNvSpPr>
            <a:spLocks noChangeAspect="1" noMove="1" noResize="1" noRot="1" noAdjustHandles="1" noEditPoints="1" noChangeArrowheads="1" noChangeShapeType="1" noTextEdit="1"/>
          </p:cNvSpPr>
          <p:nvPr/>
        </p:nvSpPr>
        <p:spPr>
          <a:xfrm>
            <a:off x="1363492" y="3140887"/>
            <a:ext cx="2517805" cy="461665"/>
          </a:xfrm>
          <a:prstGeom prst="rect"/>
          <a:blipFill>
            <a:blip xmlns:r="http://schemas.openxmlformats.org/officeDocument/2006/relationships" r:embed="rId4"/>
            <a:stretch>
              <a:fillRect b="-2632"/>
            </a:stretch>
          </a:blipFill>
        </p:spPr>
        <p:txBody>
          <a:bodyPr/>
          <a:p>
            <a:r>
              <a:rPr altLang="en-US" lang="zh-CN">
                <a:noFill/>
              </a:rPr>
              <a:t> </a:t>
            </a:r>
          </a:p>
        </p:txBody>
      </p:sp>
      <p:sp>
        <p:nvSpPr>
          <p:cNvPr id="1050174" name="矩形 88"/>
          <p:cNvSpPr>
            <a:spLocks noChangeAspect="1" noMove="1" noResize="1" noRot="1" noAdjustHandles="1" noEditPoints="1" noChangeArrowheads="1" noChangeShapeType="1" noTextEdit="1"/>
          </p:cNvSpPr>
          <p:nvPr/>
        </p:nvSpPr>
        <p:spPr>
          <a:xfrm>
            <a:off x="1294682" y="3784928"/>
            <a:ext cx="3005118" cy="461665"/>
          </a:xfrm>
          <a:prstGeom prst="rect"/>
          <a:blipFill>
            <a:blip xmlns:r="http://schemas.openxmlformats.org/officeDocument/2006/relationships" r:embed="rId5"/>
            <a:stretch>
              <a:fillRect b="-1316"/>
            </a:stretch>
          </a:blipFill>
        </p:spPr>
        <p:txBody>
          <a:bodyPr/>
          <a:p>
            <a:r>
              <a:rPr altLang="en-US" lang="zh-CN">
                <a:noFill/>
              </a:rPr>
              <a:t> </a:t>
            </a:r>
          </a:p>
        </p:txBody>
      </p:sp>
      <p:sp>
        <p:nvSpPr>
          <p:cNvPr id="1050175" name="矩形 90"/>
          <p:cNvSpPr>
            <a:spLocks noChangeAspect="1" noMove="1" noResize="1" noRot="1" noAdjustHandles="1" noEditPoints="1" noChangeArrowheads="1" noChangeShapeType="1" noTextEdit="1"/>
          </p:cNvSpPr>
          <p:nvPr/>
        </p:nvSpPr>
        <p:spPr>
          <a:xfrm>
            <a:off x="1009742" y="4323009"/>
            <a:ext cx="1996059" cy="846257"/>
          </a:xfrm>
          <a:prstGeom prst="rect"/>
          <a:blipFill>
            <a:blip xmlns:r="http://schemas.openxmlformats.org/officeDocument/2006/relationships" r:embed="rId6"/>
            <a:stretch>
              <a:fillRect/>
            </a:stretch>
          </a:blipFill>
        </p:spPr>
        <p:txBody>
          <a:bodyPr/>
          <a:p>
            <a:r>
              <a:rPr altLang="en-US" lang="zh-CN">
                <a:noFill/>
              </a:rPr>
              <a:t> </a:t>
            </a:r>
          </a:p>
        </p:txBody>
      </p:sp>
      <p:sp>
        <p:nvSpPr>
          <p:cNvPr id="1050176" name="矩形 91"/>
          <p:cNvSpPr>
            <a:spLocks noChangeAspect="1" noMove="1" noResize="1" noRot="1" noAdjustHandles="1" noEditPoints="1" noChangeArrowheads="1" noChangeShapeType="1" noTextEdit="1"/>
          </p:cNvSpPr>
          <p:nvPr/>
        </p:nvSpPr>
        <p:spPr>
          <a:xfrm>
            <a:off x="2840449" y="4330626"/>
            <a:ext cx="1996059" cy="846257"/>
          </a:xfrm>
          <a:prstGeom prst="rect"/>
          <a:blipFill>
            <a:blip xmlns:r="http://schemas.openxmlformats.org/officeDocument/2006/relationships" r:embed="rId7"/>
            <a:stretch>
              <a:fillRect/>
            </a:stretch>
          </a:blipFill>
        </p:spPr>
        <p:txBody>
          <a:bodyPr/>
          <a:p>
            <a:r>
              <a:rPr altLang="en-US" lang="zh-CN">
                <a:noFill/>
              </a:rPr>
              <a:t> </a:t>
            </a:r>
          </a:p>
        </p:txBody>
      </p:sp>
      <p:sp>
        <p:nvSpPr>
          <p:cNvPr id="1050177" name="矩形 93"/>
          <p:cNvSpPr>
            <a:spLocks noChangeAspect="1" noMove="1" noResize="1" noRot="1" noAdjustHandles="1" noEditPoints="1" noChangeArrowheads="1" noChangeShapeType="1" noTextEdit="1"/>
          </p:cNvSpPr>
          <p:nvPr/>
        </p:nvSpPr>
        <p:spPr>
          <a:xfrm>
            <a:off x="1012650" y="5239727"/>
            <a:ext cx="2460930" cy="851708"/>
          </a:xfrm>
          <a:prstGeom prst="rect"/>
          <a:blipFill>
            <a:blip xmlns:r="http://schemas.openxmlformats.org/officeDocument/2006/relationships" r:embed="rId8"/>
            <a:stretch>
              <a:fillRect/>
            </a:stretch>
          </a:blipFill>
        </p:spPr>
        <p:txBody>
          <a:bodyPr/>
          <a:p>
            <a:r>
              <a:rPr altLang="en-US" lang="zh-CN">
                <a:noFill/>
              </a:rPr>
              <a:t> </a:t>
            </a:r>
          </a:p>
        </p:txBody>
      </p:sp>
      <p:sp>
        <p:nvSpPr>
          <p:cNvPr id="1050178" name="矩形 8"/>
          <p:cNvSpPr>
            <a:spLocks noChangeAspect="1" noMove="1" noResize="1" noRot="1" noAdjustHandles="1" noEditPoints="1" noChangeArrowheads="1" noChangeShapeType="1" noTextEdit="1"/>
          </p:cNvSpPr>
          <p:nvPr/>
        </p:nvSpPr>
        <p:spPr>
          <a:xfrm>
            <a:off x="5556356" y="922208"/>
            <a:ext cx="2383604" cy="461665"/>
          </a:xfrm>
          <a:prstGeom prst="rect"/>
          <a:blipFill>
            <a:blip xmlns:r="http://schemas.openxmlformats.org/officeDocument/2006/relationships" r:embed="rId9"/>
            <a:stretch>
              <a:fillRect l="-2046" t="-9211" r="-767" b="-30263"/>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171"/>
                                        </p:tgtEl>
                                        <p:attrNameLst>
                                          <p:attrName>style.visibility</p:attrName>
                                        </p:attrNameLst>
                                      </p:cBhvr>
                                      <p:to>
                                        <p:strVal val="visible"/>
                                      </p:to>
                                    </p:set>
                                    <p:animEffect transition="in" filter="wipe(down)">
                                      <p:cBhvr>
                                        <p:cTn dur="500" id="7"/>
                                        <p:tgtEl>
                                          <p:spTgt spid="105017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172"/>
                                        </p:tgtEl>
                                        <p:attrNameLst>
                                          <p:attrName>style.visibility</p:attrName>
                                        </p:attrNameLst>
                                      </p:cBhvr>
                                      <p:to>
                                        <p:strVal val="visible"/>
                                      </p:to>
                                    </p:set>
                                    <p:animEffect transition="in" filter="wipe(down)">
                                      <p:cBhvr>
                                        <p:cTn dur="500" id="12"/>
                                        <p:tgtEl>
                                          <p:spTgt spid="1050172"/>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173"/>
                                        </p:tgtEl>
                                        <p:attrNameLst>
                                          <p:attrName>style.visibility</p:attrName>
                                        </p:attrNameLst>
                                      </p:cBhvr>
                                      <p:to>
                                        <p:strVal val="visible"/>
                                      </p:to>
                                    </p:set>
                                    <p:animEffect transition="in" filter="wipe(down)">
                                      <p:cBhvr>
                                        <p:cTn dur="500" id="17"/>
                                        <p:tgtEl>
                                          <p:spTgt spid="1050173"/>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0174"/>
                                        </p:tgtEl>
                                        <p:attrNameLst>
                                          <p:attrName>style.visibility</p:attrName>
                                        </p:attrNameLst>
                                      </p:cBhvr>
                                      <p:to>
                                        <p:strVal val="visible"/>
                                      </p:to>
                                    </p:set>
                                    <p:animEffect transition="in" filter="wipe(down)">
                                      <p:cBhvr>
                                        <p:cTn dur="500" id="22"/>
                                        <p:tgtEl>
                                          <p:spTgt spid="1050174"/>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50175"/>
                                        </p:tgtEl>
                                        <p:attrNameLst>
                                          <p:attrName>style.visibility</p:attrName>
                                        </p:attrNameLst>
                                      </p:cBhvr>
                                      <p:to>
                                        <p:strVal val="visible"/>
                                      </p:to>
                                    </p:set>
                                    <p:animEffect transition="in" filter="wipe(down)">
                                      <p:cBhvr>
                                        <p:cTn dur="500" id="27"/>
                                        <p:tgtEl>
                                          <p:spTgt spid="1050175"/>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50176"/>
                                        </p:tgtEl>
                                        <p:attrNameLst>
                                          <p:attrName>style.visibility</p:attrName>
                                        </p:attrNameLst>
                                      </p:cBhvr>
                                      <p:to>
                                        <p:strVal val="visible"/>
                                      </p:to>
                                    </p:set>
                                    <p:animEffect transition="in" filter="wipe(down)">
                                      <p:cBhvr>
                                        <p:cTn dur="500" id="32"/>
                                        <p:tgtEl>
                                          <p:spTgt spid="1050176"/>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4">
                                  <p:stCondLst>
                                    <p:cond delay="0"/>
                                  </p:stCondLst>
                                  <p:childTnLst>
                                    <p:set>
                                      <p:cBhvr>
                                        <p:cTn dur="1" fill="hold" id="36">
                                          <p:stCondLst>
                                            <p:cond delay="0"/>
                                          </p:stCondLst>
                                        </p:cTn>
                                        <p:tgtEl>
                                          <p:spTgt spid="1050177"/>
                                        </p:tgtEl>
                                        <p:attrNameLst>
                                          <p:attrName>style.visibility</p:attrName>
                                        </p:attrNameLst>
                                      </p:cBhvr>
                                      <p:to>
                                        <p:strVal val="visible"/>
                                      </p:to>
                                    </p:set>
                                    <p:animEffect transition="in" filter="wipe(down)">
                                      <p:cBhvr>
                                        <p:cTn dur="500" id="37"/>
                                        <p:tgtEl>
                                          <p:spTgt spid="1050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71" grpId="0"/>
      <p:bldP spid="1050172" grpId="0"/>
      <p:bldP spid="1050173" grpId="0"/>
      <p:bldP spid="1050174" grpId="0"/>
      <p:bldP spid="1050175" grpId="0"/>
      <p:bldP spid="1050176" grpId="0"/>
      <p:bldP spid="105017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52" name=""/>
        <p:cNvGrpSpPr/>
        <p:nvPr/>
      </p:nvGrpSpPr>
      <p:grpSpPr>
        <a:xfrm>
          <a:off x="0" y="0"/>
          <a:ext cx="0" cy="0"/>
          <a:chOff x="0" y="0"/>
          <a:chExt cx="0" cy="0"/>
        </a:xfrm>
      </p:grpSpPr>
      <p:sp>
        <p:nvSpPr>
          <p:cNvPr id="105018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53" name="组合 75"/>
          <p:cNvGrpSpPr/>
          <p:nvPr/>
        </p:nvGrpSpPr>
        <p:grpSpPr>
          <a:xfrm>
            <a:off x="4994115" y="791586"/>
            <a:ext cx="3168150" cy="4153360"/>
            <a:chOff x="5013258" y="1454311"/>
            <a:chExt cx="3168150" cy="4153360"/>
          </a:xfrm>
        </p:grpSpPr>
        <p:grpSp>
          <p:nvGrpSpPr>
            <p:cNvPr id="254" name="组合 76"/>
            <p:cNvGrpSpPr/>
            <p:nvPr/>
          </p:nvGrpSpPr>
          <p:grpSpPr>
            <a:xfrm>
              <a:off x="5013258" y="1454311"/>
              <a:ext cx="3168150" cy="4153360"/>
              <a:chOff x="5099618" y="1012351"/>
              <a:chExt cx="3168150" cy="4153360"/>
            </a:xfrm>
          </p:grpSpPr>
          <p:grpSp>
            <p:nvGrpSpPr>
              <p:cNvPr id="255" name="组合 86"/>
              <p:cNvGrpSpPr/>
              <p:nvPr/>
            </p:nvGrpSpPr>
            <p:grpSpPr>
              <a:xfrm>
                <a:off x="5099618" y="1012351"/>
                <a:ext cx="3168150" cy="4153360"/>
                <a:chOff x="5003098" y="1392494"/>
                <a:chExt cx="3168150" cy="4153360"/>
              </a:xfrm>
            </p:grpSpPr>
            <p:sp>
              <p:nvSpPr>
                <p:cNvPr id="1050183" name="文本框 91"/>
                <p:cNvSpPr txBox="1"/>
                <p:nvPr/>
              </p:nvSpPr>
              <p:spPr>
                <a:xfrm>
                  <a:off x="5003098" y="3035791"/>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C0</a:t>
                  </a:r>
                  <a:endParaRPr altLang="en-US" b="1" dirty="0" sz="2000" lang="zh-CN">
                    <a:latin typeface="Arial" panose="020B0604020202020204" pitchFamily="34" charset="0"/>
                    <a:cs typeface="Arial" panose="020B0604020202020204" pitchFamily="34" charset="0"/>
                  </a:endParaRPr>
                </a:p>
              </p:txBody>
            </p:sp>
            <p:grpSp>
              <p:nvGrpSpPr>
                <p:cNvPr id="256" name="Group 178"/>
                <p:cNvGrpSpPr/>
                <p:nvPr/>
              </p:nvGrpSpPr>
              <p:grpSpPr bwMode="auto">
                <a:xfrm>
                  <a:off x="5515612" y="1798111"/>
                  <a:ext cx="2165351" cy="3743337"/>
                  <a:chOff x="3643" y="559"/>
                  <a:chExt cx="1364" cy="2358"/>
                </a:xfrm>
              </p:grpSpPr>
              <p:sp>
                <p:nvSpPr>
                  <p:cNvPr id="1050184" name="Freeform 114"/>
                  <p:cNvSpPr/>
                  <p:nvPr/>
                </p:nvSpPr>
                <p:spPr bwMode="auto">
                  <a:xfrm>
                    <a:off x="4690" y="1694"/>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85" name="Freeform 116"/>
                  <p:cNvSpPr/>
                  <p:nvPr/>
                </p:nvSpPr>
                <p:spPr bwMode="auto">
                  <a:xfrm>
                    <a:off x="4699" y="1954"/>
                    <a:ext cx="226" cy="14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50186" name="Freeform 118"/>
                  <p:cNvSpPr/>
                  <p:nvPr/>
                </p:nvSpPr>
                <p:spPr bwMode="auto">
                  <a:xfrm>
                    <a:off x="3719" y="1932"/>
                    <a:ext cx="214"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50187" name="Line 119"/>
                  <p:cNvSpPr>
                    <a:spLocks noChangeShapeType="1"/>
                  </p:cNvSpPr>
                  <p:nvPr/>
                </p:nvSpPr>
                <p:spPr bwMode="auto">
                  <a:xfrm flipV="1">
                    <a:off x="3938" y="171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88" name="Freeform 120"/>
                  <p:cNvSpPr/>
                  <p:nvPr/>
                </p:nvSpPr>
                <p:spPr bwMode="auto">
                  <a:xfrm>
                    <a:off x="3707" y="1699"/>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89" name="Line 121"/>
                  <p:cNvSpPr>
                    <a:spLocks noChangeShapeType="1"/>
                  </p:cNvSpPr>
                  <p:nvPr/>
                </p:nvSpPr>
                <p:spPr bwMode="auto">
                  <a:xfrm flipH="1">
                    <a:off x="3713" y="2778"/>
                    <a:ext cx="1220"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190" name="Line 122"/>
                  <p:cNvSpPr>
                    <a:spLocks noChangeShapeType="1"/>
                  </p:cNvSpPr>
                  <p:nvPr/>
                </p:nvSpPr>
                <p:spPr bwMode="auto">
                  <a:xfrm flipH="1" flipV="1">
                    <a:off x="3721" y="2077"/>
                    <a:ext cx="0" cy="70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91" name="Line 123"/>
                  <p:cNvSpPr>
                    <a:spLocks noChangeShapeType="1"/>
                  </p:cNvSpPr>
                  <p:nvPr/>
                </p:nvSpPr>
                <p:spPr bwMode="auto">
                  <a:xfrm flipH="1" flipV="1">
                    <a:off x="4927" y="2094"/>
                    <a:ext cx="0" cy="68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92" name="Line 124"/>
                  <p:cNvSpPr>
                    <a:spLocks noChangeShapeType="1"/>
                  </p:cNvSpPr>
                  <p:nvPr/>
                </p:nvSpPr>
                <p:spPr bwMode="auto">
                  <a:xfrm>
                    <a:off x="4253" y="2916"/>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93" name="Line 127"/>
                  <p:cNvSpPr>
                    <a:spLocks noChangeShapeType="1"/>
                  </p:cNvSpPr>
                  <p:nvPr/>
                </p:nvSpPr>
                <p:spPr bwMode="auto">
                  <a:xfrm flipH="1">
                    <a:off x="3937" y="1898"/>
                    <a:ext cx="76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194" name="Line 128"/>
                  <p:cNvSpPr>
                    <a:spLocks noChangeShapeType="1"/>
                  </p:cNvSpPr>
                  <p:nvPr/>
                </p:nvSpPr>
                <p:spPr bwMode="auto">
                  <a:xfrm flipH="1" flipV="1">
                    <a:off x="3713" y="1121"/>
                    <a:ext cx="0" cy="58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95" name="Line 129"/>
                  <p:cNvSpPr>
                    <a:spLocks noChangeShapeType="1"/>
                  </p:cNvSpPr>
                  <p:nvPr/>
                </p:nvSpPr>
                <p:spPr bwMode="auto">
                  <a:xfrm flipH="1" flipV="1">
                    <a:off x="4910" y="756"/>
                    <a:ext cx="0" cy="94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96" name="Line 130"/>
                  <p:cNvSpPr>
                    <a:spLocks noChangeShapeType="1"/>
                  </p:cNvSpPr>
                  <p:nvPr/>
                </p:nvSpPr>
                <p:spPr bwMode="auto">
                  <a:xfrm flipH="1" flipV="1">
                    <a:off x="4339" y="1499"/>
                    <a:ext cx="0" cy="398"/>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97" name="Line 133"/>
                  <p:cNvSpPr>
                    <a:spLocks noChangeShapeType="1"/>
                  </p:cNvSpPr>
                  <p:nvPr/>
                </p:nvSpPr>
                <p:spPr bwMode="auto">
                  <a:xfrm flipH="1">
                    <a:off x="3721" y="1299"/>
                    <a:ext cx="37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198" name="Line 135"/>
                  <p:cNvSpPr>
                    <a:spLocks noChangeShapeType="1"/>
                  </p:cNvSpPr>
                  <p:nvPr/>
                </p:nvSpPr>
                <p:spPr bwMode="auto">
                  <a:xfrm flipV="1">
                    <a:off x="3713" y="633"/>
                    <a:ext cx="0" cy="20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199" name="Rectangle 136"/>
                  <p:cNvSpPr>
                    <a:spLocks noChangeArrowheads="1"/>
                  </p:cNvSpPr>
                  <p:nvPr/>
                </p:nvSpPr>
                <p:spPr bwMode="auto">
                  <a:xfrm>
                    <a:off x="3660" y="842"/>
                    <a:ext cx="102" cy="272"/>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200" name="Oval 138"/>
                  <p:cNvSpPr>
                    <a:spLocks noChangeArrowheads="1"/>
                  </p:cNvSpPr>
                  <p:nvPr/>
                </p:nvSpPr>
                <p:spPr bwMode="auto">
                  <a:xfrm>
                    <a:off x="3672" y="559"/>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201" name="Line 139"/>
                  <p:cNvSpPr>
                    <a:spLocks noChangeShapeType="1"/>
                  </p:cNvSpPr>
                  <p:nvPr/>
                </p:nvSpPr>
                <p:spPr bwMode="auto">
                  <a:xfrm>
                    <a:off x="3848" y="86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202" name="Line 148"/>
                  <p:cNvSpPr>
                    <a:spLocks noChangeShapeType="1"/>
                  </p:cNvSpPr>
                  <p:nvPr/>
                </p:nvSpPr>
                <p:spPr bwMode="auto">
                  <a:xfrm>
                    <a:off x="3643" y="1391"/>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203" name="Line 149"/>
                  <p:cNvSpPr>
                    <a:spLocks noChangeShapeType="1"/>
                  </p:cNvSpPr>
                  <p:nvPr/>
                </p:nvSpPr>
                <p:spPr bwMode="auto">
                  <a:xfrm rot="5400000">
                    <a:off x="4160" y="1745"/>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204" name="Line 150"/>
                  <p:cNvSpPr>
                    <a:spLocks noChangeShapeType="1"/>
                  </p:cNvSpPr>
                  <p:nvPr/>
                </p:nvSpPr>
                <p:spPr bwMode="auto">
                  <a:xfrm>
                    <a:off x="5007" y="1017"/>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205" name="Rectangle 161"/>
                  <p:cNvSpPr>
                    <a:spLocks noChangeArrowheads="1"/>
                  </p:cNvSpPr>
                  <p:nvPr/>
                </p:nvSpPr>
                <p:spPr bwMode="auto">
                  <a:xfrm>
                    <a:off x="3721" y="2135"/>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50206" name="Rectangle 162"/>
                  <p:cNvSpPr>
                    <a:spLocks noChangeArrowheads="1"/>
                  </p:cNvSpPr>
                  <p:nvPr/>
                </p:nvSpPr>
                <p:spPr bwMode="auto">
                  <a:xfrm>
                    <a:off x="3942" y="1825"/>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50207" name="Rectangle 163"/>
                  <p:cNvSpPr>
                    <a:spLocks noChangeArrowheads="1"/>
                  </p:cNvSpPr>
                  <p:nvPr/>
                </p:nvSpPr>
                <p:spPr bwMode="auto">
                  <a:xfrm>
                    <a:off x="4711" y="2145"/>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50208" name="Rectangle 164"/>
                  <p:cNvSpPr>
                    <a:spLocks noChangeArrowheads="1"/>
                  </p:cNvSpPr>
                  <p:nvPr/>
                </p:nvSpPr>
                <p:spPr bwMode="auto">
                  <a:xfrm>
                    <a:off x="4496" y="1833"/>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sz="2800" kumimoji="1" lang="en-US" smtClean="0">
                        <a:cs typeface="Times New Roman" pitchFamily="18" charset="0"/>
                      </a:rPr>
                      <a:t>+</a:t>
                    </a:r>
                  </a:p>
                </p:txBody>
              </p:sp>
              <p:sp>
                <p:nvSpPr>
                  <p:cNvPr id="1050209" name="Line 165"/>
                  <p:cNvSpPr>
                    <a:spLocks noChangeShapeType="1"/>
                  </p:cNvSpPr>
                  <p:nvPr/>
                </p:nvSpPr>
                <p:spPr bwMode="auto">
                  <a:xfrm rot="16200000">
                    <a:off x="4520" y="1742"/>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210" name="Line 175"/>
                  <p:cNvSpPr>
                    <a:spLocks noChangeShapeType="1"/>
                  </p:cNvSpPr>
                  <p:nvPr/>
                </p:nvSpPr>
                <p:spPr bwMode="auto">
                  <a:xfrm flipV="1">
                    <a:off x="4695" y="170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50211" name="文本框 93"/>
                <p:cNvSpPr txBox="1"/>
                <p:nvPr/>
              </p:nvSpPr>
              <p:spPr>
                <a:xfrm flipH="1">
                  <a:off x="5441584" y="1392494"/>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0212" name="文本框 94"/>
                <p:cNvSpPr txBox="1"/>
                <p:nvPr/>
              </p:nvSpPr>
              <p:spPr>
                <a:xfrm>
                  <a:off x="5129899" y="2259340"/>
                  <a:ext cx="388830"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50213" name="文本框 95"/>
                <p:cNvSpPr txBox="1"/>
                <p:nvPr/>
              </p:nvSpPr>
              <p:spPr>
                <a:xfrm>
                  <a:off x="5865679" y="2236224"/>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50214" name="文本框 96"/>
                <p:cNvSpPr txBox="1"/>
                <p:nvPr/>
              </p:nvSpPr>
              <p:spPr>
                <a:xfrm>
                  <a:off x="5261921" y="366903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T0</a:t>
                  </a:r>
                  <a:endParaRPr altLang="en-US" b="1" dirty="0" sz="2400" lang="zh-CN">
                    <a:latin typeface="Arial" panose="020B0604020202020204" pitchFamily="34" charset="0"/>
                    <a:cs typeface="Arial" panose="020B0604020202020204" pitchFamily="34" charset="0"/>
                  </a:endParaRPr>
                </a:p>
              </p:txBody>
            </p:sp>
            <p:sp>
              <p:nvSpPr>
                <p:cNvPr id="1050215" name="文本框 97"/>
                <p:cNvSpPr txBox="1"/>
                <p:nvPr/>
              </p:nvSpPr>
              <p:spPr>
                <a:xfrm>
                  <a:off x="7316686" y="365801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50216" name="文本框 98"/>
                <p:cNvSpPr txBox="1"/>
                <p:nvPr/>
              </p:nvSpPr>
              <p:spPr>
                <a:xfrm>
                  <a:off x="6115152" y="3401036"/>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B0</a:t>
                  </a:r>
                  <a:endParaRPr altLang="en-US" b="1" dirty="0" sz="2000" lang="zh-CN">
                    <a:latin typeface="Arial" panose="020B0604020202020204" pitchFamily="34" charset="0"/>
                    <a:cs typeface="Arial" panose="020B0604020202020204" pitchFamily="34" charset="0"/>
                  </a:endParaRPr>
                </a:p>
              </p:txBody>
            </p:sp>
            <p:sp>
              <p:nvSpPr>
                <p:cNvPr id="1050217" name="文本框 99"/>
                <p:cNvSpPr txBox="1"/>
                <p:nvPr/>
              </p:nvSpPr>
              <p:spPr>
                <a:xfrm>
                  <a:off x="6649332" y="3418718"/>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50218" name="文本框 100"/>
                <p:cNvSpPr txBox="1"/>
                <p:nvPr/>
              </p:nvSpPr>
              <p:spPr>
                <a:xfrm>
                  <a:off x="7680959" y="2474993"/>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50219" name="Line 165"/>
                <p:cNvSpPr>
                  <a:spLocks noChangeShapeType="1"/>
                </p:cNvSpPr>
                <p:nvPr/>
              </p:nvSpPr>
              <p:spPr bwMode="auto">
                <a:xfrm rot="16200000">
                  <a:off x="5926233" y="2891970"/>
                  <a:ext cx="0" cy="344488"/>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220" name="Line 122"/>
                <p:cNvSpPr>
                  <a:spLocks noChangeShapeType="1"/>
                </p:cNvSpPr>
                <p:nvPr/>
              </p:nvSpPr>
              <p:spPr bwMode="auto">
                <a:xfrm flipH="1" flipV="1">
                  <a:off x="6620509" y="5322140"/>
                  <a:ext cx="0" cy="22371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221" name="文本框 103"/>
                <p:cNvSpPr txBox="1"/>
                <p:nvPr/>
              </p:nvSpPr>
              <p:spPr>
                <a:xfrm>
                  <a:off x="5777548" y="4168780"/>
                  <a:ext cx="6972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BE0</a:t>
                  </a:r>
                  <a:endParaRPr altLang="en-US" b="1" dirty="0" sz="2000" lang="zh-CN">
                    <a:latin typeface="Arial" panose="020B0604020202020204" pitchFamily="34" charset="0"/>
                    <a:cs typeface="Arial" panose="020B0604020202020204" pitchFamily="34" charset="0"/>
                  </a:endParaRPr>
                </a:p>
              </p:txBody>
            </p:sp>
            <p:sp>
              <p:nvSpPr>
                <p:cNvPr id="1050222" name="文本框 104"/>
                <p:cNvSpPr txBox="1"/>
                <p:nvPr/>
              </p:nvSpPr>
              <p:spPr>
                <a:xfrm>
                  <a:off x="6819846" y="4163312"/>
                  <a:ext cx="6972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BE1</a:t>
                  </a:r>
                  <a:endParaRPr altLang="en-US" b="1" dirty="0" sz="2000" lang="zh-CN">
                    <a:latin typeface="Arial" panose="020B0604020202020204" pitchFamily="34" charset="0"/>
                    <a:cs typeface="Arial" panose="020B0604020202020204" pitchFamily="34" charset="0"/>
                  </a:endParaRPr>
                </a:p>
              </p:txBody>
            </p:sp>
          </p:grpSp>
          <p:sp>
            <p:nvSpPr>
              <p:cNvPr id="1050223" name="文本框 87"/>
              <p:cNvSpPr txBox="1"/>
              <p:nvPr/>
            </p:nvSpPr>
            <p:spPr>
              <a:xfrm>
                <a:off x="5951435" y="4344145"/>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E0</a:t>
                </a:r>
                <a:endParaRPr altLang="en-US" b="1" dirty="0" sz="2000" lang="zh-CN">
                  <a:latin typeface="Arial" panose="020B0604020202020204" pitchFamily="34" charset="0"/>
                  <a:cs typeface="Arial" panose="020B0604020202020204" pitchFamily="34" charset="0"/>
                </a:endParaRPr>
              </a:p>
            </p:txBody>
          </p:sp>
          <p:sp>
            <p:nvSpPr>
              <p:cNvPr id="1050224" name="Line 148"/>
              <p:cNvSpPr>
                <a:spLocks noChangeShapeType="1"/>
              </p:cNvSpPr>
              <p:nvPr/>
            </p:nvSpPr>
            <p:spPr bwMode="auto">
              <a:xfrm>
                <a:off x="5949600"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225" name="文本框 89"/>
              <p:cNvSpPr txBox="1"/>
              <p:nvPr/>
            </p:nvSpPr>
            <p:spPr>
              <a:xfrm>
                <a:off x="6998267" y="4350411"/>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sp>
            <p:nvSpPr>
              <p:cNvPr id="1050226" name="Line 148"/>
              <p:cNvSpPr>
                <a:spLocks noChangeShapeType="1"/>
              </p:cNvSpPr>
              <p:nvPr/>
            </p:nvSpPr>
            <p:spPr bwMode="auto">
              <a:xfrm>
                <a:off x="7413206"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grpSp>
        <p:sp>
          <p:nvSpPr>
            <p:cNvPr id="1050227" name="Line 133"/>
            <p:cNvSpPr>
              <a:spLocks noChangeShapeType="1"/>
            </p:cNvSpPr>
            <p:nvPr/>
          </p:nvSpPr>
          <p:spPr bwMode="auto">
            <a:xfrm flipH="1">
              <a:off x="5627371" y="2119661"/>
              <a:ext cx="98583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228" name="Line 130"/>
            <p:cNvSpPr>
              <a:spLocks noChangeShapeType="1"/>
            </p:cNvSpPr>
            <p:nvPr/>
          </p:nvSpPr>
          <p:spPr bwMode="auto">
            <a:xfrm flipH="1" flipV="1">
              <a:off x="6597335" y="2110137"/>
              <a:ext cx="0" cy="58164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229" name="Line 175"/>
            <p:cNvSpPr>
              <a:spLocks noChangeShapeType="1"/>
            </p:cNvSpPr>
            <p:nvPr/>
          </p:nvSpPr>
          <p:spPr bwMode="auto">
            <a:xfrm flipV="1">
              <a:off x="6261329" y="2742520"/>
              <a:ext cx="1588" cy="57626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230" name="Freeform 116"/>
            <p:cNvSpPr/>
            <p:nvPr/>
          </p:nvSpPr>
          <p:spPr bwMode="auto">
            <a:xfrm>
              <a:off x="6275661" y="3149510"/>
              <a:ext cx="358775" cy="225426"/>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50231" name="Freeform 114"/>
            <p:cNvSpPr/>
            <p:nvPr/>
          </p:nvSpPr>
          <p:spPr bwMode="auto">
            <a:xfrm>
              <a:off x="6254433" y="2676232"/>
              <a:ext cx="357188" cy="254001"/>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232" name="文本框 82"/>
            <p:cNvSpPr txBox="1"/>
            <p:nvPr/>
          </p:nvSpPr>
          <p:spPr>
            <a:xfrm>
              <a:off x="5702251" y="3080660"/>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50233" name="文本框 83"/>
            <p:cNvSpPr txBox="1"/>
            <p:nvPr/>
          </p:nvSpPr>
          <p:spPr>
            <a:xfrm>
              <a:off x="6364282" y="2765874"/>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T2</a:t>
              </a:r>
              <a:endParaRPr altLang="en-US" b="1" dirty="0" sz="2400" lang="zh-CN">
                <a:latin typeface="Arial" panose="020B0604020202020204" pitchFamily="34" charset="0"/>
                <a:cs typeface="Arial" panose="020B0604020202020204" pitchFamily="34" charset="0"/>
              </a:endParaRPr>
            </a:p>
          </p:txBody>
        </p:sp>
        <p:sp>
          <p:nvSpPr>
            <p:cNvPr id="1050234" name="Line 148"/>
            <p:cNvSpPr>
              <a:spLocks noChangeShapeType="1"/>
            </p:cNvSpPr>
            <p:nvPr/>
          </p:nvSpPr>
          <p:spPr bwMode="auto">
            <a:xfrm>
              <a:off x="6742275" y="3280715"/>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235" name="文本框 85"/>
            <p:cNvSpPr txBox="1"/>
            <p:nvPr/>
          </p:nvSpPr>
          <p:spPr>
            <a:xfrm>
              <a:off x="6719157" y="3196914"/>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grpSp>
      <p:sp>
        <p:nvSpPr>
          <p:cNvPr id="1050236" name="矩形 132"/>
          <p:cNvSpPr>
            <a:spLocks noChangeAspect="1" noMove="1" noResize="1" noRot="1" noAdjustHandles="1" noEditPoints="1" noChangeArrowheads="1" noChangeShapeType="1" noTextEdit="1"/>
          </p:cNvSpPr>
          <p:nvPr/>
        </p:nvSpPr>
        <p:spPr>
          <a:xfrm>
            <a:off x="1053201" y="1172726"/>
            <a:ext cx="2969531" cy="851708"/>
          </a:xfrm>
          <a:prstGeom prst="rect"/>
          <a:blipFill>
            <a:blip xmlns:r="http://schemas.openxmlformats.org/officeDocument/2006/relationships" r:embed="rId1"/>
            <a:stretch>
              <a:fillRect/>
            </a:stretch>
          </a:blipFill>
        </p:spPr>
        <p:txBody>
          <a:bodyPr/>
          <a:p>
            <a:r>
              <a:rPr altLang="en-US" lang="zh-CN">
                <a:noFill/>
              </a:rPr>
              <a:t> </a:t>
            </a:r>
          </a:p>
        </p:txBody>
      </p:sp>
      <p:sp>
        <p:nvSpPr>
          <p:cNvPr id="1050237" name="矩形 133"/>
          <p:cNvSpPr>
            <a:spLocks noChangeAspect="1" noMove="1" noResize="1" noRot="1" noAdjustHandles="1" noEditPoints="1" noChangeArrowheads="1" noChangeShapeType="1" noTextEdit="1"/>
          </p:cNvSpPr>
          <p:nvPr/>
        </p:nvSpPr>
        <p:spPr>
          <a:xfrm>
            <a:off x="806585" y="2367998"/>
            <a:ext cx="3550844" cy="1151726"/>
          </a:xfrm>
          <a:prstGeom prst="rect"/>
          <a:blipFill>
            <a:blip xmlns:r="http://schemas.openxmlformats.org/officeDocument/2006/relationships" r:embed="rId2"/>
            <a:stretch>
              <a:fillRect/>
            </a:stretch>
          </a:blipFill>
        </p:spPr>
        <p:txBody>
          <a:bodyPr/>
          <a:p>
            <a:r>
              <a:rPr altLang="en-US" lang="zh-CN">
                <a:noFill/>
              </a:rPr>
              <a:t> </a:t>
            </a:r>
          </a:p>
        </p:txBody>
      </p:sp>
      <p:sp>
        <p:nvSpPr>
          <p:cNvPr id="1050238" name="矩形 8"/>
          <p:cNvSpPr/>
          <p:nvPr/>
        </p:nvSpPr>
        <p:spPr>
          <a:xfrm>
            <a:off x="944654" y="3910835"/>
            <a:ext cx="3577716" cy="561339"/>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Even </a:t>
            </a:r>
            <a:r>
              <a:rPr altLang="zh-CN" b="1" dirty="0" sz="2400" i="1" lang="en-US" smtClean="0">
                <a:ln w="10541" cmpd="sng">
                  <a:noFill/>
                  <a:prstDash val="solid"/>
                </a:ln>
                <a:latin typeface="Symbol" panose="05050102010706020507" pitchFamily="18" charset="2"/>
                <a:ea typeface="Arial Unicode MS" panose="020B0604020202020204" pitchFamily="34" charset="-122"/>
                <a:cs typeface="Arial" panose="020B0604020202020204" pitchFamily="34" charset="0"/>
              </a:rPr>
              <a:t>b </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=10, </a:t>
            </a:r>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I</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C1</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=0.982</a:t>
            </a:r>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I</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R</a:t>
            </a:r>
            <a:endParaRPr altLang="zh-CN" baseline="-25000"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59" name=""/>
        <p:cNvGrpSpPr/>
        <p:nvPr/>
      </p:nvGrpSpPr>
      <p:grpSpPr>
        <a:xfrm>
          <a:off x="0" y="0"/>
          <a:ext cx="0" cy="0"/>
          <a:chOff x="0" y="0"/>
          <a:chExt cx="0" cy="0"/>
        </a:xfrm>
      </p:grpSpPr>
      <p:sp>
        <p:nvSpPr>
          <p:cNvPr id="105024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243" name="矩形 8"/>
          <p:cNvSpPr/>
          <p:nvPr/>
        </p:nvSpPr>
        <p:spPr>
          <a:xfrm>
            <a:off x="786528" y="657731"/>
            <a:ext cx="3488098" cy="461665"/>
          </a:xfrm>
          <a:prstGeom prst="rect"/>
          <a:solidFill>
            <a:schemeClr val="accent4">
              <a:lumMod val="20000"/>
              <a:lumOff val="80000"/>
            </a:schemeClr>
          </a:solidFill>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Wilson current mirror</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grpSp>
        <p:nvGrpSpPr>
          <p:cNvPr id="260" name="组合 261"/>
          <p:cNvGrpSpPr/>
          <p:nvPr/>
        </p:nvGrpSpPr>
        <p:grpSpPr>
          <a:xfrm>
            <a:off x="966216" y="1427433"/>
            <a:ext cx="3140298" cy="4289596"/>
            <a:chOff x="745762" y="1328338"/>
            <a:chExt cx="3140298" cy="4289596"/>
          </a:xfrm>
        </p:grpSpPr>
        <p:grpSp>
          <p:nvGrpSpPr>
            <p:cNvPr id="261" name="组合 262"/>
            <p:cNvGrpSpPr/>
            <p:nvPr/>
          </p:nvGrpSpPr>
          <p:grpSpPr>
            <a:xfrm>
              <a:off x="745762" y="1328338"/>
              <a:ext cx="3140298" cy="4289596"/>
              <a:chOff x="4953731" y="1094681"/>
              <a:chExt cx="3140298" cy="4289596"/>
            </a:xfrm>
          </p:grpSpPr>
          <p:sp>
            <p:nvSpPr>
              <p:cNvPr id="1050244" name="文本框 264"/>
              <p:cNvSpPr txBox="1"/>
              <p:nvPr/>
            </p:nvSpPr>
            <p:spPr>
              <a:xfrm>
                <a:off x="7591200" y="3262449"/>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grpSp>
            <p:nvGrpSpPr>
              <p:cNvPr id="262" name="组合 265"/>
              <p:cNvGrpSpPr/>
              <p:nvPr/>
            </p:nvGrpSpPr>
            <p:grpSpPr>
              <a:xfrm flipV="1">
                <a:off x="4953731" y="1094681"/>
                <a:ext cx="3118135" cy="4289596"/>
                <a:chOff x="5127278" y="1262392"/>
                <a:chExt cx="3118135" cy="4289596"/>
              </a:xfrm>
            </p:grpSpPr>
            <p:grpSp>
              <p:nvGrpSpPr>
                <p:cNvPr id="263" name="组合 276"/>
                <p:cNvGrpSpPr/>
                <p:nvPr/>
              </p:nvGrpSpPr>
              <p:grpSpPr>
                <a:xfrm>
                  <a:off x="5127278" y="1262392"/>
                  <a:ext cx="3118135" cy="4289596"/>
                  <a:chOff x="5030758" y="1642535"/>
                  <a:chExt cx="3118135" cy="4289596"/>
                </a:xfrm>
              </p:grpSpPr>
              <p:sp>
                <p:nvSpPr>
                  <p:cNvPr id="1050245" name="文本框 281"/>
                  <p:cNvSpPr txBox="1"/>
                  <p:nvPr/>
                </p:nvSpPr>
                <p:spPr>
                  <a:xfrm flipV="1">
                    <a:off x="7658604" y="2030253"/>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sp>
                <p:nvSpPr>
                  <p:cNvPr id="1050246" name="文本框 282"/>
                  <p:cNvSpPr txBox="1"/>
                  <p:nvPr/>
                </p:nvSpPr>
                <p:spPr>
                  <a:xfrm flipV="1">
                    <a:off x="7316686" y="365801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50247" name="文本框 283"/>
                  <p:cNvSpPr txBox="1"/>
                  <p:nvPr/>
                </p:nvSpPr>
                <p:spPr>
                  <a:xfrm flipV="1">
                    <a:off x="5030758" y="3156505"/>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C0</a:t>
                    </a:r>
                    <a:endParaRPr altLang="en-US" b="1" dirty="0" sz="2000" lang="zh-CN">
                      <a:latin typeface="Arial" panose="020B0604020202020204" pitchFamily="34" charset="0"/>
                      <a:cs typeface="Arial" panose="020B0604020202020204" pitchFamily="34" charset="0"/>
                    </a:endParaRPr>
                  </a:p>
                </p:txBody>
              </p:sp>
              <p:grpSp>
                <p:nvGrpSpPr>
                  <p:cNvPr id="264" name="Group 178"/>
                  <p:cNvGrpSpPr/>
                  <p:nvPr/>
                </p:nvGrpSpPr>
                <p:grpSpPr bwMode="auto">
                  <a:xfrm>
                    <a:off x="5448943" y="1642535"/>
                    <a:ext cx="2219328" cy="3678249"/>
                    <a:chOff x="3601" y="461"/>
                    <a:chExt cx="1398" cy="2317"/>
                  </a:xfrm>
                </p:grpSpPr>
                <p:sp>
                  <p:nvSpPr>
                    <p:cNvPr id="1050248" name="Freeform 114"/>
                    <p:cNvSpPr/>
                    <p:nvPr/>
                  </p:nvSpPr>
                  <p:spPr bwMode="auto">
                    <a:xfrm>
                      <a:off x="4690" y="1694"/>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249" name="Freeform 116"/>
                    <p:cNvSpPr/>
                    <p:nvPr/>
                  </p:nvSpPr>
                  <p:spPr bwMode="auto">
                    <a:xfrm flipH="1" flipV="1">
                      <a:off x="4699" y="1954"/>
                      <a:ext cx="226" cy="14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50250" name="Freeform 118"/>
                    <p:cNvSpPr/>
                    <p:nvPr/>
                  </p:nvSpPr>
                  <p:spPr bwMode="auto">
                    <a:xfrm flipH="1" flipV="1">
                      <a:off x="3719" y="1932"/>
                      <a:ext cx="214"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50251" name="Line 119"/>
                    <p:cNvSpPr>
                      <a:spLocks noChangeShapeType="1"/>
                    </p:cNvSpPr>
                    <p:nvPr/>
                  </p:nvSpPr>
                  <p:spPr bwMode="auto">
                    <a:xfrm flipV="1">
                      <a:off x="3938" y="171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252" name="Freeform 120"/>
                    <p:cNvSpPr/>
                    <p:nvPr/>
                  </p:nvSpPr>
                  <p:spPr bwMode="auto">
                    <a:xfrm>
                      <a:off x="3707" y="1699"/>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253" name="Line 121"/>
                    <p:cNvSpPr>
                      <a:spLocks noChangeShapeType="1"/>
                    </p:cNvSpPr>
                    <p:nvPr/>
                  </p:nvSpPr>
                  <p:spPr bwMode="auto">
                    <a:xfrm flipH="1">
                      <a:off x="3713" y="2778"/>
                      <a:ext cx="1220"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254" name="Line 122"/>
                    <p:cNvSpPr>
                      <a:spLocks noChangeShapeType="1"/>
                    </p:cNvSpPr>
                    <p:nvPr/>
                  </p:nvSpPr>
                  <p:spPr bwMode="auto">
                    <a:xfrm flipH="1" flipV="1">
                      <a:off x="3721" y="2077"/>
                      <a:ext cx="0" cy="70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255" name="Line 123"/>
                    <p:cNvSpPr>
                      <a:spLocks noChangeShapeType="1"/>
                    </p:cNvSpPr>
                    <p:nvPr/>
                  </p:nvSpPr>
                  <p:spPr bwMode="auto">
                    <a:xfrm flipH="1" flipV="1">
                      <a:off x="4927" y="2094"/>
                      <a:ext cx="0" cy="68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256" name="Line 124"/>
                    <p:cNvSpPr>
                      <a:spLocks noChangeShapeType="1"/>
                    </p:cNvSpPr>
                    <p:nvPr/>
                  </p:nvSpPr>
                  <p:spPr bwMode="auto">
                    <a:xfrm>
                      <a:off x="3624" y="461"/>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257" name="Line 127"/>
                    <p:cNvSpPr>
                      <a:spLocks noChangeShapeType="1"/>
                    </p:cNvSpPr>
                    <p:nvPr/>
                  </p:nvSpPr>
                  <p:spPr bwMode="auto">
                    <a:xfrm flipH="1">
                      <a:off x="3937" y="1898"/>
                      <a:ext cx="76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258" name="Line 128"/>
                    <p:cNvSpPr>
                      <a:spLocks noChangeShapeType="1"/>
                    </p:cNvSpPr>
                    <p:nvPr/>
                  </p:nvSpPr>
                  <p:spPr bwMode="auto">
                    <a:xfrm flipH="1" flipV="1">
                      <a:off x="3713" y="462"/>
                      <a:ext cx="0" cy="1248"/>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259" name="Line 129"/>
                    <p:cNvSpPr>
                      <a:spLocks noChangeShapeType="1"/>
                    </p:cNvSpPr>
                    <p:nvPr/>
                  </p:nvSpPr>
                  <p:spPr bwMode="auto">
                    <a:xfrm flipH="1" flipV="1">
                      <a:off x="4910" y="1237"/>
                      <a:ext cx="0" cy="468"/>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260" name="Line 130"/>
                    <p:cNvSpPr>
                      <a:spLocks noChangeShapeType="1"/>
                    </p:cNvSpPr>
                    <p:nvPr/>
                  </p:nvSpPr>
                  <p:spPr bwMode="auto">
                    <a:xfrm flipH="1" flipV="1">
                      <a:off x="4339" y="1481"/>
                      <a:ext cx="0" cy="416"/>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261" name="Line 133"/>
                    <p:cNvSpPr>
                      <a:spLocks noChangeShapeType="1"/>
                    </p:cNvSpPr>
                    <p:nvPr/>
                  </p:nvSpPr>
                  <p:spPr bwMode="auto">
                    <a:xfrm flipH="1">
                      <a:off x="3719" y="1065"/>
                      <a:ext cx="971"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262" name="Rectangle 136"/>
                    <p:cNvSpPr>
                      <a:spLocks noChangeArrowheads="1"/>
                    </p:cNvSpPr>
                    <p:nvPr/>
                  </p:nvSpPr>
                  <p:spPr bwMode="auto">
                    <a:xfrm>
                      <a:off x="3662" y="621"/>
                      <a:ext cx="102" cy="272"/>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263" name="Line 139"/>
                    <p:cNvSpPr>
                      <a:spLocks noChangeShapeType="1"/>
                    </p:cNvSpPr>
                    <p:nvPr/>
                  </p:nvSpPr>
                  <p:spPr bwMode="auto">
                    <a:xfrm flipV="1">
                      <a:off x="3601" y="641"/>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264" name="Line 148"/>
                    <p:cNvSpPr>
                      <a:spLocks noChangeShapeType="1"/>
                    </p:cNvSpPr>
                    <p:nvPr/>
                  </p:nvSpPr>
                  <p:spPr bwMode="auto">
                    <a:xfrm flipV="1">
                      <a:off x="3627" y="1409"/>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265" name="Line 149"/>
                    <p:cNvSpPr>
                      <a:spLocks noChangeShapeType="1"/>
                    </p:cNvSpPr>
                    <p:nvPr/>
                  </p:nvSpPr>
                  <p:spPr bwMode="auto">
                    <a:xfrm rot="16200000" flipH="1">
                      <a:off x="4148" y="1858"/>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266" name="Line 150"/>
                    <p:cNvSpPr>
                      <a:spLocks noChangeShapeType="1"/>
                    </p:cNvSpPr>
                    <p:nvPr/>
                  </p:nvSpPr>
                  <p:spPr bwMode="auto">
                    <a:xfrm flipV="1">
                      <a:off x="4999" y="68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267" name="Line 165"/>
                    <p:cNvSpPr>
                      <a:spLocks noChangeShapeType="1"/>
                    </p:cNvSpPr>
                    <p:nvPr/>
                  </p:nvSpPr>
                  <p:spPr bwMode="auto">
                    <a:xfrm rot="5400000" flipH="1">
                      <a:off x="4508" y="1855"/>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268" name="Line 175"/>
                    <p:cNvSpPr>
                      <a:spLocks noChangeShapeType="1"/>
                    </p:cNvSpPr>
                    <p:nvPr/>
                  </p:nvSpPr>
                  <p:spPr bwMode="auto">
                    <a:xfrm flipV="1">
                      <a:off x="4695" y="170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50269" name="文本框 285"/>
                  <p:cNvSpPr txBox="1"/>
                  <p:nvPr/>
                </p:nvSpPr>
                <p:spPr>
                  <a:xfrm flipH="1" flipV="1">
                    <a:off x="6728053" y="5459691"/>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0270" name="文本框 286"/>
                  <p:cNvSpPr txBox="1"/>
                  <p:nvPr/>
                </p:nvSpPr>
                <p:spPr>
                  <a:xfrm flipV="1">
                    <a:off x="5688710" y="1900475"/>
                    <a:ext cx="388830"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50271" name="文本框 287"/>
                  <p:cNvSpPr txBox="1"/>
                  <p:nvPr/>
                </p:nvSpPr>
                <p:spPr>
                  <a:xfrm flipV="1">
                    <a:off x="5069584" y="1928285"/>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50272" name="文本框 288"/>
                  <p:cNvSpPr txBox="1"/>
                  <p:nvPr/>
                </p:nvSpPr>
                <p:spPr>
                  <a:xfrm flipV="1">
                    <a:off x="5261921" y="366903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T0</a:t>
                    </a:r>
                    <a:endParaRPr altLang="en-US" b="1" dirty="0" sz="2400" lang="zh-CN">
                      <a:latin typeface="Arial" panose="020B0604020202020204" pitchFamily="34" charset="0"/>
                      <a:cs typeface="Arial" panose="020B0604020202020204" pitchFamily="34" charset="0"/>
                    </a:endParaRPr>
                  </a:p>
                </p:txBody>
              </p:sp>
              <p:sp>
                <p:nvSpPr>
                  <p:cNvPr id="1050273" name="文本框 289"/>
                  <p:cNvSpPr txBox="1"/>
                  <p:nvPr/>
                </p:nvSpPr>
                <p:spPr>
                  <a:xfrm flipV="1">
                    <a:off x="6094139" y="4055945"/>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B0</a:t>
                    </a:r>
                    <a:endParaRPr altLang="en-US" b="1" dirty="0" sz="2000" lang="zh-CN">
                      <a:latin typeface="Arial" panose="020B0604020202020204" pitchFamily="34" charset="0"/>
                      <a:cs typeface="Arial" panose="020B0604020202020204" pitchFamily="34" charset="0"/>
                    </a:endParaRPr>
                  </a:p>
                </p:txBody>
              </p:sp>
              <p:sp>
                <p:nvSpPr>
                  <p:cNvPr id="1050274" name="文本框 290"/>
                  <p:cNvSpPr txBox="1"/>
                  <p:nvPr/>
                </p:nvSpPr>
                <p:spPr>
                  <a:xfrm flipV="1">
                    <a:off x="6644578" y="4043045"/>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50275" name="Line 165"/>
                  <p:cNvSpPr>
                    <a:spLocks noChangeShapeType="1"/>
                  </p:cNvSpPr>
                  <p:nvPr/>
                </p:nvSpPr>
                <p:spPr bwMode="auto">
                  <a:xfrm rot="5400000" flipH="1">
                    <a:off x="6384774" y="2540208"/>
                    <a:ext cx="0" cy="344488"/>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276" name="Line 122"/>
                  <p:cNvSpPr>
                    <a:spLocks noChangeShapeType="1"/>
                  </p:cNvSpPr>
                  <p:nvPr/>
                </p:nvSpPr>
                <p:spPr bwMode="auto">
                  <a:xfrm flipH="1" flipV="1">
                    <a:off x="6620509" y="5322140"/>
                    <a:ext cx="0" cy="22371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50277" name="文本框 277"/>
                <p:cNvSpPr txBox="1"/>
                <p:nvPr/>
              </p:nvSpPr>
              <p:spPr>
                <a:xfrm flipV="1">
                  <a:off x="5951435" y="4344145"/>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E0</a:t>
                  </a:r>
                  <a:endParaRPr altLang="en-US" b="1" dirty="0" sz="2000" lang="zh-CN">
                    <a:latin typeface="Arial" panose="020B0604020202020204" pitchFamily="34" charset="0"/>
                    <a:cs typeface="Arial" panose="020B0604020202020204" pitchFamily="34" charset="0"/>
                  </a:endParaRPr>
                </a:p>
              </p:txBody>
            </p:sp>
            <p:sp>
              <p:nvSpPr>
                <p:cNvPr id="1050278" name="Line 148"/>
                <p:cNvSpPr>
                  <a:spLocks noChangeShapeType="1"/>
                </p:cNvSpPr>
                <p:nvPr/>
              </p:nvSpPr>
              <p:spPr bwMode="auto">
                <a:xfrm flipV="1">
                  <a:off x="5949600"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279" name="文本框 279"/>
                <p:cNvSpPr txBox="1"/>
                <p:nvPr/>
              </p:nvSpPr>
              <p:spPr>
                <a:xfrm flipV="1">
                  <a:off x="6998267" y="4350411"/>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sp>
              <p:nvSpPr>
                <p:cNvPr id="1050280" name="Line 148"/>
                <p:cNvSpPr>
                  <a:spLocks noChangeShapeType="1"/>
                </p:cNvSpPr>
                <p:nvPr/>
              </p:nvSpPr>
              <p:spPr bwMode="auto">
                <a:xfrm flipV="1">
                  <a:off x="7413206"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grpSp>
          <p:sp>
            <p:nvSpPr>
              <p:cNvPr id="1050281" name="Line 133"/>
              <p:cNvSpPr>
                <a:spLocks noChangeShapeType="1"/>
              </p:cNvSpPr>
              <p:nvPr/>
            </p:nvSpPr>
            <p:spPr bwMode="auto">
              <a:xfrm flipH="1" flipV="1">
                <a:off x="6542694" y="3693367"/>
                <a:ext cx="91518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282" name="Line 148"/>
              <p:cNvSpPr>
                <a:spLocks noChangeShapeType="1"/>
              </p:cNvSpPr>
              <p:nvPr/>
            </p:nvSpPr>
            <p:spPr bwMode="auto">
              <a:xfrm>
                <a:off x="7603932" y="3330526"/>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283" name="Freeform 114"/>
              <p:cNvSpPr/>
              <p:nvPr/>
            </p:nvSpPr>
            <p:spPr bwMode="auto">
              <a:xfrm flipV="1">
                <a:off x="7092764" y="4427245"/>
                <a:ext cx="357188" cy="254001"/>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284" name="Freeform 116"/>
              <p:cNvSpPr/>
              <p:nvPr/>
            </p:nvSpPr>
            <p:spPr bwMode="auto">
              <a:xfrm flipH="1">
                <a:off x="7107052" y="4043069"/>
                <a:ext cx="358775" cy="225426"/>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50285" name="Line 175"/>
              <p:cNvSpPr>
                <a:spLocks noChangeShapeType="1"/>
              </p:cNvSpPr>
              <p:nvPr/>
            </p:nvSpPr>
            <p:spPr bwMode="auto">
              <a:xfrm>
                <a:off x="7100702" y="4095456"/>
                <a:ext cx="1588" cy="57626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286" name="Line 129"/>
              <p:cNvSpPr>
                <a:spLocks noChangeShapeType="1"/>
              </p:cNvSpPr>
              <p:nvPr/>
            </p:nvSpPr>
            <p:spPr bwMode="auto">
              <a:xfrm flipH="1">
                <a:off x="7449952" y="4655930"/>
                <a:ext cx="0" cy="592345"/>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287" name="文本框 272"/>
              <p:cNvSpPr txBox="1"/>
              <p:nvPr/>
            </p:nvSpPr>
            <p:spPr>
              <a:xfrm>
                <a:off x="7603740" y="3771553"/>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sp>
            <p:nvSpPr>
              <p:cNvPr id="1050288" name="Line 148"/>
              <p:cNvSpPr>
                <a:spLocks noChangeShapeType="1"/>
              </p:cNvSpPr>
              <p:nvPr/>
            </p:nvSpPr>
            <p:spPr bwMode="auto">
              <a:xfrm>
                <a:off x="7616472" y="3839630"/>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289" name="文本框 274"/>
              <p:cNvSpPr txBox="1"/>
              <p:nvPr/>
            </p:nvSpPr>
            <p:spPr>
              <a:xfrm>
                <a:off x="6113527" y="3810496"/>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50290" name="Oval 138"/>
              <p:cNvSpPr>
                <a:spLocks noChangeArrowheads="1"/>
              </p:cNvSpPr>
              <p:nvPr/>
            </p:nvSpPr>
            <p:spPr bwMode="auto">
              <a:xfrm flipV="1">
                <a:off x="6481578" y="1324135"/>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sp>
          <p:nvSpPr>
            <p:cNvPr id="1050291" name="文本框 263"/>
            <p:cNvSpPr txBox="1"/>
            <p:nvPr/>
          </p:nvSpPr>
          <p:spPr>
            <a:xfrm>
              <a:off x="3011120" y="4371145"/>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T2</a:t>
              </a:r>
              <a:endParaRPr altLang="en-US" b="1" dirty="0" sz="2400" lang="zh-CN">
                <a:latin typeface="Arial" panose="020B0604020202020204" pitchFamily="34" charset="0"/>
                <a:cs typeface="Arial" panose="020B0604020202020204" pitchFamily="34" charset="0"/>
              </a:endParaRPr>
            </a:p>
          </p:txBody>
        </p:sp>
      </p:grpSp>
      <p:sp>
        <p:nvSpPr>
          <p:cNvPr id="1050292" name="矩形 64"/>
          <p:cNvSpPr>
            <a:spLocks noChangeAspect="1" noMove="1" noResize="1" noRot="1" noAdjustHandles="1" noEditPoints="1" noChangeArrowheads="1" noChangeShapeType="1" noTextEdit="1"/>
          </p:cNvSpPr>
          <p:nvPr/>
        </p:nvSpPr>
        <p:spPr>
          <a:xfrm>
            <a:off x="5042946" y="2525908"/>
            <a:ext cx="2593793" cy="523220"/>
          </a:xfrm>
          <a:prstGeom prst="rect"/>
          <a:blipFill>
            <a:blip xmlns:r="http://schemas.openxmlformats.org/officeDocument/2006/relationships" r:embed="rId1"/>
            <a:stretch>
              <a:fillRect/>
            </a:stretch>
          </a:blipFill>
        </p:spPr>
        <p:txBody>
          <a:bodyPr/>
          <a:p>
            <a:r>
              <a:rPr altLang="en-US" lang="zh-CN">
                <a:noFill/>
              </a:rPr>
              <a:t> </a:t>
            </a:r>
          </a:p>
        </p:txBody>
      </p:sp>
      <p:grpSp>
        <p:nvGrpSpPr>
          <p:cNvPr id="265" name="组合 4"/>
          <p:cNvGrpSpPr/>
          <p:nvPr/>
        </p:nvGrpSpPr>
        <p:grpSpPr>
          <a:xfrm>
            <a:off x="5021353" y="3185910"/>
            <a:ext cx="2806933" cy="2365563"/>
            <a:chOff x="4970745" y="735953"/>
            <a:chExt cx="2806933" cy="2365563"/>
          </a:xfrm>
        </p:grpSpPr>
        <p:sp>
          <p:nvSpPr>
            <p:cNvPr id="1050293" name="爆炸形 2 1"/>
            <p:cNvSpPr/>
            <p:nvPr/>
          </p:nvSpPr>
          <p:spPr>
            <a:xfrm>
              <a:off x="4970745" y="735953"/>
              <a:ext cx="2806933" cy="2365563"/>
            </a:xfrm>
            <a:prstGeom prst="irregularSeal2"/>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94" name="文本框 2"/>
            <p:cNvSpPr txBox="1"/>
            <p:nvPr/>
          </p:nvSpPr>
          <p:spPr>
            <a:xfrm>
              <a:off x="5578679" y="1703484"/>
              <a:ext cx="1468074"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1 point</a:t>
              </a:r>
              <a:endParaRPr altLang="en-US" b="1" dirty="0" sz="2800" lang="zh-CN">
                <a:latin typeface="Arial" panose="020B0604020202020204" pitchFamily="34" charset="0"/>
                <a:cs typeface="Arial" panose="020B0604020202020204" pitchFamily="34" charset="0"/>
              </a:endParaRPr>
            </a:p>
          </p:txBody>
        </p:sp>
      </p:grpSp>
      <p:sp>
        <p:nvSpPr>
          <p:cNvPr id="1050295" name="矩形 8"/>
          <p:cNvSpPr/>
          <p:nvPr/>
        </p:nvSpPr>
        <p:spPr>
          <a:xfrm>
            <a:off x="4317191" y="1282461"/>
            <a:ext cx="4045305" cy="461665"/>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T0, T1 and T2 are identical</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0296" name="矩形 69"/>
          <p:cNvSpPr>
            <a:spLocks noChangeAspect="1" noMove="1" noResize="1" noRot="1" noAdjustHandles="1" noEditPoints="1" noChangeArrowheads="1" noChangeShapeType="1" noTextEdit="1"/>
          </p:cNvSpPr>
          <p:nvPr/>
        </p:nvSpPr>
        <p:spPr>
          <a:xfrm>
            <a:off x="4882168" y="1797457"/>
            <a:ext cx="2729914" cy="461665"/>
          </a:xfrm>
          <a:prstGeom prst="rect"/>
          <a:blipFill>
            <a:blip xmlns:r="http://schemas.openxmlformats.org/officeDocument/2006/relationships" r:embed="rId2"/>
            <a:stretch>
              <a:fillRect l="-223" b="-17105"/>
            </a:stretch>
          </a:blipFill>
        </p:spPr>
        <p:txBody>
          <a:bodyPr/>
          <a:p>
            <a:r>
              <a:rPr altLang="en-US" lang="zh-CN">
                <a:no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901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012" name="矩形 8"/>
          <p:cNvSpPr/>
          <p:nvPr/>
        </p:nvSpPr>
        <p:spPr>
          <a:xfrm>
            <a:off x="107504" y="378217"/>
            <a:ext cx="9011607"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4.3.1 Differential amplifier with constant-current source</a:t>
            </a:r>
            <a:endParaRPr altLang="zh-CN" b="1" dirty="0" sz="20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013"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014" name="矩形 8"/>
          <p:cNvSpPr/>
          <p:nvPr/>
        </p:nvSpPr>
        <p:spPr>
          <a:xfrm>
            <a:off x="240101" y="979722"/>
            <a:ext cx="8918652" cy="400110"/>
          </a:xfrm>
          <a:prstGeom prst="rect"/>
        </p:spPr>
        <p:txBody>
          <a:bodyPr wrap="square">
            <a:spAutoFit/>
          </a:bodyPr>
          <a:p>
            <a:pPr algn="ctr"/>
            <a:r>
              <a:rPr altLang="en-US" b="1" dirty="0" sz="20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带恒流源的差分放大电路</a:t>
            </a:r>
            <a:endParaRPr altLang="zh-CN" b="1" dirty="0" sz="20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grpSp>
        <p:nvGrpSpPr>
          <p:cNvPr id="119" name="组合 1"/>
          <p:cNvGrpSpPr/>
          <p:nvPr/>
        </p:nvGrpSpPr>
        <p:grpSpPr>
          <a:xfrm>
            <a:off x="1860729" y="1379832"/>
            <a:ext cx="5479991" cy="3464358"/>
            <a:chOff x="1873311" y="1406134"/>
            <a:chExt cx="5479991" cy="3464358"/>
          </a:xfrm>
        </p:grpSpPr>
        <p:sp>
          <p:nvSpPr>
            <p:cNvPr id="1049015" name="Line 1076"/>
            <p:cNvSpPr>
              <a:spLocks noChangeShapeType="1"/>
            </p:cNvSpPr>
            <p:nvPr/>
          </p:nvSpPr>
          <p:spPr bwMode="auto">
            <a:xfrm flipV="1">
              <a:off x="4273747" y="3233225"/>
              <a:ext cx="0" cy="20551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20" name="组合 10"/>
            <p:cNvGrpSpPr/>
            <p:nvPr/>
          </p:nvGrpSpPr>
          <p:grpSpPr>
            <a:xfrm>
              <a:off x="1873311" y="1406134"/>
              <a:ext cx="5479991" cy="3464358"/>
              <a:chOff x="1938498" y="1406028"/>
              <a:chExt cx="5479991" cy="3464358"/>
            </a:xfrm>
          </p:grpSpPr>
          <p:grpSp>
            <p:nvGrpSpPr>
              <p:cNvPr id="121" name="组合 9"/>
              <p:cNvGrpSpPr/>
              <p:nvPr/>
            </p:nvGrpSpPr>
            <p:grpSpPr>
              <a:xfrm>
                <a:off x="1938498" y="1406028"/>
                <a:ext cx="5479991" cy="3464358"/>
                <a:chOff x="1938498" y="1406028"/>
                <a:chExt cx="5479991" cy="3464358"/>
              </a:xfrm>
            </p:grpSpPr>
            <p:grpSp>
              <p:nvGrpSpPr>
                <p:cNvPr id="122" name="组合 7"/>
                <p:cNvGrpSpPr/>
                <p:nvPr/>
              </p:nvGrpSpPr>
              <p:grpSpPr>
                <a:xfrm>
                  <a:off x="1938498" y="1406028"/>
                  <a:ext cx="5479991" cy="3464358"/>
                  <a:chOff x="1942832" y="1419029"/>
                  <a:chExt cx="5479991" cy="3464358"/>
                </a:xfrm>
              </p:grpSpPr>
              <p:grpSp>
                <p:nvGrpSpPr>
                  <p:cNvPr id="123" name="组合 4"/>
                  <p:cNvGrpSpPr/>
                  <p:nvPr/>
                </p:nvGrpSpPr>
                <p:grpSpPr>
                  <a:xfrm>
                    <a:off x="1942832" y="1419029"/>
                    <a:ext cx="4681689" cy="3191974"/>
                    <a:chOff x="1942832" y="1419029"/>
                    <a:chExt cx="4681689" cy="3191974"/>
                  </a:xfrm>
                </p:grpSpPr>
                <p:grpSp>
                  <p:nvGrpSpPr>
                    <p:cNvPr id="124" name="组合 143"/>
                    <p:cNvGrpSpPr/>
                    <p:nvPr/>
                  </p:nvGrpSpPr>
                  <p:grpSpPr>
                    <a:xfrm>
                      <a:off x="1942832" y="1419029"/>
                      <a:ext cx="4681689" cy="3191974"/>
                      <a:chOff x="3616554" y="2313814"/>
                      <a:chExt cx="4681689" cy="3191974"/>
                    </a:xfrm>
                  </p:grpSpPr>
                  <p:grpSp>
                    <p:nvGrpSpPr>
                      <p:cNvPr id="125" name="组合 146"/>
                      <p:cNvGrpSpPr/>
                      <p:nvPr/>
                    </p:nvGrpSpPr>
                    <p:grpSpPr>
                      <a:xfrm>
                        <a:off x="3616554" y="2563522"/>
                        <a:ext cx="3463130" cy="2214581"/>
                        <a:chOff x="509361" y="987291"/>
                        <a:chExt cx="3463130" cy="2214581"/>
                      </a:xfrm>
                    </p:grpSpPr>
                    <p:grpSp>
                      <p:nvGrpSpPr>
                        <p:cNvPr id="126" name="组合 220"/>
                        <p:cNvGrpSpPr/>
                        <p:nvPr/>
                      </p:nvGrpSpPr>
                      <p:grpSpPr>
                        <a:xfrm>
                          <a:off x="509361" y="987291"/>
                          <a:ext cx="3463130" cy="2214581"/>
                          <a:chOff x="770180" y="1633111"/>
                          <a:chExt cx="3463130" cy="2214581"/>
                        </a:xfrm>
                      </p:grpSpPr>
                      <p:grpSp>
                        <p:nvGrpSpPr>
                          <p:cNvPr id="127" name="组合 222"/>
                          <p:cNvGrpSpPr/>
                          <p:nvPr/>
                        </p:nvGrpSpPr>
                        <p:grpSpPr>
                          <a:xfrm>
                            <a:off x="770180" y="1633111"/>
                            <a:ext cx="3463130" cy="2214581"/>
                            <a:chOff x="503859" y="1537985"/>
                            <a:chExt cx="3463130" cy="2214581"/>
                          </a:xfrm>
                        </p:grpSpPr>
                        <p:grpSp>
                          <p:nvGrpSpPr>
                            <p:cNvPr id="128" name="组合 226"/>
                            <p:cNvGrpSpPr/>
                            <p:nvPr/>
                          </p:nvGrpSpPr>
                          <p:grpSpPr>
                            <a:xfrm>
                              <a:off x="1231152" y="1537985"/>
                              <a:ext cx="2735837" cy="1917185"/>
                              <a:chOff x="1231152" y="1537985"/>
                              <a:chExt cx="2735837" cy="1917185"/>
                            </a:xfrm>
                          </p:grpSpPr>
                          <p:grpSp>
                            <p:nvGrpSpPr>
                              <p:cNvPr id="129" name="Group 1096"/>
                              <p:cNvGrpSpPr/>
                              <p:nvPr/>
                            </p:nvGrpSpPr>
                            <p:grpSpPr bwMode="auto">
                              <a:xfrm>
                                <a:off x="1231152" y="1537985"/>
                                <a:ext cx="1231356" cy="1892536"/>
                                <a:chOff x="4041" y="2013"/>
                                <a:chExt cx="866" cy="1331"/>
                              </a:xfrm>
                            </p:grpSpPr>
                            <p:sp>
                              <p:nvSpPr>
                                <p:cNvPr id="104901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17"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1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1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20"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021" name="文本框 245"/>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022"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23"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24" name="矩形 248"/>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25" name="矩形 249"/>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26" name="文本框 250"/>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027" name="文本框 251"/>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sp>
                          <p:nvSpPr>
                            <p:cNvPr id="1049028" name="文本框 229"/>
                            <p:cNvSpPr txBox="1"/>
                            <p:nvPr/>
                          </p:nvSpPr>
                          <p:spPr>
                            <a:xfrm>
                              <a:off x="503859" y="3216627"/>
                              <a:ext cx="592729"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a:solidFill>
                                    <a:schemeClr val="accent2"/>
                                  </a:solidFill>
                                  <a:latin typeface="Arial" panose="020B0604020202020204" pitchFamily="34" charset="0"/>
                                  <a:cs typeface="Arial" panose="020B0604020202020204" pitchFamily="34" charset="0"/>
                                </a:rPr>
                                <a:t>I</a:t>
                              </a:r>
                              <a:r>
                                <a:rPr altLang="zh-CN" baseline="-25000" b="1" dirty="0" sz="2400" lang="en-US" smtClean="0">
                                  <a:solidFill>
                                    <a:schemeClr val="accent2"/>
                                  </a:solidFill>
                                  <a:latin typeface="Arial" panose="020B0604020202020204" pitchFamily="34" charset="0"/>
                                  <a:cs typeface="Arial" panose="020B0604020202020204" pitchFamily="34" charset="0"/>
                                </a:rPr>
                                <a:t>1</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029" name="文本框 237"/>
                            <p:cNvSpPr txBox="1"/>
                            <p:nvPr/>
                          </p:nvSpPr>
                          <p:spPr>
                            <a:xfrm>
                              <a:off x="2996115" y="2416308"/>
                              <a:ext cx="581726"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49030" name="文本框 224"/>
                          <p:cNvSpPr txBox="1"/>
                          <p:nvPr/>
                        </p:nvSpPr>
                        <p:spPr>
                          <a:xfrm>
                            <a:off x="3037961" y="2387496"/>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031" name="文本框 225"/>
                          <p:cNvSpPr txBox="1"/>
                          <p:nvPr/>
                        </p:nvSpPr>
                        <p:spPr>
                          <a:xfrm>
                            <a:off x="3639433" y="233188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032" name="椭圆 212"/>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30" name="组合 147"/>
                      <p:cNvGrpSpPr/>
                      <p:nvPr/>
                    </p:nvGrpSpPr>
                    <p:grpSpPr>
                      <a:xfrm flipH="1">
                        <a:off x="6392618" y="2313814"/>
                        <a:ext cx="1905625" cy="2918233"/>
                        <a:chOff x="1235233" y="737583"/>
                        <a:chExt cx="1905625" cy="2918233"/>
                      </a:xfrm>
                    </p:grpSpPr>
                    <p:grpSp>
                      <p:nvGrpSpPr>
                        <p:cNvPr id="131" name="组合 166"/>
                        <p:cNvGrpSpPr/>
                        <p:nvPr/>
                      </p:nvGrpSpPr>
                      <p:grpSpPr>
                        <a:xfrm>
                          <a:off x="1235233" y="737583"/>
                          <a:ext cx="1905625" cy="2918233"/>
                          <a:chOff x="1163926" y="1303840"/>
                          <a:chExt cx="1905625" cy="2918233"/>
                        </a:xfrm>
                      </p:grpSpPr>
                      <p:grpSp>
                        <p:nvGrpSpPr>
                          <p:cNvPr id="132" name="组合 189"/>
                          <p:cNvGrpSpPr/>
                          <p:nvPr/>
                        </p:nvGrpSpPr>
                        <p:grpSpPr>
                          <a:xfrm>
                            <a:off x="1163926" y="1303840"/>
                            <a:ext cx="1750046" cy="2166893"/>
                            <a:chOff x="1229731" y="1288277"/>
                            <a:chExt cx="1750046" cy="2166893"/>
                          </a:xfrm>
                        </p:grpSpPr>
                        <p:grpSp>
                          <p:nvGrpSpPr>
                            <p:cNvPr id="133" name="Group 1096"/>
                            <p:cNvGrpSpPr/>
                            <p:nvPr/>
                          </p:nvGrpSpPr>
                          <p:grpSpPr bwMode="auto">
                            <a:xfrm>
                              <a:off x="1229731" y="1537985"/>
                              <a:ext cx="1232778" cy="1892536"/>
                              <a:chOff x="4040" y="2013"/>
                              <a:chExt cx="867" cy="1331"/>
                            </a:xfrm>
                          </p:grpSpPr>
                          <p:sp>
                            <p:nvSpPr>
                              <p:cNvPr id="104903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34"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3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3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37"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038" name="文本框 197"/>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039" name="文本框 198"/>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040"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41" name="矩形 20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42" name="矩形 20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43" name="文本框 202"/>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044" name="文本框 203"/>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sp>
                        <p:nvSpPr>
                          <p:cNvPr id="1049045" name="文本框 174"/>
                          <p:cNvSpPr txBox="1"/>
                          <p:nvPr/>
                        </p:nvSpPr>
                        <p:spPr>
                          <a:xfrm>
                            <a:off x="2479690" y="3749634"/>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9046" name="椭圆 167"/>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47" name="Line 1077"/>
                      <p:cNvSpPr>
                        <a:spLocks noChangeShapeType="1"/>
                      </p:cNvSpPr>
                      <p:nvPr/>
                    </p:nvSpPr>
                    <p:spPr bwMode="auto">
                      <a:xfrm flipH="1">
                        <a:off x="6355551" y="4433098"/>
                        <a:ext cx="0" cy="107269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48" name="椭圆 153"/>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49"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50" name="椭圆 156"/>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51" name="文本框 163"/>
                      <p:cNvSpPr txBox="1"/>
                      <p:nvPr/>
                    </p:nvSpPr>
                    <p:spPr>
                      <a:xfrm>
                        <a:off x="5334018" y="3848830"/>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49052" name="文本框 165"/>
                      <p:cNvSpPr txBox="1"/>
                      <p:nvPr/>
                    </p:nvSpPr>
                    <p:spPr>
                      <a:xfrm>
                        <a:off x="6787170" y="3836321"/>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T2</a:t>
                        </a:r>
                        <a:endParaRPr altLang="en-US" b="1" dirty="0" sz="2400" lang="zh-CN">
                          <a:latin typeface="Arial" panose="020B0604020202020204" pitchFamily="34" charset="0"/>
                          <a:cs typeface="Arial" panose="020B0604020202020204" pitchFamily="34" charset="0"/>
                        </a:endParaRPr>
                      </a:p>
                    </p:txBody>
                  </p:sp>
                </p:grpSp>
                <p:sp>
                  <p:nvSpPr>
                    <p:cNvPr id="1049053" name="矩形 260"/>
                    <p:cNvSpPr/>
                    <p:nvPr/>
                  </p:nvSpPr>
                  <p:spPr>
                    <a:xfrm rot="16200000">
                      <a:off x="4504959" y="3991990"/>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54" name="椭圆 266"/>
                  <p:cNvSpPr/>
                  <p:nvPr/>
                </p:nvSpPr>
                <p:spPr>
                  <a:xfrm flipH="1">
                    <a:off x="4619340" y="453516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55" name="文本框 267"/>
                  <p:cNvSpPr txBox="1"/>
                  <p:nvPr/>
                </p:nvSpPr>
                <p:spPr>
                  <a:xfrm>
                    <a:off x="6830094" y="3347378"/>
                    <a:ext cx="592729"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I2</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056" name="文本框 269"/>
                  <p:cNvSpPr txBox="1"/>
                  <p:nvPr/>
                </p:nvSpPr>
                <p:spPr>
                  <a:xfrm flipH="1">
                    <a:off x="4768948" y="4410948"/>
                    <a:ext cx="688999"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49057" name="Line 1076"/>
                  <p:cNvSpPr>
                    <a:spLocks noChangeShapeType="1"/>
                  </p:cNvSpPr>
                  <p:nvPr/>
                </p:nvSpPr>
                <p:spPr bwMode="auto">
                  <a:xfrm flipV="1">
                    <a:off x="2670125" y="3172368"/>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58" name="椭圆 271"/>
                  <p:cNvSpPr/>
                  <p:nvPr/>
                </p:nvSpPr>
                <p:spPr>
                  <a:xfrm>
                    <a:off x="2487804" y="346244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59" name="文本框 272"/>
                  <p:cNvSpPr txBox="1"/>
                  <p:nvPr/>
                </p:nvSpPr>
                <p:spPr>
                  <a:xfrm>
                    <a:off x="2671883" y="319997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060" name="文本框 273"/>
                  <p:cNvSpPr txBox="1"/>
                  <p:nvPr/>
                </p:nvSpPr>
                <p:spPr>
                  <a:xfrm>
                    <a:off x="2691258" y="357821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061" name="Line 1073"/>
                  <p:cNvSpPr>
                    <a:spLocks noChangeShapeType="1"/>
                  </p:cNvSpPr>
                  <p:nvPr/>
                </p:nvSpPr>
                <p:spPr bwMode="auto">
                  <a:xfrm>
                    <a:off x="2528202" y="412563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62" name="Line 1076"/>
                  <p:cNvSpPr>
                    <a:spLocks noChangeShapeType="1"/>
                  </p:cNvSpPr>
                  <p:nvPr/>
                </p:nvSpPr>
                <p:spPr bwMode="auto">
                  <a:xfrm flipV="1">
                    <a:off x="6615853" y="3182636"/>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63" name="Line 1073"/>
                  <p:cNvSpPr>
                    <a:spLocks noChangeShapeType="1"/>
                  </p:cNvSpPr>
                  <p:nvPr/>
                </p:nvSpPr>
                <p:spPr bwMode="auto">
                  <a:xfrm>
                    <a:off x="6473930" y="413590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64" name="椭圆 277"/>
                  <p:cNvSpPr/>
                  <p:nvPr/>
                </p:nvSpPr>
                <p:spPr>
                  <a:xfrm>
                    <a:off x="6440442" y="3451630"/>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65" name="文本框 278"/>
                  <p:cNvSpPr txBox="1"/>
                  <p:nvPr/>
                </p:nvSpPr>
                <p:spPr>
                  <a:xfrm>
                    <a:off x="6624522" y="3189153"/>
                    <a:ext cx="353190"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066" name="文本框 279"/>
                  <p:cNvSpPr txBox="1"/>
                  <p:nvPr/>
                </p:nvSpPr>
                <p:spPr>
                  <a:xfrm>
                    <a:off x="6643896" y="356739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067" name="文本框 280"/>
                <p:cNvSpPr txBox="1"/>
                <p:nvPr/>
              </p:nvSpPr>
              <p:spPr>
                <a:xfrm>
                  <a:off x="3162588" y="1928546"/>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cxnSp>
              <p:nvCxnSpPr>
                <p:cNvPr id="3145738" name="直接箭头连接符 126"/>
                <p:cNvCxnSpPr>
                  <a:cxnSpLocks noChangeShapeType="1"/>
                </p:cNvCxnSpPr>
                <p:nvPr/>
              </p:nvCxnSpPr>
              <p:spPr bwMode="auto">
                <a:xfrm rot="5400000">
                  <a:off x="3486290" y="2174345"/>
                  <a:ext cx="326955" cy="0"/>
                </a:xfrm>
                <a:prstGeom prst="straightConnector1"/>
                <a:noFill/>
                <a:ln w="19050" algn="ctr">
                  <a:solidFill>
                    <a:schemeClr val="tx1"/>
                  </a:solidFill>
                  <a:round/>
                  <a:headEnd/>
                  <a:tailEnd type="triangle" w="med" len="med"/>
                </a:ln>
              </p:spPr>
            </p:cxnSp>
            <p:sp>
              <p:nvSpPr>
                <p:cNvPr id="1049068" name="文本框 282"/>
                <p:cNvSpPr txBox="1"/>
                <p:nvPr/>
              </p:nvSpPr>
              <p:spPr>
                <a:xfrm>
                  <a:off x="5656804" y="1907356"/>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cxnSp>
              <p:nvCxnSpPr>
                <p:cNvPr id="3145739" name="直接箭头连接符 126"/>
                <p:cNvCxnSpPr>
                  <a:cxnSpLocks noChangeShapeType="1"/>
                </p:cNvCxnSpPr>
                <p:nvPr/>
              </p:nvCxnSpPr>
              <p:spPr bwMode="auto">
                <a:xfrm rot="5400000">
                  <a:off x="5478002" y="2154869"/>
                  <a:ext cx="326955" cy="0"/>
                </a:xfrm>
                <a:prstGeom prst="straightConnector1"/>
                <a:noFill/>
                <a:ln w="19050" algn="ctr">
                  <a:solidFill>
                    <a:schemeClr val="tx1"/>
                  </a:solidFill>
                  <a:round/>
                  <a:headEnd/>
                  <a:tailEnd type="triangle" w="med" len="med"/>
                </a:ln>
              </p:spPr>
            </p:cxnSp>
            <p:sp>
              <p:nvSpPr>
                <p:cNvPr id="1049069" name="文本框 284"/>
                <p:cNvSpPr txBox="1"/>
                <p:nvPr/>
              </p:nvSpPr>
              <p:spPr>
                <a:xfrm>
                  <a:off x="3865678" y="3631581"/>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740"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49070" name="文本框 286"/>
                <p:cNvSpPr txBox="1"/>
                <p:nvPr/>
              </p:nvSpPr>
              <p:spPr>
                <a:xfrm>
                  <a:off x="5150526" y="3626766"/>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741"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49071" name="椭圆 289"/>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72" name="椭圆 290"/>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73" name="文本框 291"/>
              <p:cNvSpPr txBox="1"/>
              <p:nvPr/>
            </p:nvSpPr>
            <p:spPr>
              <a:xfrm>
                <a:off x="3338513" y="2405374"/>
                <a:ext cx="58373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49074" name="文本框 292"/>
              <p:cNvSpPr txBox="1"/>
              <p:nvPr/>
            </p:nvSpPr>
            <p:spPr>
              <a:xfrm>
                <a:off x="5384024" y="2442747"/>
                <a:ext cx="58373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grpSp>
        <p:sp>
          <p:nvSpPr>
            <p:cNvPr id="1049075" name="椭圆 86"/>
            <p:cNvSpPr/>
            <p:nvPr/>
          </p:nvSpPr>
          <p:spPr>
            <a:xfrm>
              <a:off x="4211260" y="313196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76" name="Line 1073"/>
            <p:cNvSpPr>
              <a:spLocks noChangeShapeType="1"/>
            </p:cNvSpPr>
            <p:nvPr/>
          </p:nvSpPr>
          <p:spPr bwMode="auto">
            <a:xfrm>
              <a:off x="4128593" y="3432113"/>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77" name="文本框 89"/>
            <p:cNvSpPr txBox="1"/>
            <p:nvPr/>
          </p:nvSpPr>
          <p:spPr>
            <a:xfrm>
              <a:off x="4106213" y="2759221"/>
              <a:ext cx="581726" cy="472439"/>
            </a:xfrm>
            <a:prstGeom prst="rect"/>
            <a:noFill/>
          </p:spPr>
          <p:txBody>
            <a:bodyPr rtlCol="0" wrap="square">
              <a:spAutoFit/>
            </a:bodyPr>
            <a:p>
              <a:r>
                <a:rPr altLang="zh-CN" b="1" dirty="0" sz="2000" i="1" lang="en-US" smtClean="0">
                  <a:solidFill>
                    <a:schemeClr val="accent2"/>
                  </a:solidFill>
                  <a:latin typeface="Arial" panose="020B0604020202020204" pitchFamily="34" charset="0"/>
                  <a:cs typeface="Arial" panose="020B0604020202020204" pitchFamily="34" charset="0"/>
                </a:rPr>
                <a:t>u</a:t>
              </a:r>
              <a:r>
                <a:rPr altLang="zh-CN" baseline="-25000" b="1" dirty="0" sz="2000" lang="en-US" smtClean="0">
                  <a:solidFill>
                    <a:schemeClr val="accent2"/>
                  </a:solidFill>
                  <a:latin typeface="Arial" panose="020B0604020202020204" pitchFamily="34" charset="0"/>
                  <a:cs typeface="Arial" panose="020B0604020202020204" pitchFamily="34" charset="0"/>
                </a:rPr>
                <a:t>O1</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078" name="文本框 90"/>
            <p:cNvSpPr txBox="1"/>
            <p:nvPr/>
          </p:nvSpPr>
          <p:spPr>
            <a:xfrm>
              <a:off x="4208659" y="303632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079" name="Rectangle 7"/>
          <p:cNvSpPr>
            <a:spLocks noChangeArrowheads="1"/>
          </p:cNvSpPr>
          <p:nvPr/>
        </p:nvSpPr>
        <p:spPr bwMode="auto">
          <a:xfrm>
            <a:off x="1367406" y="4803743"/>
            <a:ext cx="6549004" cy="535939"/>
          </a:xfrm>
          <a:prstGeom prst="rect"/>
          <a:solidFill>
            <a:schemeClr val="accent4">
              <a:lumMod val="20000"/>
              <a:lumOff val="80000"/>
            </a:schemeClr>
          </a:solid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Larger </a:t>
            </a: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E</a:t>
            </a:r>
            <a:r>
              <a:rPr altLang="zh-CN" b="1" dirty="0" sz="2400" kumimoji="1" lang="en-US" smtClean="0">
                <a:latin typeface="Arial" panose="020B0604020202020204" pitchFamily="34" charset="0"/>
                <a:cs typeface="Arial" panose="020B0604020202020204" pitchFamily="34" charset="0"/>
              </a:rPr>
              <a:t>, larger </a:t>
            </a:r>
            <a:r>
              <a:rPr altLang="zh-CN" b="1" dirty="0" sz="2400" i="1" kumimoji="1" lang="en-US" smtClean="0">
                <a:latin typeface="Arial" panose="020B0604020202020204" pitchFamily="34" charset="0"/>
                <a:cs typeface="Arial" panose="020B0604020202020204" pitchFamily="34" charset="0"/>
              </a:rPr>
              <a:t>K</a:t>
            </a:r>
            <a:r>
              <a:rPr altLang="zh-CN" baseline="-25000" b="1" dirty="0" sz="2400" kumimoji="1" lang="en-US" smtClean="0">
                <a:latin typeface="Arial" panose="020B0604020202020204" pitchFamily="34" charset="0"/>
                <a:cs typeface="Arial" panose="020B0604020202020204" pitchFamily="34" charset="0"/>
              </a:rPr>
              <a:t>CMR</a:t>
            </a:r>
            <a:r>
              <a:rPr altLang="zh-CN" b="1" dirty="0" sz="2400" kumimoji="1" lang="en-US" smtClean="0">
                <a:latin typeface="Arial" panose="020B0604020202020204" pitchFamily="34" charset="0"/>
                <a:cs typeface="Arial" panose="020B0604020202020204" pitchFamily="34" charset="0"/>
              </a:rPr>
              <a:t>, better performance!</a:t>
            </a:r>
            <a:endParaRPr altLang="en-US" baseline="-25000" b="1" dirty="0" sz="2000" kumimoji="1" lang="zh-CN">
              <a:latin typeface="Arial" panose="020B0604020202020204" pitchFamily="34" charset="0"/>
              <a:cs typeface="Arial" panose="020B0604020202020204" pitchFamily="34" charset="0"/>
            </a:endParaRPr>
          </a:p>
        </p:txBody>
      </p:sp>
      <p:sp>
        <p:nvSpPr>
          <p:cNvPr id="1049080" name="矩形 8"/>
          <p:cNvSpPr/>
          <p:nvPr/>
        </p:nvSpPr>
        <p:spPr>
          <a:xfrm>
            <a:off x="825570" y="5384350"/>
            <a:ext cx="7565457" cy="472439"/>
          </a:xfrm>
          <a:prstGeom prst="rect"/>
        </p:spPr>
        <p:txBody>
          <a:bodyPr wrap="square">
            <a:spAutoFit/>
          </a:bodyPr>
          <a:p>
            <a:pPr algn="ctr"/>
            <a:r>
              <a:rPr altLang="zh-CN" b="1" dirty="0" sz="2000" kumimoji="1" lang="en-US" smtClean="0">
                <a:latin typeface="Arial" panose="020B0604020202020204" pitchFamily="34" charset="0"/>
                <a:cs typeface="Arial" panose="020B0604020202020204" pitchFamily="34" charset="0"/>
              </a:rPr>
              <a:t>However, when </a:t>
            </a:r>
            <a:r>
              <a:rPr altLang="zh-CN" b="1" dirty="0" sz="2000" i="1" kumimoji="1" lang="en-US" smtClean="0">
                <a:latin typeface="Arial" panose="020B0604020202020204" pitchFamily="34" charset="0"/>
                <a:cs typeface="Arial" panose="020B0604020202020204" pitchFamily="34" charset="0"/>
              </a:rPr>
              <a:t>R</a:t>
            </a:r>
            <a:r>
              <a:rPr altLang="zh-CN" baseline="-25000" b="1" dirty="0" sz="2000" kumimoji="1" lang="en-US" smtClean="0">
                <a:latin typeface="Arial" panose="020B0604020202020204" pitchFamily="34" charset="0"/>
                <a:cs typeface="Arial" panose="020B0604020202020204" pitchFamily="34" charset="0"/>
              </a:rPr>
              <a:t>E</a:t>
            </a:r>
            <a:r>
              <a:rPr altLang="zh-CN" b="1" dirty="0" sz="2000" kumimoji="1" lang="en-US" smtClean="0">
                <a:latin typeface="Arial" panose="020B0604020202020204" pitchFamily="34" charset="0"/>
                <a:cs typeface="Arial" panose="020B0604020202020204" pitchFamily="34" charset="0"/>
              </a:rPr>
              <a:t> is too large, </a:t>
            </a:r>
            <a:r>
              <a:rPr altLang="zh-CN" b="1" dirty="0" sz="2000" i="1" kumimoji="1" lang="en-US" smtClean="0">
                <a:latin typeface="Arial" panose="020B0604020202020204" pitchFamily="34" charset="0"/>
                <a:cs typeface="Arial" panose="020B0604020202020204" pitchFamily="34" charset="0"/>
              </a:rPr>
              <a:t>V</a:t>
            </a:r>
            <a:r>
              <a:rPr altLang="zh-CN" baseline="-25000" b="1" dirty="0" sz="2000" kumimoji="1" lang="en-US" smtClean="0">
                <a:latin typeface="Arial" panose="020B0604020202020204" pitchFamily="34" charset="0"/>
                <a:cs typeface="Arial" panose="020B0604020202020204" pitchFamily="34" charset="0"/>
              </a:rPr>
              <a:t>EE</a:t>
            </a:r>
            <a:r>
              <a:rPr altLang="zh-CN" b="1" dirty="0" sz="2000" kumimoji="1" lang="en-US" smtClean="0">
                <a:latin typeface="Arial" panose="020B0604020202020204" pitchFamily="34" charset="0"/>
                <a:cs typeface="Arial" panose="020B0604020202020204" pitchFamily="34" charset="0"/>
              </a:rPr>
              <a:t> is also very large</a:t>
            </a:r>
            <a:endParaRPr altLang="zh-CN" b="1" dirty="0" sz="20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081" name="矩形 8"/>
          <p:cNvSpPr/>
          <p:nvPr/>
        </p:nvSpPr>
        <p:spPr>
          <a:xfrm>
            <a:off x="1283349" y="5863601"/>
            <a:ext cx="6827608" cy="485139"/>
          </a:xfrm>
          <a:prstGeom prst="rect"/>
        </p:spPr>
        <p:txBody>
          <a:bodyPr wrap="square">
            <a:spAutoFit/>
          </a:bodyPr>
          <a:p>
            <a:pPr algn="ctr"/>
            <a:r>
              <a:rPr altLang="zh-CN" b="1" dirty="0" sz="2000" kumimoji="1" lang="en-US" smtClean="0">
                <a:latin typeface="Arial" panose="020B0604020202020204" pitchFamily="34" charset="0"/>
                <a:cs typeface="Arial" panose="020B0604020202020204" pitchFamily="34" charset="0"/>
              </a:rPr>
              <a:t>E.g. </a:t>
            </a:r>
            <a:r>
              <a:rPr altLang="zh-CN" b="1" dirty="0" sz="2000" i="1" kumimoji="1" lang="en-US" smtClean="0">
                <a:latin typeface="Arial" panose="020B0604020202020204" pitchFamily="34" charset="0"/>
                <a:cs typeface="Arial" panose="020B0604020202020204" pitchFamily="34" charset="0"/>
              </a:rPr>
              <a:t>R</a:t>
            </a:r>
            <a:r>
              <a:rPr altLang="zh-CN" baseline="-25000" b="1" dirty="0" sz="2000" kumimoji="1" lang="en-US" smtClean="0">
                <a:latin typeface="Arial" panose="020B0604020202020204" pitchFamily="34" charset="0"/>
                <a:cs typeface="Arial" panose="020B0604020202020204" pitchFamily="34" charset="0"/>
              </a:rPr>
              <a:t>E</a:t>
            </a:r>
            <a:r>
              <a:rPr altLang="zh-CN" b="1" dirty="0" sz="2000" kumimoji="1" lang="en-US" smtClean="0">
                <a:latin typeface="Arial" panose="020B0604020202020204" pitchFamily="34" charset="0"/>
                <a:cs typeface="Arial" panose="020B0604020202020204" pitchFamily="34" charset="0"/>
              </a:rPr>
              <a:t>=100 k</a:t>
            </a:r>
            <a:r>
              <a:rPr altLang="zh-CN" b="1" dirty="0" sz="2000" kumimoji="1" lang="en-US" smtClean="0">
                <a:latin typeface="Symbol" panose="05050102010706020507" pitchFamily="18" charset="2"/>
                <a:cs typeface="Arial" panose="020B0604020202020204" pitchFamily="34" charset="0"/>
              </a:rPr>
              <a:t>W</a:t>
            </a:r>
            <a:r>
              <a:rPr altLang="zh-CN" b="1" dirty="0" sz="2000" kumimoji="1" lang="en-US" smtClean="0">
                <a:latin typeface="Arial" panose="020B0604020202020204" pitchFamily="34" charset="0"/>
                <a:cs typeface="Arial" panose="020B0604020202020204" pitchFamily="34" charset="0"/>
              </a:rPr>
              <a:t>, </a:t>
            </a:r>
            <a:r>
              <a:rPr altLang="zh-CN" b="1" dirty="0" sz="2000" i="1" kumimoji="1" lang="en-US" smtClean="0">
                <a:latin typeface="Arial" panose="020B0604020202020204" pitchFamily="34" charset="0"/>
                <a:cs typeface="Arial" panose="020B0604020202020204" pitchFamily="34" charset="0"/>
              </a:rPr>
              <a:t>I</a:t>
            </a:r>
            <a:r>
              <a:rPr altLang="zh-CN" baseline="-25000" b="1" dirty="0" sz="2000" kumimoji="1" lang="en-US" smtClean="0">
                <a:latin typeface="Arial" panose="020B0604020202020204" pitchFamily="34" charset="0"/>
                <a:cs typeface="Arial" panose="020B0604020202020204" pitchFamily="34" charset="0"/>
              </a:rPr>
              <a:t>EE</a:t>
            </a:r>
            <a:r>
              <a:rPr altLang="zh-CN" b="1" dirty="0" sz="2000" kumimoji="1" lang="en-US" smtClean="0">
                <a:latin typeface="Arial" panose="020B0604020202020204" pitchFamily="34" charset="0"/>
                <a:cs typeface="Arial" panose="020B0604020202020204" pitchFamily="34" charset="0"/>
              </a:rPr>
              <a:t>=0.5 mA, </a:t>
            </a:r>
            <a:r>
              <a:rPr altLang="zh-CN" b="1" dirty="0" sz="2000" i="1" kumimoji="1" lang="en-US" smtClean="0">
                <a:latin typeface="Arial" panose="020B0604020202020204" pitchFamily="34" charset="0"/>
                <a:cs typeface="Arial" panose="020B0604020202020204" pitchFamily="34" charset="0"/>
              </a:rPr>
              <a:t>V</a:t>
            </a:r>
            <a:r>
              <a:rPr altLang="zh-CN" baseline="-25000" b="1" dirty="0" sz="2000" kumimoji="1" lang="en-US" smtClean="0">
                <a:latin typeface="Arial" panose="020B0604020202020204" pitchFamily="34" charset="0"/>
                <a:cs typeface="Arial" panose="020B0604020202020204" pitchFamily="34" charset="0"/>
              </a:rPr>
              <a:t>EE</a:t>
            </a:r>
            <a:r>
              <a:rPr altLang="zh-CN" b="1" dirty="0" sz="2000" kumimoji="1" lang="en-US" smtClean="0">
                <a:latin typeface="Arial" panose="020B0604020202020204" pitchFamily="34" charset="0"/>
                <a:cs typeface="Arial" panose="020B0604020202020204" pitchFamily="34" charset="0"/>
              </a:rPr>
              <a:t>=100.7 V </a:t>
            </a:r>
            <a:endParaRPr altLang="zh-CN" b="1" dirty="0" sz="20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92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929" name="矩形 8"/>
          <p:cNvSpPr/>
          <p:nvPr/>
        </p:nvSpPr>
        <p:spPr>
          <a:xfrm>
            <a:off x="419337" y="668148"/>
            <a:ext cx="3488098" cy="461665"/>
          </a:xfrm>
          <a:prstGeom prst="rect"/>
          <a:solidFill>
            <a:schemeClr val="accent4">
              <a:lumMod val="20000"/>
              <a:lumOff val="80000"/>
            </a:schemeClr>
          </a:solidFill>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Wilson current mirror</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930" name="矩形 8"/>
          <p:cNvSpPr/>
          <p:nvPr/>
        </p:nvSpPr>
        <p:spPr>
          <a:xfrm>
            <a:off x="4379593" y="591301"/>
            <a:ext cx="4045305" cy="461665"/>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T0, T1 and T2 are identical</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931" name="矩形 252"/>
          <p:cNvSpPr>
            <a:spLocks noChangeAspect="1" noMove="1" noResize="1" noRot="1" noAdjustHandles="1" noEditPoints="1" noChangeArrowheads="1" noChangeShapeType="1" noTextEdit="1"/>
          </p:cNvSpPr>
          <p:nvPr/>
        </p:nvSpPr>
        <p:spPr>
          <a:xfrm>
            <a:off x="4944570" y="1106297"/>
            <a:ext cx="2729914" cy="461665"/>
          </a:xfrm>
          <a:prstGeom prst="rect"/>
          <a:blipFill>
            <a:blip xmlns:r="http://schemas.openxmlformats.org/officeDocument/2006/relationships" r:embed="rId1"/>
            <a:stretch>
              <a:fillRect r="-223" b="-17105"/>
            </a:stretch>
          </a:blipFill>
        </p:spPr>
        <p:txBody>
          <a:bodyPr/>
          <a:p>
            <a:r>
              <a:rPr altLang="en-US" lang="zh-CN">
                <a:noFill/>
              </a:rPr>
              <a:t> </a:t>
            </a:r>
          </a:p>
        </p:txBody>
      </p:sp>
      <p:sp>
        <p:nvSpPr>
          <p:cNvPr id="1048932" name="矩形 253"/>
          <p:cNvSpPr>
            <a:spLocks noChangeAspect="1" noMove="1" noResize="1" noRot="1" noAdjustHandles="1" noEditPoints="1" noChangeArrowheads="1" noChangeShapeType="1" noTextEdit="1"/>
          </p:cNvSpPr>
          <p:nvPr/>
        </p:nvSpPr>
        <p:spPr>
          <a:xfrm>
            <a:off x="5033830" y="1714817"/>
            <a:ext cx="2322880" cy="461665"/>
          </a:xfrm>
          <a:prstGeom prst="rect"/>
          <a:blipFill>
            <a:blip xmlns:r="http://schemas.openxmlformats.org/officeDocument/2006/relationships" r:embed="rId2"/>
            <a:stretch>
              <a:fillRect b="-2632"/>
            </a:stretch>
          </a:blipFill>
        </p:spPr>
        <p:txBody>
          <a:bodyPr/>
          <a:p>
            <a:r>
              <a:rPr altLang="en-US" lang="zh-CN">
                <a:noFill/>
              </a:rPr>
              <a:t> </a:t>
            </a:r>
          </a:p>
        </p:txBody>
      </p:sp>
      <p:sp>
        <p:nvSpPr>
          <p:cNvPr id="1048933" name="矩形 254"/>
          <p:cNvSpPr>
            <a:spLocks noChangeAspect="1" noMove="1" noResize="1" noRot="1" noAdjustHandles="1" noEditPoints="1" noChangeArrowheads="1" noChangeShapeType="1" noTextEdit="1"/>
          </p:cNvSpPr>
          <p:nvPr/>
        </p:nvSpPr>
        <p:spPr>
          <a:xfrm>
            <a:off x="5019411" y="2292241"/>
            <a:ext cx="2556277" cy="461665"/>
          </a:xfrm>
          <a:prstGeom prst="rect"/>
          <a:blipFill>
            <a:blip xmlns:r="http://schemas.openxmlformats.org/officeDocument/2006/relationships" r:embed="rId3"/>
            <a:stretch>
              <a:fillRect b="-2632"/>
            </a:stretch>
          </a:blipFill>
        </p:spPr>
        <p:txBody>
          <a:bodyPr/>
          <a:p>
            <a:r>
              <a:rPr altLang="en-US" lang="zh-CN">
                <a:noFill/>
              </a:rPr>
              <a:t> </a:t>
            </a:r>
          </a:p>
        </p:txBody>
      </p:sp>
      <p:sp>
        <p:nvSpPr>
          <p:cNvPr id="1048934" name="矩形 255"/>
          <p:cNvSpPr>
            <a:spLocks noChangeAspect="1" noMove="1" noResize="1" noRot="1" noAdjustHandles="1" noEditPoints="1" noChangeArrowheads="1" noChangeShapeType="1" noTextEdit="1"/>
          </p:cNvSpPr>
          <p:nvPr/>
        </p:nvSpPr>
        <p:spPr>
          <a:xfrm>
            <a:off x="4995770" y="2862564"/>
            <a:ext cx="2517805" cy="461665"/>
          </a:xfrm>
          <a:prstGeom prst="rect"/>
          <a:blipFill>
            <a:blip xmlns:r="http://schemas.openxmlformats.org/officeDocument/2006/relationships" r:embed="rId4"/>
            <a:stretch>
              <a:fillRect b="-2667"/>
            </a:stretch>
          </a:blipFill>
        </p:spPr>
        <p:txBody>
          <a:bodyPr/>
          <a:p>
            <a:r>
              <a:rPr altLang="en-US" lang="zh-CN">
                <a:noFill/>
              </a:rPr>
              <a:t> </a:t>
            </a:r>
          </a:p>
        </p:txBody>
      </p:sp>
      <p:sp>
        <p:nvSpPr>
          <p:cNvPr id="1048935" name="矩形 256"/>
          <p:cNvSpPr>
            <a:spLocks noChangeAspect="1" noMove="1" noResize="1" noRot="1" noAdjustHandles="1" noEditPoints="1" noChangeArrowheads="1" noChangeShapeType="1" noTextEdit="1"/>
          </p:cNvSpPr>
          <p:nvPr/>
        </p:nvSpPr>
        <p:spPr>
          <a:xfrm>
            <a:off x="4415274" y="3390584"/>
            <a:ext cx="4009624" cy="848694"/>
          </a:xfrm>
          <a:prstGeom prst="rect"/>
          <a:blipFill>
            <a:blip xmlns:r="http://schemas.openxmlformats.org/officeDocument/2006/relationships" r:embed="rId5"/>
            <a:stretch>
              <a:fillRect/>
            </a:stretch>
          </a:blipFill>
        </p:spPr>
        <p:txBody>
          <a:bodyPr/>
          <a:p>
            <a:r>
              <a:rPr altLang="en-US" lang="zh-CN">
                <a:noFill/>
              </a:rPr>
              <a:t> </a:t>
            </a:r>
          </a:p>
        </p:txBody>
      </p:sp>
      <p:sp>
        <p:nvSpPr>
          <p:cNvPr id="1048936" name="矩形 258"/>
          <p:cNvSpPr>
            <a:spLocks noChangeAspect="1" noMove="1" noResize="1" noRot="1" noAdjustHandles="1" noEditPoints="1" noChangeArrowheads="1" noChangeShapeType="1" noTextEdit="1"/>
          </p:cNvSpPr>
          <p:nvPr/>
        </p:nvSpPr>
        <p:spPr>
          <a:xfrm>
            <a:off x="4379593" y="5326764"/>
            <a:ext cx="4537076" cy="856196"/>
          </a:xfrm>
          <a:prstGeom prst="rect"/>
          <a:blipFill>
            <a:blip xmlns:r="http://schemas.openxmlformats.org/officeDocument/2006/relationships" r:embed="rId6"/>
            <a:stretch>
              <a:fillRect/>
            </a:stretch>
          </a:blipFill>
        </p:spPr>
        <p:txBody>
          <a:bodyPr/>
          <a:p>
            <a:r>
              <a:rPr altLang="en-US" lang="zh-CN">
                <a:noFill/>
              </a:rPr>
              <a:t> </a:t>
            </a:r>
          </a:p>
        </p:txBody>
      </p:sp>
      <p:sp>
        <p:nvSpPr>
          <p:cNvPr id="1048937" name="矩形 259"/>
          <p:cNvSpPr>
            <a:spLocks noChangeAspect="1" noMove="1" noResize="1" noRot="1" noAdjustHandles="1" noEditPoints="1" noChangeArrowheads="1" noChangeShapeType="1" noTextEdit="1"/>
          </p:cNvSpPr>
          <p:nvPr/>
        </p:nvSpPr>
        <p:spPr>
          <a:xfrm>
            <a:off x="4379593" y="4302721"/>
            <a:ext cx="4208523" cy="856196"/>
          </a:xfrm>
          <a:prstGeom prst="rect"/>
          <a:blipFill>
            <a:blip xmlns:r="http://schemas.openxmlformats.org/officeDocument/2006/relationships" r:embed="rId7"/>
            <a:stretch>
              <a:fillRect/>
            </a:stretch>
          </a:blipFill>
        </p:spPr>
        <p:txBody>
          <a:bodyPr/>
          <a:p>
            <a:r>
              <a:rPr altLang="en-US" lang="zh-CN">
                <a:noFill/>
              </a:rPr>
              <a:t> </a:t>
            </a:r>
          </a:p>
        </p:txBody>
      </p:sp>
      <p:grpSp>
        <p:nvGrpSpPr>
          <p:cNvPr id="101" name="组合 261"/>
          <p:cNvGrpSpPr/>
          <p:nvPr/>
        </p:nvGrpSpPr>
        <p:grpSpPr>
          <a:xfrm>
            <a:off x="660036" y="1385488"/>
            <a:ext cx="3140298" cy="4289596"/>
            <a:chOff x="745762" y="1328338"/>
            <a:chExt cx="3140298" cy="4289596"/>
          </a:xfrm>
        </p:grpSpPr>
        <p:grpSp>
          <p:nvGrpSpPr>
            <p:cNvPr id="102" name="组合 262"/>
            <p:cNvGrpSpPr/>
            <p:nvPr/>
          </p:nvGrpSpPr>
          <p:grpSpPr>
            <a:xfrm>
              <a:off x="745762" y="1328338"/>
              <a:ext cx="3140298" cy="4289596"/>
              <a:chOff x="4953731" y="1094681"/>
              <a:chExt cx="3140298" cy="4289596"/>
            </a:xfrm>
          </p:grpSpPr>
          <p:sp>
            <p:nvSpPr>
              <p:cNvPr id="1048938" name="文本框 264"/>
              <p:cNvSpPr txBox="1"/>
              <p:nvPr/>
            </p:nvSpPr>
            <p:spPr>
              <a:xfrm>
                <a:off x="7591200" y="3262449"/>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grpSp>
            <p:nvGrpSpPr>
              <p:cNvPr id="103" name="组合 265"/>
              <p:cNvGrpSpPr/>
              <p:nvPr/>
            </p:nvGrpSpPr>
            <p:grpSpPr>
              <a:xfrm flipV="1">
                <a:off x="4953731" y="1094681"/>
                <a:ext cx="3118135" cy="4289596"/>
                <a:chOff x="5127278" y="1262392"/>
                <a:chExt cx="3118135" cy="4289596"/>
              </a:xfrm>
            </p:grpSpPr>
            <p:grpSp>
              <p:nvGrpSpPr>
                <p:cNvPr id="104" name="组合 276"/>
                <p:cNvGrpSpPr/>
                <p:nvPr/>
              </p:nvGrpSpPr>
              <p:grpSpPr>
                <a:xfrm>
                  <a:off x="5127278" y="1262392"/>
                  <a:ext cx="3118135" cy="4289596"/>
                  <a:chOff x="5030758" y="1642535"/>
                  <a:chExt cx="3118135" cy="4289596"/>
                </a:xfrm>
              </p:grpSpPr>
              <p:sp>
                <p:nvSpPr>
                  <p:cNvPr id="1048939" name="文本框 281"/>
                  <p:cNvSpPr txBox="1"/>
                  <p:nvPr/>
                </p:nvSpPr>
                <p:spPr>
                  <a:xfrm flipV="1">
                    <a:off x="7658604" y="2030253"/>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sp>
                <p:nvSpPr>
                  <p:cNvPr id="1048940" name="文本框 282"/>
                  <p:cNvSpPr txBox="1"/>
                  <p:nvPr/>
                </p:nvSpPr>
                <p:spPr>
                  <a:xfrm flipV="1">
                    <a:off x="7316686" y="365801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48941" name="文本框 283"/>
                  <p:cNvSpPr txBox="1"/>
                  <p:nvPr/>
                </p:nvSpPr>
                <p:spPr>
                  <a:xfrm flipV="1">
                    <a:off x="5030758" y="3156505"/>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C0</a:t>
                    </a:r>
                    <a:endParaRPr altLang="en-US" b="1" dirty="0" sz="2000" lang="zh-CN">
                      <a:latin typeface="Arial" panose="020B0604020202020204" pitchFamily="34" charset="0"/>
                      <a:cs typeface="Arial" panose="020B0604020202020204" pitchFamily="34" charset="0"/>
                    </a:endParaRPr>
                  </a:p>
                </p:txBody>
              </p:sp>
              <p:grpSp>
                <p:nvGrpSpPr>
                  <p:cNvPr id="105" name="Group 178"/>
                  <p:cNvGrpSpPr/>
                  <p:nvPr/>
                </p:nvGrpSpPr>
                <p:grpSpPr bwMode="auto">
                  <a:xfrm>
                    <a:off x="5448943" y="1642535"/>
                    <a:ext cx="2219328" cy="3678249"/>
                    <a:chOff x="3601" y="461"/>
                    <a:chExt cx="1398" cy="2317"/>
                  </a:xfrm>
                </p:grpSpPr>
                <p:sp>
                  <p:nvSpPr>
                    <p:cNvPr id="1048942" name="Freeform 114"/>
                    <p:cNvSpPr/>
                    <p:nvPr/>
                  </p:nvSpPr>
                  <p:spPr bwMode="auto">
                    <a:xfrm>
                      <a:off x="4690" y="1694"/>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943" name="Freeform 116"/>
                    <p:cNvSpPr/>
                    <p:nvPr/>
                  </p:nvSpPr>
                  <p:spPr bwMode="auto">
                    <a:xfrm flipH="1" flipV="1">
                      <a:off x="4699" y="1954"/>
                      <a:ext cx="226" cy="14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8944" name="Freeform 118"/>
                    <p:cNvSpPr/>
                    <p:nvPr/>
                  </p:nvSpPr>
                  <p:spPr bwMode="auto">
                    <a:xfrm flipH="1" flipV="1">
                      <a:off x="3719" y="1932"/>
                      <a:ext cx="214"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8945" name="Line 119"/>
                    <p:cNvSpPr>
                      <a:spLocks noChangeShapeType="1"/>
                    </p:cNvSpPr>
                    <p:nvPr/>
                  </p:nvSpPr>
                  <p:spPr bwMode="auto">
                    <a:xfrm flipV="1">
                      <a:off x="3938" y="171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946" name="Freeform 120"/>
                    <p:cNvSpPr/>
                    <p:nvPr/>
                  </p:nvSpPr>
                  <p:spPr bwMode="auto">
                    <a:xfrm>
                      <a:off x="3707" y="1699"/>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947" name="Line 121"/>
                    <p:cNvSpPr>
                      <a:spLocks noChangeShapeType="1"/>
                    </p:cNvSpPr>
                    <p:nvPr/>
                  </p:nvSpPr>
                  <p:spPr bwMode="auto">
                    <a:xfrm flipH="1">
                      <a:off x="3713" y="2778"/>
                      <a:ext cx="1220"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948" name="Line 122"/>
                    <p:cNvSpPr>
                      <a:spLocks noChangeShapeType="1"/>
                    </p:cNvSpPr>
                    <p:nvPr/>
                  </p:nvSpPr>
                  <p:spPr bwMode="auto">
                    <a:xfrm flipH="1" flipV="1">
                      <a:off x="3721" y="2077"/>
                      <a:ext cx="0" cy="70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949" name="Line 123"/>
                    <p:cNvSpPr>
                      <a:spLocks noChangeShapeType="1"/>
                    </p:cNvSpPr>
                    <p:nvPr/>
                  </p:nvSpPr>
                  <p:spPr bwMode="auto">
                    <a:xfrm flipH="1" flipV="1">
                      <a:off x="4927" y="2094"/>
                      <a:ext cx="0" cy="68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950" name="Line 124"/>
                    <p:cNvSpPr>
                      <a:spLocks noChangeShapeType="1"/>
                    </p:cNvSpPr>
                    <p:nvPr/>
                  </p:nvSpPr>
                  <p:spPr bwMode="auto">
                    <a:xfrm>
                      <a:off x="3624" y="461"/>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951" name="Line 127"/>
                    <p:cNvSpPr>
                      <a:spLocks noChangeShapeType="1"/>
                    </p:cNvSpPr>
                    <p:nvPr/>
                  </p:nvSpPr>
                  <p:spPr bwMode="auto">
                    <a:xfrm flipH="1">
                      <a:off x="3937" y="1898"/>
                      <a:ext cx="76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952" name="Line 128"/>
                    <p:cNvSpPr>
                      <a:spLocks noChangeShapeType="1"/>
                    </p:cNvSpPr>
                    <p:nvPr/>
                  </p:nvSpPr>
                  <p:spPr bwMode="auto">
                    <a:xfrm flipH="1" flipV="1">
                      <a:off x="3713" y="462"/>
                      <a:ext cx="0" cy="1248"/>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953" name="Line 129"/>
                    <p:cNvSpPr>
                      <a:spLocks noChangeShapeType="1"/>
                    </p:cNvSpPr>
                    <p:nvPr/>
                  </p:nvSpPr>
                  <p:spPr bwMode="auto">
                    <a:xfrm flipH="1" flipV="1">
                      <a:off x="4910" y="1237"/>
                      <a:ext cx="0" cy="468"/>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954" name="Line 130"/>
                    <p:cNvSpPr>
                      <a:spLocks noChangeShapeType="1"/>
                    </p:cNvSpPr>
                    <p:nvPr/>
                  </p:nvSpPr>
                  <p:spPr bwMode="auto">
                    <a:xfrm flipH="1" flipV="1">
                      <a:off x="4339" y="1481"/>
                      <a:ext cx="0" cy="416"/>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955" name="Line 133"/>
                    <p:cNvSpPr>
                      <a:spLocks noChangeShapeType="1"/>
                    </p:cNvSpPr>
                    <p:nvPr/>
                  </p:nvSpPr>
                  <p:spPr bwMode="auto">
                    <a:xfrm flipH="1">
                      <a:off x="3719" y="1065"/>
                      <a:ext cx="971"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956" name="Rectangle 136"/>
                    <p:cNvSpPr>
                      <a:spLocks noChangeArrowheads="1"/>
                    </p:cNvSpPr>
                    <p:nvPr/>
                  </p:nvSpPr>
                  <p:spPr bwMode="auto">
                    <a:xfrm>
                      <a:off x="3662" y="621"/>
                      <a:ext cx="102" cy="272"/>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957" name="Line 139"/>
                    <p:cNvSpPr>
                      <a:spLocks noChangeShapeType="1"/>
                    </p:cNvSpPr>
                    <p:nvPr/>
                  </p:nvSpPr>
                  <p:spPr bwMode="auto">
                    <a:xfrm flipV="1">
                      <a:off x="3601" y="641"/>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958" name="Line 148"/>
                    <p:cNvSpPr>
                      <a:spLocks noChangeShapeType="1"/>
                    </p:cNvSpPr>
                    <p:nvPr/>
                  </p:nvSpPr>
                  <p:spPr bwMode="auto">
                    <a:xfrm flipV="1">
                      <a:off x="3627" y="1409"/>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959" name="Line 149"/>
                    <p:cNvSpPr>
                      <a:spLocks noChangeShapeType="1"/>
                    </p:cNvSpPr>
                    <p:nvPr/>
                  </p:nvSpPr>
                  <p:spPr bwMode="auto">
                    <a:xfrm rot="16200000" flipH="1">
                      <a:off x="4148" y="1858"/>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960" name="Line 150"/>
                    <p:cNvSpPr>
                      <a:spLocks noChangeShapeType="1"/>
                    </p:cNvSpPr>
                    <p:nvPr/>
                  </p:nvSpPr>
                  <p:spPr bwMode="auto">
                    <a:xfrm flipV="1">
                      <a:off x="4999" y="68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961" name="Line 165"/>
                    <p:cNvSpPr>
                      <a:spLocks noChangeShapeType="1"/>
                    </p:cNvSpPr>
                    <p:nvPr/>
                  </p:nvSpPr>
                  <p:spPr bwMode="auto">
                    <a:xfrm rot="5400000" flipH="1">
                      <a:off x="4508" y="1855"/>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962" name="Line 175"/>
                    <p:cNvSpPr>
                      <a:spLocks noChangeShapeType="1"/>
                    </p:cNvSpPr>
                    <p:nvPr/>
                  </p:nvSpPr>
                  <p:spPr bwMode="auto">
                    <a:xfrm flipV="1">
                      <a:off x="4695" y="170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48963" name="文本框 285"/>
                  <p:cNvSpPr txBox="1"/>
                  <p:nvPr/>
                </p:nvSpPr>
                <p:spPr>
                  <a:xfrm flipH="1" flipV="1">
                    <a:off x="6728053" y="5459691"/>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8964" name="文本框 286"/>
                  <p:cNvSpPr txBox="1"/>
                  <p:nvPr/>
                </p:nvSpPr>
                <p:spPr>
                  <a:xfrm flipV="1">
                    <a:off x="5688710" y="1900475"/>
                    <a:ext cx="388830"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8965" name="文本框 287"/>
                  <p:cNvSpPr txBox="1"/>
                  <p:nvPr/>
                </p:nvSpPr>
                <p:spPr>
                  <a:xfrm flipV="1">
                    <a:off x="5069584" y="1928285"/>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8966" name="文本框 288"/>
                  <p:cNvSpPr txBox="1"/>
                  <p:nvPr/>
                </p:nvSpPr>
                <p:spPr>
                  <a:xfrm flipV="1">
                    <a:off x="5261921" y="366903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T0</a:t>
                    </a:r>
                    <a:endParaRPr altLang="en-US" b="1" dirty="0" sz="2400" lang="zh-CN">
                      <a:latin typeface="Arial" panose="020B0604020202020204" pitchFamily="34" charset="0"/>
                      <a:cs typeface="Arial" panose="020B0604020202020204" pitchFamily="34" charset="0"/>
                    </a:endParaRPr>
                  </a:p>
                </p:txBody>
              </p:sp>
              <p:sp>
                <p:nvSpPr>
                  <p:cNvPr id="1048967" name="文本框 289"/>
                  <p:cNvSpPr txBox="1"/>
                  <p:nvPr/>
                </p:nvSpPr>
                <p:spPr>
                  <a:xfrm flipV="1">
                    <a:off x="6094139" y="4055945"/>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B0</a:t>
                    </a:r>
                    <a:endParaRPr altLang="en-US" b="1" dirty="0" sz="2000" lang="zh-CN">
                      <a:latin typeface="Arial" panose="020B0604020202020204" pitchFamily="34" charset="0"/>
                      <a:cs typeface="Arial" panose="020B0604020202020204" pitchFamily="34" charset="0"/>
                    </a:endParaRPr>
                  </a:p>
                </p:txBody>
              </p:sp>
              <p:sp>
                <p:nvSpPr>
                  <p:cNvPr id="1048968" name="文本框 290"/>
                  <p:cNvSpPr txBox="1"/>
                  <p:nvPr/>
                </p:nvSpPr>
                <p:spPr>
                  <a:xfrm flipV="1">
                    <a:off x="6644578" y="4043045"/>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48969" name="Line 165"/>
                  <p:cNvSpPr>
                    <a:spLocks noChangeShapeType="1"/>
                  </p:cNvSpPr>
                  <p:nvPr/>
                </p:nvSpPr>
                <p:spPr bwMode="auto">
                  <a:xfrm rot="5400000" flipH="1">
                    <a:off x="6384774" y="2540208"/>
                    <a:ext cx="0" cy="344488"/>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970" name="Line 122"/>
                  <p:cNvSpPr>
                    <a:spLocks noChangeShapeType="1"/>
                  </p:cNvSpPr>
                  <p:nvPr/>
                </p:nvSpPr>
                <p:spPr bwMode="auto">
                  <a:xfrm flipH="1" flipV="1">
                    <a:off x="6620509" y="5322140"/>
                    <a:ext cx="0" cy="22371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48971" name="文本框 277"/>
                <p:cNvSpPr txBox="1"/>
                <p:nvPr/>
              </p:nvSpPr>
              <p:spPr>
                <a:xfrm flipV="1">
                  <a:off x="5951435" y="4344145"/>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E0</a:t>
                  </a:r>
                  <a:endParaRPr altLang="en-US" b="1" dirty="0" sz="2000" lang="zh-CN">
                    <a:latin typeface="Arial" panose="020B0604020202020204" pitchFamily="34" charset="0"/>
                    <a:cs typeface="Arial" panose="020B0604020202020204" pitchFamily="34" charset="0"/>
                  </a:endParaRPr>
                </a:p>
              </p:txBody>
            </p:sp>
            <p:sp>
              <p:nvSpPr>
                <p:cNvPr id="1048972" name="Line 148"/>
                <p:cNvSpPr>
                  <a:spLocks noChangeShapeType="1"/>
                </p:cNvSpPr>
                <p:nvPr/>
              </p:nvSpPr>
              <p:spPr bwMode="auto">
                <a:xfrm flipV="1">
                  <a:off x="5949600"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973" name="文本框 279"/>
                <p:cNvSpPr txBox="1"/>
                <p:nvPr/>
              </p:nvSpPr>
              <p:spPr>
                <a:xfrm flipV="1">
                  <a:off x="6998267" y="4350411"/>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sp>
              <p:nvSpPr>
                <p:cNvPr id="1048974" name="Line 148"/>
                <p:cNvSpPr>
                  <a:spLocks noChangeShapeType="1"/>
                </p:cNvSpPr>
                <p:nvPr/>
              </p:nvSpPr>
              <p:spPr bwMode="auto">
                <a:xfrm flipV="1">
                  <a:off x="7413206"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grpSp>
          <p:sp>
            <p:nvSpPr>
              <p:cNvPr id="1048975" name="Line 133"/>
              <p:cNvSpPr>
                <a:spLocks noChangeShapeType="1"/>
              </p:cNvSpPr>
              <p:nvPr/>
            </p:nvSpPr>
            <p:spPr bwMode="auto">
              <a:xfrm flipH="1" flipV="1">
                <a:off x="6542694" y="3693367"/>
                <a:ext cx="91518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976" name="Line 148"/>
              <p:cNvSpPr>
                <a:spLocks noChangeShapeType="1"/>
              </p:cNvSpPr>
              <p:nvPr/>
            </p:nvSpPr>
            <p:spPr bwMode="auto">
              <a:xfrm>
                <a:off x="7603932" y="3330526"/>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977" name="Freeform 114"/>
              <p:cNvSpPr/>
              <p:nvPr/>
            </p:nvSpPr>
            <p:spPr bwMode="auto">
              <a:xfrm flipV="1">
                <a:off x="7092764" y="4427245"/>
                <a:ext cx="357188" cy="254001"/>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978" name="Freeform 116"/>
              <p:cNvSpPr/>
              <p:nvPr/>
            </p:nvSpPr>
            <p:spPr bwMode="auto">
              <a:xfrm flipH="1">
                <a:off x="7107052" y="4043069"/>
                <a:ext cx="358775" cy="225426"/>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8979" name="Line 175"/>
              <p:cNvSpPr>
                <a:spLocks noChangeShapeType="1"/>
              </p:cNvSpPr>
              <p:nvPr/>
            </p:nvSpPr>
            <p:spPr bwMode="auto">
              <a:xfrm>
                <a:off x="7100702" y="4095456"/>
                <a:ext cx="1588" cy="57626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980" name="Line 129"/>
              <p:cNvSpPr>
                <a:spLocks noChangeShapeType="1"/>
              </p:cNvSpPr>
              <p:nvPr/>
            </p:nvSpPr>
            <p:spPr bwMode="auto">
              <a:xfrm flipH="1">
                <a:off x="7449952" y="4655930"/>
                <a:ext cx="0" cy="592345"/>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981" name="文本框 272"/>
              <p:cNvSpPr txBox="1"/>
              <p:nvPr/>
            </p:nvSpPr>
            <p:spPr>
              <a:xfrm>
                <a:off x="7603740" y="3771553"/>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sp>
            <p:nvSpPr>
              <p:cNvPr id="1048982" name="Line 148"/>
              <p:cNvSpPr>
                <a:spLocks noChangeShapeType="1"/>
              </p:cNvSpPr>
              <p:nvPr/>
            </p:nvSpPr>
            <p:spPr bwMode="auto">
              <a:xfrm>
                <a:off x="7616472" y="3839630"/>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983" name="文本框 274"/>
              <p:cNvSpPr txBox="1"/>
              <p:nvPr/>
            </p:nvSpPr>
            <p:spPr>
              <a:xfrm>
                <a:off x="6113527" y="3810496"/>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48984" name="Oval 138"/>
              <p:cNvSpPr>
                <a:spLocks noChangeArrowheads="1"/>
              </p:cNvSpPr>
              <p:nvPr/>
            </p:nvSpPr>
            <p:spPr bwMode="auto">
              <a:xfrm flipV="1">
                <a:off x="6481578" y="1324135"/>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sp>
          <p:nvSpPr>
            <p:cNvPr id="1048985" name="文本框 263"/>
            <p:cNvSpPr txBox="1"/>
            <p:nvPr/>
          </p:nvSpPr>
          <p:spPr>
            <a:xfrm>
              <a:off x="3011120" y="4371145"/>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T2</a:t>
              </a:r>
              <a:endParaRPr altLang="en-US" b="1" dirty="0" sz="2400" lang="zh-CN">
                <a:latin typeface="Arial" panose="020B0604020202020204" pitchFamily="34" charset="0"/>
                <a:cs typeface="Arial" panose="020B0604020202020204" pitchFamily="34" charset="0"/>
              </a:endParaRPr>
            </a:p>
          </p:txBody>
        </p:sp>
      </p:grpSp>
      <mc:AlternateContent xmlns:mc="http://schemas.openxmlformats.org/markup-compatibility/2006">
        <mc:Choice xmlns:p14="http://schemas.microsoft.com/office/powerpoint/2010/main" Requires="p14">
          <p:contentPart p14:bwMode="auto" r:id="rId8">
            <p14:nvContentPartPr>
              <p14:cNvPr id="1048986" name=""/>
              <p14:cNvContentPartPr/>
              <p14:nvPr/>
            </p14:nvContentPartPr>
            <p14:xfrm>
              <a:off x="7395292" y="4367683"/>
              <a:ext cx="22215" cy="596"/>
            </p14:xfrm>
          </p:contentPart>
        </mc:Choice>
        <mc:Fallback>
          <p:sp>
            <p:nvSpPr>
              <p:cNvPr id="1048986" name=""/>
              <p:cNvSpPr/>
              <p:nvPr/>
            </p:nvSpPr>
            <p:spPr>
              <a:xfrm>
                <a:off x="7395292" y="4367683"/>
                <a:ext cx="22215" cy="596"/>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932"/>
                                        </p:tgtEl>
                                        <p:attrNameLst>
                                          <p:attrName>style.visibility</p:attrName>
                                        </p:attrNameLst>
                                      </p:cBhvr>
                                      <p:to>
                                        <p:strVal val="visible"/>
                                      </p:to>
                                    </p:set>
                                    <p:animEffect transition="in" filter="wipe(down)">
                                      <p:cBhvr>
                                        <p:cTn dur="500" id="7"/>
                                        <p:tgtEl>
                                          <p:spTgt spid="1048932"/>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933"/>
                                        </p:tgtEl>
                                        <p:attrNameLst>
                                          <p:attrName>style.visibility</p:attrName>
                                        </p:attrNameLst>
                                      </p:cBhvr>
                                      <p:to>
                                        <p:strVal val="visible"/>
                                      </p:to>
                                    </p:set>
                                    <p:animEffect transition="in" filter="wipe(down)">
                                      <p:cBhvr>
                                        <p:cTn dur="500" id="12"/>
                                        <p:tgtEl>
                                          <p:spTgt spid="1048933"/>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8934"/>
                                        </p:tgtEl>
                                        <p:attrNameLst>
                                          <p:attrName>style.visibility</p:attrName>
                                        </p:attrNameLst>
                                      </p:cBhvr>
                                      <p:to>
                                        <p:strVal val="visible"/>
                                      </p:to>
                                    </p:set>
                                    <p:animEffect transition="in" filter="wipe(down)">
                                      <p:cBhvr>
                                        <p:cTn dur="500" id="17"/>
                                        <p:tgtEl>
                                          <p:spTgt spid="1048934"/>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8935"/>
                                        </p:tgtEl>
                                        <p:attrNameLst>
                                          <p:attrName>style.visibility</p:attrName>
                                        </p:attrNameLst>
                                      </p:cBhvr>
                                      <p:to>
                                        <p:strVal val="visible"/>
                                      </p:to>
                                    </p:set>
                                    <p:animEffect transition="in" filter="wipe(down)">
                                      <p:cBhvr>
                                        <p:cTn dur="500" id="22"/>
                                        <p:tgtEl>
                                          <p:spTgt spid="1048935"/>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8937"/>
                                        </p:tgtEl>
                                        <p:attrNameLst>
                                          <p:attrName>style.visibility</p:attrName>
                                        </p:attrNameLst>
                                      </p:cBhvr>
                                      <p:to>
                                        <p:strVal val="visible"/>
                                      </p:to>
                                    </p:set>
                                    <p:animEffect transition="in" filter="wipe(down)">
                                      <p:cBhvr>
                                        <p:cTn dur="500" id="27"/>
                                        <p:tgtEl>
                                          <p:spTgt spid="1048937"/>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48936"/>
                                        </p:tgtEl>
                                        <p:attrNameLst>
                                          <p:attrName>style.visibility</p:attrName>
                                        </p:attrNameLst>
                                      </p:cBhvr>
                                      <p:to>
                                        <p:strVal val="visible"/>
                                      </p:to>
                                    </p:set>
                                    <p:animEffect transition="in" filter="wipe(down)">
                                      <p:cBhvr>
                                        <p:cTn dur="500" id="32"/>
                                        <p:tgtEl>
                                          <p:spTgt spid="1048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32" grpId="0"/>
      <p:bldP spid="1048933" grpId="0"/>
      <p:bldP spid="1048934" grpId="0"/>
      <p:bldP spid="1048935" grpId="0"/>
      <p:bldP spid="1048936" grpId="0"/>
      <p:bldP spid="10489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80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08" name="矩形 8"/>
          <p:cNvSpPr/>
          <p:nvPr/>
        </p:nvSpPr>
        <p:spPr>
          <a:xfrm>
            <a:off x="419337" y="668148"/>
            <a:ext cx="3488098" cy="461665"/>
          </a:xfrm>
          <a:prstGeom prst="rect"/>
          <a:solidFill>
            <a:schemeClr val="accent4">
              <a:lumMod val="20000"/>
              <a:lumOff val="80000"/>
            </a:schemeClr>
          </a:solidFill>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Wilson current mirror</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809" name="矩形 258"/>
          <p:cNvSpPr>
            <a:spLocks noChangeAspect="1" noMove="1" noResize="1" noRot="1" noAdjustHandles="1" noEditPoints="1" noChangeArrowheads="1" noChangeShapeType="1" noTextEdit="1"/>
          </p:cNvSpPr>
          <p:nvPr/>
        </p:nvSpPr>
        <p:spPr>
          <a:xfrm>
            <a:off x="4116711" y="1465986"/>
            <a:ext cx="4551567" cy="848694"/>
          </a:xfrm>
          <a:prstGeom prst="rect"/>
          <a:blipFill>
            <a:blip xmlns:r="http://schemas.openxmlformats.org/officeDocument/2006/relationships" r:embed="rId1"/>
            <a:stretch>
              <a:fillRect/>
            </a:stretch>
          </a:blipFill>
        </p:spPr>
        <p:txBody>
          <a:bodyPr/>
          <a:p>
            <a:r>
              <a:rPr altLang="en-US" lang="zh-CN">
                <a:noFill/>
              </a:rPr>
              <a:t> </a:t>
            </a:r>
          </a:p>
        </p:txBody>
      </p:sp>
      <p:sp>
        <p:nvSpPr>
          <p:cNvPr id="1048810" name="矩形 8"/>
          <p:cNvSpPr/>
          <p:nvPr/>
        </p:nvSpPr>
        <p:spPr>
          <a:xfrm>
            <a:off x="4571999" y="2693156"/>
            <a:ext cx="3577716" cy="561339"/>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Even </a:t>
            </a:r>
            <a:r>
              <a:rPr altLang="zh-CN" b="1" dirty="0" sz="2400" i="1" lang="en-US" smtClean="0">
                <a:ln w="10541" cmpd="sng">
                  <a:noFill/>
                  <a:prstDash val="solid"/>
                </a:ln>
                <a:latin typeface="Symbol" panose="05050102010706020507" pitchFamily="18" charset="2"/>
                <a:ea typeface="Arial Unicode MS" panose="020B0604020202020204" pitchFamily="34" charset="-122"/>
                <a:cs typeface="Arial" panose="020B0604020202020204" pitchFamily="34" charset="0"/>
              </a:rPr>
              <a:t>b </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=10, </a:t>
            </a:r>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I</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C1</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=0.984</a:t>
            </a:r>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I</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R</a:t>
            </a:r>
            <a:endParaRPr altLang="zh-CN" baseline="-25000"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grpSp>
        <p:nvGrpSpPr>
          <p:cNvPr id="86" name="组合 65"/>
          <p:cNvGrpSpPr/>
          <p:nvPr/>
        </p:nvGrpSpPr>
        <p:grpSpPr>
          <a:xfrm>
            <a:off x="660036" y="1385488"/>
            <a:ext cx="3140298" cy="4289596"/>
            <a:chOff x="745762" y="1328338"/>
            <a:chExt cx="3140298" cy="4289596"/>
          </a:xfrm>
        </p:grpSpPr>
        <p:grpSp>
          <p:nvGrpSpPr>
            <p:cNvPr id="87" name="组合 66"/>
            <p:cNvGrpSpPr/>
            <p:nvPr/>
          </p:nvGrpSpPr>
          <p:grpSpPr>
            <a:xfrm>
              <a:off x="745762" y="1328338"/>
              <a:ext cx="3140298" cy="4289596"/>
              <a:chOff x="4953731" y="1094681"/>
              <a:chExt cx="3140298" cy="4289596"/>
            </a:xfrm>
          </p:grpSpPr>
          <p:sp>
            <p:nvSpPr>
              <p:cNvPr id="1048811" name="文本框 68"/>
              <p:cNvSpPr txBox="1"/>
              <p:nvPr/>
            </p:nvSpPr>
            <p:spPr>
              <a:xfrm>
                <a:off x="7591200" y="3262449"/>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grpSp>
            <p:nvGrpSpPr>
              <p:cNvPr id="88" name="组合 69"/>
              <p:cNvGrpSpPr/>
              <p:nvPr/>
            </p:nvGrpSpPr>
            <p:grpSpPr>
              <a:xfrm flipV="1">
                <a:off x="4953731" y="1094681"/>
                <a:ext cx="3118135" cy="4289596"/>
                <a:chOff x="5127278" y="1262392"/>
                <a:chExt cx="3118135" cy="4289596"/>
              </a:xfrm>
            </p:grpSpPr>
            <p:grpSp>
              <p:nvGrpSpPr>
                <p:cNvPr id="89" name="组合 80"/>
                <p:cNvGrpSpPr/>
                <p:nvPr/>
              </p:nvGrpSpPr>
              <p:grpSpPr>
                <a:xfrm>
                  <a:off x="5127278" y="1262392"/>
                  <a:ext cx="3118135" cy="4289596"/>
                  <a:chOff x="5030758" y="1642535"/>
                  <a:chExt cx="3118135" cy="4289596"/>
                </a:xfrm>
              </p:grpSpPr>
              <p:sp>
                <p:nvSpPr>
                  <p:cNvPr id="1048812" name="文本框 85"/>
                  <p:cNvSpPr txBox="1"/>
                  <p:nvPr/>
                </p:nvSpPr>
                <p:spPr>
                  <a:xfrm flipV="1">
                    <a:off x="7658604" y="2030253"/>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sp>
                <p:nvSpPr>
                  <p:cNvPr id="1048813" name="文本框 86"/>
                  <p:cNvSpPr txBox="1"/>
                  <p:nvPr/>
                </p:nvSpPr>
                <p:spPr>
                  <a:xfrm flipV="1">
                    <a:off x="7316686" y="365801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48814" name="文本框 87"/>
                  <p:cNvSpPr txBox="1"/>
                  <p:nvPr/>
                </p:nvSpPr>
                <p:spPr>
                  <a:xfrm flipV="1">
                    <a:off x="5030758" y="3156505"/>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C0</a:t>
                    </a:r>
                    <a:endParaRPr altLang="en-US" b="1" dirty="0" sz="2000" lang="zh-CN">
                      <a:latin typeface="Arial" panose="020B0604020202020204" pitchFamily="34" charset="0"/>
                      <a:cs typeface="Arial" panose="020B0604020202020204" pitchFamily="34" charset="0"/>
                    </a:endParaRPr>
                  </a:p>
                </p:txBody>
              </p:sp>
              <p:grpSp>
                <p:nvGrpSpPr>
                  <p:cNvPr id="90" name="Group 178"/>
                  <p:cNvGrpSpPr/>
                  <p:nvPr/>
                </p:nvGrpSpPr>
                <p:grpSpPr bwMode="auto">
                  <a:xfrm>
                    <a:off x="5448943" y="1642535"/>
                    <a:ext cx="2219328" cy="3678249"/>
                    <a:chOff x="3601" y="461"/>
                    <a:chExt cx="1398" cy="2317"/>
                  </a:xfrm>
                </p:grpSpPr>
                <p:sp>
                  <p:nvSpPr>
                    <p:cNvPr id="1048815" name="Freeform 114"/>
                    <p:cNvSpPr/>
                    <p:nvPr/>
                  </p:nvSpPr>
                  <p:spPr bwMode="auto">
                    <a:xfrm>
                      <a:off x="4690" y="1694"/>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816" name="Freeform 116"/>
                    <p:cNvSpPr/>
                    <p:nvPr/>
                  </p:nvSpPr>
                  <p:spPr bwMode="auto">
                    <a:xfrm flipH="1" flipV="1">
                      <a:off x="4699" y="1954"/>
                      <a:ext cx="226" cy="14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8817" name="Freeform 118"/>
                    <p:cNvSpPr/>
                    <p:nvPr/>
                  </p:nvSpPr>
                  <p:spPr bwMode="auto">
                    <a:xfrm flipH="1" flipV="1">
                      <a:off x="3719" y="1932"/>
                      <a:ext cx="214"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8818" name="Line 119"/>
                    <p:cNvSpPr>
                      <a:spLocks noChangeShapeType="1"/>
                    </p:cNvSpPr>
                    <p:nvPr/>
                  </p:nvSpPr>
                  <p:spPr bwMode="auto">
                    <a:xfrm flipV="1">
                      <a:off x="3938" y="171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819" name="Freeform 120"/>
                    <p:cNvSpPr/>
                    <p:nvPr/>
                  </p:nvSpPr>
                  <p:spPr bwMode="auto">
                    <a:xfrm>
                      <a:off x="3707" y="1699"/>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820" name="Line 121"/>
                    <p:cNvSpPr>
                      <a:spLocks noChangeShapeType="1"/>
                    </p:cNvSpPr>
                    <p:nvPr/>
                  </p:nvSpPr>
                  <p:spPr bwMode="auto">
                    <a:xfrm flipH="1">
                      <a:off x="3713" y="2778"/>
                      <a:ext cx="1220"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821" name="Line 122"/>
                    <p:cNvSpPr>
                      <a:spLocks noChangeShapeType="1"/>
                    </p:cNvSpPr>
                    <p:nvPr/>
                  </p:nvSpPr>
                  <p:spPr bwMode="auto">
                    <a:xfrm flipH="1" flipV="1">
                      <a:off x="3721" y="2077"/>
                      <a:ext cx="0" cy="70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822" name="Line 123"/>
                    <p:cNvSpPr>
                      <a:spLocks noChangeShapeType="1"/>
                    </p:cNvSpPr>
                    <p:nvPr/>
                  </p:nvSpPr>
                  <p:spPr bwMode="auto">
                    <a:xfrm flipH="1" flipV="1">
                      <a:off x="4927" y="2094"/>
                      <a:ext cx="0" cy="68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823" name="Line 124"/>
                    <p:cNvSpPr>
                      <a:spLocks noChangeShapeType="1"/>
                    </p:cNvSpPr>
                    <p:nvPr/>
                  </p:nvSpPr>
                  <p:spPr bwMode="auto">
                    <a:xfrm>
                      <a:off x="3624" y="461"/>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824" name="Line 127"/>
                    <p:cNvSpPr>
                      <a:spLocks noChangeShapeType="1"/>
                    </p:cNvSpPr>
                    <p:nvPr/>
                  </p:nvSpPr>
                  <p:spPr bwMode="auto">
                    <a:xfrm flipH="1">
                      <a:off x="3937" y="1898"/>
                      <a:ext cx="76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825" name="Line 128"/>
                    <p:cNvSpPr>
                      <a:spLocks noChangeShapeType="1"/>
                    </p:cNvSpPr>
                    <p:nvPr/>
                  </p:nvSpPr>
                  <p:spPr bwMode="auto">
                    <a:xfrm flipH="1" flipV="1">
                      <a:off x="3713" y="462"/>
                      <a:ext cx="0" cy="1248"/>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826" name="Line 129"/>
                    <p:cNvSpPr>
                      <a:spLocks noChangeShapeType="1"/>
                    </p:cNvSpPr>
                    <p:nvPr/>
                  </p:nvSpPr>
                  <p:spPr bwMode="auto">
                    <a:xfrm flipH="1" flipV="1">
                      <a:off x="4910" y="1237"/>
                      <a:ext cx="0" cy="468"/>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827" name="Line 130"/>
                    <p:cNvSpPr>
                      <a:spLocks noChangeShapeType="1"/>
                    </p:cNvSpPr>
                    <p:nvPr/>
                  </p:nvSpPr>
                  <p:spPr bwMode="auto">
                    <a:xfrm flipH="1" flipV="1">
                      <a:off x="4339" y="1481"/>
                      <a:ext cx="0" cy="416"/>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828" name="Line 133"/>
                    <p:cNvSpPr>
                      <a:spLocks noChangeShapeType="1"/>
                    </p:cNvSpPr>
                    <p:nvPr/>
                  </p:nvSpPr>
                  <p:spPr bwMode="auto">
                    <a:xfrm flipH="1">
                      <a:off x="3719" y="1065"/>
                      <a:ext cx="971"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829" name="Rectangle 136"/>
                    <p:cNvSpPr>
                      <a:spLocks noChangeArrowheads="1"/>
                    </p:cNvSpPr>
                    <p:nvPr/>
                  </p:nvSpPr>
                  <p:spPr bwMode="auto">
                    <a:xfrm>
                      <a:off x="3662" y="621"/>
                      <a:ext cx="102" cy="272"/>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830" name="Line 139"/>
                    <p:cNvSpPr>
                      <a:spLocks noChangeShapeType="1"/>
                    </p:cNvSpPr>
                    <p:nvPr/>
                  </p:nvSpPr>
                  <p:spPr bwMode="auto">
                    <a:xfrm flipV="1">
                      <a:off x="3601" y="641"/>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831" name="Line 148"/>
                    <p:cNvSpPr>
                      <a:spLocks noChangeShapeType="1"/>
                    </p:cNvSpPr>
                    <p:nvPr/>
                  </p:nvSpPr>
                  <p:spPr bwMode="auto">
                    <a:xfrm flipV="1">
                      <a:off x="3627" y="1409"/>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832" name="Line 149"/>
                    <p:cNvSpPr>
                      <a:spLocks noChangeShapeType="1"/>
                    </p:cNvSpPr>
                    <p:nvPr/>
                  </p:nvSpPr>
                  <p:spPr bwMode="auto">
                    <a:xfrm rot="16200000" flipH="1">
                      <a:off x="4148" y="1858"/>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833" name="Line 150"/>
                    <p:cNvSpPr>
                      <a:spLocks noChangeShapeType="1"/>
                    </p:cNvSpPr>
                    <p:nvPr/>
                  </p:nvSpPr>
                  <p:spPr bwMode="auto">
                    <a:xfrm flipV="1">
                      <a:off x="4999" y="68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834" name="Line 165"/>
                    <p:cNvSpPr>
                      <a:spLocks noChangeShapeType="1"/>
                    </p:cNvSpPr>
                    <p:nvPr/>
                  </p:nvSpPr>
                  <p:spPr bwMode="auto">
                    <a:xfrm rot="5400000" flipH="1">
                      <a:off x="4508" y="1855"/>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835" name="Line 175"/>
                    <p:cNvSpPr>
                      <a:spLocks noChangeShapeType="1"/>
                    </p:cNvSpPr>
                    <p:nvPr/>
                  </p:nvSpPr>
                  <p:spPr bwMode="auto">
                    <a:xfrm flipV="1">
                      <a:off x="4695" y="170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48836" name="文本框 89"/>
                  <p:cNvSpPr txBox="1"/>
                  <p:nvPr/>
                </p:nvSpPr>
                <p:spPr>
                  <a:xfrm flipH="1" flipV="1">
                    <a:off x="6728053" y="5459691"/>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8837" name="文本框 90"/>
                  <p:cNvSpPr txBox="1"/>
                  <p:nvPr/>
                </p:nvSpPr>
                <p:spPr>
                  <a:xfrm flipV="1">
                    <a:off x="5688710" y="1900475"/>
                    <a:ext cx="388830"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8838" name="文本框 91"/>
                  <p:cNvSpPr txBox="1"/>
                  <p:nvPr/>
                </p:nvSpPr>
                <p:spPr>
                  <a:xfrm flipV="1">
                    <a:off x="5069584" y="1928285"/>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8839" name="文本框 92"/>
                  <p:cNvSpPr txBox="1"/>
                  <p:nvPr/>
                </p:nvSpPr>
                <p:spPr>
                  <a:xfrm flipV="1">
                    <a:off x="5261921" y="366903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T0</a:t>
                    </a:r>
                    <a:endParaRPr altLang="en-US" b="1" dirty="0" sz="2400" lang="zh-CN">
                      <a:latin typeface="Arial" panose="020B0604020202020204" pitchFamily="34" charset="0"/>
                      <a:cs typeface="Arial" panose="020B0604020202020204" pitchFamily="34" charset="0"/>
                    </a:endParaRPr>
                  </a:p>
                </p:txBody>
              </p:sp>
              <p:sp>
                <p:nvSpPr>
                  <p:cNvPr id="1048840" name="文本框 93"/>
                  <p:cNvSpPr txBox="1"/>
                  <p:nvPr/>
                </p:nvSpPr>
                <p:spPr>
                  <a:xfrm flipV="1">
                    <a:off x="6094139" y="4055945"/>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B0</a:t>
                    </a:r>
                    <a:endParaRPr altLang="en-US" b="1" dirty="0" sz="2000" lang="zh-CN">
                      <a:latin typeface="Arial" panose="020B0604020202020204" pitchFamily="34" charset="0"/>
                      <a:cs typeface="Arial" panose="020B0604020202020204" pitchFamily="34" charset="0"/>
                    </a:endParaRPr>
                  </a:p>
                </p:txBody>
              </p:sp>
              <p:sp>
                <p:nvSpPr>
                  <p:cNvPr id="1048841" name="文本框 94"/>
                  <p:cNvSpPr txBox="1"/>
                  <p:nvPr/>
                </p:nvSpPr>
                <p:spPr>
                  <a:xfrm flipV="1">
                    <a:off x="6644578" y="4043045"/>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48842" name="Line 165"/>
                  <p:cNvSpPr>
                    <a:spLocks noChangeShapeType="1"/>
                  </p:cNvSpPr>
                  <p:nvPr/>
                </p:nvSpPr>
                <p:spPr bwMode="auto">
                  <a:xfrm rot="5400000" flipH="1">
                    <a:off x="6384774" y="2540208"/>
                    <a:ext cx="0" cy="344488"/>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843" name="Line 122"/>
                  <p:cNvSpPr>
                    <a:spLocks noChangeShapeType="1"/>
                  </p:cNvSpPr>
                  <p:nvPr/>
                </p:nvSpPr>
                <p:spPr bwMode="auto">
                  <a:xfrm flipH="1" flipV="1">
                    <a:off x="6620509" y="5322140"/>
                    <a:ext cx="0" cy="22371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48844" name="文本框 81"/>
                <p:cNvSpPr txBox="1"/>
                <p:nvPr/>
              </p:nvSpPr>
              <p:spPr>
                <a:xfrm flipV="1">
                  <a:off x="5951435" y="4344145"/>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E0</a:t>
                  </a:r>
                  <a:endParaRPr altLang="en-US" b="1" dirty="0" sz="2000" lang="zh-CN">
                    <a:latin typeface="Arial" panose="020B0604020202020204" pitchFamily="34" charset="0"/>
                    <a:cs typeface="Arial" panose="020B0604020202020204" pitchFamily="34" charset="0"/>
                  </a:endParaRPr>
                </a:p>
              </p:txBody>
            </p:sp>
            <p:sp>
              <p:nvSpPr>
                <p:cNvPr id="1048845" name="Line 148"/>
                <p:cNvSpPr>
                  <a:spLocks noChangeShapeType="1"/>
                </p:cNvSpPr>
                <p:nvPr/>
              </p:nvSpPr>
              <p:spPr bwMode="auto">
                <a:xfrm flipV="1">
                  <a:off x="5949600"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846" name="文本框 83"/>
                <p:cNvSpPr txBox="1"/>
                <p:nvPr/>
              </p:nvSpPr>
              <p:spPr>
                <a:xfrm flipV="1">
                  <a:off x="6998267" y="4350411"/>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sp>
              <p:nvSpPr>
                <p:cNvPr id="1048847" name="Line 148"/>
                <p:cNvSpPr>
                  <a:spLocks noChangeShapeType="1"/>
                </p:cNvSpPr>
                <p:nvPr/>
              </p:nvSpPr>
              <p:spPr bwMode="auto">
                <a:xfrm flipV="1">
                  <a:off x="7413206"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grpSp>
          <p:sp>
            <p:nvSpPr>
              <p:cNvPr id="1048848" name="Line 133"/>
              <p:cNvSpPr>
                <a:spLocks noChangeShapeType="1"/>
              </p:cNvSpPr>
              <p:nvPr/>
            </p:nvSpPr>
            <p:spPr bwMode="auto">
              <a:xfrm flipH="1" flipV="1">
                <a:off x="6542694" y="3693367"/>
                <a:ext cx="91518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849" name="Line 148"/>
              <p:cNvSpPr>
                <a:spLocks noChangeShapeType="1"/>
              </p:cNvSpPr>
              <p:nvPr/>
            </p:nvSpPr>
            <p:spPr bwMode="auto">
              <a:xfrm>
                <a:off x="7603932" y="3330526"/>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850" name="Freeform 114"/>
              <p:cNvSpPr/>
              <p:nvPr/>
            </p:nvSpPr>
            <p:spPr bwMode="auto">
              <a:xfrm flipV="1">
                <a:off x="7092764" y="4427245"/>
                <a:ext cx="357188" cy="254001"/>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851" name="Freeform 116"/>
              <p:cNvSpPr/>
              <p:nvPr/>
            </p:nvSpPr>
            <p:spPr bwMode="auto">
              <a:xfrm flipH="1">
                <a:off x="7107052" y="4043069"/>
                <a:ext cx="358775" cy="225426"/>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8852" name="Line 175"/>
              <p:cNvSpPr>
                <a:spLocks noChangeShapeType="1"/>
              </p:cNvSpPr>
              <p:nvPr/>
            </p:nvSpPr>
            <p:spPr bwMode="auto">
              <a:xfrm>
                <a:off x="7100702" y="4095456"/>
                <a:ext cx="1588" cy="57626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853" name="Line 129"/>
              <p:cNvSpPr>
                <a:spLocks noChangeShapeType="1"/>
              </p:cNvSpPr>
              <p:nvPr/>
            </p:nvSpPr>
            <p:spPr bwMode="auto">
              <a:xfrm flipH="1">
                <a:off x="7449952" y="4655930"/>
                <a:ext cx="0" cy="592345"/>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854" name="文本框 76"/>
              <p:cNvSpPr txBox="1"/>
              <p:nvPr/>
            </p:nvSpPr>
            <p:spPr>
              <a:xfrm>
                <a:off x="7603740" y="3771553"/>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sp>
            <p:nvSpPr>
              <p:cNvPr id="1048855" name="Line 148"/>
              <p:cNvSpPr>
                <a:spLocks noChangeShapeType="1"/>
              </p:cNvSpPr>
              <p:nvPr/>
            </p:nvSpPr>
            <p:spPr bwMode="auto">
              <a:xfrm>
                <a:off x="7616472" y="3839630"/>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856" name="文本框 78"/>
              <p:cNvSpPr txBox="1"/>
              <p:nvPr/>
            </p:nvSpPr>
            <p:spPr>
              <a:xfrm>
                <a:off x="6113527" y="3810496"/>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48857" name="Oval 138"/>
              <p:cNvSpPr>
                <a:spLocks noChangeArrowheads="1"/>
              </p:cNvSpPr>
              <p:nvPr/>
            </p:nvSpPr>
            <p:spPr bwMode="auto">
              <a:xfrm flipV="1">
                <a:off x="6481578" y="1324135"/>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sp>
          <p:nvSpPr>
            <p:cNvPr id="1048858" name="文本框 67"/>
            <p:cNvSpPr txBox="1"/>
            <p:nvPr/>
          </p:nvSpPr>
          <p:spPr>
            <a:xfrm>
              <a:off x="3011120" y="4371145"/>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T2</a:t>
              </a:r>
              <a:endParaRPr altLang="en-US" b="1" dirty="0" sz="2400" lang="zh-CN">
                <a:latin typeface="Arial" panose="020B0604020202020204" pitchFamily="34" charset="0"/>
                <a:cs typeface="Arial" panose="020B0604020202020204" pitchFamily="34"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9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91" name="矩形 8"/>
          <p:cNvSpPr/>
          <p:nvPr/>
        </p:nvSpPr>
        <p:spPr>
          <a:xfrm>
            <a:off x="419337" y="668148"/>
            <a:ext cx="3488098" cy="461665"/>
          </a:xfrm>
          <a:prstGeom prst="rect"/>
          <a:solidFill>
            <a:schemeClr val="accent4">
              <a:lumMod val="20000"/>
              <a:lumOff val="80000"/>
            </a:schemeClr>
          </a:solidFill>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Wilson current mirror</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692" name="矩形 258"/>
          <p:cNvSpPr>
            <a:spLocks noChangeAspect="1" noMove="1" noResize="1" noRot="1" noAdjustHandles="1" noEditPoints="1" noChangeArrowheads="1" noChangeShapeType="1" noTextEdit="1"/>
          </p:cNvSpPr>
          <p:nvPr/>
        </p:nvSpPr>
        <p:spPr>
          <a:xfrm>
            <a:off x="4116711" y="1465986"/>
            <a:ext cx="4551567" cy="848694"/>
          </a:xfrm>
          <a:prstGeom prst="rect"/>
          <a:blipFill>
            <a:blip xmlns:r="http://schemas.openxmlformats.org/officeDocument/2006/relationships" r:embed="rId1"/>
            <a:stretch>
              <a:fillRect/>
            </a:stretch>
          </a:blipFill>
        </p:spPr>
        <p:txBody>
          <a:bodyPr/>
          <a:p>
            <a:r>
              <a:rPr altLang="en-US" lang="zh-CN">
                <a:noFill/>
              </a:rPr>
              <a:t> </a:t>
            </a:r>
          </a:p>
        </p:txBody>
      </p:sp>
      <p:grpSp>
        <p:nvGrpSpPr>
          <p:cNvPr id="71" name="组合 6"/>
          <p:cNvGrpSpPr/>
          <p:nvPr/>
        </p:nvGrpSpPr>
        <p:grpSpPr>
          <a:xfrm>
            <a:off x="660036" y="1385488"/>
            <a:ext cx="3140298" cy="4289596"/>
            <a:chOff x="745762" y="1328338"/>
            <a:chExt cx="3140298" cy="4289596"/>
          </a:xfrm>
        </p:grpSpPr>
        <p:grpSp>
          <p:nvGrpSpPr>
            <p:cNvPr id="72" name="组合 2"/>
            <p:cNvGrpSpPr/>
            <p:nvPr/>
          </p:nvGrpSpPr>
          <p:grpSpPr>
            <a:xfrm>
              <a:off x="745762" y="1328338"/>
              <a:ext cx="3140298" cy="4289596"/>
              <a:chOff x="4953731" y="1094681"/>
              <a:chExt cx="3140298" cy="4289596"/>
            </a:xfrm>
          </p:grpSpPr>
          <p:sp>
            <p:nvSpPr>
              <p:cNvPr id="1048693" name="文本框 241"/>
              <p:cNvSpPr txBox="1"/>
              <p:nvPr/>
            </p:nvSpPr>
            <p:spPr>
              <a:xfrm>
                <a:off x="7591200" y="3262449"/>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grpSp>
            <p:nvGrpSpPr>
              <p:cNvPr id="73" name="组合 112"/>
              <p:cNvGrpSpPr/>
              <p:nvPr/>
            </p:nvGrpSpPr>
            <p:grpSpPr>
              <a:xfrm flipV="1">
                <a:off x="4953731" y="1094681"/>
                <a:ext cx="3118135" cy="4289596"/>
                <a:chOff x="5127278" y="1262392"/>
                <a:chExt cx="3118135" cy="4289596"/>
              </a:xfrm>
            </p:grpSpPr>
            <p:grpSp>
              <p:nvGrpSpPr>
                <p:cNvPr id="74" name="组合 113"/>
                <p:cNvGrpSpPr/>
                <p:nvPr/>
              </p:nvGrpSpPr>
              <p:grpSpPr>
                <a:xfrm>
                  <a:off x="5127278" y="1262392"/>
                  <a:ext cx="3118135" cy="4289596"/>
                  <a:chOff x="5030758" y="1642535"/>
                  <a:chExt cx="3118135" cy="4289596"/>
                </a:xfrm>
              </p:grpSpPr>
              <p:sp>
                <p:nvSpPr>
                  <p:cNvPr id="1048694" name="文本框 127"/>
                  <p:cNvSpPr txBox="1"/>
                  <p:nvPr/>
                </p:nvSpPr>
                <p:spPr>
                  <a:xfrm flipV="1">
                    <a:off x="7658604" y="2030253"/>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sp>
                <p:nvSpPr>
                  <p:cNvPr id="1048695" name="文本框 124"/>
                  <p:cNvSpPr txBox="1"/>
                  <p:nvPr/>
                </p:nvSpPr>
                <p:spPr>
                  <a:xfrm flipV="1">
                    <a:off x="7316686" y="365801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48696" name="文本框 118"/>
                  <p:cNvSpPr txBox="1"/>
                  <p:nvPr/>
                </p:nvSpPr>
                <p:spPr>
                  <a:xfrm flipV="1">
                    <a:off x="5030758" y="3156505"/>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C0</a:t>
                    </a:r>
                    <a:endParaRPr altLang="en-US" b="1" dirty="0" sz="2000" lang="zh-CN">
                      <a:latin typeface="Arial" panose="020B0604020202020204" pitchFamily="34" charset="0"/>
                      <a:cs typeface="Arial" panose="020B0604020202020204" pitchFamily="34" charset="0"/>
                    </a:endParaRPr>
                  </a:p>
                </p:txBody>
              </p:sp>
              <p:grpSp>
                <p:nvGrpSpPr>
                  <p:cNvPr id="75" name="Group 178"/>
                  <p:cNvGrpSpPr/>
                  <p:nvPr/>
                </p:nvGrpSpPr>
                <p:grpSpPr bwMode="auto">
                  <a:xfrm>
                    <a:off x="5448943" y="1642535"/>
                    <a:ext cx="2219328" cy="3678249"/>
                    <a:chOff x="3601" y="461"/>
                    <a:chExt cx="1398" cy="2317"/>
                  </a:xfrm>
                </p:grpSpPr>
                <p:sp>
                  <p:nvSpPr>
                    <p:cNvPr id="1048697" name="Freeform 114"/>
                    <p:cNvSpPr/>
                    <p:nvPr/>
                  </p:nvSpPr>
                  <p:spPr bwMode="auto">
                    <a:xfrm>
                      <a:off x="4690" y="1694"/>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698" name="Freeform 116"/>
                    <p:cNvSpPr/>
                    <p:nvPr/>
                  </p:nvSpPr>
                  <p:spPr bwMode="auto">
                    <a:xfrm flipH="1" flipV="1">
                      <a:off x="4699" y="1954"/>
                      <a:ext cx="226" cy="14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8699" name="Freeform 118"/>
                    <p:cNvSpPr/>
                    <p:nvPr/>
                  </p:nvSpPr>
                  <p:spPr bwMode="auto">
                    <a:xfrm flipH="1" flipV="1">
                      <a:off x="3719" y="1932"/>
                      <a:ext cx="214"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8700" name="Line 119"/>
                    <p:cNvSpPr>
                      <a:spLocks noChangeShapeType="1"/>
                    </p:cNvSpPr>
                    <p:nvPr/>
                  </p:nvSpPr>
                  <p:spPr bwMode="auto">
                    <a:xfrm flipV="1">
                      <a:off x="3938" y="171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01" name="Freeform 120"/>
                    <p:cNvSpPr/>
                    <p:nvPr/>
                  </p:nvSpPr>
                  <p:spPr bwMode="auto">
                    <a:xfrm>
                      <a:off x="3707" y="1699"/>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02" name="Line 121"/>
                    <p:cNvSpPr>
                      <a:spLocks noChangeShapeType="1"/>
                    </p:cNvSpPr>
                    <p:nvPr/>
                  </p:nvSpPr>
                  <p:spPr bwMode="auto">
                    <a:xfrm flipH="1">
                      <a:off x="3713" y="2778"/>
                      <a:ext cx="1220"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03" name="Line 122"/>
                    <p:cNvSpPr>
                      <a:spLocks noChangeShapeType="1"/>
                    </p:cNvSpPr>
                    <p:nvPr/>
                  </p:nvSpPr>
                  <p:spPr bwMode="auto">
                    <a:xfrm flipH="1" flipV="1">
                      <a:off x="3721" y="2077"/>
                      <a:ext cx="0" cy="70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04" name="Line 123"/>
                    <p:cNvSpPr>
                      <a:spLocks noChangeShapeType="1"/>
                    </p:cNvSpPr>
                    <p:nvPr/>
                  </p:nvSpPr>
                  <p:spPr bwMode="auto">
                    <a:xfrm flipH="1" flipV="1">
                      <a:off x="4927" y="2094"/>
                      <a:ext cx="0" cy="68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05" name="Line 124"/>
                    <p:cNvSpPr>
                      <a:spLocks noChangeShapeType="1"/>
                    </p:cNvSpPr>
                    <p:nvPr/>
                  </p:nvSpPr>
                  <p:spPr bwMode="auto">
                    <a:xfrm>
                      <a:off x="3624" y="461"/>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06" name="Line 127"/>
                    <p:cNvSpPr>
                      <a:spLocks noChangeShapeType="1"/>
                    </p:cNvSpPr>
                    <p:nvPr/>
                  </p:nvSpPr>
                  <p:spPr bwMode="auto">
                    <a:xfrm flipH="1">
                      <a:off x="3937" y="1898"/>
                      <a:ext cx="76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07" name="Line 128"/>
                    <p:cNvSpPr>
                      <a:spLocks noChangeShapeType="1"/>
                    </p:cNvSpPr>
                    <p:nvPr/>
                  </p:nvSpPr>
                  <p:spPr bwMode="auto">
                    <a:xfrm flipH="1" flipV="1">
                      <a:off x="3713" y="462"/>
                      <a:ext cx="0" cy="1248"/>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08" name="Line 129"/>
                    <p:cNvSpPr>
                      <a:spLocks noChangeShapeType="1"/>
                    </p:cNvSpPr>
                    <p:nvPr/>
                  </p:nvSpPr>
                  <p:spPr bwMode="auto">
                    <a:xfrm flipH="1" flipV="1">
                      <a:off x="4910" y="1237"/>
                      <a:ext cx="0" cy="468"/>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09" name="Line 130"/>
                    <p:cNvSpPr>
                      <a:spLocks noChangeShapeType="1"/>
                    </p:cNvSpPr>
                    <p:nvPr/>
                  </p:nvSpPr>
                  <p:spPr bwMode="auto">
                    <a:xfrm flipH="1" flipV="1">
                      <a:off x="4339" y="1481"/>
                      <a:ext cx="0" cy="416"/>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10" name="Line 133"/>
                    <p:cNvSpPr>
                      <a:spLocks noChangeShapeType="1"/>
                    </p:cNvSpPr>
                    <p:nvPr/>
                  </p:nvSpPr>
                  <p:spPr bwMode="auto">
                    <a:xfrm flipH="1">
                      <a:off x="3719" y="1065"/>
                      <a:ext cx="971"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11" name="Rectangle 136"/>
                    <p:cNvSpPr>
                      <a:spLocks noChangeArrowheads="1"/>
                    </p:cNvSpPr>
                    <p:nvPr/>
                  </p:nvSpPr>
                  <p:spPr bwMode="auto">
                    <a:xfrm>
                      <a:off x="3662" y="621"/>
                      <a:ext cx="102" cy="272"/>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712" name="Line 139"/>
                    <p:cNvSpPr>
                      <a:spLocks noChangeShapeType="1"/>
                    </p:cNvSpPr>
                    <p:nvPr/>
                  </p:nvSpPr>
                  <p:spPr bwMode="auto">
                    <a:xfrm flipV="1">
                      <a:off x="3601" y="641"/>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13" name="Line 148"/>
                    <p:cNvSpPr>
                      <a:spLocks noChangeShapeType="1"/>
                    </p:cNvSpPr>
                    <p:nvPr/>
                  </p:nvSpPr>
                  <p:spPr bwMode="auto">
                    <a:xfrm flipV="1">
                      <a:off x="3627" y="1409"/>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14" name="Line 149"/>
                    <p:cNvSpPr>
                      <a:spLocks noChangeShapeType="1"/>
                    </p:cNvSpPr>
                    <p:nvPr/>
                  </p:nvSpPr>
                  <p:spPr bwMode="auto">
                    <a:xfrm rot="16200000" flipH="1">
                      <a:off x="4148" y="1858"/>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15" name="Line 150"/>
                    <p:cNvSpPr>
                      <a:spLocks noChangeShapeType="1"/>
                    </p:cNvSpPr>
                    <p:nvPr/>
                  </p:nvSpPr>
                  <p:spPr bwMode="auto">
                    <a:xfrm flipV="1">
                      <a:off x="4999" y="68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16" name="Line 165"/>
                    <p:cNvSpPr>
                      <a:spLocks noChangeShapeType="1"/>
                    </p:cNvSpPr>
                    <p:nvPr/>
                  </p:nvSpPr>
                  <p:spPr bwMode="auto">
                    <a:xfrm rot="5400000" flipH="1">
                      <a:off x="4508" y="1855"/>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17" name="Line 175"/>
                    <p:cNvSpPr>
                      <a:spLocks noChangeShapeType="1"/>
                    </p:cNvSpPr>
                    <p:nvPr/>
                  </p:nvSpPr>
                  <p:spPr bwMode="auto">
                    <a:xfrm flipV="1">
                      <a:off x="4695" y="170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48718" name="文本框 120"/>
                  <p:cNvSpPr txBox="1"/>
                  <p:nvPr/>
                </p:nvSpPr>
                <p:spPr>
                  <a:xfrm flipH="1" flipV="1">
                    <a:off x="6728053" y="5459691"/>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8719" name="文本框 121"/>
                  <p:cNvSpPr txBox="1"/>
                  <p:nvPr/>
                </p:nvSpPr>
                <p:spPr>
                  <a:xfrm flipV="1">
                    <a:off x="5688710" y="1900475"/>
                    <a:ext cx="388830"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8720" name="文本框 122"/>
                  <p:cNvSpPr txBox="1"/>
                  <p:nvPr/>
                </p:nvSpPr>
                <p:spPr>
                  <a:xfrm flipV="1">
                    <a:off x="5069584" y="1928285"/>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8721" name="文本框 123"/>
                  <p:cNvSpPr txBox="1"/>
                  <p:nvPr/>
                </p:nvSpPr>
                <p:spPr>
                  <a:xfrm flipV="1">
                    <a:off x="5261921" y="366903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T0</a:t>
                    </a:r>
                    <a:endParaRPr altLang="en-US" b="1" dirty="0" sz="2400" lang="zh-CN">
                      <a:latin typeface="Arial" panose="020B0604020202020204" pitchFamily="34" charset="0"/>
                      <a:cs typeface="Arial" panose="020B0604020202020204" pitchFamily="34" charset="0"/>
                    </a:endParaRPr>
                  </a:p>
                </p:txBody>
              </p:sp>
              <p:sp>
                <p:nvSpPr>
                  <p:cNvPr id="1048722" name="文本框 125"/>
                  <p:cNvSpPr txBox="1"/>
                  <p:nvPr/>
                </p:nvSpPr>
                <p:spPr>
                  <a:xfrm flipV="1">
                    <a:off x="6094139" y="4055945"/>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B0</a:t>
                    </a:r>
                    <a:endParaRPr altLang="en-US" b="1" dirty="0" sz="2000" lang="zh-CN">
                      <a:latin typeface="Arial" panose="020B0604020202020204" pitchFamily="34" charset="0"/>
                      <a:cs typeface="Arial" panose="020B0604020202020204" pitchFamily="34" charset="0"/>
                    </a:endParaRPr>
                  </a:p>
                </p:txBody>
              </p:sp>
              <p:sp>
                <p:nvSpPr>
                  <p:cNvPr id="1048723" name="文本框 126"/>
                  <p:cNvSpPr txBox="1"/>
                  <p:nvPr/>
                </p:nvSpPr>
                <p:spPr>
                  <a:xfrm flipV="1">
                    <a:off x="6644578" y="4043045"/>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48724" name="Line 165"/>
                  <p:cNvSpPr>
                    <a:spLocks noChangeShapeType="1"/>
                  </p:cNvSpPr>
                  <p:nvPr/>
                </p:nvSpPr>
                <p:spPr bwMode="auto">
                  <a:xfrm rot="5400000" flipH="1">
                    <a:off x="6384774" y="2540208"/>
                    <a:ext cx="0" cy="344488"/>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25" name="Line 122"/>
                  <p:cNvSpPr>
                    <a:spLocks noChangeShapeType="1"/>
                  </p:cNvSpPr>
                  <p:nvPr/>
                </p:nvSpPr>
                <p:spPr bwMode="auto">
                  <a:xfrm flipH="1" flipV="1">
                    <a:off x="6620509" y="5322140"/>
                    <a:ext cx="0" cy="22371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48726" name="文本框 114"/>
                <p:cNvSpPr txBox="1"/>
                <p:nvPr/>
              </p:nvSpPr>
              <p:spPr>
                <a:xfrm flipV="1">
                  <a:off x="5951435" y="4344145"/>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E0</a:t>
                  </a:r>
                  <a:endParaRPr altLang="en-US" b="1" dirty="0" sz="2000" lang="zh-CN">
                    <a:latin typeface="Arial" panose="020B0604020202020204" pitchFamily="34" charset="0"/>
                    <a:cs typeface="Arial" panose="020B0604020202020204" pitchFamily="34" charset="0"/>
                  </a:endParaRPr>
                </a:p>
              </p:txBody>
            </p:sp>
            <p:sp>
              <p:nvSpPr>
                <p:cNvPr id="1048727" name="Line 148"/>
                <p:cNvSpPr>
                  <a:spLocks noChangeShapeType="1"/>
                </p:cNvSpPr>
                <p:nvPr/>
              </p:nvSpPr>
              <p:spPr bwMode="auto">
                <a:xfrm flipV="1">
                  <a:off x="5949600"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28" name="文本框 116"/>
                <p:cNvSpPr txBox="1"/>
                <p:nvPr/>
              </p:nvSpPr>
              <p:spPr>
                <a:xfrm flipV="1">
                  <a:off x="6998267" y="4350411"/>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sp>
              <p:nvSpPr>
                <p:cNvPr id="1048729" name="Line 148"/>
                <p:cNvSpPr>
                  <a:spLocks noChangeShapeType="1"/>
                </p:cNvSpPr>
                <p:nvPr/>
              </p:nvSpPr>
              <p:spPr bwMode="auto">
                <a:xfrm flipV="1">
                  <a:off x="7413206" y="440603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grpSp>
          <p:sp>
            <p:nvSpPr>
              <p:cNvPr id="1048730" name="Line 133"/>
              <p:cNvSpPr>
                <a:spLocks noChangeShapeType="1"/>
              </p:cNvSpPr>
              <p:nvPr/>
            </p:nvSpPr>
            <p:spPr bwMode="auto">
              <a:xfrm flipH="1" flipV="1">
                <a:off x="6542694" y="3693367"/>
                <a:ext cx="91518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31" name="Line 148"/>
              <p:cNvSpPr>
                <a:spLocks noChangeShapeType="1"/>
              </p:cNvSpPr>
              <p:nvPr/>
            </p:nvSpPr>
            <p:spPr bwMode="auto">
              <a:xfrm>
                <a:off x="7603932" y="3330526"/>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32" name="Freeform 114"/>
              <p:cNvSpPr/>
              <p:nvPr/>
            </p:nvSpPr>
            <p:spPr bwMode="auto">
              <a:xfrm flipV="1">
                <a:off x="7092764" y="4427245"/>
                <a:ext cx="357188" cy="254001"/>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33" name="Freeform 116"/>
              <p:cNvSpPr/>
              <p:nvPr/>
            </p:nvSpPr>
            <p:spPr bwMode="auto">
              <a:xfrm flipH="1">
                <a:off x="7107052" y="4043069"/>
                <a:ext cx="358775" cy="225426"/>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8734" name="Line 175"/>
              <p:cNvSpPr>
                <a:spLocks noChangeShapeType="1"/>
              </p:cNvSpPr>
              <p:nvPr/>
            </p:nvSpPr>
            <p:spPr bwMode="auto">
              <a:xfrm>
                <a:off x="7100702" y="4095456"/>
                <a:ext cx="1588" cy="57626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35" name="Line 129"/>
              <p:cNvSpPr>
                <a:spLocks noChangeShapeType="1"/>
              </p:cNvSpPr>
              <p:nvPr/>
            </p:nvSpPr>
            <p:spPr bwMode="auto">
              <a:xfrm flipH="1">
                <a:off x="7449952" y="4655930"/>
                <a:ext cx="0" cy="592345"/>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36" name="文本框 246"/>
              <p:cNvSpPr txBox="1"/>
              <p:nvPr/>
            </p:nvSpPr>
            <p:spPr>
              <a:xfrm>
                <a:off x="7603740" y="3771553"/>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sp>
            <p:nvSpPr>
              <p:cNvPr id="1048737" name="Line 148"/>
              <p:cNvSpPr>
                <a:spLocks noChangeShapeType="1"/>
              </p:cNvSpPr>
              <p:nvPr/>
            </p:nvSpPr>
            <p:spPr bwMode="auto">
              <a:xfrm>
                <a:off x="7616472" y="3839630"/>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38" name="文本框 248"/>
              <p:cNvSpPr txBox="1"/>
              <p:nvPr/>
            </p:nvSpPr>
            <p:spPr>
              <a:xfrm>
                <a:off x="6113527" y="3810496"/>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48739" name="Oval 138"/>
              <p:cNvSpPr>
                <a:spLocks noChangeArrowheads="1"/>
              </p:cNvSpPr>
              <p:nvPr/>
            </p:nvSpPr>
            <p:spPr bwMode="auto">
              <a:xfrm flipV="1">
                <a:off x="6481578" y="1324135"/>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sp>
          <p:nvSpPr>
            <p:cNvPr id="1048740" name="文本框 260"/>
            <p:cNvSpPr txBox="1"/>
            <p:nvPr/>
          </p:nvSpPr>
          <p:spPr>
            <a:xfrm>
              <a:off x="3011120" y="4371145"/>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T2</a:t>
              </a:r>
              <a:endParaRPr altLang="en-US" b="1" dirty="0" sz="2400" lang="zh-CN">
                <a:latin typeface="Arial" panose="020B0604020202020204" pitchFamily="34" charset="0"/>
                <a:cs typeface="Arial" panose="020B0604020202020204" pitchFamily="34" charset="0"/>
              </a:endParaRPr>
            </a:p>
          </p:txBody>
        </p:sp>
      </p:grpSp>
      <p:sp>
        <p:nvSpPr>
          <p:cNvPr id="1048741" name="矩形 8"/>
          <p:cNvSpPr/>
          <p:nvPr/>
        </p:nvSpPr>
        <p:spPr>
          <a:xfrm>
            <a:off x="4571999" y="2693156"/>
            <a:ext cx="3577716" cy="561339"/>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Even </a:t>
            </a:r>
            <a:r>
              <a:rPr altLang="zh-CN" b="1" dirty="0" sz="2400" i="1" lang="en-US" smtClean="0">
                <a:ln w="10541" cmpd="sng">
                  <a:noFill/>
                  <a:prstDash val="solid"/>
                </a:ln>
                <a:latin typeface="Symbol" panose="05050102010706020507" pitchFamily="18" charset="2"/>
                <a:ea typeface="Arial Unicode MS" panose="020B0604020202020204" pitchFamily="34" charset="-122"/>
                <a:cs typeface="Arial" panose="020B0604020202020204" pitchFamily="34" charset="0"/>
              </a:rPr>
              <a:t>b </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=10, </a:t>
            </a:r>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I</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C1</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=0.984</a:t>
            </a:r>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I</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R</a:t>
            </a:r>
            <a:endParaRPr altLang="zh-CN" baseline="-25000"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58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pic>
        <p:nvPicPr>
          <p:cNvPr id="2097152" name="图片 2"/>
          <p:cNvPicPr>
            <a:picLocks noChangeAspect="1"/>
          </p:cNvPicPr>
          <p:nvPr/>
        </p:nvPicPr>
        <p:blipFill>
          <a:blip xmlns:r="http://schemas.openxmlformats.org/officeDocument/2006/relationships" r:embed="rId1"/>
          <a:stretch>
            <a:fillRect/>
          </a:stretch>
        </p:blipFill>
        <p:spPr>
          <a:xfrm>
            <a:off x="4553570" y="2165564"/>
            <a:ext cx="4438821" cy="4098063"/>
          </a:xfrm>
          <a:prstGeom prst="rect"/>
        </p:spPr>
      </p:pic>
      <p:sp>
        <p:nvSpPr>
          <p:cNvPr id="1048587" name="矩形 8"/>
          <p:cNvSpPr/>
          <p:nvPr/>
        </p:nvSpPr>
        <p:spPr>
          <a:xfrm>
            <a:off x="183329" y="344409"/>
            <a:ext cx="8741595" cy="1628140"/>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Q1: Figure shows the current source </a:t>
            </a:r>
            <a:r>
              <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of </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IOC-F007. T10 and T11 are vertical PNP transistor. T12 </a:t>
            </a:r>
            <a:r>
              <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and </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T13 </a:t>
            </a:r>
            <a:r>
              <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are </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lateral </a:t>
            </a:r>
            <a:r>
              <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PNP </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transistor. </a:t>
            </a:r>
            <a:r>
              <a:rPr altLang="zh-CN" b="1" dirty="0" sz="2400" lang="en-US" smtClean="0">
                <a:ln w="10541" cmpd="sng">
                  <a:noFill/>
                  <a:prstDash val="solid"/>
                </a:ln>
                <a:latin typeface="Symbol" panose="05050102010706020507" pitchFamily="18" charset="2"/>
                <a:ea typeface="Arial Unicode MS" panose="020B0604020202020204" pitchFamily="34" charset="-122"/>
                <a:cs typeface="Arial" panose="020B0604020202020204" pitchFamily="34" charset="0"/>
              </a:rPr>
              <a:t>b</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=5, </a:t>
            </a:r>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U</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BE</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=0.7 V. Ask: the collector current of T10, T11, T12 and T13.</a:t>
            </a:r>
            <a:endParaRPr altLang="zh-CN" baseline="-25000"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588" name="任意多边形 5"/>
          <p:cNvSpPr/>
          <p:nvPr/>
        </p:nvSpPr>
        <p:spPr>
          <a:xfrm>
            <a:off x="5882915" y="2343150"/>
            <a:ext cx="1488786" cy="3086100"/>
          </a:xfrm>
          <a:custGeom>
            <a:avLst/>
            <a:gdLst>
              <a:gd name="connsiteX0" fmla="*/ 575657 w 1488786"/>
              <a:gd name="connsiteY0" fmla="*/ 3086100 h 3086100"/>
              <a:gd name="connsiteX1" fmla="*/ 499457 w 1488786"/>
              <a:gd name="connsiteY1" fmla="*/ 2547937 h 3086100"/>
              <a:gd name="connsiteX2" fmla="*/ 132744 w 1488786"/>
              <a:gd name="connsiteY2" fmla="*/ 2366962 h 3086100"/>
              <a:gd name="connsiteX3" fmla="*/ 42257 w 1488786"/>
              <a:gd name="connsiteY3" fmla="*/ 1976437 h 3086100"/>
              <a:gd name="connsiteX4" fmla="*/ 775682 w 1488786"/>
              <a:gd name="connsiteY4" fmla="*/ 1881187 h 3086100"/>
              <a:gd name="connsiteX5" fmla="*/ 837594 w 1488786"/>
              <a:gd name="connsiteY5" fmla="*/ 1133475 h 3086100"/>
              <a:gd name="connsiteX6" fmla="*/ 1423382 w 1488786"/>
              <a:gd name="connsiteY6" fmla="*/ 1081087 h 3086100"/>
              <a:gd name="connsiteX7" fmla="*/ 1428144 w 1488786"/>
              <a:gd name="connsiteY7" fmla="*/ 357187 h 3086100"/>
              <a:gd name="connsiteX8" fmla="*/ 1009044 w 1488786"/>
              <a:gd name="connsiteY8" fmla="*/ 266700 h 3086100"/>
              <a:gd name="connsiteX9" fmla="*/ 761394 w 1488786"/>
              <a:gd name="connsiteY9"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88786" h="3086100">
                <a:moveTo>
                  <a:pt x="575657" y="3086100"/>
                </a:moveTo>
                <a:cubicBezTo>
                  <a:pt x="574466" y="2876946"/>
                  <a:pt x="573276" y="2667793"/>
                  <a:pt x="499457" y="2547937"/>
                </a:cubicBezTo>
                <a:cubicBezTo>
                  <a:pt x="425638" y="2428081"/>
                  <a:pt x="208944" y="2462212"/>
                  <a:pt x="132744" y="2366962"/>
                </a:cubicBezTo>
                <a:cubicBezTo>
                  <a:pt x="56544" y="2271712"/>
                  <a:pt x="-64899" y="2057399"/>
                  <a:pt x="42257" y="1976437"/>
                </a:cubicBezTo>
                <a:cubicBezTo>
                  <a:pt x="149413" y="1895475"/>
                  <a:pt x="643126" y="2021681"/>
                  <a:pt x="775682" y="1881187"/>
                </a:cubicBezTo>
                <a:cubicBezTo>
                  <a:pt x="908238" y="1740693"/>
                  <a:pt x="729644" y="1266825"/>
                  <a:pt x="837594" y="1133475"/>
                </a:cubicBezTo>
                <a:cubicBezTo>
                  <a:pt x="945544" y="1000125"/>
                  <a:pt x="1324957" y="1210468"/>
                  <a:pt x="1423382" y="1081087"/>
                </a:cubicBezTo>
                <a:cubicBezTo>
                  <a:pt x="1521807" y="951706"/>
                  <a:pt x="1497200" y="492918"/>
                  <a:pt x="1428144" y="357187"/>
                </a:cubicBezTo>
                <a:cubicBezTo>
                  <a:pt x="1359088" y="221456"/>
                  <a:pt x="1120169" y="326231"/>
                  <a:pt x="1009044" y="266700"/>
                </a:cubicBezTo>
                <a:cubicBezTo>
                  <a:pt x="897919" y="207169"/>
                  <a:pt x="829656" y="103584"/>
                  <a:pt x="761394" y="0"/>
                </a:cubicBezTo>
              </a:path>
            </a:pathLst>
          </a:custGeom>
          <a:noFill/>
          <a:ln>
            <a:solidFill>
              <a:srgbClr val="C0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89" name="矩形 73"/>
          <p:cNvSpPr>
            <a:spLocks noChangeAspect="1" noMove="1" noResize="1" noRot="1" noAdjustHandles="1" noEditPoints="1" noChangeArrowheads="1" noChangeShapeType="1" noTextEdit="1"/>
          </p:cNvSpPr>
          <p:nvPr/>
        </p:nvSpPr>
        <p:spPr>
          <a:xfrm>
            <a:off x="794424" y="2351474"/>
            <a:ext cx="3714222" cy="783804"/>
          </a:xfrm>
          <a:prstGeom prst="rect"/>
          <a:blipFill>
            <a:blip xmlns:r="http://schemas.openxmlformats.org/officeDocument/2006/relationships" r:embed="rId2"/>
            <a:stretch>
              <a:fillRect/>
            </a:stretch>
          </a:blipFill>
        </p:spPr>
        <p:txBody>
          <a:bodyPr/>
          <a:p>
            <a:r>
              <a:rPr altLang="en-US" lang="zh-CN">
                <a:noFill/>
              </a:rPr>
              <a:t> </a:t>
            </a:r>
          </a:p>
        </p:txBody>
      </p:sp>
      <p:sp>
        <p:nvSpPr>
          <p:cNvPr id="1048590" name="矩形 6"/>
          <p:cNvSpPr/>
          <p:nvPr/>
        </p:nvSpPr>
        <p:spPr>
          <a:xfrm>
            <a:off x="218254" y="2034579"/>
            <a:ext cx="995362" cy="461665"/>
          </a:xfrm>
          <a:prstGeom prst="rect"/>
        </p:spPr>
        <p:txBody>
          <a:bodyPr wrap="square">
            <a:spAutoFit/>
          </a:bodyPr>
          <a:p>
            <a:pPr algn="just"/>
            <a:r>
              <a:rPr altLang="zh-CN" b="1" dirty="0" sz="2400" lang="en-US" err="1"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Ans</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a:t>
            </a:r>
            <a:endParaRPr altLang="zh-CN" baseline="-25000"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591" name="矩形 75"/>
          <p:cNvSpPr/>
          <p:nvPr/>
        </p:nvSpPr>
        <p:spPr>
          <a:xfrm>
            <a:off x="4096256" y="5596878"/>
            <a:ext cx="4645071" cy="461665"/>
          </a:xfrm>
          <a:prstGeom prst="rect"/>
        </p:spPr>
        <p:txBody>
          <a:bodyPr wrap="square">
            <a:spAutoFit/>
          </a:bodyPr>
          <a:p>
            <a:pPr algn="just"/>
            <a:r>
              <a:rPr altLang="zh-CN" b="1" dirty="0" sz="2400" lang="en-US" smtClean="0">
                <a:ln w="10541" cmpd="sng">
                  <a:noFill/>
                  <a:prstDash val="solid"/>
                </a:ln>
                <a:solidFill>
                  <a:srgbClr val="C00000"/>
                </a:solidFill>
                <a:latin typeface="Arial" panose="020B0604020202020204" pitchFamily="34" charset="0"/>
                <a:ea typeface="Arial Unicode MS" panose="020B0604020202020204" pitchFamily="34" charset="-122"/>
                <a:cs typeface="Arial" panose="020B0604020202020204" pitchFamily="34" charset="0"/>
              </a:rPr>
              <a:t>Small source current </a:t>
            </a:r>
            <a:r>
              <a:rPr altLang="zh-CN" b="1" dirty="0" sz="2400" lang="en-US" smtClean="0">
                <a:ln w="10541" cmpd="sng">
                  <a:noFill/>
                  <a:prstDash val="solid"/>
                </a:ln>
                <a:solidFill>
                  <a:srgbClr val="C00000"/>
                </a:solidFill>
                <a:latin typeface="Arial" panose="020B0604020202020204" pitchFamily="34" charset="0"/>
                <a:ea typeface="Arial Unicode MS" panose="020B0604020202020204" pitchFamily="34" charset="-122"/>
                <a:cs typeface="Arial" panose="020B0604020202020204" pitchFamily="34" charset="0"/>
              </a:rPr>
              <a:t>source</a:t>
            </a:r>
            <a:endParaRPr altLang="zh-CN" baseline="-25000" b="1" dirty="0" sz="2400" lang="en-US">
              <a:ln w="10541" cmpd="sng">
                <a:noFill/>
                <a:prstDash val="solid"/>
              </a:ln>
              <a:solidFill>
                <a:srgbClr val="C00000"/>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048592" name="矩形 76"/>
          <p:cNvSpPr/>
          <p:nvPr/>
        </p:nvSpPr>
        <p:spPr>
          <a:xfrm>
            <a:off x="5695243" y="1767103"/>
            <a:ext cx="3352916" cy="461665"/>
          </a:xfrm>
          <a:prstGeom prst="rect"/>
        </p:spPr>
        <p:txBody>
          <a:bodyPr wrap="square">
            <a:spAutoFit/>
          </a:bodyPr>
          <a:p>
            <a:pPr algn="just"/>
            <a:r>
              <a:rPr altLang="zh-CN" b="1" dirty="0" sz="2400" lang="en-US" smtClean="0">
                <a:ln w="10541" cmpd="sng">
                  <a:noFill/>
                  <a:prstDash val="solid"/>
                </a:ln>
                <a:solidFill>
                  <a:srgbClr val="C00000"/>
                </a:solidFill>
                <a:latin typeface="Arial" panose="020B0604020202020204" pitchFamily="34" charset="0"/>
                <a:ea typeface="Arial Unicode MS" panose="020B0604020202020204" pitchFamily="34" charset="-122"/>
                <a:cs typeface="Arial" panose="020B0604020202020204" pitchFamily="34" charset="0"/>
              </a:rPr>
              <a:t>Mirror current source</a:t>
            </a:r>
            <a:endParaRPr altLang="zh-CN" baseline="-25000" b="1" dirty="0" sz="2400" lang="en-US">
              <a:ln w="10541" cmpd="sng">
                <a:noFill/>
                <a:prstDash val="solid"/>
              </a:ln>
              <a:solidFill>
                <a:srgbClr val="C00000"/>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048593" name="矩形 77"/>
          <p:cNvSpPr>
            <a:spLocks noChangeAspect="1" noMove="1" noResize="1" noRot="1" noAdjustHandles="1" noEditPoints="1" noChangeArrowheads="1" noChangeShapeType="1" noTextEdit="1"/>
          </p:cNvSpPr>
          <p:nvPr/>
        </p:nvSpPr>
        <p:spPr>
          <a:xfrm>
            <a:off x="1834703" y="3196123"/>
            <a:ext cx="1772152" cy="461665"/>
          </a:xfrm>
          <a:prstGeom prst="rect"/>
          <a:blipFill>
            <a:blip xmlns:r="http://schemas.openxmlformats.org/officeDocument/2006/relationships" r:embed="rId3"/>
            <a:stretch>
              <a:fillRect/>
            </a:stretch>
          </a:blipFill>
        </p:spPr>
        <p:txBody>
          <a:bodyPr/>
          <a:p>
            <a:r>
              <a:rPr altLang="en-US" lang="zh-CN">
                <a:noFill/>
              </a:rPr>
              <a:t> </a:t>
            </a:r>
          </a:p>
        </p:txBody>
      </p:sp>
      <p:sp>
        <p:nvSpPr>
          <p:cNvPr id="1048594" name="矩形 78"/>
          <p:cNvSpPr>
            <a:spLocks noChangeAspect="1" noMove="1" noResize="1" noRot="1" noAdjustHandles="1" noEditPoints="1" noChangeArrowheads="1" noChangeShapeType="1" noTextEdit="1"/>
          </p:cNvSpPr>
          <p:nvPr/>
        </p:nvSpPr>
        <p:spPr>
          <a:xfrm>
            <a:off x="507924" y="3753507"/>
            <a:ext cx="4075924" cy="922176"/>
          </a:xfrm>
          <a:prstGeom prst="rect"/>
          <a:blipFill>
            <a:blip xmlns:r="http://schemas.openxmlformats.org/officeDocument/2006/relationships" r:embed="rId4"/>
            <a:stretch>
              <a:fillRect/>
            </a:stretch>
          </a:blipFill>
        </p:spPr>
        <p:txBody>
          <a:bodyPr/>
          <a:p>
            <a:r>
              <a:rPr altLang="en-US" lang="zh-CN">
                <a:noFill/>
              </a:rPr>
              <a:t> </a:t>
            </a:r>
          </a:p>
        </p:txBody>
      </p:sp>
      <p:sp>
        <p:nvSpPr>
          <p:cNvPr id="1048595" name="矩形 79"/>
          <p:cNvSpPr>
            <a:spLocks noChangeAspect="1" noMove="1" noResize="1" noRot="1" noAdjustHandles="1" noEditPoints="1" noChangeArrowheads="1" noChangeShapeType="1" noTextEdit="1"/>
          </p:cNvSpPr>
          <p:nvPr/>
        </p:nvSpPr>
        <p:spPr>
          <a:xfrm>
            <a:off x="218254" y="4602644"/>
            <a:ext cx="4862485" cy="856196"/>
          </a:xfrm>
          <a:prstGeom prst="rect"/>
          <a:blipFill>
            <a:blip xmlns:r="http://schemas.openxmlformats.org/officeDocument/2006/relationships" r:embed="rId5"/>
            <a:stretch>
              <a:fillRect/>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6">
            <p14:nvContentPartPr>
              <p14:cNvPr id="1051388" name=""/>
              <p14:cNvContentPartPr/>
              <p14:nvPr/>
            </p14:nvContentPartPr>
            <p14:xfrm>
              <a:off x="3637732" y="3145868"/>
              <a:ext cx="250664" cy="326410"/>
            </p14:xfrm>
          </p:contentPart>
        </mc:Choice>
        <mc:Fallback>
          <p:sp>
            <p:nvSpPr>
              <p:cNvPr id="1051388" name=""/>
              <p:cNvSpPr/>
              <p:nvPr/>
            </p:nvSpPr>
            <p:spPr>
              <a:xfrm>
                <a:off x="3637732" y="3145868"/>
                <a:ext cx="250664" cy="326410"/>
              </a:xfrm>
            </p:spPr>
          </p:sp>
        </mc:Fallback>
      </mc:AlternateContent>
      <mc:AlternateContent xmlns:mc="http://schemas.openxmlformats.org/markup-compatibility/2006">
        <mc:Choice xmlns:p14="http://schemas.microsoft.com/office/powerpoint/2010/main" Requires="p14">
          <p:contentPart p14:bwMode="auto" r:id="rId7">
            <p14:nvContentPartPr>
              <p14:cNvPr id="1051400" name=""/>
              <p14:cNvContentPartPr/>
              <p14:nvPr/>
            </p14:nvContentPartPr>
            <p14:xfrm>
              <a:off x="462358" y="5674588"/>
              <a:ext cx="25033" cy="370261"/>
            </p14:xfrm>
          </p:contentPart>
        </mc:Choice>
        <mc:Fallback>
          <p:sp>
            <p:nvSpPr>
              <p:cNvPr id="1051400" name=""/>
              <p:cNvSpPr/>
              <p:nvPr/>
            </p:nvSpPr>
            <p:spPr>
              <a:xfrm>
                <a:off x="462358" y="5674588"/>
                <a:ext cx="25033" cy="370261"/>
              </a:xfrm>
            </p:spPr>
          </p:sp>
        </mc:Fallback>
      </mc:AlternateContent>
      <mc:AlternateContent xmlns:mc="http://schemas.openxmlformats.org/markup-compatibility/2006">
        <mc:Choice xmlns:p14="http://schemas.microsoft.com/office/powerpoint/2010/main" Requires="p14">
          <p:contentPart p14:bwMode="auto" r:id="rId8">
            <p14:nvContentPartPr>
              <p14:cNvPr id="1051401" name=""/>
              <p14:cNvContentPartPr/>
              <p14:nvPr/>
            </p14:nvContentPartPr>
            <p14:xfrm>
              <a:off x="461708" y="5703183"/>
              <a:ext cx="140627" cy="224037"/>
            </p14:xfrm>
          </p:contentPart>
        </mc:Choice>
        <mc:Fallback>
          <p:sp>
            <p:nvSpPr>
              <p:cNvPr id="1051401" name=""/>
              <p:cNvSpPr/>
              <p:nvPr/>
            </p:nvSpPr>
            <p:spPr>
              <a:xfrm>
                <a:off x="461708" y="5703183"/>
                <a:ext cx="140627" cy="224037"/>
              </a:xfrm>
            </p:spPr>
          </p:sp>
        </mc:Fallback>
      </mc:AlternateContent>
      <mc:AlternateContent xmlns:mc="http://schemas.openxmlformats.org/markup-compatibility/2006">
        <mc:Choice xmlns:p14="http://schemas.microsoft.com/office/powerpoint/2010/main" Requires="p14">
          <p:contentPart p14:bwMode="auto" r:id="rId9">
            <p14:nvContentPartPr>
              <p14:cNvPr id="1051402" name=""/>
              <p14:cNvContentPartPr/>
              <p14:nvPr/>
            </p14:nvContentPartPr>
            <p14:xfrm>
              <a:off x="622051" y="5809762"/>
              <a:ext cx="161291" cy="150043"/>
            </p14:xfrm>
          </p:contentPart>
        </mc:Choice>
        <mc:Fallback>
          <p:sp>
            <p:nvSpPr>
              <p:cNvPr id="1051402" name=""/>
              <p:cNvSpPr/>
              <p:nvPr/>
            </p:nvSpPr>
            <p:spPr>
              <a:xfrm>
                <a:off x="622051" y="5809762"/>
                <a:ext cx="161291" cy="150043"/>
              </a:xfrm>
            </p:spPr>
          </p:sp>
        </mc:Fallback>
      </mc:AlternateContent>
      <mc:AlternateContent xmlns:mc="http://schemas.openxmlformats.org/markup-compatibility/2006">
        <mc:Choice xmlns:p14="http://schemas.microsoft.com/office/powerpoint/2010/main" Requires="p14">
          <p:contentPart p14:bwMode="auto" r:id="rId10">
            <p14:nvContentPartPr>
              <p14:cNvPr id="1051403" name=""/>
              <p14:cNvContentPartPr/>
              <p14:nvPr/>
            </p14:nvContentPartPr>
            <p14:xfrm>
              <a:off x="695019" y="5798714"/>
              <a:ext cx="72388" cy="270916"/>
            </p14:xfrm>
          </p:contentPart>
        </mc:Choice>
        <mc:Fallback>
          <p:sp>
            <p:nvSpPr>
              <p:cNvPr id="1051403" name=""/>
              <p:cNvSpPr/>
              <p:nvPr/>
            </p:nvSpPr>
            <p:spPr>
              <a:xfrm>
                <a:off x="695019" y="5798714"/>
                <a:ext cx="72388" cy="270916"/>
              </a:xfrm>
            </p:spPr>
          </p:sp>
        </mc:Fallback>
      </mc:AlternateContent>
      <mc:AlternateContent xmlns:mc="http://schemas.openxmlformats.org/markup-compatibility/2006">
        <mc:Choice xmlns:p14="http://schemas.microsoft.com/office/powerpoint/2010/main" Requires="p14">
          <p:contentPart p14:bwMode="auto" r:id="rId11">
            <p14:nvContentPartPr>
              <p14:cNvPr id="1051404" name=""/>
              <p14:cNvContentPartPr/>
              <p14:nvPr/>
            </p14:nvContentPartPr>
            <p14:xfrm>
              <a:off x="826298" y="5763589"/>
              <a:ext cx="73942" cy="12379"/>
            </p14:xfrm>
          </p:contentPart>
        </mc:Choice>
        <mc:Fallback>
          <p:sp>
            <p:nvSpPr>
              <p:cNvPr id="1051404" name=""/>
              <p:cNvSpPr/>
              <p:nvPr/>
            </p:nvSpPr>
            <p:spPr>
              <a:xfrm>
                <a:off x="826298" y="5763589"/>
                <a:ext cx="73942" cy="12379"/>
              </a:xfrm>
            </p:spPr>
          </p:sp>
        </mc:Fallback>
      </mc:AlternateContent>
      <mc:AlternateContent xmlns:mc="http://schemas.openxmlformats.org/markup-compatibility/2006">
        <mc:Choice xmlns:p14="http://schemas.microsoft.com/office/powerpoint/2010/main" Requires="p14">
          <p:contentPart p14:bwMode="auto" r:id="rId12">
            <p14:nvContentPartPr>
              <p14:cNvPr id="1051405" name=""/>
              <p14:cNvContentPartPr/>
              <p14:nvPr/>
            </p14:nvContentPartPr>
            <p14:xfrm>
              <a:off x="828897" y="5868900"/>
              <a:ext cx="73220" cy="17754"/>
            </p14:xfrm>
          </p:contentPart>
        </mc:Choice>
        <mc:Fallback>
          <p:sp>
            <p:nvSpPr>
              <p:cNvPr id="1051405" name=""/>
              <p:cNvSpPr/>
              <p:nvPr/>
            </p:nvSpPr>
            <p:spPr>
              <a:xfrm>
                <a:off x="828897" y="5868900"/>
                <a:ext cx="73220" cy="17754"/>
              </a:xfrm>
            </p:spPr>
          </p:sp>
        </mc:Fallback>
      </mc:AlternateContent>
      <mc:AlternateContent xmlns:mc="http://schemas.openxmlformats.org/markup-compatibility/2006">
        <mc:Choice xmlns:p14="http://schemas.microsoft.com/office/powerpoint/2010/main" Requires="p14">
          <p:contentPart p14:bwMode="auto" r:id="rId13">
            <p14:nvContentPartPr>
              <p14:cNvPr id="1051406" name=""/>
              <p14:cNvContentPartPr/>
              <p14:nvPr/>
            </p14:nvContentPartPr>
            <p14:xfrm>
              <a:off x="1138896" y="5399597"/>
              <a:ext cx="207496" cy="314344"/>
            </p14:xfrm>
          </p:contentPart>
        </mc:Choice>
        <mc:Fallback>
          <p:sp>
            <p:nvSpPr>
              <p:cNvPr id="1051406" name=""/>
              <p:cNvSpPr/>
              <p:nvPr/>
            </p:nvSpPr>
            <p:spPr>
              <a:xfrm>
                <a:off x="1138896" y="5399597"/>
                <a:ext cx="207496" cy="314344"/>
              </a:xfrm>
            </p:spPr>
          </p:sp>
        </mc:Fallback>
      </mc:AlternateContent>
      <mc:AlternateContent xmlns:mc="http://schemas.openxmlformats.org/markup-compatibility/2006">
        <mc:Choice xmlns:p14="http://schemas.microsoft.com/office/powerpoint/2010/main" Requires="p14">
          <p:contentPart p14:bwMode="auto" r:id="rId14">
            <p14:nvContentPartPr>
              <p14:cNvPr id="1051407" name=""/>
              <p14:cNvContentPartPr/>
              <p14:nvPr/>
            </p14:nvContentPartPr>
            <p14:xfrm>
              <a:off x="1350761" y="5442704"/>
              <a:ext cx="104678" cy="5884"/>
            </p14:xfrm>
          </p:contentPart>
        </mc:Choice>
        <mc:Fallback>
          <p:sp>
            <p:nvSpPr>
              <p:cNvPr id="1051407" name=""/>
              <p:cNvSpPr/>
              <p:nvPr/>
            </p:nvSpPr>
            <p:spPr>
              <a:xfrm>
                <a:off x="1350761" y="5442704"/>
                <a:ext cx="104678" cy="5884"/>
              </a:xfrm>
            </p:spPr>
          </p:sp>
        </mc:Fallback>
      </mc:AlternateContent>
      <mc:AlternateContent xmlns:mc="http://schemas.openxmlformats.org/markup-compatibility/2006">
        <mc:Choice xmlns:p14="http://schemas.microsoft.com/office/powerpoint/2010/main" Requires="p14">
          <p:contentPart p14:bwMode="auto" r:id="rId15">
            <p14:nvContentPartPr>
              <p14:cNvPr id="1051408" name=""/>
              <p14:cNvContentPartPr/>
              <p14:nvPr/>
            </p14:nvContentPartPr>
            <p14:xfrm>
              <a:off x="1401889" y="5454931"/>
              <a:ext cx="7361" cy="195921"/>
            </p14:xfrm>
          </p:contentPart>
        </mc:Choice>
        <mc:Fallback>
          <p:sp>
            <p:nvSpPr>
              <p:cNvPr id="1051408" name=""/>
              <p:cNvSpPr/>
              <p:nvPr/>
            </p:nvSpPr>
            <p:spPr>
              <a:xfrm>
                <a:off x="1401889" y="5454931"/>
                <a:ext cx="7361" cy="195921"/>
              </a:xfrm>
            </p:spPr>
          </p:sp>
        </mc:Fallback>
      </mc:AlternateContent>
      <mc:AlternateContent xmlns:mc="http://schemas.openxmlformats.org/markup-compatibility/2006">
        <mc:Choice xmlns:p14="http://schemas.microsoft.com/office/powerpoint/2010/main" Requires="p14">
          <p:contentPart p14:bwMode="auto" r:id="rId16">
            <p14:nvContentPartPr>
              <p14:cNvPr id="1051409" name=""/>
              <p14:cNvContentPartPr/>
              <p14:nvPr/>
            </p14:nvContentPartPr>
            <p14:xfrm>
              <a:off x="1092104" y="5727228"/>
              <a:ext cx="430916" cy="18049"/>
            </p14:xfrm>
          </p:contentPart>
        </mc:Choice>
        <mc:Fallback>
          <p:sp>
            <p:nvSpPr>
              <p:cNvPr id="1051409" name=""/>
              <p:cNvSpPr/>
              <p:nvPr/>
            </p:nvSpPr>
            <p:spPr>
              <a:xfrm>
                <a:off x="1092104" y="5727228"/>
                <a:ext cx="430916" cy="18049"/>
              </a:xfrm>
            </p:spPr>
          </p:sp>
        </mc:Fallback>
      </mc:AlternateContent>
      <mc:AlternateContent xmlns:mc="http://schemas.openxmlformats.org/markup-compatibility/2006">
        <mc:Choice xmlns:p14="http://schemas.microsoft.com/office/powerpoint/2010/main" Requires="p14">
          <p:contentPart p14:bwMode="auto" r:id="rId17">
            <p14:nvContentPartPr>
              <p14:cNvPr id="1051410" name=""/>
              <p14:cNvContentPartPr/>
              <p14:nvPr/>
            </p14:nvContentPartPr>
            <p14:xfrm>
              <a:off x="1065458" y="5879949"/>
              <a:ext cx="54584" cy="225454"/>
            </p14:xfrm>
          </p:contentPart>
        </mc:Choice>
        <mc:Fallback>
          <p:sp>
            <p:nvSpPr>
              <p:cNvPr id="1051410" name=""/>
              <p:cNvSpPr/>
              <p:nvPr/>
            </p:nvSpPr>
            <p:spPr>
              <a:xfrm>
                <a:off x="1065458" y="5879949"/>
                <a:ext cx="54584" cy="225454"/>
              </a:xfrm>
            </p:spPr>
          </p:sp>
        </mc:Fallback>
      </mc:AlternateContent>
      <mc:AlternateContent xmlns:mc="http://schemas.openxmlformats.org/markup-compatibility/2006">
        <mc:Choice xmlns:p14="http://schemas.microsoft.com/office/powerpoint/2010/main" Requires="p14">
          <p:contentPart p14:bwMode="auto" r:id="rId18">
            <p14:nvContentPartPr>
              <p14:cNvPr id="1051411" name=""/>
              <p14:cNvContentPartPr/>
              <p14:nvPr/>
            </p14:nvContentPartPr>
            <p14:xfrm>
              <a:off x="1019965" y="6081228"/>
              <a:ext cx="125280" cy="12605"/>
            </p14:xfrm>
          </p:contentPart>
        </mc:Choice>
        <mc:Fallback>
          <p:sp>
            <p:nvSpPr>
              <p:cNvPr id="1051411" name=""/>
              <p:cNvSpPr/>
              <p:nvPr/>
            </p:nvSpPr>
            <p:spPr>
              <a:xfrm>
                <a:off x="1019965" y="6081228"/>
                <a:ext cx="125280" cy="12605"/>
              </a:xfrm>
            </p:spPr>
          </p:sp>
        </mc:Fallback>
      </mc:AlternateContent>
      <mc:AlternateContent xmlns:mc="http://schemas.openxmlformats.org/markup-compatibility/2006">
        <mc:Choice xmlns:p14="http://schemas.microsoft.com/office/powerpoint/2010/main" Requires="p14">
          <p:contentPart p14:bwMode="auto" r:id="rId19">
            <p14:nvContentPartPr>
              <p14:cNvPr id="1051412" name=""/>
              <p14:cNvContentPartPr/>
              <p14:nvPr/>
            </p14:nvContentPartPr>
            <p14:xfrm>
              <a:off x="1166921" y="5954203"/>
              <a:ext cx="154546" cy="149462"/>
            </p14:xfrm>
          </p:contentPart>
        </mc:Choice>
        <mc:Fallback>
          <p:sp>
            <p:nvSpPr>
              <p:cNvPr id="1051412" name=""/>
              <p:cNvSpPr/>
              <p:nvPr/>
            </p:nvSpPr>
            <p:spPr>
              <a:xfrm>
                <a:off x="1166921" y="5954203"/>
                <a:ext cx="154546" cy="149462"/>
              </a:xfrm>
            </p:spPr>
          </p:sp>
        </mc:Fallback>
      </mc:AlternateContent>
      <mc:AlternateContent xmlns:mc="http://schemas.openxmlformats.org/markup-compatibility/2006">
        <mc:Choice xmlns:p14="http://schemas.microsoft.com/office/powerpoint/2010/main" Requires="p14">
          <p:contentPart p14:bwMode="auto" r:id="rId20">
            <p14:nvContentPartPr>
              <p14:cNvPr id="1051413" name=""/>
              <p14:cNvContentPartPr/>
              <p14:nvPr/>
            </p14:nvContentPartPr>
            <p14:xfrm>
              <a:off x="1356610" y="5956633"/>
              <a:ext cx="9224" cy="126852"/>
            </p14:xfrm>
          </p:contentPart>
        </mc:Choice>
        <mc:Fallback>
          <p:sp>
            <p:nvSpPr>
              <p:cNvPr id="1051413" name=""/>
              <p:cNvSpPr/>
              <p:nvPr/>
            </p:nvSpPr>
            <p:spPr>
              <a:xfrm>
                <a:off x="1356610" y="5956633"/>
                <a:ext cx="9224" cy="126852"/>
              </a:xfrm>
            </p:spPr>
          </p:sp>
        </mc:Fallback>
      </mc:AlternateContent>
      <mc:AlternateContent xmlns:mc="http://schemas.openxmlformats.org/markup-compatibility/2006">
        <mc:Choice xmlns:p14="http://schemas.microsoft.com/office/powerpoint/2010/main" Requires="p14">
          <p:contentPart p14:bwMode="auto" r:id="rId21">
            <p14:nvContentPartPr>
              <p14:cNvPr id="1051414" name=""/>
              <p14:cNvContentPartPr/>
              <p14:nvPr/>
            </p14:nvContentPartPr>
            <p14:xfrm>
              <a:off x="1419650" y="5922147"/>
              <a:ext cx="126524" cy="114850"/>
            </p14:xfrm>
          </p:contentPart>
        </mc:Choice>
        <mc:Fallback>
          <p:sp>
            <p:nvSpPr>
              <p:cNvPr id="1051414" name=""/>
              <p:cNvSpPr/>
              <p:nvPr/>
            </p:nvSpPr>
            <p:spPr>
              <a:xfrm>
                <a:off x="1419650" y="5922147"/>
                <a:ext cx="126524" cy="114850"/>
              </a:xfrm>
            </p:spPr>
          </p:sp>
        </mc:Fallback>
      </mc:AlternateContent>
      <mc:AlternateContent xmlns:mc="http://schemas.openxmlformats.org/markup-compatibility/2006">
        <mc:Choice xmlns:p14="http://schemas.microsoft.com/office/powerpoint/2010/main" Requires="p14">
          <p:contentPart p14:bwMode="auto" r:id="rId22">
            <p14:nvContentPartPr>
              <p14:cNvPr id="1051415" name=""/>
              <p14:cNvContentPartPr/>
              <p14:nvPr/>
            </p14:nvContentPartPr>
            <p14:xfrm>
              <a:off x="1708525" y="5576457"/>
              <a:ext cx="66840" cy="376535"/>
            </p14:xfrm>
          </p:contentPart>
        </mc:Choice>
        <mc:Fallback>
          <p:sp>
            <p:nvSpPr>
              <p:cNvPr id="1051415" name=""/>
              <p:cNvSpPr/>
              <p:nvPr/>
            </p:nvSpPr>
            <p:spPr>
              <a:xfrm>
                <a:off x="1708525" y="5576457"/>
                <a:ext cx="66840" cy="376535"/>
              </a:xfrm>
            </p:spPr>
          </p:sp>
        </mc:Fallback>
      </mc:AlternateContent>
      <mc:AlternateContent xmlns:mc="http://schemas.openxmlformats.org/markup-compatibility/2006">
        <mc:Choice xmlns:p14="http://schemas.microsoft.com/office/powerpoint/2010/main" Requires="p14">
          <p:contentPart p14:bwMode="auto" r:id="rId23">
            <p14:nvContentPartPr>
              <p14:cNvPr id="1051416" name=""/>
              <p14:cNvContentPartPr/>
              <p14:nvPr/>
            </p14:nvContentPartPr>
            <p14:xfrm>
              <a:off x="1841296" y="5759072"/>
              <a:ext cx="157510" cy="172943"/>
            </p14:xfrm>
          </p:contentPart>
        </mc:Choice>
        <mc:Fallback>
          <p:sp>
            <p:nvSpPr>
              <p:cNvPr id="1051416" name=""/>
              <p:cNvSpPr/>
              <p:nvPr/>
            </p:nvSpPr>
            <p:spPr>
              <a:xfrm>
                <a:off x="1841296" y="5759072"/>
                <a:ext cx="157510" cy="172943"/>
              </a:xfrm>
            </p:spPr>
          </p:sp>
        </mc:Fallback>
      </mc:AlternateContent>
      <mc:AlternateContent xmlns:mc="http://schemas.openxmlformats.org/markup-compatibility/2006">
        <mc:Choice xmlns:p14="http://schemas.microsoft.com/office/powerpoint/2010/main" Requires="p14">
          <p:contentPart p14:bwMode="auto" r:id="rId24">
            <p14:nvContentPartPr>
              <p14:cNvPr id="1051417" name=""/>
              <p14:cNvContentPartPr/>
              <p14:nvPr/>
            </p14:nvContentPartPr>
            <p14:xfrm>
              <a:off x="2050302" y="5605702"/>
              <a:ext cx="72805" cy="492885"/>
            </p14:xfrm>
          </p:contentPart>
        </mc:Choice>
        <mc:Fallback>
          <p:sp>
            <p:nvSpPr>
              <p:cNvPr id="1051417" name=""/>
              <p:cNvSpPr/>
              <p:nvPr/>
            </p:nvSpPr>
            <p:spPr>
              <a:xfrm>
                <a:off x="2050302" y="5605702"/>
                <a:ext cx="72805" cy="492885"/>
              </a:xfrm>
            </p:spPr>
          </p:sp>
        </mc:Fallback>
      </mc:AlternateContent>
      <mc:AlternateContent xmlns:mc="http://schemas.openxmlformats.org/markup-compatibility/2006">
        <mc:Choice xmlns:p14="http://schemas.microsoft.com/office/powerpoint/2010/main" Requires="p14">
          <p:contentPart p14:bwMode="auto" r:id="rId25">
            <p14:nvContentPartPr>
              <p14:cNvPr id="1051418" name=""/>
              <p14:cNvContentPartPr/>
              <p14:nvPr/>
            </p14:nvContentPartPr>
            <p14:xfrm>
              <a:off x="2311952" y="5530291"/>
              <a:ext cx="94508" cy="183956"/>
            </p14:xfrm>
          </p:contentPart>
        </mc:Choice>
        <mc:Fallback>
          <p:sp>
            <p:nvSpPr>
              <p:cNvPr id="1051418" name=""/>
              <p:cNvSpPr/>
              <p:nvPr/>
            </p:nvSpPr>
            <p:spPr>
              <a:xfrm>
                <a:off x="2311952" y="5530291"/>
                <a:ext cx="94508" cy="183956"/>
              </a:xfrm>
            </p:spPr>
          </p:sp>
        </mc:Fallback>
      </mc:AlternateContent>
      <mc:AlternateContent xmlns:mc="http://schemas.openxmlformats.org/markup-compatibility/2006">
        <mc:Choice xmlns:p14="http://schemas.microsoft.com/office/powerpoint/2010/main" Requires="p14">
          <p:contentPart p14:bwMode="auto" r:id="rId26">
            <p14:nvContentPartPr>
              <p14:cNvPr id="1051419" name=""/>
              <p14:cNvContentPartPr/>
              <p14:nvPr/>
            </p14:nvContentPartPr>
            <p14:xfrm>
              <a:off x="2250862" y="5723703"/>
              <a:ext cx="102633" cy="13274"/>
            </p14:xfrm>
          </p:contentPart>
        </mc:Choice>
        <mc:Fallback>
          <p:sp>
            <p:nvSpPr>
              <p:cNvPr id="1051419" name=""/>
              <p:cNvSpPr/>
              <p:nvPr/>
            </p:nvSpPr>
            <p:spPr>
              <a:xfrm>
                <a:off x="2250862" y="5723703"/>
                <a:ext cx="102633" cy="13274"/>
              </a:xfrm>
            </p:spPr>
          </p:sp>
        </mc:Fallback>
      </mc:AlternateContent>
      <mc:AlternateContent xmlns:mc="http://schemas.openxmlformats.org/markup-compatibility/2006">
        <mc:Choice xmlns:p14="http://schemas.microsoft.com/office/powerpoint/2010/main" Requires="p14">
          <p:contentPart p14:bwMode="auto" r:id="rId27">
            <p14:nvContentPartPr>
              <p14:cNvPr id="1051420" name=""/>
              <p14:cNvContentPartPr/>
              <p14:nvPr/>
            </p14:nvContentPartPr>
            <p14:xfrm>
              <a:off x="2436731" y="5634296"/>
              <a:ext cx="9291" cy="141189"/>
            </p14:xfrm>
          </p:contentPart>
        </mc:Choice>
        <mc:Fallback>
          <p:sp>
            <p:nvSpPr>
              <p:cNvPr id="1051420" name=""/>
              <p:cNvSpPr/>
              <p:nvPr/>
            </p:nvSpPr>
            <p:spPr>
              <a:xfrm>
                <a:off x="2436731" y="5634296"/>
                <a:ext cx="9291" cy="141189"/>
              </a:xfrm>
            </p:spPr>
          </p:sp>
        </mc:Fallback>
      </mc:AlternateContent>
      <mc:AlternateContent xmlns:mc="http://schemas.openxmlformats.org/markup-compatibility/2006">
        <mc:Choice xmlns:p14="http://schemas.microsoft.com/office/powerpoint/2010/main" Requires="p14">
          <p:contentPart p14:bwMode="auto" r:id="rId28">
            <p14:nvContentPartPr>
              <p14:cNvPr id="1051421" name=""/>
              <p14:cNvContentPartPr/>
              <p14:nvPr/>
            </p14:nvContentPartPr>
            <p14:xfrm>
              <a:off x="2449079" y="5628448"/>
              <a:ext cx="93071" cy="90679"/>
            </p14:xfrm>
          </p:contentPart>
        </mc:Choice>
        <mc:Fallback>
          <p:sp>
            <p:nvSpPr>
              <p:cNvPr id="1051421" name=""/>
              <p:cNvSpPr/>
              <p:nvPr/>
            </p:nvSpPr>
            <p:spPr>
              <a:xfrm>
                <a:off x="2449079" y="5628448"/>
                <a:ext cx="93071" cy="90679"/>
              </a:xfrm>
            </p:spPr>
          </p:sp>
        </mc:Fallback>
      </mc:AlternateContent>
      <mc:AlternateContent xmlns:mc="http://schemas.openxmlformats.org/markup-compatibility/2006">
        <mc:Choice xmlns:p14="http://schemas.microsoft.com/office/powerpoint/2010/main" Requires="p14">
          <p:contentPart p14:bwMode="auto" r:id="rId29">
            <p14:nvContentPartPr>
              <p14:cNvPr id="1051422" name=""/>
              <p14:cNvContentPartPr/>
              <p14:nvPr/>
            </p14:nvContentPartPr>
            <p14:xfrm>
              <a:off x="2207969" y="5793515"/>
              <a:ext cx="380446" cy="36651"/>
            </p14:xfrm>
          </p:contentPart>
        </mc:Choice>
        <mc:Fallback>
          <p:sp>
            <p:nvSpPr>
              <p:cNvPr id="1051422" name=""/>
              <p:cNvSpPr/>
              <p:nvPr/>
            </p:nvSpPr>
            <p:spPr>
              <a:xfrm>
                <a:off x="2207969" y="5793515"/>
                <a:ext cx="380446" cy="36651"/>
              </a:xfrm>
            </p:spPr>
          </p:sp>
        </mc:Fallback>
      </mc:AlternateContent>
      <mc:AlternateContent xmlns:mc="http://schemas.openxmlformats.org/markup-compatibility/2006">
        <mc:Choice xmlns:p14="http://schemas.microsoft.com/office/powerpoint/2010/main" Requires="p14">
          <p:contentPart p14:bwMode="auto" r:id="rId30">
            <p14:nvContentPartPr>
              <p14:cNvPr id="1051423" name=""/>
              <p14:cNvContentPartPr/>
              <p14:nvPr/>
            </p14:nvContentPartPr>
            <p14:xfrm>
              <a:off x="2325600" y="5869373"/>
              <a:ext cx="109702" cy="231419"/>
            </p14:xfrm>
          </p:contentPart>
        </mc:Choice>
        <mc:Fallback>
          <p:sp>
            <p:nvSpPr>
              <p:cNvPr id="1051423" name=""/>
              <p:cNvSpPr/>
              <p:nvPr/>
            </p:nvSpPr>
            <p:spPr>
              <a:xfrm>
                <a:off x="2325600" y="5869373"/>
                <a:ext cx="109702" cy="231419"/>
              </a:xfrm>
            </p:spPr>
          </p:sp>
        </mc:Fallback>
      </mc:AlternateContent>
      <mc:AlternateContent xmlns:mc="http://schemas.openxmlformats.org/markup-compatibility/2006">
        <mc:Choice xmlns:p14="http://schemas.microsoft.com/office/powerpoint/2010/main" Requires="p14">
          <p:contentPart p14:bwMode="auto" r:id="rId31">
            <p14:nvContentPartPr>
              <p14:cNvPr id="1051424" name=""/>
              <p14:cNvContentPartPr/>
              <p14:nvPr/>
            </p14:nvContentPartPr>
            <p14:xfrm>
              <a:off x="2253461" y="6100180"/>
              <a:ext cx="189851" cy="5287"/>
            </p14:xfrm>
          </p:contentPart>
        </mc:Choice>
        <mc:Fallback>
          <p:sp>
            <p:nvSpPr>
              <p:cNvPr id="1051424" name=""/>
              <p:cNvSpPr/>
              <p:nvPr/>
            </p:nvSpPr>
            <p:spPr>
              <a:xfrm>
                <a:off x="2253461" y="6100180"/>
                <a:ext cx="189851" cy="5287"/>
              </a:xfrm>
            </p:spPr>
          </p:sp>
        </mc:Fallback>
      </mc:AlternateContent>
      <mc:AlternateContent xmlns:mc="http://schemas.openxmlformats.org/markup-compatibility/2006">
        <mc:Choice xmlns:p14="http://schemas.microsoft.com/office/powerpoint/2010/main" Requires="p14">
          <p:contentPart p14:bwMode="auto" r:id="rId32">
            <p14:nvContentPartPr>
              <p14:cNvPr id="1051425" name=""/>
              <p14:cNvContentPartPr/>
              <p14:nvPr/>
            </p14:nvContentPartPr>
            <p14:xfrm>
              <a:off x="2456893" y="5964111"/>
              <a:ext cx="127732" cy="147862"/>
            </p14:xfrm>
          </p:contentPart>
        </mc:Choice>
        <mc:Fallback>
          <p:sp>
            <p:nvSpPr>
              <p:cNvPr id="1051425" name=""/>
              <p:cNvSpPr/>
              <p:nvPr/>
            </p:nvSpPr>
            <p:spPr>
              <a:xfrm>
                <a:off x="2456893" y="5964111"/>
                <a:ext cx="127732" cy="147862"/>
              </a:xfrm>
            </p:spPr>
          </p:sp>
        </mc:Fallback>
      </mc:AlternateContent>
      <mc:AlternateContent xmlns:mc="http://schemas.openxmlformats.org/markup-compatibility/2006">
        <mc:Choice xmlns:p14="http://schemas.microsoft.com/office/powerpoint/2010/main" Requires="p14">
          <p:contentPart p14:bwMode="auto" r:id="rId33">
            <p14:nvContentPartPr>
              <p14:cNvPr id="1051426" name=""/>
              <p14:cNvContentPartPr/>
              <p14:nvPr/>
            </p14:nvContentPartPr>
            <p14:xfrm>
              <a:off x="2618701" y="5948835"/>
              <a:ext cx="32324" cy="145489"/>
            </p14:xfrm>
          </p:contentPart>
        </mc:Choice>
        <mc:Fallback>
          <p:sp>
            <p:nvSpPr>
              <p:cNvPr id="1051426" name=""/>
              <p:cNvSpPr/>
              <p:nvPr/>
            </p:nvSpPr>
            <p:spPr>
              <a:xfrm>
                <a:off x="2618701" y="5948835"/>
                <a:ext cx="32324" cy="145489"/>
              </a:xfrm>
            </p:spPr>
          </p:sp>
        </mc:Fallback>
      </mc:AlternateContent>
      <mc:AlternateContent xmlns:mc="http://schemas.openxmlformats.org/markup-compatibility/2006">
        <mc:Choice xmlns:p14="http://schemas.microsoft.com/office/powerpoint/2010/main" Requires="p14">
          <p:contentPart p14:bwMode="auto" r:id="rId34">
            <p14:nvContentPartPr>
              <p14:cNvPr id="1051427" name=""/>
              <p14:cNvContentPartPr/>
              <p14:nvPr/>
            </p14:nvContentPartPr>
            <p14:xfrm>
              <a:off x="2670267" y="5913731"/>
              <a:ext cx="77430" cy="112920"/>
            </p14:xfrm>
          </p:contentPart>
        </mc:Choice>
        <mc:Fallback>
          <p:sp>
            <p:nvSpPr>
              <p:cNvPr id="1051427" name=""/>
              <p:cNvSpPr/>
              <p:nvPr/>
            </p:nvSpPr>
            <p:spPr>
              <a:xfrm>
                <a:off x="2670267" y="5913731"/>
                <a:ext cx="77430" cy="112920"/>
              </a:xfrm>
            </p:spPr>
          </p:sp>
        </mc:Fallback>
      </mc:AlternateContent>
      <mc:AlternateContent xmlns:mc="http://schemas.openxmlformats.org/markup-compatibility/2006">
        <mc:Choice xmlns:p14="http://schemas.microsoft.com/office/powerpoint/2010/main" Requires="p14">
          <p:contentPart p14:bwMode="auto" r:id="rId35">
            <p14:nvContentPartPr>
              <p14:cNvPr id="1051428" name=""/>
              <p14:cNvContentPartPr/>
              <p14:nvPr/>
            </p14:nvContentPartPr>
            <p14:xfrm>
              <a:off x="2860461" y="5640795"/>
              <a:ext cx="92453" cy="462766"/>
            </p14:xfrm>
          </p:contentPart>
        </mc:Choice>
        <mc:Fallback>
          <p:sp>
            <p:nvSpPr>
              <p:cNvPr id="1051428" name=""/>
              <p:cNvSpPr/>
              <p:nvPr/>
            </p:nvSpPr>
            <p:spPr>
              <a:xfrm>
                <a:off x="2860461" y="5640795"/>
                <a:ext cx="92453" cy="462766"/>
              </a:xfrm>
            </p:spPr>
          </p:sp>
        </mc:Fallback>
      </mc:AlternateContent>
      <mc:AlternateContent xmlns:mc="http://schemas.openxmlformats.org/markup-compatibility/2006">
        <mc:Choice xmlns:p14="http://schemas.microsoft.com/office/powerpoint/2010/main" Requires="p14">
          <p:contentPart p14:bwMode="auto" r:id="rId36">
            <p14:nvContentPartPr>
              <p14:cNvPr id="1051429" name=""/>
              <p14:cNvContentPartPr/>
              <p14:nvPr/>
            </p14:nvContentPartPr>
            <p14:xfrm>
              <a:off x="4438400" y="4003670"/>
              <a:ext cx="212640" cy="335576"/>
            </p14:xfrm>
          </p:contentPart>
        </mc:Choice>
        <mc:Fallback>
          <p:sp>
            <p:nvSpPr>
              <p:cNvPr id="1051429" name=""/>
              <p:cNvSpPr/>
              <p:nvPr/>
            </p:nvSpPr>
            <p:spPr>
              <a:xfrm>
                <a:off x="4438400" y="4003670"/>
                <a:ext cx="212640" cy="335576"/>
              </a:xfrm>
            </p:spPr>
          </p:sp>
        </mc:Fallback>
      </mc:AlternateContent>
      <mc:AlternateContent xmlns:mc="http://schemas.openxmlformats.org/markup-compatibility/2006">
        <mc:Choice xmlns:p14="http://schemas.microsoft.com/office/powerpoint/2010/main" Requires="p14">
          <p:contentPart p14:bwMode="auto" r:id="rId37">
            <p14:nvContentPartPr>
              <p14:cNvPr id="1051430" name=""/>
              <p14:cNvContentPartPr/>
              <p14:nvPr/>
            </p14:nvContentPartPr>
            <p14:xfrm>
              <a:off x="4938167" y="4824681"/>
              <a:ext cx="217263" cy="292813"/>
            </p14:xfrm>
          </p:contentPart>
        </mc:Choice>
        <mc:Fallback>
          <p:sp>
            <p:nvSpPr>
              <p:cNvPr id="1051430" name=""/>
              <p:cNvSpPr/>
              <p:nvPr/>
            </p:nvSpPr>
            <p:spPr>
              <a:xfrm>
                <a:off x="4938167" y="4824681"/>
                <a:ext cx="217263" cy="292813"/>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592"/>
                                        </p:tgtEl>
                                        <p:attrNameLst>
                                          <p:attrName>style.visibility</p:attrName>
                                        </p:attrNameLst>
                                      </p:cBhvr>
                                      <p:to>
                                        <p:strVal val="visible"/>
                                      </p:to>
                                    </p:set>
                                    <p:animEffect transition="in" filter="wipe(down)">
                                      <p:cBhvr>
                                        <p:cTn dur="500" id="7"/>
                                        <p:tgtEl>
                                          <p:spTgt spid="1048592"/>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8591"/>
                                        </p:tgtEl>
                                        <p:attrNameLst>
                                          <p:attrName>style.visibility</p:attrName>
                                        </p:attrNameLst>
                                      </p:cBhvr>
                                      <p:to>
                                        <p:strVal val="visible"/>
                                      </p:to>
                                    </p:set>
                                    <p:animEffect transition="in" filter="wipe(down)">
                                      <p:cBhvr>
                                        <p:cTn dur="500" id="10"/>
                                        <p:tgtEl>
                                          <p:spTgt spid="1048591"/>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8588"/>
                                        </p:tgtEl>
                                        <p:attrNameLst>
                                          <p:attrName>style.visibility</p:attrName>
                                        </p:attrNameLst>
                                      </p:cBhvr>
                                      <p:to>
                                        <p:strVal val="visible"/>
                                      </p:to>
                                    </p:set>
                                    <p:animEffect transition="in" filter="wipe(down)">
                                      <p:cBhvr>
                                        <p:cTn dur="500" id="15"/>
                                        <p:tgtEl>
                                          <p:spTgt spid="1048588"/>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8589"/>
                                        </p:tgtEl>
                                        <p:attrNameLst>
                                          <p:attrName>style.visibility</p:attrName>
                                        </p:attrNameLst>
                                      </p:cBhvr>
                                      <p:to>
                                        <p:strVal val="visible"/>
                                      </p:to>
                                    </p:set>
                                    <p:animEffect transition="in" filter="wipe(down)">
                                      <p:cBhvr>
                                        <p:cTn dur="500" id="20"/>
                                        <p:tgtEl>
                                          <p:spTgt spid="1048589"/>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8593"/>
                                        </p:tgtEl>
                                        <p:attrNameLst>
                                          <p:attrName>style.visibility</p:attrName>
                                        </p:attrNameLst>
                                      </p:cBhvr>
                                      <p:to>
                                        <p:strVal val="visible"/>
                                      </p:to>
                                    </p:set>
                                    <p:animEffect transition="in" filter="wipe(down)">
                                      <p:cBhvr>
                                        <p:cTn dur="500" id="25"/>
                                        <p:tgtEl>
                                          <p:spTgt spid="1048593"/>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48594"/>
                                        </p:tgtEl>
                                        <p:attrNameLst>
                                          <p:attrName>style.visibility</p:attrName>
                                        </p:attrNameLst>
                                      </p:cBhvr>
                                      <p:to>
                                        <p:strVal val="visible"/>
                                      </p:to>
                                    </p:set>
                                    <p:animEffect transition="in" filter="wipe(down)">
                                      <p:cBhvr>
                                        <p:cTn dur="500" id="30"/>
                                        <p:tgtEl>
                                          <p:spTgt spid="1048594"/>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4">
                                  <p:stCondLst>
                                    <p:cond delay="0"/>
                                  </p:stCondLst>
                                  <p:childTnLst>
                                    <p:set>
                                      <p:cBhvr>
                                        <p:cTn dur="1" fill="hold" id="34">
                                          <p:stCondLst>
                                            <p:cond delay="0"/>
                                          </p:stCondLst>
                                        </p:cTn>
                                        <p:tgtEl>
                                          <p:spTgt spid="1048595"/>
                                        </p:tgtEl>
                                        <p:attrNameLst>
                                          <p:attrName>style.visibility</p:attrName>
                                        </p:attrNameLst>
                                      </p:cBhvr>
                                      <p:to>
                                        <p:strVal val="visible"/>
                                      </p:to>
                                    </p:set>
                                    <p:animEffect transition="in" filter="wipe(down)">
                                      <p:cBhvr>
                                        <p:cTn dur="500" id="35"/>
                                        <p:tgtEl>
                                          <p:spTgt spid="1048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8" grpId="0" animBg="1"/>
      <p:bldP spid="1048589" grpId="0"/>
      <p:bldP spid="1048591" grpId="0"/>
      <p:bldP spid="1048592" grpId="0"/>
      <p:bldP spid="1048593" grpId="0"/>
      <p:bldP spid="1048594" grpId="0"/>
      <p:bldP spid="104859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0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01" name="矩形 8"/>
          <p:cNvSpPr/>
          <p:nvPr/>
        </p:nvSpPr>
        <p:spPr>
          <a:xfrm>
            <a:off x="533402" y="332656"/>
            <a:ext cx="804133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4.3.5  Amplification circuit with current source</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602"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03" name="矩形 328"/>
          <p:cNvSpPr/>
          <p:nvPr/>
        </p:nvSpPr>
        <p:spPr>
          <a:xfrm>
            <a:off x="461166" y="1074619"/>
            <a:ext cx="8325647" cy="461665"/>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1) Common-emitter amplifier with mirror current source</a:t>
            </a:r>
            <a:endParaRPr altLang="zh-CN" baseline="-25000"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grpSp>
        <p:nvGrpSpPr>
          <p:cNvPr id="56" name="组合 2"/>
          <p:cNvGrpSpPr/>
          <p:nvPr/>
        </p:nvGrpSpPr>
        <p:grpSpPr>
          <a:xfrm>
            <a:off x="4648616" y="1630175"/>
            <a:ext cx="4145349" cy="3678591"/>
            <a:chOff x="4216124" y="1605657"/>
            <a:chExt cx="4145349" cy="3678591"/>
          </a:xfrm>
        </p:grpSpPr>
        <p:grpSp>
          <p:nvGrpSpPr>
            <p:cNvPr id="57" name="组合 245"/>
            <p:cNvGrpSpPr/>
            <p:nvPr/>
          </p:nvGrpSpPr>
          <p:grpSpPr>
            <a:xfrm>
              <a:off x="4443993" y="1605657"/>
              <a:ext cx="3917480" cy="3678591"/>
              <a:chOff x="4241616" y="1602497"/>
              <a:chExt cx="3917480" cy="3678591"/>
            </a:xfrm>
          </p:grpSpPr>
          <p:grpSp>
            <p:nvGrpSpPr>
              <p:cNvPr id="58" name="组合 259"/>
              <p:cNvGrpSpPr/>
              <p:nvPr/>
            </p:nvGrpSpPr>
            <p:grpSpPr>
              <a:xfrm flipV="1">
                <a:off x="4241616" y="1602497"/>
                <a:ext cx="3917480" cy="3678591"/>
                <a:chOff x="4318643" y="1745723"/>
                <a:chExt cx="3917480" cy="3678591"/>
              </a:xfrm>
            </p:grpSpPr>
            <p:sp>
              <p:nvSpPr>
                <p:cNvPr id="1048604" name="文本框 270"/>
                <p:cNvSpPr txBox="1"/>
                <p:nvPr/>
              </p:nvSpPr>
              <p:spPr>
                <a:xfrm flipV="1">
                  <a:off x="7704476" y="2987361"/>
                  <a:ext cx="531647"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8605" name="文本框 264"/>
                <p:cNvSpPr txBox="1"/>
                <p:nvPr/>
              </p:nvSpPr>
              <p:spPr>
                <a:xfrm flipV="1">
                  <a:off x="5767919" y="2946182"/>
                  <a:ext cx="63782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CQ1</a:t>
                  </a:r>
                  <a:endParaRPr altLang="en-US" b="1" dirty="0" sz="2000" lang="zh-CN">
                    <a:latin typeface="Arial" panose="020B0604020202020204" pitchFamily="34" charset="0"/>
                    <a:cs typeface="Arial" panose="020B0604020202020204" pitchFamily="34" charset="0"/>
                  </a:endParaRPr>
                </a:p>
              </p:txBody>
            </p:sp>
            <p:sp>
              <p:nvSpPr>
                <p:cNvPr id="1048606" name="文本框 265"/>
                <p:cNvSpPr txBox="1"/>
                <p:nvPr/>
              </p:nvSpPr>
              <p:spPr>
                <a:xfrm flipV="1">
                  <a:off x="7316686" y="365801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T3</a:t>
                  </a:r>
                  <a:endParaRPr altLang="en-US" b="1" dirty="0" sz="2400" lang="zh-CN">
                    <a:latin typeface="Arial" panose="020B0604020202020204" pitchFamily="34" charset="0"/>
                    <a:cs typeface="Arial" panose="020B0604020202020204" pitchFamily="34" charset="0"/>
                  </a:endParaRPr>
                </a:p>
              </p:txBody>
            </p:sp>
            <p:sp>
              <p:nvSpPr>
                <p:cNvPr id="1048607" name="文本框 266"/>
                <p:cNvSpPr txBox="1"/>
                <p:nvPr/>
              </p:nvSpPr>
              <p:spPr>
                <a:xfrm flipV="1">
                  <a:off x="5030126" y="3402869"/>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grpSp>
              <p:nvGrpSpPr>
                <p:cNvPr id="59" name="Group 178"/>
                <p:cNvGrpSpPr/>
                <p:nvPr/>
              </p:nvGrpSpPr>
              <p:grpSpPr bwMode="auto">
                <a:xfrm>
                  <a:off x="4318643" y="1745723"/>
                  <a:ext cx="3375030" cy="3059122"/>
                  <a:chOff x="2889" y="526"/>
                  <a:chExt cx="2126" cy="1927"/>
                </a:xfrm>
              </p:grpSpPr>
              <p:sp>
                <p:nvSpPr>
                  <p:cNvPr id="1048608" name="Freeform 114"/>
                  <p:cNvSpPr/>
                  <p:nvPr/>
                </p:nvSpPr>
                <p:spPr bwMode="auto">
                  <a:xfrm>
                    <a:off x="4690" y="1694"/>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609" name="Freeform 116"/>
                  <p:cNvSpPr/>
                  <p:nvPr/>
                </p:nvSpPr>
                <p:spPr bwMode="auto">
                  <a:xfrm flipH="1" flipV="1">
                    <a:off x="4699" y="1954"/>
                    <a:ext cx="226" cy="14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8610" name="Freeform 118"/>
                  <p:cNvSpPr/>
                  <p:nvPr/>
                </p:nvSpPr>
                <p:spPr bwMode="auto">
                  <a:xfrm flipH="1" flipV="1">
                    <a:off x="3719" y="1932"/>
                    <a:ext cx="214"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8611" name="Line 119"/>
                  <p:cNvSpPr>
                    <a:spLocks noChangeShapeType="1"/>
                  </p:cNvSpPr>
                  <p:nvPr/>
                </p:nvSpPr>
                <p:spPr bwMode="auto">
                  <a:xfrm flipV="1">
                    <a:off x="3938" y="171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612" name="Freeform 120"/>
                  <p:cNvSpPr/>
                  <p:nvPr/>
                </p:nvSpPr>
                <p:spPr bwMode="auto">
                  <a:xfrm>
                    <a:off x="3707" y="1699"/>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613" name="Line 121"/>
                  <p:cNvSpPr>
                    <a:spLocks noChangeShapeType="1"/>
                  </p:cNvSpPr>
                  <p:nvPr/>
                </p:nvSpPr>
                <p:spPr bwMode="auto">
                  <a:xfrm flipH="1">
                    <a:off x="3712" y="2451"/>
                    <a:ext cx="1215"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614" name="Line 122"/>
                  <p:cNvSpPr>
                    <a:spLocks noChangeShapeType="1"/>
                  </p:cNvSpPr>
                  <p:nvPr/>
                </p:nvSpPr>
                <p:spPr bwMode="auto">
                  <a:xfrm flipH="1" flipV="1">
                    <a:off x="3721" y="2077"/>
                    <a:ext cx="0" cy="376"/>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615" name="Line 123"/>
                  <p:cNvSpPr>
                    <a:spLocks noChangeShapeType="1"/>
                  </p:cNvSpPr>
                  <p:nvPr/>
                </p:nvSpPr>
                <p:spPr bwMode="auto">
                  <a:xfrm flipH="1" flipV="1">
                    <a:off x="4927" y="2094"/>
                    <a:ext cx="0" cy="35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616" name="Line 124"/>
                  <p:cNvSpPr>
                    <a:spLocks noChangeShapeType="1"/>
                  </p:cNvSpPr>
                  <p:nvPr/>
                </p:nvSpPr>
                <p:spPr bwMode="auto">
                  <a:xfrm>
                    <a:off x="3633" y="526"/>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617" name="Line 127"/>
                  <p:cNvSpPr>
                    <a:spLocks noChangeShapeType="1"/>
                  </p:cNvSpPr>
                  <p:nvPr/>
                </p:nvSpPr>
                <p:spPr bwMode="auto">
                  <a:xfrm flipH="1">
                    <a:off x="3937" y="1898"/>
                    <a:ext cx="76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618" name="Line 128"/>
                  <p:cNvSpPr>
                    <a:spLocks noChangeShapeType="1"/>
                  </p:cNvSpPr>
                  <p:nvPr/>
                </p:nvSpPr>
                <p:spPr bwMode="auto">
                  <a:xfrm flipH="1" flipV="1">
                    <a:off x="3713" y="1382"/>
                    <a:ext cx="0" cy="328"/>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619" name="Line 129"/>
                  <p:cNvSpPr>
                    <a:spLocks noChangeShapeType="1"/>
                  </p:cNvSpPr>
                  <p:nvPr/>
                </p:nvSpPr>
                <p:spPr bwMode="auto">
                  <a:xfrm flipH="1" flipV="1">
                    <a:off x="4910" y="626"/>
                    <a:ext cx="0" cy="107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620" name="Line 130"/>
                  <p:cNvSpPr>
                    <a:spLocks noChangeShapeType="1"/>
                  </p:cNvSpPr>
                  <p:nvPr/>
                </p:nvSpPr>
                <p:spPr bwMode="auto">
                  <a:xfrm flipH="1" flipV="1">
                    <a:off x="4339" y="1613"/>
                    <a:ext cx="0" cy="28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621" name="Line 133"/>
                  <p:cNvSpPr>
                    <a:spLocks noChangeShapeType="1"/>
                  </p:cNvSpPr>
                  <p:nvPr/>
                </p:nvSpPr>
                <p:spPr bwMode="auto">
                  <a:xfrm flipH="1">
                    <a:off x="2889" y="1186"/>
                    <a:ext cx="606"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622" name="Rectangle 136"/>
                  <p:cNvSpPr>
                    <a:spLocks noChangeArrowheads="1"/>
                  </p:cNvSpPr>
                  <p:nvPr/>
                </p:nvSpPr>
                <p:spPr bwMode="auto">
                  <a:xfrm>
                    <a:off x="4864" y="999"/>
                    <a:ext cx="102" cy="272"/>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623" name="Line 139"/>
                  <p:cNvSpPr>
                    <a:spLocks noChangeShapeType="1"/>
                  </p:cNvSpPr>
                  <p:nvPr/>
                </p:nvSpPr>
                <p:spPr bwMode="auto">
                  <a:xfrm flipV="1">
                    <a:off x="5015" y="1308"/>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624" name="Line 148"/>
                  <p:cNvSpPr>
                    <a:spLocks noChangeShapeType="1"/>
                  </p:cNvSpPr>
                  <p:nvPr/>
                </p:nvSpPr>
                <p:spPr bwMode="auto">
                  <a:xfrm flipV="1">
                    <a:off x="3633" y="1541"/>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625" name="Line 149"/>
                  <p:cNvSpPr>
                    <a:spLocks noChangeShapeType="1"/>
                  </p:cNvSpPr>
                  <p:nvPr/>
                </p:nvSpPr>
                <p:spPr bwMode="auto">
                  <a:xfrm rot="16200000" flipH="1">
                    <a:off x="4148" y="1858"/>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626" name="Line 150"/>
                  <p:cNvSpPr>
                    <a:spLocks noChangeShapeType="1"/>
                  </p:cNvSpPr>
                  <p:nvPr/>
                </p:nvSpPr>
                <p:spPr bwMode="auto">
                  <a:xfrm flipV="1">
                    <a:off x="3808" y="1263"/>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627" name="Line 165"/>
                  <p:cNvSpPr>
                    <a:spLocks noChangeShapeType="1"/>
                  </p:cNvSpPr>
                  <p:nvPr/>
                </p:nvSpPr>
                <p:spPr bwMode="auto">
                  <a:xfrm rot="5400000" flipH="1">
                    <a:off x="4508" y="1855"/>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628" name="Line 175"/>
                  <p:cNvSpPr>
                    <a:spLocks noChangeShapeType="1"/>
                  </p:cNvSpPr>
                  <p:nvPr/>
                </p:nvSpPr>
                <p:spPr bwMode="auto">
                  <a:xfrm flipV="1">
                    <a:off x="4695" y="170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48629" name="文本框 268"/>
                <p:cNvSpPr txBox="1"/>
                <p:nvPr/>
              </p:nvSpPr>
              <p:spPr>
                <a:xfrm flipH="1" flipV="1">
                  <a:off x="6728059" y="4951875"/>
                  <a:ext cx="798926"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8630" name="文本框 269"/>
                <p:cNvSpPr txBox="1"/>
                <p:nvPr/>
              </p:nvSpPr>
              <p:spPr>
                <a:xfrm flipV="1">
                  <a:off x="7099072" y="2466450"/>
                  <a:ext cx="388830"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8631" name="文本框 271"/>
                <p:cNvSpPr txBox="1"/>
                <p:nvPr/>
              </p:nvSpPr>
              <p:spPr>
                <a:xfrm flipV="1">
                  <a:off x="5291450" y="3739453"/>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T2</a:t>
                  </a:r>
                  <a:endParaRPr altLang="en-US" b="1" dirty="0" sz="2400" lang="zh-CN">
                    <a:latin typeface="Arial" panose="020B0604020202020204" pitchFamily="34" charset="0"/>
                    <a:cs typeface="Arial" panose="020B0604020202020204" pitchFamily="34" charset="0"/>
                  </a:endParaRPr>
                </a:p>
              </p:txBody>
            </p:sp>
            <p:sp>
              <p:nvSpPr>
                <p:cNvPr id="1048632" name="文本框 272"/>
                <p:cNvSpPr txBox="1"/>
                <p:nvPr/>
              </p:nvSpPr>
              <p:spPr>
                <a:xfrm flipV="1">
                  <a:off x="6094139" y="4055945"/>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48633" name="文本框 273"/>
                <p:cNvSpPr txBox="1"/>
                <p:nvPr/>
              </p:nvSpPr>
              <p:spPr>
                <a:xfrm flipV="1">
                  <a:off x="6644578" y="4043045"/>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B3</a:t>
                  </a:r>
                  <a:endParaRPr altLang="en-US" b="1" dirty="0" sz="2000" lang="zh-CN">
                    <a:latin typeface="Arial" panose="020B0604020202020204" pitchFamily="34" charset="0"/>
                    <a:cs typeface="Arial" panose="020B0604020202020204" pitchFamily="34" charset="0"/>
                  </a:endParaRPr>
                </a:p>
              </p:txBody>
            </p:sp>
            <p:sp>
              <p:nvSpPr>
                <p:cNvPr id="1048634" name="Line 122"/>
                <p:cNvSpPr>
                  <a:spLocks noChangeShapeType="1"/>
                </p:cNvSpPr>
                <p:nvPr/>
              </p:nvSpPr>
              <p:spPr bwMode="auto">
                <a:xfrm flipH="1" flipV="1">
                  <a:off x="6620515" y="4814324"/>
                  <a:ext cx="0" cy="22371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48635" name="Line 133"/>
              <p:cNvSpPr>
                <a:spLocks noChangeShapeType="1"/>
              </p:cNvSpPr>
              <p:nvPr/>
            </p:nvSpPr>
            <p:spPr bwMode="auto">
              <a:xfrm flipH="1" flipV="1">
                <a:off x="6539774" y="3483141"/>
                <a:ext cx="91518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636" name="Freeform 114"/>
              <p:cNvSpPr/>
              <p:nvPr/>
            </p:nvSpPr>
            <p:spPr bwMode="auto">
              <a:xfrm>
                <a:off x="5206284" y="3835744"/>
                <a:ext cx="357188" cy="254001"/>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637" name="Freeform 116"/>
              <p:cNvSpPr/>
              <p:nvPr/>
            </p:nvSpPr>
            <p:spPr bwMode="auto">
              <a:xfrm>
                <a:off x="5215021" y="4262606"/>
                <a:ext cx="358775" cy="225426"/>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8638" name="Line 175"/>
              <p:cNvSpPr>
                <a:spLocks noChangeShapeType="1"/>
              </p:cNvSpPr>
              <p:nvPr/>
            </p:nvSpPr>
            <p:spPr bwMode="auto">
              <a:xfrm>
                <a:off x="5195654" y="3864323"/>
                <a:ext cx="1588" cy="57626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639" name="Line 129"/>
              <p:cNvSpPr>
                <a:spLocks noChangeShapeType="1"/>
              </p:cNvSpPr>
              <p:nvPr/>
            </p:nvSpPr>
            <p:spPr bwMode="auto">
              <a:xfrm flipH="1">
                <a:off x="5552129" y="4462716"/>
                <a:ext cx="0" cy="73001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640" name="Oval 138"/>
              <p:cNvSpPr>
                <a:spLocks noChangeArrowheads="1"/>
              </p:cNvSpPr>
              <p:nvPr/>
            </p:nvSpPr>
            <p:spPr bwMode="auto">
              <a:xfrm flipV="1">
                <a:off x="6481584" y="1831951"/>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sp>
          <p:nvSpPr>
            <p:cNvPr id="1048641" name="Line 133"/>
            <p:cNvSpPr>
              <a:spLocks noChangeShapeType="1"/>
            </p:cNvSpPr>
            <p:nvPr/>
          </p:nvSpPr>
          <p:spPr bwMode="auto">
            <a:xfrm flipH="1" flipV="1">
              <a:off x="4443993" y="5052560"/>
              <a:ext cx="3232154"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642" name="Rectangle 136"/>
            <p:cNvSpPr>
              <a:spLocks noChangeArrowheads="1"/>
            </p:cNvSpPr>
            <p:nvPr/>
          </p:nvSpPr>
          <p:spPr bwMode="auto">
            <a:xfrm rot="5400000" flipV="1">
              <a:off x="4734347" y="3943959"/>
              <a:ext cx="161925" cy="43180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643" name="Oval 138"/>
            <p:cNvSpPr>
              <a:spLocks noChangeArrowheads="1"/>
            </p:cNvSpPr>
            <p:nvPr/>
          </p:nvSpPr>
          <p:spPr bwMode="auto">
            <a:xfrm flipV="1">
              <a:off x="4364910" y="4105427"/>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644" name="Oval 138"/>
            <p:cNvSpPr>
              <a:spLocks noChangeArrowheads="1"/>
            </p:cNvSpPr>
            <p:nvPr/>
          </p:nvSpPr>
          <p:spPr bwMode="auto">
            <a:xfrm flipV="1">
              <a:off x="4364910" y="4991441"/>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645" name="文本框 314"/>
            <p:cNvSpPr txBox="1"/>
            <p:nvPr/>
          </p:nvSpPr>
          <p:spPr>
            <a:xfrm>
              <a:off x="4216124" y="4157263"/>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46" name="文本框 315"/>
            <p:cNvSpPr txBox="1"/>
            <p:nvPr/>
          </p:nvSpPr>
          <p:spPr>
            <a:xfrm>
              <a:off x="4248081" y="4594219"/>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47" name="文本框 316"/>
            <p:cNvSpPr txBox="1"/>
            <p:nvPr/>
          </p:nvSpPr>
          <p:spPr>
            <a:xfrm>
              <a:off x="4223866" y="4367412"/>
              <a:ext cx="479880"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48" name="文本框 317"/>
            <p:cNvSpPr txBox="1"/>
            <p:nvPr/>
          </p:nvSpPr>
          <p:spPr>
            <a:xfrm>
              <a:off x="4634814" y="4197687"/>
              <a:ext cx="62821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8649" name="文本框 318"/>
            <p:cNvSpPr txBox="1"/>
            <p:nvPr/>
          </p:nvSpPr>
          <p:spPr>
            <a:xfrm>
              <a:off x="5460925" y="3957056"/>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48650" name="Line 133"/>
            <p:cNvSpPr>
              <a:spLocks noChangeShapeType="1"/>
            </p:cNvSpPr>
            <p:nvPr/>
          </p:nvSpPr>
          <p:spPr bwMode="auto">
            <a:xfrm flipH="1" flipV="1">
              <a:off x="5749898" y="3651402"/>
              <a:ext cx="64321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651" name="Oval 138"/>
            <p:cNvSpPr>
              <a:spLocks noChangeArrowheads="1"/>
            </p:cNvSpPr>
            <p:nvPr/>
          </p:nvSpPr>
          <p:spPr bwMode="auto">
            <a:xfrm flipV="1">
              <a:off x="6393118" y="3596212"/>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652" name="Oval 138"/>
            <p:cNvSpPr>
              <a:spLocks noChangeArrowheads="1"/>
            </p:cNvSpPr>
            <p:nvPr/>
          </p:nvSpPr>
          <p:spPr bwMode="auto">
            <a:xfrm flipV="1">
              <a:off x="6393118" y="4991441"/>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653" name="文本框 325"/>
            <p:cNvSpPr txBox="1"/>
            <p:nvPr/>
          </p:nvSpPr>
          <p:spPr>
            <a:xfrm>
              <a:off x="6517022" y="4105427"/>
              <a:ext cx="581726"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54" name="文本框 326"/>
            <p:cNvSpPr txBox="1"/>
            <p:nvPr/>
          </p:nvSpPr>
          <p:spPr>
            <a:xfrm>
              <a:off x="6499646" y="350843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55" name="文本框 327"/>
            <p:cNvSpPr txBox="1"/>
            <p:nvPr/>
          </p:nvSpPr>
          <p:spPr>
            <a:xfrm>
              <a:off x="6541861" y="472032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656" name="矩形 8"/>
          <p:cNvSpPr/>
          <p:nvPr/>
        </p:nvSpPr>
        <p:spPr>
          <a:xfrm>
            <a:off x="2586516" y="5643482"/>
            <a:ext cx="4421772" cy="535939"/>
          </a:xfrm>
          <a:prstGeom prst="rect"/>
        </p:spPr>
        <p:txBody>
          <a:bodyPr wrap="square">
            <a:spAutoFit/>
          </a:bodyPr>
          <a:p>
            <a:pPr algn="just"/>
            <a:r>
              <a:rPr altLang="zh-CN" dirty="0" sz="2400" lang="en-US" smtClean="0">
                <a:ln w="10541" cmpd="sng">
                  <a:noFill/>
                  <a:prstDash val="solid"/>
                </a:ln>
                <a:solidFill>
                  <a:schemeClr val="accent2"/>
                </a:solidFill>
                <a:latin typeface="Arial" panose="020B0604020202020204" pitchFamily="34" charset="0"/>
                <a:ea typeface="Arial Unicode MS" panose="020B0604020202020204" pitchFamily="34" charset="-122"/>
                <a:cs typeface="Arial" panose="020B0604020202020204" pitchFamily="34" charset="0"/>
              </a:rPr>
              <a:t>There is DC component in </a:t>
            </a:r>
            <a:r>
              <a:rPr altLang="zh-CN" dirty="0" sz="2400" lang="en-US" err="1" smtClean="0">
                <a:ln w="10541" cmpd="sng">
                  <a:noFill/>
                  <a:prstDash val="solid"/>
                </a:ln>
                <a:solidFill>
                  <a:schemeClr val="accent2"/>
                </a:solidFill>
                <a:latin typeface="Arial" panose="020B0604020202020204" pitchFamily="34" charset="0"/>
                <a:ea typeface="Arial Unicode MS" panose="020B0604020202020204" pitchFamily="34" charset="-122"/>
                <a:cs typeface="Arial" panose="020B0604020202020204" pitchFamily="34" charset="0"/>
              </a:rPr>
              <a:t>u</a:t>
            </a:r>
            <a:r>
              <a:rPr altLang="zh-CN" baseline="-25000" dirty="0" sz="2400" lang="en-US" err="1" smtClean="0">
                <a:ln w="10541" cmpd="sng">
                  <a:noFill/>
                  <a:prstDash val="solid"/>
                </a:ln>
                <a:solidFill>
                  <a:schemeClr val="accent2"/>
                </a:solidFill>
                <a:latin typeface="Arial" panose="020B0604020202020204" pitchFamily="34" charset="0"/>
                <a:ea typeface="Arial Unicode MS" panose="020B0604020202020204" pitchFamily="34" charset="-122"/>
                <a:cs typeface="Arial" panose="020B0604020202020204" pitchFamily="34" charset="0"/>
              </a:rPr>
              <a:t>I</a:t>
            </a:r>
            <a:endParaRPr altLang="zh-CN" baseline="-25000" dirty="0" sz="2400" lang="en-US">
              <a:ln w="10541" cmpd="sng">
                <a:noFill/>
                <a:prstDash val="solid"/>
              </a:ln>
              <a:solidFill>
                <a:schemeClr val="accent2"/>
              </a:solidFill>
              <a:latin typeface="Arial" panose="020B0604020202020204" pitchFamily="34" charset="0"/>
              <a:ea typeface="Arial Unicode MS" panose="020B0604020202020204" pitchFamily="34" charset="-122"/>
              <a:cs typeface="Arial" panose="020B0604020202020204" pitchFamily="34" charset="0"/>
            </a:endParaRPr>
          </a:p>
        </p:txBody>
      </p:sp>
      <p:grpSp>
        <p:nvGrpSpPr>
          <p:cNvPr id="60" name="组合 1"/>
          <p:cNvGrpSpPr/>
          <p:nvPr/>
        </p:nvGrpSpPr>
        <p:grpSpPr>
          <a:xfrm>
            <a:off x="432768" y="1960800"/>
            <a:ext cx="3848752" cy="3441988"/>
            <a:chOff x="156988" y="2024280"/>
            <a:chExt cx="3848752" cy="3441988"/>
          </a:xfrm>
        </p:grpSpPr>
        <p:grpSp>
          <p:nvGrpSpPr>
            <p:cNvPr id="61" name="组合 64"/>
            <p:cNvGrpSpPr/>
            <p:nvPr/>
          </p:nvGrpSpPr>
          <p:grpSpPr>
            <a:xfrm>
              <a:off x="156988" y="2024280"/>
              <a:ext cx="3848752" cy="3441988"/>
              <a:chOff x="409372" y="1204411"/>
              <a:chExt cx="4216630" cy="3770986"/>
            </a:xfrm>
          </p:grpSpPr>
          <p:grpSp>
            <p:nvGrpSpPr>
              <p:cNvPr id="62" name="组合 65"/>
              <p:cNvGrpSpPr/>
              <p:nvPr/>
            </p:nvGrpSpPr>
            <p:grpSpPr>
              <a:xfrm>
                <a:off x="409372" y="1204411"/>
                <a:ext cx="4216630" cy="3770986"/>
                <a:chOff x="244273" y="1452104"/>
                <a:chExt cx="3486843" cy="3118328"/>
              </a:xfrm>
            </p:grpSpPr>
            <p:grpSp>
              <p:nvGrpSpPr>
                <p:cNvPr id="63" name="组合 69"/>
                <p:cNvGrpSpPr/>
                <p:nvPr/>
              </p:nvGrpSpPr>
              <p:grpSpPr>
                <a:xfrm>
                  <a:off x="244273" y="1452104"/>
                  <a:ext cx="3486843" cy="3118328"/>
                  <a:chOff x="2474646" y="-20232"/>
                  <a:chExt cx="3486843" cy="3118328"/>
                </a:xfrm>
              </p:grpSpPr>
              <p:grpSp>
                <p:nvGrpSpPr>
                  <p:cNvPr id="64" name="组合 82"/>
                  <p:cNvGrpSpPr/>
                  <p:nvPr/>
                </p:nvGrpSpPr>
                <p:grpSpPr>
                  <a:xfrm>
                    <a:off x="2474646" y="-20232"/>
                    <a:ext cx="3486843" cy="3118328"/>
                    <a:chOff x="794513" y="1311641"/>
                    <a:chExt cx="3486843" cy="3118328"/>
                  </a:xfrm>
                </p:grpSpPr>
                <p:grpSp>
                  <p:nvGrpSpPr>
                    <p:cNvPr id="65" name="组合 86"/>
                    <p:cNvGrpSpPr/>
                    <p:nvPr/>
                  </p:nvGrpSpPr>
                  <p:grpSpPr>
                    <a:xfrm>
                      <a:off x="794513" y="1311641"/>
                      <a:ext cx="3391010" cy="3118328"/>
                      <a:chOff x="528192" y="1216515"/>
                      <a:chExt cx="3391010" cy="3118328"/>
                    </a:xfrm>
                  </p:grpSpPr>
                  <p:grpSp>
                    <p:nvGrpSpPr>
                      <p:cNvPr id="66" name="组合 89"/>
                      <p:cNvGrpSpPr/>
                      <p:nvPr/>
                    </p:nvGrpSpPr>
                    <p:grpSpPr>
                      <a:xfrm>
                        <a:off x="675198" y="1216515"/>
                        <a:ext cx="2914232" cy="3118328"/>
                        <a:chOff x="675198" y="1216515"/>
                        <a:chExt cx="2914232" cy="3118328"/>
                      </a:xfrm>
                    </p:grpSpPr>
                    <p:grpSp>
                      <p:nvGrpSpPr>
                        <p:cNvPr id="67" name="Group 1096"/>
                        <p:cNvGrpSpPr/>
                        <p:nvPr/>
                      </p:nvGrpSpPr>
                      <p:grpSpPr bwMode="auto">
                        <a:xfrm>
                          <a:off x="675198" y="1569267"/>
                          <a:ext cx="1787316" cy="2765576"/>
                          <a:chOff x="3650" y="2035"/>
                          <a:chExt cx="1257" cy="1945"/>
                        </a:xfrm>
                      </p:grpSpPr>
                      <p:sp>
                        <p:nvSpPr>
                          <p:cNvPr id="104865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58" name="Line 1073"/>
                          <p:cNvSpPr>
                            <a:spLocks noChangeShapeType="1"/>
                          </p:cNvSpPr>
                          <p:nvPr/>
                        </p:nvSpPr>
                        <p:spPr bwMode="auto">
                          <a:xfrm flipH="1">
                            <a:off x="3650" y="3080"/>
                            <a:ext cx="102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5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60"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61" name="Line 1076"/>
                          <p:cNvSpPr>
                            <a:spLocks noChangeShapeType="1"/>
                          </p:cNvSpPr>
                          <p:nvPr/>
                        </p:nvSpPr>
                        <p:spPr bwMode="auto">
                          <a:xfrm flipV="1">
                            <a:off x="4895" y="2035"/>
                            <a:ext cx="0" cy="8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62"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663" name="文本框 98"/>
                        <p:cNvSpPr txBox="1"/>
                        <p:nvPr/>
                      </p:nvSpPr>
                      <p:spPr>
                        <a:xfrm>
                          <a:off x="2581615" y="1216515"/>
                          <a:ext cx="723149" cy="48554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a:t>
                          </a:r>
                          <a:r>
                            <a:rPr altLang="zh-CN" baseline="-25000" b="1" dirty="0" sz="2400" lang="en-US" smtClean="0">
                              <a:latin typeface="Arial" panose="020B0604020202020204" pitchFamily="34" charset="0"/>
                              <a:cs typeface="Arial" panose="020B0604020202020204" pitchFamily="34" charset="0"/>
                            </a:rPr>
                            <a:t>CC</a:t>
                          </a:r>
                          <a:endParaRPr altLang="en-US" b="1" dirty="0" sz="2400" lang="zh-CN">
                            <a:latin typeface="Arial" panose="020B0604020202020204" pitchFamily="34" charset="0"/>
                            <a:cs typeface="Arial" panose="020B0604020202020204" pitchFamily="34" charset="0"/>
                          </a:endParaRPr>
                        </a:p>
                      </p:txBody>
                    </p:sp>
                    <p:sp>
                      <p:nvSpPr>
                        <p:cNvPr id="1048664" name="文本框 99"/>
                        <p:cNvSpPr txBox="1"/>
                        <p:nvPr/>
                      </p:nvSpPr>
                      <p:spPr>
                        <a:xfrm>
                          <a:off x="2481634" y="1887331"/>
                          <a:ext cx="723149" cy="48554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8665" name="Line 1073"/>
                        <p:cNvSpPr>
                          <a:spLocks noChangeShapeType="1"/>
                        </p:cNvSpPr>
                        <p:nvPr/>
                      </p:nvSpPr>
                      <p:spPr bwMode="auto">
                        <a:xfrm flipH="1">
                          <a:off x="687985" y="4064467"/>
                          <a:ext cx="290144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66" name="Line 1073"/>
                        <p:cNvSpPr>
                          <a:spLocks noChangeShapeType="1"/>
                        </p:cNvSpPr>
                        <p:nvPr/>
                      </p:nvSpPr>
                      <p:spPr bwMode="auto">
                        <a:xfrm flipH="1">
                          <a:off x="2447868" y="2540660"/>
                          <a:ext cx="111283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67" name="矩形 103"/>
                        <p:cNvSpPr/>
                        <p:nvPr/>
                      </p:nvSpPr>
                      <p:spPr>
                        <a:xfrm>
                          <a:off x="1185257" y="295222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8" name="矩形 105"/>
                        <p:cNvSpPr/>
                        <p:nvPr/>
                      </p:nvSpPr>
                      <p:spPr>
                        <a:xfrm rot="16200000">
                          <a:off x="2206878" y="2034984"/>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9" name="文本框 106"/>
                        <p:cNvSpPr txBox="1"/>
                        <p:nvPr/>
                      </p:nvSpPr>
                      <p:spPr>
                        <a:xfrm>
                          <a:off x="1198683" y="2503040"/>
                          <a:ext cx="587063" cy="485544"/>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8670" name="文本框 107"/>
                        <p:cNvSpPr txBox="1"/>
                        <p:nvPr/>
                      </p:nvSpPr>
                      <p:spPr>
                        <a:xfrm>
                          <a:off x="1754939" y="2993505"/>
                          <a:ext cx="375952" cy="40500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728" name="直接连接符 108"/>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671" name="椭圆 109"/>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72" name="文本框 91"/>
                      <p:cNvSpPr txBox="1"/>
                      <p:nvPr/>
                    </p:nvSpPr>
                    <p:spPr>
                      <a:xfrm>
                        <a:off x="533233" y="3365407"/>
                        <a:ext cx="479880" cy="485544"/>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73" name="文本框 92"/>
                      <p:cNvSpPr txBox="1"/>
                      <p:nvPr/>
                    </p:nvSpPr>
                    <p:spPr>
                      <a:xfrm>
                        <a:off x="528192" y="3057380"/>
                        <a:ext cx="587063" cy="40500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74" name="文本框 93"/>
                      <p:cNvSpPr txBox="1"/>
                      <p:nvPr/>
                    </p:nvSpPr>
                    <p:spPr>
                      <a:xfrm>
                        <a:off x="557580" y="3697996"/>
                        <a:ext cx="376833" cy="40500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75" name="文本框 94"/>
                      <p:cNvSpPr txBox="1"/>
                      <p:nvPr/>
                    </p:nvSpPr>
                    <p:spPr>
                      <a:xfrm>
                        <a:off x="3337476" y="3059191"/>
                        <a:ext cx="581726" cy="485544"/>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676" name="文本框 87"/>
                    <p:cNvSpPr txBox="1"/>
                    <p:nvPr/>
                  </p:nvSpPr>
                  <p:spPr>
                    <a:xfrm>
                      <a:off x="3694293" y="2629975"/>
                      <a:ext cx="587063" cy="40500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77" name="文本框 88"/>
                    <p:cNvSpPr txBox="1"/>
                    <p:nvPr/>
                  </p:nvSpPr>
                  <p:spPr>
                    <a:xfrm>
                      <a:off x="3707604" y="3735119"/>
                      <a:ext cx="376833" cy="40500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678" name="文本框 81"/>
                  <p:cNvSpPr txBox="1"/>
                  <p:nvPr/>
                </p:nvSpPr>
                <p:spPr>
                  <a:xfrm>
                    <a:off x="4126853" y="1602640"/>
                    <a:ext cx="483465" cy="462533"/>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T</a:t>
                    </a:r>
                    <a:endParaRPr altLang="en-US" b="1" dirty="0" sz="2800" lang="zh-CN">
                      <a:latin typeface="Arial" panose="020B0604020202020204" pitchFamily="34" charset="0"/>
                      <a:cs typeface="Arial" panose="020B0604020202020204" pitchFamily="34" charset="0"/>
                    </a:endParaRPr>
                  </a:p>
                </p:txBody>
              </p:sp>
            </p:grpSp>
            <p:sp>
              <p:nvSpPr>
                <p:cNvPr id="1048679" name="椭圆 70"/>
                <p:cNvSpPr/>
                <p:nvPr/>
              </p:nvSpPr>
              <p:spPr>
                <a:xfrm>
                  <a:off x="2102981" y="1704452"/>
                  <a:ext cx="117103" cy="117103"/>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80" name="文本框 66"/>
              <p:cNvSpPr txBox="1"/>
              <p:nvPr/>
            </p:nvSpPr>
            <p:spPr>
              <a:xfrm>
                <a:off x="1930968" y="3395742"/>
                <a:ext cx="425528" cy="489769"/>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b</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8681" name="文本框 67"/>
              <p:cNvSpPr txBox="1"/>
              <p:nvPr/>
            </p:nvSpPr>
            <p:spPr>
              <a:xfrm>
                <a:off x="2393702" y="3693945"/>
                <a:ext cx="425528" cy="489769"/>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e</a:t>
                </a:r>
                <a:endParaRPr altLang="en-US" b="1" dirty="0" sz="2400" lang="zh-CN">
                  <a:solidFill>
                    <a:srgbClr val="C00000"/>
                  </a:solidFill>
                  <a:latin typeface="Arial" panose="020B0604020202020204" pitchFamily="34" charset="0"/>
                  <a:cs typeface="Arial" panose="020B0604020202020204" pitchFamily="34" charset="0"/>
                </a:endParaRPr>
              </a:p>
            </p:txBody>
          </p:sp>
          <p:sp>
            <p:nvSpPr>
              <p:cNvPr id="1048682" name="文本框 68"/>
              <p:cNvSpPr txBox="1"/>
              <p:nvPr/>
            </p:nvSpPr>
            <p:spPr>
              <a:xfrm>
                <a:off x="2371140" y="2663010"/>
                <a:ext cx="425528" cy="489769"/>
              </a:xfrm>
              <a:prstGeom prst="rect"/>
              <a:noFill/>
            </p:spPr>
            <p:txBody>
              <a:bodyPr rtlCol="0" wrap="square">
                <a:spAutoFit/>
              </a:bodyPr>
              <a:p>
                <a:r>
                  <a:rPr altLang="zh-CN" b="1" dirty="0" sz="2400" lang="en-US" smtClean="0">
                    <a:solidFill>
                      <a:srgbClr val="C00000"/>
                    </a:solidFill>
                    <a:latin typeface="Arial" panose="020B0604020202020204" pitchFamily="34" charset="0"/>
                    <a:cs typeface="Arial" panose="020B0604020202020204" pitchFamily="34" charset="0"/>
                  </a:rPr>
                  <a:t>c</a:t>
                </a:r>
                <a:endParaRPr altLang="en-US" b="1" dirty="0" sz="2400" lang="zh-CN">
                  <a:solidFill>
                    <a:srgbClr val="C00000"/>
                  </a:solidFill>
                  <a:latin typeface="Arial" panose="020B0604020202020204" pitchFamily="34" charset="0"/>
                  <a:cs typeface="Arial" panose="020B0604020202020204" pitchFamily="34" charset="0"/>
                </a:endParaRPr>
              </a:p>
            </p:txBody>
          </p:sp>
        </p:grpSp>
        <p:sp>
          <p:nvSpPr>
            <p:cNvPr id="1048683" name="Oval 138"/>
            <p:cNvSpPr>
              <a:spLocks noChangeArrowheads="1"/>
            </p:cNvSpPr>
            <p:nvPr/>
          </p:nvSpPr>
          <p:spPr bwMode="auto">
            <a:xfrm flipV="1">
              <a:off x="250985" y="3997267"/>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684" name="Oval 138"/>
            <p:cNvSpPr>
              <a:spLocks noChangeArrowheads="1"/>
            </p:cNvSpPr>
            <p:nvPr/>
          </p:nvSpPr>
          <p:spPr bwMode="auto">
            <a:xfrm flipV="1">
              <a:off x="250985" y="5115275"/>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sp>
        <p:nvSpPr>
          <p:cNvPr id="1048685" name="Oval 138"/>
          <p:cNvSpPr>
            <a:spLocks noChangeArrowheads="1"/>
          </p:cNvSpPr>
          <p:nvPr/>
        </p:nvSpPr>
        <p:spPr bwMode="auto">
          <a:xfrm flipV="1">
            <a:off x="3751322" y="3366770"/>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686" name="Oval 138"/>
          <p:cNvSpPr>
            <a:spLocks noChangeArrowheads="1"/>
          </p:cNvSpPr>
          <p:nvPr/>
        </p:nvSpPr>
        <p:spPr bwMode="auto">
          <a:xfrm flipV="1">
            <a:off x="3748408" y="5034659"/>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74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46" name="矩形 8"/>
          <p:cNvSpPr/>
          <p:nvPr/>
        </p:nvSpPr>
        <p:spPr>
          <a:xfrm>
            <a:off x="533402" y="332656"/>
            <a:ext cx="804133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4.3.5  Amplification circuit with current source</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747"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48" name="矩形 328"/>
          <p:cNvSpPr/>
          <p:nvPr/>
        </p:nvSpPr>
        <p:spPr>
          <a:xfrm>
            <a:off x="461166" y="1074619"/>
            <a:ext cx="8325647" cy="461665"/>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1) Common-emitter amplifier with mirror current source</a:t>
            </a:r>
            <a:endParaRPr altLang="zh-CN" baseline="-25000"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grpSp>
        <p:nvGrpSpPr>
          <p:cNvPr id="79" name="组合 2"/>
          <p:cNvGrpSpPr/>
          <p:nvPr/>
        </p:nvGrpSpPr>
        <p:grpSpPr>
          <a:xfrm>
            <a:off x="533402" y="1654474"/>
            <a:ext cx="4145349" cy="3678591"/>
            <a:chOff x="4216124" y="1605657"/>
            <a:chExt cx="4145349" cy="3678591"/>
          </a:xfrm>
        </p:grpSpPr>
        <p:grpSp>
          <p:nvGrpSpPr>
            <p:cNvPr id="80" name="组合 245"/>
            <p:cNvGrpSpPr/>
            <p:nvPr/>
          </p:nvGrpSpPr>
          <p:grpSpPr>
            <a:xfrm>
              <a:off x="4443993" y="1605657"/>
              <a:ext cx="3917480" cy="3678591"/>
              <a:chOff x="4241616" y="1602497"/>
              <a:chExt cx="3917480" cy="3678591"/>
            </a:xfrm>
          </p:grpSpPr>
          <p:grpSp>
            <p:nvGrpSpPr>
              <p:cNvPr id="81" name="组合 259"/>
              <p:cNvGrpSpPr/>
              <p:nvPr/>
            </p:nvGrpSpPr>
            <p:grpSpPr>
              <a:xfrm flipV="1">
                <a:off x="4241616" y="1602497"/>
                <a:ext cx="3917480" cy="3678591"/>
                <a:chOff x="4318643" y="1745723"/>
                <a:chExt cx="3917480" cy="3678591"/>
              </a:xfrm>
            </p:grpSpPr>
            <p:sp>
              <p:nvSpPr>
                <p:cNvPr id="1048749" name="文本框 270"/>
                <p:cNvSpPr txBox="1"/>
                <p:nvPr/>
              </p:nvSpPr>
              <p:spPr>
                <a:xfrm flipV="1">
                  <a:off x="7704476" y="2987361"/>
                  <a:ext cx="531647"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8750" name="文本框 264"/>
                <p:cNvSpPr txBox="1"/>
                <p:nvPr/>
              </p:nvSpPr>
              <p:spPr>
                <a:xfrm flipV="1">
                  <a:off x="5767919" y="2946182"/>
                  <a:ext cx="63782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CQ1</a:t>
                  </a:r>
                  <a:endParaRPr altLang="en-US" b="1" dirty="0" sz="2000" lang="zh-CN">
                    <a:latin typeface="Arial" panose="020B0604020202020204" pitchFamily="34" charset="0"/>
                    <a:cs typeface="Arial" panose="020B0604020202020204" pitchFamily="34" charset="0"/>
                  </a:endParaRPr>
                </a:p>
              </p:txBody>
            </p:sp>
            <p:sp>
              <p:nvSpPr>
                <p:cNvPr id="1048751" name="文本框 265"/>
                <p:cNvSpPr txBox="1"/>
                <p:nvPr/>
              </p:nvSpPr>
              <p:spPr>
                <a:xfrm flipV="1">
                  <a:off x="7316686" y="365801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T3</a:t>
                  </a:r>
                  <a:endParaRPr altLang="en-US" b="1" dirty="0" sz="2400" lang="zh-CN">
                    <a:latin typeface="Arial" panose="020B0604020202020204" pitchFamily="34" charset="0"/>
                    <a:cs typeface="Arial" panose="020B0604020202020204" pitchFamily="34" charset="0"/>
                  </a:endParaRPr>
                </a:p>
              </p:txBody>
            </p:sp>
            <p:sp>
              <p:nvSpPr>
                <p:cNvPr id="1048752" name="文本框 266"/>
                <p:cNvSpPr txBox="1"/>
                <p:nvPr/>
              </p:nvSpPr>
              <p:spPr>
                <a:xfrm flipV="1">
                  <a:off x="5030126" y="3402869"/>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grpSp>
              <p:nvGrpSpPr>
                <p:cNvPr id="82" name="Group 178"/>
                <p:cNvGrpSpPr/>
                <p:nvPr/>
              </p:nvGrpSpPr>
              <p:grpSpPr bwMode="auto">
                <a:xfrm>
                  <a:off x="4318643" y="1745723"/>
                  <a:ext cx="3375030" cy="3059122"/>
                  <a:chOff x="2889" y="526"/>
                  <a:chExt cx="2126" cy="1927"/>
                </a:xfrm>
              </p:grpSpPr>
              <p:sp>
                <p:nvSpPr>
                  <p:cNvPr id="1048753" name="Freeform 114"/>
                  <p:cNvSpPr/>
                  <p:nvPr/>
                </p:nvSpPr>
                <p:spPr bwMode="auto">
                  <a:xfrm>
                    <a:off x="4690" y="1694"/>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54" name="Freeform 116"/>
                  <p:cNvSpPr/>
                  <p:nvPr/>
                </p:nvSpPr>
                <p:spPr bwMode="auto">
                  <a:xfrm flipH="1" flipV="1">
                    <a:off x="4699" y="1954"/>
                    <a:ext cx="226" cy="14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8755" name="Freeform 118"/>
                  <p:cNvSpPr/>
                  <p:nvPr/>
                </p:nvSpPr>
                <p:spPr bwMode="auto">
                  <a:xfrm flipH="1" flipV="1">
                    <a:off x="3719" y="1932"/>
                    <a:ext cx="214"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8756" name="Line 119"/>
                  <p:cNvSpPr>
                    <a:spLocks noChangeShapeType="1"/>
                  </p:cNvSpPr>
                  <p:nvPr/>
                </p:nvSpPr>
                <p:spPr bwMode="auto">
                  <a:xfrm flipV="1">
                    <a:off x="3938" y="171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57" name="Freeform 120"/>
                  <p:cNvSpPr/>
                  <p:nvPr/>
                </p:nvSpPr>
                <p:spPr bwMode="auto">
                  <a:xfrm>
                    <a:off x="3707" y="1699"/>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58" name="Line 121"/>
                  <p:cNvSpPr>
                    <a:spLocks noChangeShapeType="1"/>
                  </p:cNvSpPr>
                  <p:nvPr/>
                </p:nvSpPr>
                <p:spPr bwMode="auto">
                  <a:xfrm flipH="1">
                    <a:off x="3712" y="2451"/>
                    <a:ext cx="1215"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59" name="Line 122"/>
                  <p:cNvSpPr>
                    <a:spLocks noChangeShapeType="1"/>
                  </p:cNvSpPr>
                  <p:nvPr/>
                </p:nvSpPr>
                <p:spPr bwMode="auto">
                  <a:xfrm flipH="1" flipV="1">
                    <a:off x="3721" y="2077"/>
                    <a:ext cx="0" cy="376"/>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60" name="Line 123"/>
                  <p:cNvSpPr>
                    <a:spLocks noChangeShapeType="1"/>
                  </p:cNvSpPr>
                  <p:nvPr/>
                </p:nvSpPr>
                <p:spPr bwMode="auto">
                  <a:xfrm flipH="1" flipV="1">
                    <a:off x="4927" y="2094"/>
                    <a:ext cx="0" cy="35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61" name="Line 124"/>
                  <p:cNvSpPr>
                    <a:spLocks noChangeShapeType="1"/>
                  </p:cNvSpPr>
                  <p:nvPr/>
                </p:nvSpPr>
                <p:spPr bwMode="auto">
                  <a:xfrm>
                    <a:off x="3633" y="526"/>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62" name="Line 127"/>
                  <p:cNvSpPr>
                    <a:spLocks noChangeShapeType="1"/>
                  </p:cNvSpPr>
                  <p:nvPr/>
                </p:nvSpPr>
                <p:spPr bwMode="auto">
                  <a:xfrm flipH="1">
                    <a:off x="3937" y="1898"/>
                    <a:ext cx="76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63" name="Line 128"/>
                  <p:cNvSpPr>
                    <a:spLocks noChangeShapeType="1"/>
                  </p:cNvSpPr>
                  <p:nvPr/>
                </p:nvSpPr>
                <p:spPr bwMode="auto">
                  <a:xfrm flipH="1" flipV="1">
                    <a:off x="3713" y="1382"/>
                    <a:ext cx="0" cy="328"/>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64" name="Line 129"/>
                  <p:cNvSpPr>
                    <a:spLocks noChangeShapeType="1"/>
                  </p:cNvSpPr>
                  <p:nvPr/>
                </p:nvSpPr>
                <p:spPr bwMode="auto">
                  <a:xfrm flipH="1" flipV="1">
                    <a:off x="4910" y="626"/>
                    <a:ext cx="0" cy="107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65" name="Line 130"/>
                  <p:cNvSpPr>
                    <a:spLocks noChangeShapeType="1"/>
                  </p:cNvSpPr>
                  <p:nvPr/>
                </p:nvSpPr>
                <p:spPr bwMode="auto">
                  <a:xfrm flipH="1" flipV="1">
                    <a:off x="4339" y="1613"/>
                    <a:ext cx="0" cy="28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66" name="Line 133"/>
                  <p:cNvSpPr>
                    <a:spLocks noChangeShapeType="1"/>
                  </p:cNvSpPr>
                  <p:nvPr/>
                </p:nvSpPr>
                <p:spPr bwMode="auto">
                  <a:xfrm flipH="1">
                    <a:off x="2889" y="1186"/>
                    <a:ext cx="606"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67" name="Rectangle 136"/>
                  <p:cNvSpPr>
                    <a:spLocks noChangeArrowheads="1"/>
                  </p:cNvSpPr>
                  <p:nvPr/>
                </p:nvSpPr>
                <p:spPr bwMode="auto">
                  <a:xfrm>
                    <a:off x="4864" y="999"/>
                    <a:ext cx="102" cy="272"/>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768" name="Line 139"/>
                  <p:cNvSpPr>
                    <a:spLocks noChangeShapeType="1"/>
                  </p:cNvSpPr>
                  <p:nvPr/>
                </p:nvSpPr>
                <p:spPr bwMode="auto">
                  <a:xfrm flipV="1">
                    <a:off x="5015" y="1308"/>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69" name="Line 148"/>
                  <p:cNvSpPr>
                    <a:spLocks noChangeShapeType="1"/>
                  </p:cNvSpPr>
                  <p:nvPr/>
                </p:nvSpPr>
                <p:spPr bwMode="auto">
                  <a:xfrm flipV="1">
                    <a:off x="3633" y="1541"/>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70" name="Line 149"/>
                  <p:cNvSpPr>
                    <a:spLocks noChangeShapeType="1"/>
                  </p:cNvSpPr>
                  <p:nvPr/>
                </p:nvSpPr>
                <p:spPr bwMode="auto">
                  <a:xfrm rot="16200000" flipH="1">
                    <a:off x="4148" y="1858"/>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71" name="Line 150"/>
                  <p:cNvSpPr>
                    <a:spLocks noChangeShapeType="1"/>
                  </p:cNvSpPr>
                  <p:nvPr/>
                </p:nvSpPr>
                <p:spPr bwMode="auto">
                  <a:xfrm flipV="1">
                    <a:off x="3808" y="1263"/>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72" name="Line 165"/>
                  <p:cNvSpPr>
                    <a:spLocks noChangeShapeType="1"/>
                  </p:cNvSpPr>
                  <p:nvPr/>
                </p:nvSpPr>
                <p:spPr bwMode="auto">
                  <a:xfrm rot="5400000" flipH="1">
                    <a:off x="4508" y="1855"/>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73" name="Line 175"/>
                  <p:cNvSpPr>
                    <a:spLocks noChangeShapeType="1"/>
                  </p:cNvSpPr>
                  <p:nvPr/>
                </p:nvSpPr>
                <p:spPr bwMode="auto">
                  <a:xfrm flipV="1">
                    <a:off x="4695" y="170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48774" name="文本框 268"/>
                <p:cNvSpPr txBox="1"/>
                <p:nvPr/>
              </p:nvSpPr>
              <p:spPr>
                <a:xfrm flipH="1" flipV="1">
                  <a:off x="6728059" y="4951875"/>
                  <a:ext cx="798926"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8775" name="文本框 269"/>
                <p:cNvSpPr txBox="1"/>
                <p:nvPr/>
              </p:nvSpPr>
              <p:spPr>
                <a:xfrm flipV="1">
                  <a:off x="7099072" y="2466450"/>
                  <a:ext cx="388830"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8776" name="文本框 271"/>
                <p:cNvSpPr txBox="1"/>
                <p:nvPr/>
              </p:nvSpPr>
              <p:spPr>
                <a:xfrm flipV="1">
                  <a:off x="5291450" y="3739453"/>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T2</a:t>
                  </a:r>
                  <a:endParaRPr altLang="en-US" b="1" dirty="0" sz="2400" lang="zh-CN">
                    <a:latin typeface="Arial" panose="020B0604020202020204" pitchFamily="34" charset="0"/>
                    <a:cs typeface="Arial" panose="020B0604020202020204" pitchFamily="34" charset="0"/>
                  </a:endParaRPr>
                </a:p>
              </p:txBody>
            </p:sp>
            <p:sp>
              <p:nvSpPr>
                <p:cNvPr id="1048777" name="文本框 272"/>
                <p:cNvSpPr txBox="1"/>
                <p:nvPr/>
              </p:nvSpPr>
              <p:spPr>
                <a:xfrm flipV="1">
                  <a:off x="6094139" y="4055945"/>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48778" name="文本框 273"/>
                <p:cNvSpPr txBox="1"/>
                <p:nvPr/>
              </p:nvSpPr>
              <p:spPr>
                <a:xfrm flipV="1">
                  <a:off x="6644578" y="4043045"/>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B3</a:t>
                  </a:r>
                  <a:endParaRPr altLang="en-US" b="1" dirty="0" sz="2000" lang="zh-CN">
                    <a:latin typeface="Arial" panose="020B0604020202020204" pitchFamily="34" charset="0"/>
                    <a:cs typeface="Arial" panose="020B0604020202020204" pitchFamily="34" charset="0"/>
                  </a:endParaRPr>
                </a:p>
              </p:txBody>
            </p:sp>
            <p:sp>
              <p:nvSpPr>
                <p:cNvPr id="1048779" name="Line 122"/>
                <p:cNvSpPr>
                  <a:spLocks noChangeShapeType="1"/>
                </p:cNvSpPr>
                <p:nvPr/>
              </p:nvSpPr>
              <p:spPr bwMode="auto">
                <a:xfrm flipH="1" flipV="1">
                  <a:off x="6620515" y="4814324"/>
                  <a:ext cx="0" cy="22371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48780" name="Line 133"/>
              <p:cNvSpPr>
                <a:spLocks noChangeShapeType="1"/>
              </p:cNvSpPr>
              <p:nvPr/>
            </p:nvSpPr>
            <p:spPr bwMode="auto">
              <a:xfrm flipH="1" flipV="1">
                <a:off x="6539774" y="3483141"/>
                <a:ext cx="91518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81" name="Freeform 114"/>
              <p:cNvSpPr/>
              <p:nvPr/>
            </p:nvSpPr>
            <p:spPr bwMode="auto">
              <a:xfrm>
                <a:off x="5206284" y="3835744"/>
                <a:ext cx="357188" cy="254001"/>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82" name="Freeform 116"/>
              <p:cNvSpPr/>
              <p:nvPr/>
            </p:nvSpPr>
            <p:spPr bwMode="auto">
              <a:xfrm>
                <a:off x="5215021" y="4262606"/>
                <a:ext cx="358775" cy="225426"/>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8783" name="Line 175"/>
              <p:cNvSpPr>
                <a:spLocks noChangeShapeType="1"/>
              </p:cNvSpPr>
              <p:nvPr/>
            </p:nvSpPr>
            <p:spPr bwMode="auto">
              <a:xfrm>
                <a:off x="5195654" y="3864323"/>
                <a:ext cx="1588" cy="57626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84" name="Line 129"/>
              <p:cNvSpPr>
                <a:spLocks noChangeShapeType="1"/>
              </p:cNvSpPr>
              <p:nvPr/>
            </p:nvSpPr>
            <p:spPr bwMode="auto">
              <a:xfrm flipH="1">
                <a:off x="5552129" y="4462716"/>
                <a:ext cx="0" cy="73001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785" name="Oval 138"/>
              <p:cNvSpPr>
                <a:spLocks noChangeArrowheads="1"/>
              </p:cNvSpPr>
              <p:nvPr/>
            </p:nvSpPr>
            <p:spPr bwMode="auto">
              <a:xfrm flipV="1">
                <a:off x="6481584" y="1831951"/>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sp>
          <p:nvSpPr>
            <p:cNvPr id="1048786" name="Line 133"/>
            <p:cNvSpPr>
              <a:spLocks noChangeShapeType="1"/>
            </p:cNvSpPr>
            <p:nvPr/>
          </p:nvSpPr>
          <p:spPr bwMode="auto">
            <a:xfrm flipH="1" flipV="1">
              <a:off x="4443993" y="5052560"/>
              <a:ext cx="3232154"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87" name="Rectangle 136"/>
            <p:cNvSpPr>
              <a:spLocks noChangeArrowheads="1"/>
            </p:cNvSpPr>
            <p:nvPr/>
          </p:nvSpPr>
          <p:spPr bwMode="auto">
            <a:xfrm rot="5400000" flipV="1">
              <a:off x="4734347" y="3943959"/>
              <a:ext cx="161925" cy="43180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788" name="Oval 138"/>
            <p:cNvSpPr>
              <a:spLocks noChangeArrowheads="1"/>
            </p:cNvSpPr>
            <p:nvPr/>
          </p:nvSpPr>
          <p:spPr bwMode="auto">
            <a:xfrm flipV="1">
              <a:off x="4364910" y="4105427"/>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789" name="Oval 138"/>
            <p:cNvSpPr>
              <a:spLocks noChangeArrowheads="1"/>
            </p:cNvSpPr>
            <p:nvPr/>
          </p:nvSpPr>
          <p:spPr bwMode="auto">
            <a:xfrm flipV="1">
              <a:off x="4364910" y="4991441"/>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790" name="文本框 314"/>
            <p:cNvSpPr txBox="1"/>
            <p:nvPr/>
          </p:nvSpPr>
          <p:spPr>
            <a:xfrm>
              <a:off x="4216124" y="4157263"/>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91" name="文本框 315"/>
            <p:cNvSpPr txBox="1"/>
            <p:nvPr/>
          </p:nvSpPr>
          <p:spPr>
            <a:xfrm>
              <a:off x="4248081" y="4594219"/>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92" name="文本框 316"/>
            <p:cNvSpPr txBox="1"/>
            <p:nvPr/>
          </p:nvSpPr>
          <p:spPr>
            <a:xfrm>
              <a:off x="4223866" y="4367412"/>
              <a:ext cx="479880"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93" name="文本框 317"/>
            <p:cNvSpPr txBox="1"/>
            <p:nvPr/>
          </p:nvSpPr>
          <p:spPr>
            <a:xfrm>
              <a:off x="4634814" y="4197687"/>
              <a:ext cx="62821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8794" name="文本框 318"/>
            <p:cNvSpPr txBox="1"/>
            <p:nvPr/>
          </p:nvSpPr>
          <p:spPr>
            <a:xfrm>
              <a:off x="5460925" y="3957056"/>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48795" name="Line 133"/>
            <p:cNvSpPr>
              <a:spLocks noChangeShapeType="1"/>
            </p:cNvSpPr>
            <p:nvPr/>
          </p:nvSpPr>
          <p:spPr bwMode="auto">
            <a:xfrm flipH="1" flipV="1">
              <a:off x="5749898" y="3651402"/>
              <a:ext cx="64321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796" name="Oval 138"/>
            <p:cNvSpPr>
              <a:spLocks noChangeArrowheads="1"/>
            </p:cNvSpPr>
            <p:nvPr/>
          </p:nvSpPr>
          <p:spPr bwMode="auto">
            <a:xfrm flipV="1">
              <a:off x="6393118" y="3596212"/>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797" name="Oval 138"/>
            <p:cNvSpPr>
              <a:spLocks noChangeArrowheads="1"/>
            </p:cNvSpPr>
            <p:nvPr/>
          </p:nvSpPr>
          <p:spPr bwMode="auto">
            <a:xfrm flipV="1">
              <a:off x="6393118" y="4991441"/>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798" name="文本框 325"/>
            <p:cNvSpPr txBox="1"/>
            <p:nvPr/>
          </p:nvSpPr>
          <p:spPr>
            <a:xfrm>
              <a:off x="6517022" y="4105427"/>
              <a:ext cx="581726"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99" name="文本框 326"/>
            <p:cNvSpPr txBox="1"/>
            <p:nvPr/>
          </p:nvSpPr>
          <p:spPr>
            <a:xfrm>
              <a:off x="6499646" y="350843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800" name="文本框 327"/>
            <p:cNvSpPr txBox="1"/>
            <p:nvPr/>
          </p:nvSpPr>
          <p:spPr>
            <a:xfrm>
              <a:off x="6541861" y="472032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801" name="矩形 8"/>
          <p:cNvSpPr/>
          <p:nvPr/>
        </p:nvSpPr>
        <p:spPr>
          <a:xfrm>
            <a:off x="499509" y="5388580"/>
            <a:ext cx="4421772" cy="535940"/>
          </a:xfrm>
          <a:prstGeom prst="rect"/>
        </p:spPr>
        <p:txBody>
          <a:bodyPr wrap="square">
            <a:spAutoFit/>
          </a:bodyPr>
          <a:p>
            <a:pPr algn="just"/>
            <a:r>
              <a:rPr altLang="zh-CN" b="1" dirty="0" sz="2400" lang="en-US" smtClean="0">
                <a:ln w="10541" cmpd="sng">
                  <a:noFill/>
                  <a:prstDash val="solid"/>
                </a:ln>
                <a:solidFill>
                  <a:schemeClr val="accent2"/>
                </a:solidFill>
                <a:latin typeface="Arial" panose="020B0604020202020204" pitchFamily="34" charset="0"/>
                <a:ea typeface="Arial Unicode MS" panose="020B0604020202020204" pitchFamily="34" charset="-122"/>
                <a:cs typeface="Arial" panose="020B0604020202020204" pitchFamily="34" charset="0"/>
              </a:rPr>
              <a:t>There is DC component in </a:t>
            </a:r>
            <a:r>
              <a:rPr altLang="zh-CN" b="1" dirty="0" sz="2400" lang="en-US" err="1" smtClean="0">
                <a:ln w="10541" cmpd="sng">
                  <a:noFill/>
                  <a:prstDash val="solid"/>
                </a:ln>
                <a:solidFill>
                  <a:schemeClr val="accent2"/>
                </a:solidFill>
                <a:latin typeface="Arial" panose="020B0604020202020204" pitchFamily="34" charset="0"/>
                <a:ea typeface="Arial Unicode MS" panose="020B0604020202020204" pitchFamily="34" charset="-122"/>
                <a:cs typeface="Arial" panose="020B0604020202020204" pitchFamily="34" charset="0"/>
              </a:rPr>
              <a:t>u</a:t>
            </a:r>
            <a:r>
              <a:rPr altLang="zh-CN" baseline="-25000" b="1" dirty="0" sz="2400" lang="en-US" err="1" smtClean="0">
                <a:ln w="10541" cmpd="sng">
                  <a:noFill/>
                  <a:prstDash val="solid"/>
                </a:ln>
                <a:solidFill>
                  <a:schemeClr val="accent2"/>
                </a:solidFill>
                <a:latin typeface="Arial" panose="020B0604020202020204" pitchFamily="34" charset="0"/>
                <a:ea typeface="Arial Unicode MS" panose="020B0604020202020204" pitchFamily="34" charset="-122"/>
                <a:cs typeface="Arial" panose="020B0604020202020204" pitchFamily="34" charset="0"/>
              </a:rPr>
              <a:t>I</a:t>
            </a:r>
            <a:endParaRPr altLang="zh-CN" baseline="-25000" b="1" dirty="0" sz="2400" lang="en-US">
              <a:ln w="10541" cmpd="sng">
                <a:noFill/>
                <a:prstDash val="solid"/>
              </a:ln>
              <a:solidFill>
                <a:schemeClr val="accent2"/>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048802" name="矩形 7"/>
          <p:cNvSpPr/>
          <p:nvPr/>
        </p:nvSpPr>
        <p:spPr>
          <a:xfrm>
            <a:off x="4921281" y="2052565"/>
            <a:ext cx="3398570" cy="891540"/>
          </a:xfrm>
          <a:prstGeom prst="rect"/>
        </p:spPr>
        <p:txBody>
          <a:bodyPr wrap="square">
            <a:spAutoFit/>
          </a:bodyPr>
          <a:p>
            <a:pPr algn="ctr"/>
            <a:r>
              <a:rPr altLang="zh-CN" b="1" dirty="0" sz="2400" lang="en-US" smtClean="0">
                <a:ln w="10541" cmpd="sng">
                  <a:noFill/>
                  <a:prstDash val="solid"/>
                </a:ln>
                <a:solidFill>
                  <a:srgbClr val="C00000"/>
                </a:solidFill>
                <a:latin typeface="Arial" panose="020B0604020202020204" pitchFamily="34" charset="0"/>
                <a:ea typeface="Arial Unicode MS" panose="020B0604020202020204" pitchFamily="34" charset="-122"/>
                <a:cs typeface="Arial" panose="020B0604020202020204" pitchFamily="34" charset="0"/>
              </a:rPr>
              <a:t>Replace </a:t>
            </a:r>
            <a:r>
              <a:rPr altLang="zh-CN" b="1" dirty="0" sz="2400" i="1" lang="en-US" smtClean="0">
                <a:ln w="10541" cmpd="sng">
                  <a:noFill/>
                  <a:prstDash val="solid"/>
                </a:ln>
                <a:solidFill>
                  <a:srgbClr val="C00000"/>
                </a:solidFill>
                <a:latin typeface="Arial" panose="020B0604020202020204" pitchFamily="34" charset="0"/>
                <a:ea typeface="Arial Unicode MS" panose="020B0604020202020204" pitchFamily="34" charset="-122"/>
                <a:cs typeface="Arial" panose="020B0604020202020204" pitchFamily="34" charset="0"/>
              </a:rPr>
              <a:t>R</a:t>
            </a:r>
            <a:r>
              <a:rPr altLang="zh-CN" baseline="-25000" b="1" dirty="0" sz="2400" lang="en-US" smtClean="0">
                <a:ln w="10541" cmpd="sng">
                  <a:noFill/>
                  <a:prstDash val="solid"/>
                </a:ln>
                <a:solidFill>
                  <a:srgbClr val="C00000"/>
                </a:solidFill>
                <a:latin typeface="Arial" panose="020B0604020202020204" pitchFamily="34" charset="0"/>
                <a:ea typeface="Arial Unicode MS" panose="020B0604020202020204" pitchFamily="34" charset="-122"/>
                <a:cs typeface="Arial" panose="020B0604020202020204" pitchFamily="34" charset="0"/>
              </a:rPr>
              <a:t>C</a:t>
            </a:r>
            <a:r>
              <a:rPr altLang="zh-CN" b="1" dirty="0" sz="2400" lang="en-US" smtClean="0">
                <a:ln w="10541" cmpd="sng">
                  <a:noFill/>
                  <a:prstDash val="solid"/>
                </a:ln>
                <a:solidFill>
                  <a:srgbClr val="C00000"/>
                </a:solidFill>
                <a:latin typeface="Arial" panose="020B0604020202020204" pitchFamily="34" charset="0"/>
                <a:ea typeface="Arial Unicode MS" panose="020B0604020202020204" pitchFamily="34" charset="-122"/>
                <a:cs typeface="Arial" panose="020B0604020202020204" pitchFamily="34" charset="0"/>
              </a:rPr>
              <a:t> </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with current </a:t>
            </a:r>
            <a:r>
              <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source</a:t>
            </a:r>
            <a:endParaRPr altLang="en-US" dirty="0" sz="2400" lang="zh-CN"/>
          </a:p>
        </p:txBody>
      </p:sp>
      <p:sp>
        <p:nvSpPr>
          <p:cNvPr id="1048803" name="矩形 340"/>
          <p:cNvSpPr/>
          <p:nvPr/>
        </p:nvSpPr>
        <p:spPr>
          <a:xfrm>
            <a:off x="4792154" y="3316285"/>
            <a:ext cx="3765519" cy="1513840"/>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The </a:t>
            </a:r>
            <a:r>
              <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current </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source </a:t>
            </a:r>
            <a:r>
              <a:rPr altLang="en-US" b="1" dirty="0" sz="2400" lang="zh-CN"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acting as a resistor</a:t>
            </a:r>
            <a:r>
              <a:rPr altLang="en-US" b="1" dirty="0" sz="2400" lang="zh-CN"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is also called </a:t>
            </a:r>
            <a:r>
              <a:rPr altLang="zh-CN" b="1" dirty="0" sz="2400" lang="en-US" smtClean="0">
                <a:ln w="10541" cmpd="sng">
                  <a:noFill/>
                  <a:prstDash val="solid"/>
                </a:ln>
                <a:solidFill>
                  <a:srgbClr val="C00000"/>
                </a:solidFill>
                <a:latin typeface="Arial" panose="020B0604020202020204" pitchFamily="34" charset="0"/>
                <a:ea typeface="Arial Unicode MS" panose="020B0604020202020204" pitchFamily="34" charset="-122"/>
                <a:cs typeface="Arial" panose="020B0604020202020204" pitchFamily="34" charset="0"/>
              </a:rPr>
              <a:t>active load </a:t>
            </a:r>
            <a:r>
              <a:rPr altLang="en-US" b="1" dirty="0" sz="2400" lang="zh-CN" smtClean="0">
                <a:ln w="10541" cmpd="sng">
                  <a:noFill/>
                  <a:prstDash val="solid"/>
                </a:ln>
                <a:solidFill>
                  <a:srgbClr val="C00000"/>
                </a:solidFill>
                <a:latin typeface="宋体" panose="02010600030101010101" pitchFamily="2" charset="-122"/>
                <a:ea typeface="宋体" panose="02010600030101010101" pitchFamily="2" charset="-122"/>
                <a:cs typeface="Arial" panose="020B0604020202020204" pitchFamily="34" charset="0"/>
              </a:rPr>
              <a:t>有源负载</a:t>
            </a:r>
            <a:endParaRPr altLang="en-US" dirty="0" sz="2400" lang="zh-CN">
              <a:solidFill>
                <a:srgbClr val="C00000"/>
              </a:solidFill>
              <a:latin typeface="宋体" panose="02010600030101010101" pitchFamily="2" charset="-122"/>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86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63" name="矩形 8"/>
          <p:cNvSpPr/>
          <p:nvPr/>
        </p:nvSpPr>
        <p:spPr>
          <a:xfrm>
            <a:off x="4651615" y="1023456"/>
            <a:ext cx="3531044" cy="461665"/>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T2 and T3 are identical</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864" name="矩形 330"/>
          <p:cNvSpPr>
            <a:spLocks noChangeAspect="1" noMove="1" noResize="1" noRot="1" noAdjustHandles="1" noEditPoints="1" noChangeArrowheads="1" noChangeShapeType="1" noTextEdit="1"/>
          </p:cNvSpPr>
          <p:nvPr/>
        </p:nvSpPr>
        <p:spPr>
          <a:xfrm>
            <a:off x="5430168" y="1561263"/>
            <a:ext cx="1973938" cy="461665"/>
          </a:xfrm>
          <a:prstGeom prst="rect"/>
          <a:blipFill>
            <a:blip xmlns:r="http://schemas.openxmlformats.org/officeDocument/2006/relationships" r:embed="rId1"/>
            <a:stretch>
              <a:fillRect l="-617" r="-309" b="-17105"/>
            </a:stretch>
          </a:blipFill>
        </p:spPr>
        <p:txBody>
          <a:bodyPr/>
          <a:p>
            <a:r>
              <a:rPr altLang="en-US" lang="zh-CN">
                <a:noFill/>
              </a:rPr>
              <a:t> </a:t>
            </a:r>
          </a:p>
        </p:txBody>
      </p:sp>
      <p:sp>
        <p:nvSpPr>
          <p:cNvPr id="1048865" name="矩形 331"/>
          <p:cNvSpPr>
            <a:spLocks noChangeAspect="1" noMove="1" noResize="1" noRot="1" noAdjustHandles="1" noEditPoints="1" noChangeArrowheads="1" noChangeShapeType="1" noTextEdit="1"/>
          </p:cNvSpPr>
          <p:nvPr/>
        </p:nvSpPr>
        <p:spPr>
          <a:xfrm>
            <a:off x="5280065" y="2620545"/>
            <a:ext cx="2409890" cy="461665"/>
          </a:xfrm>
          <a:prstGeom prst="rect"/>
          <a:blipFill>
            <a:blip xmlns:r="http://schemas.openxmlformats.org/officeDocument/2006/relationships" r:embed="rId2"/>
            <a:stretch>
              <a:fillRect b="-17105"/>
            </a:stretch>
          </a:blipFill>
        </p:spPr>
        <p:txBody>
          <a:bodyPr/>
          <a:p>
            <a:r>
              <a:rPr altLang="en-US" lang="zh-CN">
                <a:noFill/>
              </a:rPr>
              <a:t> </a:t>
            </a:r>
          </a:p>
        </p:txBody>
      </p:sp>
      <p:sp>
        <p:nvSpPr>
          <p:cNvPr id="1048866" name="矩形 332"/>
          <p:cNvSpPr>
            <a:spLocks noChangeAspect="1" noMove="1" noResize="1" noRot="1" noAdjustHandles="1" noEditPoints="1" noChangeArrowheads="1" noChangeShapeType="1" noTextEdit="1"/>
          </p:cNvSpPr>
          <p:nvPr/>
        </p:nvSpPr>
        <p:spPr>
          <a:xfrm>
            <a:off x="5320736" y="2068890"/>
            <a:ext cx="2227148" cy="461665"/>
          </a:xfrm>
          <a:prstGeom prst="rect"/>
          <a:blipFill>
            <a:blip xmlns:r="http://schemas.openxmlformats.org/officeDocument/2006/relationships" r:embed="rId3"/>
            <a:stretch>
              <a:fillRect b="-2632"/>
            </a:stretch>
          </a:blipFill>
        </p:spPr>
        <p:txBody>
          <a:bodyPr/>
          <a:p>
            <a:r>
              <a:rPr altLang="en-US" lang="zh-CN">
                <a:noFill/>
              </a:rPr>
              <a:t> </a:t>
            </a:r>
          </a:p>
        </p:txBody>
      </p:sp>
      <p:sp>
        <p:nvSpPr>
          <p:cNvPr id="1048867" name="矩形 333"/>
          <p:cNvSpPr>
            <a:spLocks noChangeAspect="1" noMove="1" noResize="1" noRot="1" noAdjustHandles="1" noEditPoints="1" noChangeArrowheads="1" noChangeShapeType="1" noTextEdit="1"/>
          </p:cNvSpPr>
          <p:nvPr/>
        </p:nvSpPr>
        <p:spPr>
          <a:xfrm>
            <a:off x="5206776" y="3294817"/>
            <a:ext cx="2483179" cy="781368"/>
          </a:xfrm>
          <a:prstGeom prst="rect"/>
          <a:blipFill>
            <a:blip xmlns:r="http://schemas.openxmlformats.org/officeDocument/2006/relationships" r:embed="rId4"/>
            <a:stretch>
              <a:fillRect/>
            </a:stretch>
          </a:blipFill>
        </p:spPr>
        <p:txBody>
          <a:bodyPr/>
          <a:p>
            <a:r>
              <a:rPr altLang="en-US" lang="zh-CN">
                <a:noFill/>
              </a:rPr>
              <a:t> </a:t>
            </a:r>
          </a:p>
        </p:txBody>
      </p:sp>
      <p:sp>
        <p:nvSpPr>
          <p:cNvPr id="1048868" name="矩形 334"/>
          <p:cNvSpPr>
            <a:spLocks noChangeAspect="1" noMove="1" noResize="1" noRot="1" noAdjustHandles="1" noEditPoints="1" noChangeArrowheads="1" noChangeShapeType="1" noTextEdit="1"/>
          </p:cNvSpPr>
          <p:nvPr/>
        </p:nvSpPr>
        <p:spPr>
          <a:xfrm>
            <a:off x="4960293" y="4264199"/>
            <a:ext cx="3176703" cy="856196"/>
          </a:xfrm>
          <a:prstGeom prst="rect"/>
          <a:blipFill>
            <a:blip xmlns:r="http://schemas.openxmlformats.org/officeDocument/2006/relationships" r:embed="rId5"/>
            <a:stretch>
              <a:fillRect/>
            </a:stretch>
          </a:blipFill>
        </p:spPr>
        <p:txBody>
          <a:bodyPr/>
          <a:p>
            <a:r>
              <a:rPr altLang="en-US" lang="zh-CN">
                <a:noFill/>
              </a:rPr>
              <a:t> </a:t>
            </a:r>
          </a:p>
        </p:txBody>
      </p:sp>
      <p:grpSp>
        <p:nvGrpSpPr>
          <p:cNvPr id="94" name="组合 2"/>
          <p:cNvGrpSpPr/>
          <p:nvPr/>
        </p:nvGrpSpPr>
        <p:grpSpPr>
          <a:xfrm>
            <a:off x="506266" y="873424"/>
            <a:ext cx="4145349" cy="3678591"/>
            <a:chOff x="4216124" y="1605657"/>
            <a:chExt cx="4145349" cy="3678591"/>
          </a:xfrm>
        </p:grpSpPr>
        <p:grpSp>
          <p:nvGrpSpPr>
            <p:cNvPr id="95" name="组合 245"/>
            <p:cNvGrpSpPr/>
            <p:nvPr/>
          </p:nvGrpSpPr>
          <p:grpSpPr>
            <a:xfrm>
              <a:off x="4443993" y="1605657"/>
              <a:ext cx="3917480" cy="3678591"/>
              <a:chOff x="4241616" y="1602497"/>
              <a:chExt cx="3917480" cy="3678591"/>
            </a:xfrm>
          </p:grpSpPr>
          <p:grpSp>
            <p:nvGrpSpPr>
              <p:cNvPr id="96" name="组合 259"/>
              <p:cNvGrpSpPr/>
              <p:nvPr/>
            </p:nvGrpSpPr>
            <p:grpSpPr>
              <a:xfrm flipV="1">
                <a:off x="4241616" y="1602497"/>
                <a:ext cx="3917480" cy="3678591"/>
                <a:chOff x="4318643" y="1745723"/>
                <a:chExt cx="3917480" cy="3678591"/>
              </a:xfrm>
            </p:grpSpPr>
            <p:sp>
              <p:nvSpPr>
                <p:cNvPr id="1048869" name="文本框 270"/>
                <p:cNvSpPr txBox="1"/>
                <p:nvPr/>
              </p:nvSpPr>
              <p:spPr>
                <a:xfrm flipV="1">
                  <a:off x="7704476" y="2987361"/>
                  <a:ext cx="531647"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8870" name="文本框 264"/>
                <p:cNvSpPr txBox="1"/>
                <p:nvPr/>
              </p:nvSpPr>
              <p:spPr>
                <a:xfrm flipV="1">
                  <a:off x="5767919" y="2946182"/>
                  <a:ext cx="63782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CQ1</a:t>
                  </a:r>
                  <a:endParaRPr altLang="en-US" b="1" dirty="0" sz="2000" lang="zh-CN">
                    <a:latin typeface="Arial" panose="020B0604020202020204" pitchFamily="34" charset="0"/>
                    <a:cs typeface="Arial" panose="020B0604020202020204" pitchFamily="34" charset="0"/>
                  </a:endParaRPr>
                </a:p>
              </p:txBody>
            </p:sp>
            <p:sp>
              <p:nvSpPr>
                <p:cNvPr id="1048871" name="文本框 265"/>
                <p:cNvSpPr txBox="1"/>
                <p:nvPr/>
              </p:nvSpPr>
              <p:spPr>
                <a:xfrm flipV="1">
                  <a:off x="7316686" y="365801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T3</a:t>
                  </a:r>
                  <a:endParaRPr altLang="en-US" b="1" dirty="0" sz="2400" lang="zh-CN">
                    <a:latin typeface="Arial" panose="020B0604020202020204" pitchFamily="34" charset="0"/>
                    <a:cs typeface="Arial" panose="020B0604020202020204" pitchFamily="34" charset="0"/>
                  </a:endParaRPr>
                </a:p>
              </p:txBody>
            </p:sp>
            <p:sp>
              <p:nvSpPr>
                <p:cNvPr id="1048872" name="文本框 266"/>
                <p:cNvSpPr txBox="1"/>
                <p:nvPr/>
              </p:nvSpPr>
              <p:spPr>
                <a:xfrm flipV="1">
                  <a:off x="5030126" y="3402869"/>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grpSp>
              <p:nvGrpSpPr>
                <p:cNvPr id="97" name="Group 178"/>
                <p:cNvGrpSpPr/>
                <p:nvPr/>
              </p:nvGrpSpPr>
              <p:grpSpPr bwMode="auto">
                <a:xfrm>
                  <a:off x="4318643" y="1745723"/>
                  <a:ext cx="3375030" cy="3059122"/>
                  <a:chOff x="2889" y="526"/>
                  <a:chExt cx="2126" cy="1927"/>
                </a:xfrm>
              </p:grpSpPr>
              <p:sp>
                <p:nvSpPr>
                  <p:cNvPr id="1048873" name="Freeform 114"/>
                  <p:cNvSpPr/>
                  <p:nvPr/>
                </p:nvSpPr>
                <p:spPr bwMode="auto">
                  <a:xfrm>
                    <a:off x="4690" y="1694"/>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874" name="Freeform 116"/>
                  <p:cNvSpPr/>
                  <p:nvPr/>
                </p:nvSpPr>
                <p:spPr bwMode="auto">
                  <a:xfrm flipH="1" flipV="1">
                    <a:off x="4699" y="1954"/>
                    <a:ext cx="226" cy="14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8875" name="Freeform 118"/>
                  <p:cNvSpPr/>
                  <p:nvPr/>
                </p:nvSpPr>
                <p:spPr bwMode="auto">
                  <a:xfrm flipH="1" flipV="1">
                    <a:off x="3719" y="1932"/>
                    <a:ext cx="214"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8876" name="Line 119"/>
                  <p:cNvSpPr>
                    <a:spLocks noChangeShapeType="1"/>
                  </p:cNvSpPr>
                  <p:nvPr/>
                </p:nvSpPr>
                <p:spPr bwMode="auto">
                  <a:xfrm flipV="1">
                    <a:off x="3938" y="171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877" name="Freeform 120"/>
                  <p:cNvSpPr/>
                  <p:nvPr/>
                </p:nvSpPr>
                <p:spPr bwMode="auto">
                  <a:xfrm>
                    <a:off x="3707" y="1699"/>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878" name="Line 121"/>
                  <p:cNvSpPr>
                    <a:spLocks noChangeShapeType="1"/>
                  </p:cNvSpPr>
                  <p:nvPr/>
                </p:nvSpPr>
                <p:spPr bwMode="auto">
                  <a:xfrm flipH="1">
                    <a:off x="3712" y="2451"/>
                    <a:ext cx="1215"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879" name="Line 122"/>
                  <p:cNvSpPr>
                    <a:spLocks noChangeShapeType="1"/>
                  </p:cNvSpPr>
                  <p:nvPr/>
                </p:nvSpPr>
                <p:spPr bwMode="auto">
                  <a:xfrm flipH="1" flipV="1">
                    <a:off x="3721" y="2077"/>
                    <a:ext cx="0" cy="376"/>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880" name="Line 123"/>
                  <p:cNvSpPr>
                    <a:spLocks noChangeShapeType="1"/>
                  </p:cNvSpPr>
                  <p:nvPr/>
                </p:nvSpPr>
                <p:spPr bwMode="auto">
                  <a:xfrm flipH="1" flipV="1">
                    <a:off x="4927" y="2094"/>
                    <a:ext cx="0" cy="35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881" name="Line 124"/>
                  <p:cNvSpPr>
                    <a:spLocks noChangeShapeType="1"/>
                  </p:cNvSpPr>
                  <p:nvPr/>
                </p:nvSpPr>
                <p:spPr bwMode="auto">
                  <a:xfrm>
                    <a:off x="3633" y="526"/>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882" name="Line 127"/>
                  <p:cNvSpPr>
                    <a:spLocks noChangeShapeType="1"/>
                  </p:cNvSpPr>
                  <p:nvPr/>
                </p:nvSpPr>
                <p:spPr bwMode="auto">
                  <a:xfrm flipH="1">
                    <a:off x="3937" y="1898"/>
                    <a:ext cx="76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883" name="Line 128"/>
                  <p:cNvSpPr>
                    <a:spLocks noChangeShapeType="1"/>
                  </p:cNvSpPr>
                  <p:nvPr/>
                </p:nvSpPr>
                <p:spPr bwMode="auto">
                  <a:xfrm flipH="1" flipV="1">
                    <a:off x="3713" y="1382"/>
                    <a:ext cx="0" cy="328"/>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884" name="Line 129"/>
                  <p:cNvSpPr>
                    <a:spLocks noChangeShapeType="1"/>
                  </p:cNvSpPr>
                  <p:nvPr/>
                </p:nvSpPr>
                <p:spPr bwMode="auto">
                  <a:xfrm flipH="1" flipV="1">
                    <a:off x="4910" y="626"/>
                    <a:ext cx="0" cy="107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885" name="Line 130"/>
                  <p:cNvSpPr>
                    <a:spLocks noChangeShapeType="1"/>
                  </p:cNvSpPr>
                  <p:nvPr/>
                </p:nvSpPr>
                <p:spPr bwMode="auto">
                  <a:xfrm flipH="1" flipV="1">
                    <a:off x="4339" y="1613"/>
                    <a:ext cx="0" cy="28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886" name="Line 133"/>
                  <p:cNvSpPr>
                    <a:spLocks noChangeShapeType="1"/>
                  </p:cNvSpPr>
                  <p:nvPr/>
                </p:nvSpPr>
                <p:spPr bwMode="auto">
                  <a:xfrm flipH="1">
                    <a:off x="2889" y="1186"/>
                    <a:ext cx="606"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887" name="Rectangle 136"/>
                  <p:cNvSpPr>
                    <a:spLocks noChangeArrowheads="1"/>
                  </p:cNvSpPr>
                  <p:nvPr/>
                </p:nvSpPr>
                <p:spPr bwMode="auto">
                  <a:xfrm>
                    <a:off x="4864" y="999"/>
                    <a:ext cx="102" cy="272"/>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888" name="Line 139"/>
                  <p:cNvSpPr>
                    <a:spLocks noChangeShapeType="1"/>
                  </p:cNvSpPr>
                  <p:nvPr/>
                </p:nvSpPr>
                <p:spPr bwMode="auto">
                  <a:xfrm flipV="1">
                    <a:off x="5015" y="1308"/>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889" name="Line 148"/>
                  <p:cNvSpPr>
                    <a:spLocks noChangeShapeType="1"/>
                  </p:cNvSpPr>
                  <p:nvPr/>
                </p:nvSpPr>
                <p:spPr bwMode="auto">
                  <a:xfrm flipV="1">
                    <a:off x="3633" y="1541"/>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890" name="Line 149"/>
                  <p:cNvSpPr>
                    <a:spLocks noChangeShapeType="1"/>
                  </p:cNvSpPr>
                  <p:nvPr/>
                </p:nvSpPr>
                <p:spPr bwMode="auto">
                  <a:xfrm rot="16200000" flipH="1">
                    <a:off x="4148" y="1858"/>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891" name="Line 150"/>
                  <p:cNvSpPr>
                    <a:spLocks noChangeShapeType="1"/>
                  </p:cNvSpPr>
                  <p:nvPr/>
                </p:nvSpPr>
                <p:spPr bwMode="auto">
                  <a:xfrm flipV="1">
                    <a:off x="3808" y="1263"/>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892" name="Line 165"/>
                  <p:cNvSpPr>
                    <a:spLocks noChangeShapeType="1"/>
                  </p:cNvSpPr>
                  <p:nvPr/>
                </p:nvSpPr>
                <p:spPr bwMode="auto">
                  <a:xfrm rot="5400000" flipH="1">
                    <a:off x="4508" y="1855"/>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893" name="Line 175"/>
                  <p:cNvSpPr>
                    <a:spLocks noChangeShapeType="1"/>
                  </p:cNvSpPr>
                  <p:nvPr/>
                </p:nvSpPr>
                <p:spPr bwMode="auto">
                  <a:xfrm flipV="1">
                    <a:off x="4695" y="170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48894" name="文本框 268"/>
                <p:cNvSpPr txBox="1"/>
                <p:nvPr/>
              </p:nvSpPr>
              <p:spPr>
                <a:xfrm flipH="1" flipV="1">
                  <a:off x="6728059" y="4951875"/>
                  <a:ext cx="798926"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8895" name="文本框 269"/>
                <p:cNvSpPr txBox="1"/>
                <p:nvPr/>
              </p:nvSpPr>
              <p:spPr>
                <a:xfrm flipV="1">
                  <a:off x="7099072" y="2466450"/>
                  <a:ext cx="388830"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8896" name="文本框 271"/>
                <p:cNvSpPr txBox="1"/>
                <p:nvPr/>
              </p:nvSpPr>
              <p:spPr>
                <a:xfrm flipV="1">
                  <a:off x="5291450" y="3739453"/>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T2</a:t>
                  </a:r>
                  <a:endParaRPr altLang="en-US" b="1" dirty="0" sz="2400" lang="zh-CN">
                    <a:latin typeface="Arial" panose="020B0604020202020204" pitchFamily="34" charset="0"/>
                    <a:cs typeface="Arial" panose="020B0604020202020204" pitchFamily="34" charset="0"/>
                  </a:endParaRPr>
                </a:p>
              </p:txBody>
            </p:sp>
            <p:sp>
              <p:nvSpPr>
                <p:cNvPr id="1048897" name="文本框 272"/>
                <p:cNvSpPr txBox="1"/>
                <p:nvPr/>
              </p:nvSpPr>
              <p:spPr>
                <a:xfrm flipV="1">
                  <a:off x="6094139" y="4055945"/>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48898" name="文本框 273"/>
                <p:cNvSpPr txBox="1"/>
                <p:nvPr/>
              </p:nvSpPr>
              <p:spPr>
                <a:xfrm flipV="1">
                  <a:off x="6644578" y="4043045"/>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B3</a:t>
                  </a:r>
                  <a:endParaRPr altLang="en-US" b="1" dirty="0" sz="2000" lang="zh-CN">
                    <a:latin typeface="Arial" panose="020B0604020202020204" pitchFamily="34" charset="0"/>
                    <a:cs typeface="Arial" panose="020B0604020202020204" pitchFamily="34" charset="0"/>
                  </a:endParaRPr>
                </a:p>
              </p:txBody>
            </p:sp>
            <p:sp>
              <p:nvSpPr>
                <p:cNvPr id="1048899" name="Line 122"/>
                <p:cNvSpPr>
                  <a:spLocks noChangeShapeType="1"/>
                </p:cNvSpPr>
                <p:nvPr/>
              </p:nvSpPr>
              <p:spPr bwMode="auto">
                <a:xfrm flipH="1" flipV="1">
                  <a:off x="6620515" y="4814324"/>
                  <a:ext cx="0" cy="22371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48900" name="Line 133"/>
              <p:cNvSpPr>
                <a:spLocks noChangeShapeType="1"/>
              </p:cNvSpPr>
              <p:nvPr/>
            </p:nvSpPr>
            <p:spPr bwMode="auto">
              <a:xfrm flipH="1" flipV="1">
                <a:off x="6539774" y="3483141"/>
                <a:ext cx="91518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901" name="Freeform 114"/>
              <p:cNvSpPr/>
              <p:nvPr/>
            </p:nvSpPr>
            <p:spPr bwMode="auto">
              <a:xfrm>
                <a:off x="5206284" y="3835744"/>
                <a:ext cx="357188" cy="254001"/>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902" name="Freeform 116"/>
              <p:cNvSpPr/>
              <p:nvPr/>
            </p:nvSpPr>
            <p:spPr bwMode="auto">
              <a:xfrm>
                <a:off x="5215021" y="4262606"/>
                <a:ext cx="358775" cy="225426"/>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8903" name="Line 175"/>
              <p:cNvSpPr>
                <a:spLocks noChangeShapeType="1"/>
              </p:cNvSpPr>
              <p:nvPr/>
            </p:nvSpPr>
            <p:spPr bwMode="auto">
              <a:xfrm>
                <a:off x="5195654" y="3864323"/>
                <a:ext cx="1588" cy="57626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904" name="Line 129"/>
              <p:cNvSpPr>
                <a:spLocks noChangeShapeType="1"/>
              </p:cNvSpPr>
              <p:nvPr/>
            </p:nvSpPr>
            <p:spPr bwMode="auto">
              <a:xfrm flipH="1">
                <a:off x="5552129" y="4462716"/>
                <a:ext cx="0" cy="73001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8905" name="Oval 138"/>
              <p:cNvSpPr>
                <a:spLocks noChangeArrowheads="1"/>
              </p:cNvSpPr>
              <p:nvPr/>
            </p:nvSpPr>
            <p:spPr bwMode="auto">
              <a:xfrm flipV="1">
                <a:off x="6481584" y="1831951"/>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sp>
          <p:nvSpPr>
            <p:cNvPr id="1048906" name="Line 133"/>
            <p:cNvSpPr>
              <a:spLocks noChangeShapeType="1"/>
            </p:cNvSpPr>
            <p:nvPr/>
          </p:nvSpPr>
          <p:spPr bwMode="auto">
            <a:xfrm flipH="1" flipV="1">
              <a:off x="4443993" y="5052560"/>
              <a:ext cx="3232154"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907" name="Rectangle 136"/>
            <p:cNvSpPr>
              <a:spLocks noChangeArrowheads="1"/>
            </p:cNvSpPr>
            <p:nvPr/>
          </p:nvSpPr>
          <p:spPr bwMode="auto">
            <a:xfrm rot="5400000" flipV="1">
              <a:off x="4734347" y="3943959"/>
              <a:ext cx="161925" cy="43180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908" name="Oval 138"/>
            <p:cNvSpPr>
              <a:spLocks noChangeArrowheads="1"/>
            </p:cNvSpPr>
            <p:nvPr/>
          </p:nvSpPr>
          <p:spPr bwMode="auto">
            <a:xfrm flipV="1">
              <a:off x="4364910" y="4105427"/>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909" name="Oval 138"/>
            <p:cNvSpPr>
              <a:spLocks noChangeArrowheads="1"/>
            </p:cNvSpPr>
            <p:nvPr/>
          </p:nvSpPr>
          <p:spPr bwMode="auto">
            <a:xfrm flipV="1">
              <a:off x="4364910" y="4991441"/>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910" name="文本框 314"/>
            <p:cNvSpPr txBox="1"/>
            <p:nvPr/>
          </p:nvSpPr>
          <p:spPr>
            <a:xfrm>
              <a:off x="4216124" y="4157263"/>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911" name="文本框 315"/>
            <p:cNvSpPr txBox="1"/>
            <p:nvPr/>
          </p:nvSpPr>
          <p:spPr>
            <a:xfrm>
              <a:off x="4248081" y="4594219"/>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912" name="文本框 316"/>
            <p:cNvSpPr txBox="1"/>
            <p:nvPr/>
          </p:nvSpPr>
          <p:spPr>
            <a:xfrm>
              <a:off x="4223866" y="4367412"/>
              <a:ext cx="479880"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913" name="文本框 317"/>
            <p:cNvSpPr txBox="1"/>
            <p:nvPr/>
          </p:nvSpPr>
          <p:spPr>
            <a:xfrm>
              <a:off x="4634814" y="4197687"/>
              <a:ext cx="62821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8914" name="文本框 318"/>
            <p:cNvSpPr txBox="1"/>
            <p:nvPr/>
          </p:nvSpPr>
          <p:spPr>
            <a:xfrm>
              <a:off x="5460925" y="3957056"/>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48915" name="Line 133"/>
            <p:cNvSpPr>
              <a:spLocks noChangeShapeType="1"/>
            </p:cNvSpPr>
            <p:nvPr/>
          </p:nvSpPr>
          <p:spPr bwMode="auto">
            <a:xfrm flipH="1" flipV="1">
              <a:off x="5749898" y="3651402"/>
              <a:ext cx="64321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8916" name="Oval 138"/>
            <p:cNvSpPr>
              <a:spLocks noChangeArrowheads="1"/>
            </p:cNvSpPr>
            <p:nvPr/>
          </p:nvSpPr>
          <p:spPr bwMode="auto">
            <a:xfrm flipV="1">
              <a:off x="6393118" y="3596212"/>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917" name="Oval 138"/>
            <p:cNvSpPr>
              <a:spLocks noChangeArrowheads="1"/>
            </p:cNvSpPr>
            <p:nvPr/>
          </p:nvSpPr>
          <p:spPr bwMode="auto">
            <a:xfrm flipV="1">
              <a:off x="6393118" y="4991441"/>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8918" name="文本框 325"/>
            <p:cNvSpPr txBox="1"/>
            <p:nvPr/>
          </p:nvSpPr>
          <p:spPr>
            <a:xfrm>
              <a:off x="6517022" y="4105427"/>
              <a:ext cx="581726"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919" name="文本框 326"/>
            <p:cNvSpPr txBox="1"/>
            <p:nvPr/>
          </p:nvSpPr>
          <p:spPr>
            <a:xfrm>
              <a:off x="6499646" y="3508432"/>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920" name="文本框 327"/>
            <p:cNvSpPr txBox="1"/>
            <p:nvPr/>
          </p:nvSpPr>
          <p:spPr>
            <a:xfrm>
              <a:off x="6541861" y="472032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921" name="矩形 8"/>
          <p:cNvSpPr/>
          <p:nvPr/>
        </p:nvSpPr>
        <p:spPr>
          <a:xfrm>
            <a:off x="472373" y="4584007"/>
            <a:ext cx="4421772" cy="535940"/>
          </a:xfrm>
          <a:prstGeom prst="rect"/>
        </p:spPr>
        <p:txBody>
          <a:bodyPr wrap="square">
            <a:spAutoFit/>
          </a:bodyPr>
          <a:p>
            <a:pPr algn="just"/>
            <a:r>
              <a:rPr altLang="zh-CN" b="1" dirty="0" sz="2400" lang="en-US" smtClean="0">
                <a:ln w="10541" cmpd="sng">
                  <a:noFill/>
                  <a:prstDash val="solid"/>
                </a:ln>
                <a:solidFill>
                  <a:schemeClr val="accent2"/>
                </a:solidFill>
                <a:latin typeface="Arial" panose="020B0604020202020204" pitchFamily="34" charset="0"/>
                <a:ea typeface="Arial Unicode MS" panose="020B0604020202020204" pitchFamily="34" charset="-122"/>
                <a:cs typeface="Arial" panose="020B0604020202020204" pitchFamily="34" charset="0"/>
              </a:rPr>
              <a:t>There is DC component in </a:t>
            </a:r>
            <a:r>
              <a:rPr altLang="zh-CN" b="1" dirty="0" sz="2400" lang="en-US" err="1" smtClean="0">
                <a:ln w="10541" cmpd="sng">
                  <a:noFill/>
                  <a:prstDash val="solid"/>
                </a:ln>
                <a:solidFill>
                  <a:schemeClr val="accent2"/>
                </a:solidFill>
                <a:latin typeface="Arial" panose="020B0604020202020204" pitchFamily="34" charset="0"/>
                <a:ea typeface="Arial Unicode MS" panose="020B0604020202020204" pitchFamily="34" charset="-122"/>
                <a:cs typeface="Arial" panose="020B0604020202020204" pitchFamily="34" charset="0"/>
              </a:rPr>
              <a:t>u</a:t>
            </a:r>
            <a:r>
              <a:rPr altLang="zh-CN" baseline="-25000" b="1" dirty="0" sz="2400" lang="en-US" err="1" smtClean="0">
                <a:ln w="10541" cmpd="sng">
                  <a:noFill/>
                  <a:prstDash val="solid"/>
                </a:ln>
                <a:solidFill>
                  <a:schemeClr val="accent2"/>
                </a:solidFill>
                <a:latin typeface="Arial" panose="020B0604020202020204" pitchFamily="34" charset="0"/>
                <a:ea typeface="Arial Unicode MS" panose="020B0604020202020204" pitchFamily="34" charset="-122"/>
                <a:cs typeface="Arial" panose="020B0604020202020204" pitchFamily="34" charset="0"/>
              </a:rPr>
              <a:t>I</a:t>
            </a:r>
            <a:endParaRPr altLang="zh-CN" baseline="-25000" b="1" dirty="0" sz="2400" lang="en-US">
              <a:ln w="10541" cmpd="sng">
                <a:noFill/>
                <a:prstDash val="solid"/>
              </a:ln>
              <a:solidFill>
                <a:schemeClr val="accent2"/>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048922" name="文本框 65"/>
          <p:cNvSpPr txBox="1"/>
          <p:nvPr/>
        </p:nvSpPr>
        <p:spPr>
          <a:xfrm>
            <a:off x="3324319" y="2233189"/>
            <a:ext cx="388403"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b</a:t>
            </a:r>
            <a:endParaRPr altLang="en-US" b="1" dirty="0" lang="zh-CN">
              <a:solidFill>
                <a:srgbClr val="C00000"/>
              </a:solidFill>
              <a:latin typeface="Arial" panose="020B0604020202020204" pitchFamily="34" charset="0"/>
              <a:cs typeface="Arial" panose="020B0604020202020204" pitchFamily="34" charset="0"/>
            </a:endParaRPr>
          </a:p>
        </p:txBody>
      </p:sp>
      <p:sp>
        <p:nvSpPr>
          <p:cNvPr id="1048923" name="文本框 66"/>
          <p:cNvSpPr txBox="1"/>
          <p:nvPr/>
        </p:nvSpPr>
        <p:spPr>
          <a:xfrm>
            <a:off x="3712430" y="1689219"/>
            <a:ext cx="388403"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e</a:t>
            </a:r>
            <a:endParaRPr altLang="en-US" b="1" dirty="0" lang="zh-CN">
              <a:solidFill>
                <a:srgbClr val="C00000"/>
              </a:solidFill>
              <a:latin typeface="Arial" panose="020B0604020202020204" pitchFamily="34" charset="0"/>
              <a:cs typeface="Arial" panose="020B0604020202020204" pitchFamily="34" charset="0"/>
            </a:endParaRPr>
          </a:p>
        </p:txBody>
      </p:sp>
      <p:sp>
        <p:nvSpPr>
          <p:cNvPr id="1048924" name="文本框 67"/>
          <p:cNvSpPr txBox="1"/>
          <p:nvPr/>
        </p:nvSpPr>
        <p:spPr>
          <a:xfrm>
            <a:off x="3664464" y="2443845"/>
            <a:ext cx="388403"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c</a:t>
            </a:r>
            <a:endParaRPr altLang="en-US" b="1" dirty="0" lang="zh-CN">
              <a:solidFill>
                <a:srgbClr val="C00000"/>
              </a:solidFill>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864"/>
                                        </p:tgtEl>
                                        <p:attrNameLst>
                                          <p:attrName>style.visibility</p:attrName>
                                        </p:attrNameLst>
                                      </p:cBhvr>
                                      <p:to>
                                        <p:strVal val="visible"/>
                                      </p:to>
                                    </p:set>
                                    <p:animEffect transition="in" filter="wipe(down)">
                                      <p:cBhvr>
                                        <p:cTn dur="500" id="7"/>
                                        <p:tgtEl>
                                          <p:spTgt spid="104886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866"/>
                                        </p:tgtEl>
                                        <p:attrNameLst>
                                          <p:attrName>style.visibility</p:attrName>
                                        </p:attrNameLst>
                                      </p:cBhvr>
                                      <p:to>
                                        <p:strVal val="visible"/>
                                      </p:to>
                                    </p:set>
                                    <p:animEffect transition="in" filter="wipe(down)">
                                      <p:cBhvr>
                                        <p:cTn dur="500" id="12"/>
                                        <p:tgtEl>
                                          <p:spTgt spid="1048866"/>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8865"/>
                                        </p:tgtEl>
                                        <p:attrNameLst>
                                          <p:attrName>style.visibility</p:attrName>
                                        </p:attrNameLst>
                                      </p:cBhvr>
                                      <p:to>
                                        <p:strVal val="visible"/>
                                      </p:to>
                                    </p:set>
                                    <p:animEffect transition="in" filter="wipe(down)">
                                      <p:cBhvr>
                                        <p:cTn dur="500" id="17"/>
                                        <p:tgtEl>
                                          <p:spTgt spid="1048865"/>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8867"/>
                                        </p:tgtEl>
                                        <p:attrNameLst>
                                          <p:attrName>style.visibility</p:attrName>
                                        </p:attrNameLst>
                                      </p:cBhvr>
                                      <p:to>
                                        <p:strVal val="visible"/>
                                      </p:to>
                                    </p:set>
                                    <p:animEffect transition="in" filter="wipe(down)">
                                      <p:cBhvr>
                                        <p:cTn dur="500" id="22"/>
                                        <p:tgtEl>
                                          <p:spTgt spid="1048867"/>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8868"/>
                                        </p:tgtEl>
                                        <p:attrNameLst>
                                          <p:attrName>style.visibility</p:attrName>
                                        </p:attrNameLst>
                                      </p:cBhvr>
                                      <p:to>
                                        <p:strVal val="visible"/>
                                      </p:to>
                                    </p:set>
                                    <p:animEffect transition="in" filter="wipe(down)">
                                      <p:cBhvr>
                                        <p:cTn dur="500" id="27"/>
                                        <p:tgtEl>
                                          <p:spTgt spid="1048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64" grpId="0"/>
      <p:bldP spid="1048865" grpId="0"/>
      <p:bldP spid="1048866" grpId="0"/>
      <p:bldP spid="1048867" grpId="0"/>
      <p:bldP spid="104886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68" name=""/>
        <p:cNvGrpSpPr/>
        <p:nvPr/>
      </p:nvGrpSpPr>
      <p:grpSpPr>
        <a:xfrm>
          <a:off x="0" y="0"/>
          <a:ext cx="0" cy="0"/>
          <a:chOff x="0" y="0"/>
          <a:chExt cx="0" cy="0"/>
        </a:xfrm>
      </p:grpSpPr>
      <p:sp>
        <p:nvSpPr>
          <p:cNvPr id="105030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69" name="组合 7"/>
          <p:cNvGrpSpPr/>
          <p:nvPr/>
        </p:nvGrpSpPr>
        <p:grpSpPr>
          <a:xfrm>
            <a:off x="4723049" y="380608"/>
            <a:ext cx="4486699" cy="3079760"/>
            <a:chOff x="312233" y="489671"/>
            <a:chExt cx="4486699" cy="3079760"/>
          </a:xfrm>
        </p:grpSpPr>
        <p:grpSp>
          <p:nvGrpSpPr>
            <p:cNvPr id="270" name="组合 4"/>
            <p:cNvGrpSpPr/>
            <p:nvPr/>
          </p:nvGrpSpPr>
          <p:grpSpPr>
            <a:xfrm>
              <a:off x="312233" y="489671"/>
              <a:ext cx="4486699" cy="3079760"/>
              <a:chOff x="2283908" y="1580284"/>
              <a:chExt cx="4486699" cy="3079760"/>
            </a:xfrm>
          </p:grpSpPr>
          <p:sp>
            <p:nvSpPr>
              <p:cNvPr id="1050301" name="矩形 75"/>
              <p:cNvSpPr>
                <a:spLocks noChangeAspect="1" noMove="1" noResize="1" noRot="1" noAdjustHandles="1" noEditPoints="1" noChangeArrowheads="1" noChangeShapeType="1" noTextEdit="1"/>
              </p:cNvSpPr>
              <p:nvPr/>
            </p:nvSpPr>
            <p:spPr>
              <a:xfrm>
                <a:off x="3444041" y="3727961"/>
                <a:ext cx="750526" cy="377989"/>
              </a:xfrm>
              <a:prstGeom prst="rect"/>
              <a:blipFill>
                <a:blip xmlns:r="http://schemas.openxmlformats.org/officeDocument/2006/relationships" r:embed="rId1"/>
                <a:stretch>
                  <a:fillRect b="-12903"/>
                </a:stretch>
              </a:blipFill>
            </p:spPr>
            <p:txBody>
              <a:bodyPr/>
              <a:p>
                <a:r>
                  <a:rPr altLang="en-US" lang="zh-CN">
                    <a:noFill/>
                  </a:rPr>
                  <a:t> </a:t>
                </a:r>
              </a:p>
            </p:txBody>
          </p:sp>
          <p:grpSp>
            <p:nvGrpSpPr>
              <p:cNvPr id="271" name="组合 2"/>
              <p:cNvGrpSpPr/>
              <p:nvPr/>
            </p:nvGrpSpPr>
            <p:grpSpPr>
              <a:xfrm>
                <a:off x="2283908" y="1580284"/>
                <a:ext cx="3884294" cy="3079760"/>
                <a:chOff x="3856941" y="2132159"/>
                <a:chExt cx="3884294" cy="3079760"/>
              </a:xfrm>
            </p:grpSpPr>
            <p:sp>
              <p:nvSpPr>
                <p:cNvPr id="1050302" name="文本框 314"/>
                <p:cNvSpPr txBox="1"/>
                <p:nvPr/>
              </p:nvSpPr>
              <p:spPr>
                <a:xfrm>
                  <a:off x="3856941" y="3924171"/>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303" name="文本框 315"/>
                <p:cNvSpPr txBox="1"/>
                <p:nvPr/>
              </p:nvSpPr>
              <p:spPr>
                <a:xfrm>
                  <a:off x="3890913" y="464593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304" name="文本框 317"/>
                <p:cNvSpPr txBox="1"/>
                <p:nvPr/>
              </p:nvSpPr>
              <p:spPr>
                <a:xfrm>
                  <a:off x="4207685" y="3978317"/>
                  <a:ext cx="62821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nvGrpSpPr>
                <p:cNvPr id="272" name="组合 245"/>
                <p:cNvGrpSpPr/>
                <p:nvPr/>
              </p:nvGrpSpPr>
              <p:grpSpPr>
                <a:xfrm>
                  <a:off x="4112205" y="2132159"/>
                  <a:ext cx="3629030" cy="3079760"/>
                  <a:chOff x="3909828" y="2128999"/>
                  <a:chExt cx="3629030" cy="3079760"/>
                </a:xfrm>
              </p:grpSpPr>
              <p:grpSp>
                <p:nvGrpSpPr>
                  <p:cNvPr id="273" name="组合 259"/>
                  <p:cNvGrpSpPr/>
                  <p:nvPr/>
                </p:nvGrpSpPr>
                <p:grpSpPr>
                  <a:xfrm flipV="1">
                    <a:off x="3909828" y="2128999"/>
                    <a:ext cx="3629030" cy="3079760"/>
                    <a:chOff x="3986855" y="1745723"/>
                    <a:chExt cx="3629030" cy="3079760"/>
                  </a:xfrm>
                </p:grpSpPr>
                <p:grpSp>
                  <p:nvGrpSpPr>
                    <p:cNvPr id="274" name="Group 178"/>
                    <p:cNvGrpSpPr/>
                    <p:nvPr/>
                  </p:nvGrpSpPr>
                  <p:grpSpPr bwMode="auto">
                    <a:xfrm>
                      <a:off x="3986855" y="1745723"/>
                      <a:ext cx="3629030" cy="3079760"/>
                      <a:chOff x="2680" y="526"/>
                      <a:chExt cx="2286" cy="1940"/>
                    </a:xfrm>
                  </p:grpSpPr>
                  <p:sp>
                    <p:nvSpPr>
                      <p:cNvPr id="1050305" name="Line 119"/>
                      <p:cNvSpPr>
                        <a:spLocks noChangeShapeType="1"/>
                      </p:cNvSpPr>
                      <p:nvPr/>
                    </p:nvSpPr>
                    <p:spPr bwMode="auto">
                      <a:xfrm flipV="1">
                        <a:off x="3942" y="1894"/>
                        <a:ext cx="0" cy="54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306" name="Line 121"/>
                      <p:cNvSpPr>
                        <a:spLocks noChangeShapeType="1"/>
                      </p:cNvSpPr>
                      <p:nvPr/>
                    </p:nvSpPr>
                    <p:spPr bwMode="auto">
                      <a:xfrm flipH="1">
                        <a:off x="3705" y="2451"/>
                        <a:ext cx="1220"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307" name="Line 124"/>
                      <p:cNvSpPr>
                        <a:spLocks noChangeShapeType="1"/>
                      </p:cNvSpPr>
                      <p:nvPr/>
                    </p:nvSpPr>
                    <p:spPr bwMode="auto">
                      <a:xfrm>
                        <a:off x="3633" y="526"/>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308" name="Line 127"/>
                      <p:cNvSpPr>
                        <a:spLocks noChangeShapeType="1"/>
                      </p:cNvSpPr>
                      <p:nvPr/>
                    </p:nvSpPr>
                    <p:spPr bwMode="auto">
                      <a:xfrm flipH="1">
                        <a:off x="3937" y="1898"/>
                        <a:ext cx="76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309" name="Line 128"/>
                      <p:cNvSpPr>
                        <a:spLocks noChangeShapeType="1"/>
                      </p:cNvSpPr>
                      <p:nvPr/>
                    </p:nvSpPr>
                    <p:spPr bwMode="auto">
                      <a:xfrm flipH="1" flipV="1">
                        <a:off x="3713" y="527"/>
                        <a:ext cx="0" cy="1926"/>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310" name="Line 129"/>
                      <p:cNvSpPr>
                        <a:spLocks noChangeShapeType="1"/>
                      </p:cNvSpPr>
                      <p:nvPr/>
                    </p:nvSpPr>
                    <p:spPr bwMode="auto">
                      <a:xfrm flipH="1" flipV="1">
                        <a:off x="4910" y="626"/>
                        <a:ext cx="0" cy="1817"/>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311" name="Line 130"/>
                      <p:cNvSpPr>
                        <a:spLocks noChangeShapeType="1"/>
                      </p:cNvSpPr>
                      <p:nvPr/>
                    </p:nvSpPr>
                    <p:spPr bwMode="auto">
                      <a:xfrm flipH="1" flipV="1">
                        <a:off x="4339" y="1613"/>
                        <a:ext cx="0" cy="28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312" name="Line 133"/>
                      <p:cNvSpPr>
                        <a:spLocks noChangeShapeType="1"/>
                      </p:cNvSpPr>
                      <p:nvPr/>
                    </p:nvSpPr>
                    <p:spPr bwMode="auto">
                      <a:xfrm flipH="1">
                        <a:off x="2680" y="1324"/>
                        <a:ext cx="50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313" name="Rectangle 136"/>
                      <p:cNvSpPr>
                        <a:spLocks noChangeArrowheads="1"/>
                      </p:cNvSpPr>
                      <p:nvPr/>
                    </p:nvSpPr>
                    <p:spPr bwMode="auto">
                      <a:xfrm>
                        <a:off x="4864" y="999"/>
                        <a:ext cx="102" cy="272"/>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314" name="Line 149"/>
                      <p:cNvSpPr>
                        <a:spLocks noChangeShapeType="1"/>
                      </p:cNvSpPr>
                      <p:nvPr/>
                    </p:nvSpPr>
                    <p:spPr bwMode="auto">
                      <a:xfrm rot="16200000" flipH="1">
                        <a:off x="4148" y="1858"/>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315" name="Line 150"/>
                      <p:cNvSpPr>
                        <a:spLocks noChangeShapeType="1"/>
                      </p:cNvSpPr>
                      <p:nvPr/>
                    </p:nvSpPr>
                    <p:spPr bwMode="auto">
                      <a:xfrm flipV="1">
                        <a:off x="3840" y="863"/>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316" name="Line 165"/>
                      <p:cNvSpPr>
                        <a:spLocks noChangeShapeType="1"/>
                      </p:cNvSpPr>
                      <p:nvPr/>
                    </p:nvSpPr>
                    <p:spPr bwMode="auto">
                      <a:xfrm rot="5400000" flipH="1">
                        <a:off x="4508" y="1855"/>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317" name="Line 175"/>
                      <p:cNvSpPr>
                        <a:spLocks noChangeShapeType="1"/>
                      </p:cNvSpPr>
                      <p:nvPr/>
                    </p:nvSpPr>
                    <p:spPr bwMode="auto">
                      <a:xfrm flipV="1">
                        <a:off x="4696" y="1894"/>
                        <a:ext cx="0" cy="572"/>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50318" name="文本框 269"/>
                    <p:cNvSpPr txBox="1"/>
                    <p:nvPr/>
                  </p:nvSpPr>
                  <p:spPr>
                    <a:xfrm flipV="1">
                      <a:off x="7099072" y="2466450"/>
                      <a:ext cx="388830"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50319" name="Line 122"/>
                    <p:cNvSpPr>
                      <a:spLocks noChangeShapeType="1"/>
                    </p:cNvSpPr>
                    <p:nvPr/>
                  </p:nvSpPr>
                  <p:spPr bwMode="auto">
                    <a:xfrm flipH="1" flipV="1">
                      <a:off x="6593751" y="4576131"/>
                      <a:ext cx="0" cy="22371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50320" name="Line 133"/>
                  <p:cNvSpPr>
                    <a:spLocks noChangeShapeType="1"/>
                  </p:cNvSpPr>
                  <p:nvPr/>
                </p:nvSpPr>
                <p:spPr bwMode="auto">
                  <a:xfrm flipH="1" flipV="1">
                    <a:off x="6539774" y="3483141"/>
                    <a:ext cx="91518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grpSp>
            <p:sp>
              <p:nvSpPr>
                <p:cNvPr id="1050321" name="Line 133"/>
                <p:cNvSpPr>
                  <a:spLocks noChangeShapeType="1"/>
                </p:cNvSpPr>
                <p:nvPr/>
              </p:nvSpPr>
              <p:spPr bwMode="auto">
                <a:xfrm flipH="1" flipV="1">
                  <a:off x="4111894" y="5052560"/>
                  <a:ext cx="3564253"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322" name="Oval 138"/>
                <p:cNvSpPr>
                  <a:spLocks noChangeArrowheads="1"/>
                </p:cNvSpPr>
                <p:nvPr/>
              </p:nvSpPr>
              <p:spPr bwMode="auto">
                <a:xfrm flipV="1">
                  <a:off x="3989345" y="3886022"/>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323" name="Oval 138"/>
                <p:cNvSpPr>
                  <a:spLocks noChangeArrowheads="1"/>
                </p:cNvSpPr>
                <p:nvPr/>
              </p:nvSpPr>
              <p:spPr bwMode="auto">
                <a:xfrm flipV="1">
                  <a:off x="3992638" y="4985482"/>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324" name="Line 133"/>
                <p:cNvSpPr>
                  <a:spLocks noChangeShapeType="1"/>
                </p:cNvSpPr>
                <p:nvPr/>
              </p:nvSpPr>
              <p:spPr bwMode="auto">
                <a:xfrm flipH="1" flipV="1">
                  <a:off x="5738861" y="3823647"/>
                  <a:ext cx="64321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325" name="Oval 138"/>
                <p:cNvSpPr>
                  <a:spLocks noChangeArrowheads="1"/>
                </p:cNvSpPr>
                <p:nvPr/>
              </p:nvSpPr>
              <p:spPr bwMode="auto">
                <a:xfrm flipV="1">
                  <a:off x="6382551" y="3762528"/>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326" name="Oval 138"/>
                <p:cNvSpPr>
                  <a:spLocks noChangeArrowheads="1"/>
                </p:cNvSpPr>
                <p:nvPr/>
              </p:nvSpPr>
              <p:spPr bwMode="auto">
                <a:xfrm flipV="1">
                  <a:off x="6393118" y="4991441"/>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327" name="文本框 326"/>
                <p:cNvSpPr txBox="1"/>
                <p:nvPr/>
              </p:nvSpPr>
              <p:spPr>
                <a:xfrm>
                  <a:off x="6485737" y="3623777"/>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328" name="文本框 327"/>
                <p:cNvSpPr txBox="1"/>
                <p:nvPr/>
              </p:nvSpPr>
              <p:spPr>
                <a:xfrm>
                  <a:off x="6541861" y="472032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329" name="Rectangle 136"/>
                <p:cNvSpPr>
                  <a:spLocks noChangeArrowheads="1"/>
                </p:cNvSpPr>
                <p:nvPr/>
              </p:nvSpPr>
              <p:spPr bwMode="auto">
                <a:xfrm rot="5400000" flipV="1">
                  <a:off x="4387202" y="3728859"/>
                  <a:ext cx="161925" cy="43180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sp>
            <p:nvSpPr>
              <p:cNvPr id="1050330" name="Line 122"/>
              <p:cNvSpPr>
                <a:spLocks noChangeShapeType="1"/>
              </p:cNvSpPr>
              <p:nvPr/>
            </p:nvSpPr>
            <p:spPr bwMode="auto">
              <a:xfrm flipH="1" flipV="1">
                <a:off x="3347297" y="3409349"/>
                <a:ext cx="0" cy="1118622"/>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331" name="Rectangle 136"/>
              <p:cNvSpPr>
                <a:spLocks noChangeArrowheads="1"/>
              </p:cNvSpPr>
              <p:nvPr/>
            </p:nvSpPr>
            <p:spPr bwMode="auto">
              <a:xfrm rot="10800000" flipV="1">
                <a:off x="3280242" y="3798243"/>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nvGrpSpPr>
              <p:cNvPr id="275" name="组合 1"/>
              <p:cNvGrpSpPr/>
              <p:nvPr/>
            </p:nvGrpSpPr>
            <p:grpSpPr>
              <a:xfrm>
                <a:off x="4081955" y="3744471"/>
                <a:ext cx="198538" cy="342320"/>
                <a:chOff x="3672605" y="4910718"/>
                <a:chExt cx="289999" cy="500018"/>
              </a:xfrm>
            </p:grpSpPr>
            <p:sp>
              <p:nvSpPr>
                <p:cNvPr id="1050332" name="等腰三角形 73"/>
                <p:cNvSpPr/>
                <p:nvPr/>
              </p:nvSpPr>
              <p:spPr>
                <a:xfrm>
                  <a:off x="3672606" y="4910718"/>
                  <a:ext cx="289998" cy="249998"/>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33" name="等腰三角形 74"/>
                <p:cNvSpPr/>
                <p:nvPr/>
              </p:nvSpPr>
              <p:spPr>
                <a:xfrm flipV="1">
                  <a:off x="3672605" y="5160738"/>
                  <a:ext cx="289998" cy="249998"/>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34" name="矩形 77"/>
              <p:cNvSpPr>
                <a:spLocks noChangeAspect="1" noMove="1" noResize="1" noRot="1" noAdjustHandles="1" noEditPoints="1" noChangeArrowheads="1" noChangeShapeType="1" noTextEdit="1"/>
              </p:cNvSpPr>
              <p:nvPr/>
            </p:nvSpPr>
            <p:spPr>
              <a:xfrm>
                <a:off x="2953982" y="2825596"/>
                <a:ext cx="523733" cy="377989"/>
              </a:xfrm>
              <a:prstGeom prst="rect"/>
              <a:blipFill>
                <a:blip xmlns:r="http://schemas.openxmlformats.org/officeDocument/2006/relationships" r:embed="rId2"/>
                <a:stretch>
                  <a:fillRect b="-1613"/>
                </a:stretch>
              </a:blipFill>
            </p:spPr>
            <p:txBody>
              <a:bodyPr/>
              <a:p>
                <a:r>
                  <a:rPr altLang="en-US" lang="zh-CN">
                    <a:noFill/>
                  </a:rPr>
                  <a:t> </a:t>
                </a:r>
              </a:p>
            </p:txBody>
          </p:sp>
          <p:sp>
            <p:nvSpPr>
              <p:cNvPr id="1050335" name="Line 149"/>
              <p:cNvSpPr>
                <a:spLocks noChangeShapeType="1"/>
              </p:cNvSpPr>
              <p:nvPr/>
            </p:nvSpPr>
            <p:spPr bwMode="auto">
              <a:xfrm rot="5400000" flipH="1" flipV="1">
                <a:off x="3229521" y="3064880"/>
                <a:ext cx="0" cy="344488"/>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grpSp>
            <p:nvGrpSpPr>
              <p:cNvPr id="276" name="组合 79"/>
              <p:cNvGrpSpPr/>
              <p:nvPr/>
            </p:nvGrpSpPr>
            <p:grpSpPr>
              <a:xfrm>
                <a:off x="4079160" y="2266775"/>
                <a:ext cx="198538" cy="342320"/>
                <a:chOff x="3672605" y="4910718"/>
                <a:chExt cx="289999" cy="500018"/>
              </a:xfrm>
            </p:grpSpPr>
            <p:sp>
              <p:nvSpPr>
                <p:cNvPr id="1050336" name="等腰三角形 80"/>
                <p:cNvSpPr/>
                <p:nvPr/>
              </p:nvSpPr>
              <p:spPr>
                <a:xfrm>
                  <a:off x="3672606" y="4910718"/>
                  <a:ext cx="289998" cy="249998"/>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37" name="等腰三角形 81"/>
                <p:cNvSpPr/>
                <p:nvPr/>
              </p:nvSpPr>
              <p:spPr>
                <a:xfrm flipV="1">
                  <a:off x="3672605" y="5160738"/>
                  <a:ext cx="289998" cy="249998"/>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38" name="矩形 82"/>
              <p:cNvSpPr>
                <a:spLocks noChangeAspect="1" noMove="1" noResize="1" noRot="1" noAdjustHandles="1" noEditPoints="1" noChangeArrowheads="1" noChangeShapeType="1" noTextEdit="1"/>
              </p:cNvSpPr>
              <p:nvPr/>
            </p:nvSpPr>
            <p:spPr>
              <a:xfrm>
                <a:off x="3485938" y="2211445"/>
                <a:ext cx="572401" cy="377989"/>
              </a:xfrm>
              <a:prstGeom prst="rect"/>
              <a:blipFill>
                <a:blip xmlns:r="http://schemas.openxmlformats.org/officeDocument/2006/relationships" r:embed="rId3"/>
                <a:stretch>
                  <a:fillRect b="-12903"/>
                </a:stretch>
              </a:blipFill>
            </p:spPr>
            <p:txBody>
              <a:bodyPr/>
              <a:p>
                <a:r>
                  <a:rPr altLang="en-US" lang="zh-CN">
                    <a:noFill/>
                  </a:rPr>
                  <a:t> </a:t>
                </a:r>
              </a:p>
            </p:txBody>
          </p:sp>
          <p:sp>
            <p:nvSpPr>
              <p:cNvPr id="1050339" name="矩形 83"/>
              <p:cNvSpPr>
                <a:spLocks noChangeAspect="1" noMove="1" noResize="1" noRot="1" noAdjustHandles="1" noEditPoints="1" noChangeArrowheads="1" noChangeShapeType="1" noTextEdit="1"/>
              </p:cNvSpPr>
              <p:nvPr/>
            </p:nvSpPr>
            <p:spPr>
              <a:xfrm>
                <a:off x="4535127" y="1639657"/>
                <a:ext cx="565539" cy="400110"/>
              </a:xfrm>
              <a:prstGeom prst="rect"/>
              <a:blipFill>
                <a:blip xmlns:r="http://schemas.openxmlformats.org/officeDocument/2006/relationships" r:embed="rId4"/>
                <a:stretch>
                  <a:fillRect b="-1515"/>
                </a:stretch>
              </a:blipFill>
            </p:spPr>
            <p:txBody>
              <a:bodyPr/>
              <a:p>
                <a:r>
                  <a:rPr altLang="en-US" lang="zh-CN">
                    <a:noFill/>
                  </a:rPr>
                  <a:t> </a:t>
                </a:r>
              </a:p>
            </p:txBody>
          </p:sp>
          <p:sp>
            <p:nvSpPr>
              <p:cNvPr id="1050340" name="Line 150"/>
              <p:cNvSpPr>
                <a:spLocks noChangeShapeType="1"/>
              </p:cNvSpPr>
              <p:nvPr/>
            </p:nvSpPr>
            <p:spPr bwMode="auto">
              <a:xfrm>
                <a:off x="4002558" y="2280374"/>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341" name="矩形 85"/>
              <p:cNvSpPr>
                <a:spLocks noChangeAspect="1" noMove="1" noResize="1" noRot="1" noAdjustHandles="1" noEditPoints="1" noChangeArrowheads="1" noChangeShapeType="1" noTextEdit="1"/>
              </p:cNvSpPr>
              <p:nvPr/>
            </p:nvSpPr>
            <p:spPr>
              <a:xfrm>
                <a:off x="2715081" y="3774727"/>
                <a:ext cx="675313" cy="400110"/>
              </a:xfrm>
              <a:prstGeom prst="rect"/>
              <a:blipFill>
                <a:blip xmlns:r="http://schemas.openxmlformats.org/officeDocument/2006/relationships" r:embed="rId5"/>
                <a:stretch>
                  <a:fillRect b="-1515"/>
                </a:stretch>
              </a:blipFill>
            </p:spPr>
            <p:txBody>
              <a:bodyPr/>
              <a:p>
                <a:r>
                  <a:rPr altLang="en-US" lang="zh-CN">
                    <a:noFill/>
                  </a:rPr>
                  <a:t> </a:t>
                </a:r>
              </a:p>
            </p:txBody>
          </p:sp>
          <p:sp>
            <p:nvSpPr>
              <p:cNvPr id="1050342" name="Rectangle 136"/>
              <p:cNvSpPr>
                <a:spLocks noChangeArrowheads="1"/>
              </p:cNvSpPr>
              <p:nvPr/>
            </p:nvSpPr>
            <p:spPr bwMode="auto">
              <a:xfrm rot="10800000" flipV="1">
                <a:off x="4463076" y="1898517"/>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343" name="矩形 87"/>
              <p:cNvSpPr>
                <a:spLocks noChangeAspect="1" noMove="1" noResize="1" noRot="1" noAdjustHandles="1" noEditPoints="1" noChangeArrowheads="1" noChangeShapeType="1" noTextEdit="1"/>
              </p:cNvSpPr>
              <p:nvPr/>
            </p:nvSpPr>
            <p:spPr>
              <a:xfrm>
                <a:off x="4598808" y="1988905"/>
                <a:ext cx="425950" cy="377989"/>
              </a:xfrm>
              <a:prstGeom prst="rect"/>
              <a:blipFill>
                <a:blip xmlns:r="http://schemas.openxmlformats.org/officeDocument/2006/relationships" r:embed="rId6"/>
                <a:stretch>
                  <a:fillRect b="-1613"/>
                </a:stretch>
              </a:blipFill>
            </p:spPr>
            <p:txBody>
              <a:bodyPr/>
              <a:p>
                <a:r>
                  <a:rPr altLang="en-US" lang="zh-CN">
                    <a:noFill/>
                  </a:rPr>
                  <a:t> </a:t>
                </a:r>
              </a:p>
            </p:txBody>
          </p:sp>
          <p:sp>
            <p:nvSpPr>
              <p:cNvPr id="1050344" name="矩形 88"/>
              <p:cNvSpPr>
                <a:spLocks noChangeAspect="1" noMove="1" noResize="1" noRot="1" noAdjustHandles="1" noEditPoints="1" noChangeArrowheads="1" noChangeShapeType="1" noTextEdit="1"/>
              </p:cNvSpPr>
              <p:nvPr/>
            </p:nvSpPr>
            <p:spPr>
              <a:xfrm>
                <a:off x="5221850" y="2000165"/>
                <a:ext cx="425950" cy="377989"/>
              </a:xfrm>
              <a:prstGeom prst="rect"/>
              <a:blipFill>
                <a:blip xmlns:r="http://schemas.openxmlformats.org/officeDocument/2006/relationships" r:embed="rId7"/>
                <a:stretch>
                  <a:fillRect b="-1613"/>
                </a:stretch>
              </a:blipFill>
            </p:spPr>
            <p:txBody>
              <a:bodyPr/>
              <a:p>
                <a:r>
                  <a:rPr altLang="en-US" lang="zh-CN">
                    <a:noFill/>
                  </a:rPr>
                  <a:t> </a:t>
                </a:r>
              </a:p>
            </p:txBody>
          </p:sp>
          <p:grpSp>
            <p:nvGrpSpPr>
              <p:cNvPr id="277" name="组合 89"/>
              <p:cNvGrpSpPr/>
              <p:nvPr/>
            </p:nvGrpSpPr>
            <p:grpSpPr>
              <a:xfrm>
                <a:off x="5963023" y="2118556"/>
                <a:ext cx="198538" cy="342320"/>
                <a:chOff x="3672605" y="4910718"/>
                <a:chExt cx="289999" cy="500018"/>
              </a:xfrm>
            </p:grpSpPr>
            <p:sp>
              <p:nvSpPr>
                <p:cNvPr id="1050345" name="等腰三角形 90"/>
                <p:cNvSpPr/>
                <p:nvPr/>
              </p:nvSpPr>
              <p:spPr>
                <a:xfrm>
                  <a:off x="3672606" y="4910718"/>
                  <a:ext cx="289998" cy="249998"/>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46" name="等腰三角形 91"/>
                <p:cNvSpPr/>
                <p:nvPr/>
              </p:nvSpPr>
              <p:spPr>
                <a:xfrm flipV="1">
                  <a:off x="3672605" y="5160738"/>
                  <a:ext cx="289998" cy="249998"/>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47" name="矩形 92"/>
              <p:cNvSpPr>
                <a:spLocks noChangeAspect="1" noMove="1" noResize="1" noRot="1" noAdjustHandles="1" noEditPoints="1" noChangeArrowheads="1" noChangeShapeType="1" noTextEdit="1"/>
              </p:cNvSpPr>
              <p:nvPr/>
            </p:nvSpPr>
            <p:spPr>
              <a:xfrm>
                <a:off x="6198206" y="2059938"/>
                <a:ext cx="572401" cy="377989"/>
              </a:xfrm>
              <a:prstGeom prst="rect"/>
              <a:blipFill>
                <a:blip xmlns:r="http://schemas.openxmlformats.org/officeDocument/2006/relationships" r:embed="rId8"/>
                <a:stretch>
                  <a:fillRect b="-14516"/>
                </a:stretch>
              </a:blipFill>
            </p:spPr>
            <p:txBody>
              <a:bodyPr/>
              <a:p>
                <a:r>
                  <a:rPr altLang="en-US" lang="zh-CN">
                    <a:noFill/>
                  </a:rPr>
                  <a:t> </a:t>
                </a:r>
              </a:p>
            </p:txBody>
          </p:sp>
          <p:sp>
            <p:nvSpPr>
              <p:cNvPr id="1050348" name="Line 150"/>
              <p:cNvSpPr>
                <a:spLocks noChangeShapeType="1"/>
              </p:cNvSpPr>
              <p:nvPr/>
            </p:nvSpPr>
            <p:spPr bwMode="auto">
              <a:xfrm>
                <a:off x="6222357" y="2137498"/>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349" name="Line 124"/>
              <p:cNvSpPr>
                <a:spLocks noChangeShapeType="1"/>
              </p:cNvSpPr>
              <p:nvPr/>
            </p:nvSpPr>
            <p:spPr bwMode="auto">
              <a:xfrm flipV="1">
                <a:off x="5010971" y="1834113"/>
                <a:ext cx="271463" cy="1588"/>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350" name="Rectangle 136"/>
              <p:cNvSpPr>
                <a:spLocks noChangeArrowheads="1"/>
              </p:cNvSpPr>
              <p:nvPr/>
            </p:nvSpPr>
            <p:spPr bwMode="auto">
              <a:xfrm rot="10800000" flipV="1">
                <a:off x="5660229" y="1903043"/>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351" name="矩形 96"/>
              <p:cNvSpPr>
                <a:spLocks noChangeAspect="1" noMove="1" noResize="1" noRot="1" noAdjustHandles="1" noEditPoints="1" noChangeArrowheads="1" noChangeShapeType="1" noTextEdit="1"/>
              </p:cNvSpPr>
              <p:nvPr/>
            </p:nvSpPr>
            <p:spPr>
              <a:xfrm>
                <a:off x="5181057" y="1629581"/>
                <a:ext cx="565539" cy="400110"/>
              </a:xfrm>
              <a:prstGeom prst="rect"/>
              <a:blipFill>
                <a:blip xmlns:r="http://schemas.openxmlformats.org/officeDocument/2006/relationships" r:embed="rId9"/>
                <a:stretch>
                  <a:fillRect b="-3077"/>
                </a:stretch>
              </a:blipFill>
            </p:spPr>
            <p:txBody>
              <a:bodyPr/>
              <a:p>
                <a:r>
                  <a:rPr altLang="en-US" lang="zh-CN">
                    <a:noFill/>
                  </a:rPr>
                  <a:t> </a:t>
                </a:r>
              </a:p>
            </p:txBody>
          </p:sp>
        </p:grpSp>
        <p:sp>
          <p:nvSpPr>
            <p:cNvPr id="1050352" name="Line 122"/>
            <p:cNvSpPr>
              <a:spLocks noChangeShapeType="1"/>
            </p:cNvSpPr>
            <p:nvPr/>
          </p:nvSpPr>
          <p:spPr bwMode="auto">
            <a:xfrm flipH="1" flipV="1">
              <a:off x="2699655" y="2201281"/>
              <a:ext cx="0" cy="1202832"/>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353" name="Rectangle 136"/>
            <p:cNvSpPr>
              <a:spLocks noChangeArrowheads="1"/>
            </p:cNvSpPr>
            <p:nvPr/>
          </p:nvSpPr>
          <p:spPr bwMode="auto">
            <a:xfrm rot="10800000" flipV="1">
              <a:off x="2646008" y="2619178"/>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354" name="矩形 100"/>
            <p:cNvSpPr>
              <a:spLocks noChangeAspect="1" noMove="1" noResize="1" noRot="1" noAdjustHandles="1" noEditPoints="1" noChangeArrowheads="1" noChangeShapeType="1" noTextEdit="1"/>
            </p:cNvSpPr>
            <p:nvPr/>
          </p:nvSpPr>
          <p:spPr>
            <a:xfrm>
              <a:off x="2621414" y="2834169"/>
              <a:ext cx="675313" cy="400110"/>
            </a:xfrm>
            <a:prstGeom prst="rect"/>
            <a:blipFill>
              <a:blip xmlns:r="http://schemas.openxmlformats.org/officeDocument/2006/relationships" r:embed="rId10"/>
              <a:stretch>
                <a:fillRect/>
              </a:stretch>
            </a:blipFill>
          </p:spPr>
          <p:txBody>
            <a:bodyPr/>
            <a:p>
              <a:r>
                <a:rPr altLang="en-US" lang="zh-CN">
                  <a:noFill/>
                </a:rPr>
                <a:t> </a:t>
              </a:r>
            </a:p>
          </p:txBody>
        </p:sp>
        <p:sp>
          <p:nvSpPr>
            <p:cNvPr id="1050355" name="Line 122"/>
            <p:cNvSpPr>
              <a:spLocks noChangeShapeType="1"/>
            </p:cNvSpPr>
            <p:nvPr/>
          </p:nvSpPr>
          <p:spPr bwMode="auto">
            <a:xfrm flipH="1" flipV="1">
              <a:off x="2408317" y="510309"/>
              <a:ext cx="0" cy="166945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356" name="Rectangle 136"/>
            <p:cNvSpPr>
              <a:spLocks noChangeArrowheads="1"/>
            </p:cNvSpPr>
            <p:nvPr/>
          </p:nvSpPr>
          <p:spPr bwMode="auto">
            <a:xfrm rot="10800000" flipV="1">
              <a:off x="2345105" y="1497643"/>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357" name="矩形 103"/>
            <p:cNvSpPr>
              <a:spLocks noChangeAspect="1" noMove="1" noResize="1" noRot="1" noAdjustHandles="1" noEditPoints="1" noChangeArrowheads="1" noChangeShapeType="1" noTextEdit="1"/>
            </p:cNvSpPr>
            <p:nvPr/>
          </p:nvSpPr>
          <p:spPr>
            <a:xfrm>
              <a:off x="2334388" y="1706462"/>
              <a:ext cx="531043" cy="400110"/>
            </a:xfrm>
            <a:prstGeom prst="rect"/>
            <a:blipFill>
              <a:blip xmlns:r="http://schemas.openxmlformats.org/officeDocument/2006/relationships" r:embed="rId11"/>
              <a:stretch>
                <a:fillRect/>
              </a:stretch>
            </a:blipFill>
          </p:spPr>
          <p:txBody>
            <a:bodyPr/>
            <a:p>
              <a:r>
                <a:rPr altLang="en-US" lang="zh-CN">
                  <a:noFill/>
                </a:rPr>
                <a:t> </a:t>
              </a:r>
            </a:p>
          </p:txBody>
        </p:sp>
        <p:sp>
          <p:nvSpPr>
            <p:cNvPr id="1050358" name="Line 122"/>
            <p:cNvSpPr>
              <a:spLocks noChangeShapeType="1"/>
            </p:cNvSpPr>
            <p:nvPr/>
          </p:nvSpPr>
          <p:spPr bwMode="auto">
            <a:xfrm flipH="1" flipV="1">
              <a:off x="3918909" y="519718"/>
              <a:ext cx="0" cy="1320977"/>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359" name="Rectangle 136"/>
            <p:cNvSpPr>
              <a:spLocks noChangeArrowheads="1"/>
            </p:cNvSpPr>
            <p:nvPr/>
          </p:nvSpPr>
          <p:spPr bwMode="auto">
            <a:xfrm rot="10800000" flipV="1">
              <a:off x="3855062" y="1384367"/>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360" name="矩形 106"/>
            <p:cNvSpPr>
              <a:spLocks noChangeAspect="1" noMove="1" noResize="1" noRot="1" noAdjustHandles="1" noEditPoints="1" noChangeArrowheads="1" noChangeShapeType="1" noTextEdit="1"/>
            </p:cNvSpPr>
            <p:nvPr/>
          </p:nvSpPr>
          <p:spPr>
            <a:xfrm>
              <a:off x="3403762" y="1391375"/>
              <a:ext cx="531043" cy="400110"/>
            </a:xfrm>
            <a:prstGeom prst="rect"/>
            <a:blipFill>
              <a:blip xmlns:r="http://schemas.openxmlformats.org/officeDocument/2006/relationships" r:embed="rId12"/>
              <a:stretch>
                <a:fillRect/>
              </a:stretch>
            </a:blipFill>
          </p:spPr>
          <p:txBody>
            <a:bodyPr/>
            <a:p>
              <a:r>
                <a:rPr altLang="en-US" lang="zh-CN">
                  <a:noFill/>
                </a:rPr>
                <a:t> </a:t>
              </a:r>
            </a:p>
          </p:txBody>
        </p:sp>
      </p:grpSp>
      <p:grpSp>
        <p:nvGrpSpPr>
          <p:cNvPr id="278" name="组合 5"/>
          <p:cNvGrpSpPr/>
          <p:nvPr/>
        </p:nvGrpSpPr>
        <p:grpSpPr>
          <a:xfrm>
            <a:off x="180509" y="723334"/>
            <a:ext cx="4302290" cy="1962913"/>
            <a:chOff x="991459" y="3867241"/>
            <a:chExt cx="4631713" cy="2113212"/>
          </a:xfrm>
        </p:grpSpPr>
        <p:grpSp>
          <p:nvGrpSpPr>
            <p:cNvPr id="279" name="组合 107"/>
            <p:cNvGrpSpPr/>
            <p:nvPr/>
          </p:nvGrpSpPr>
          <p:grpSpPr>
            <a:xfrm>
              <a:off x="991459" y="3867241"/>
              <a:ext cx="4631713" cy="2113212"/>
              <a:chOff x="1624750" y="3708589"/>
              <a:chExt cx="4631713" cy="2113212"/>
            </a:xfrm>
          </p:grpSpPr>
          <p:grpSp>
            <p:nvGrpSpPr>
              <p:cNvPr id="280" name="组合 108"/>
              <p:cNvGrpSpPr/>
              <p:nvPr/>
            </p:nvGrpSpPr>
            <p:grpSpPr>
              <a:xfrm>
                <a:off x="1624750" y="3708589"/>
                <a:ext cx="4631713" cy="2113212"/>
                <a:chOff x="2887585" y="3834660"/>
                <a:chExt cx="4631713" cy="2113212"/>
              </a:xfrm>
            </p:grpSpPr>
            <p:grpSp>
              <p:nvGrpSpPr>
                <p:cNvPr id="281" name="组合 119"/>
                <p:cNvGrpSpPr/>
                <p:nvPr/>
              </p:nvGrpSpPr>
              <p:grpSpPr>
                <a:xfrm>
                  <a:off x="2887585" y="3834660"/>
                  <a:ext cx="4631713" cy="2113212"/>
                  <a:chOff x="496769" y="998840"/>
                  <a:chExt cx="4631713" cy="2113212"/>
                </a:xfrm>
              </p:grpSpPr>
              <p:grpSp>
                <p:nvGrpSpPr>
                  <p:cNvPr id="282" name="组合 123"/>
                  <p:cNvGrpSpPr/>
                  <p:nvPr/>
                </p:nvGrpSpPr>
                <p:grpSpPr>
                  <a:xfrm>
                    <a:off x="660293" y="1525773"/>
                    <a:ext cx="4468189" cy="1586279"/>
                    <a:chOff x="729107" y="3188570"/>
                    <a:chExt cx="4468189" cy="1586279"/>
                  </a:xfrm>
                </p:grpSpPr>
                <p:grpSp>
                  <p:nvGrpSpPr>
                    <p:cNvPr id="283" name="组合 128"/>
                    <p:cNvGrpSpPr/>
                    <p:nvPr/>
                  </p:nvGrpSpPr>
                  <p:grpSpPr>
                    <a:xfrm>
                      <a:off x="729107" y="3188570"/>
                      <a:ext cx="4126219" cy="1586279"/>
                      <a:chOff x="749171" y="2663742"/>
                      <a:chExt cx="4126219" cy="1586279"/>
                    </a:xfrm>
                  </p:grpSpPr>
                  <p:grpSp>
                    <p:nvGrpSpPr>
                      <p:cNvPr id="284" name="组合 133"/>
                      <p:cNvGrpSpPr/>
                      <p:nvPr/>
                    </p:nvGrpSpPr>
                    <p:grpSpPr>
                      <a:xfrm>
                        <a:off x="961853" y="2663742"/>
                        <a:ext cx="3913537" cy="1536253"/>
                        <a:chOff x="961853" y="2663742"/>
                        <a:chExt cx="3913537" cy="1536253"/>
                      </a:xfrm>
                    </p:grpSpPr>
                    <p:sp>
                      <p:nvSpPr>
                        <p:cNvPr id="1050361" name="Line 1073"/>
                        <p:cNvSpPr>
                          <a:spLocks noChangeShapeType="1"/>
                        </p:cNvSpPr>
                        <p:nvPr/>
                      </p:nvSpPr>
                      <p:spPr bwMode="auto">
                        <a:xfrm flipH="1">
                          <a:off x="961853" y="2716069"/>
                          <a:ext cx="11716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62" name="Line 1073"/>
                        <p:cNvSpPr>
                          <a:spLocks noChangeShapeType="1"/>
                        </p:cNvSpPr>
                        <p:nvPr/>
                      </p:nvSpPr>
                      <p:spPr bwMode="auto">
                        <a:xfrm flipH="1">
                          <a:off x="966681" y="4161924"/>
                          <a:ext cx="38290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63" name="Line 1073"/>
                        <p:cNvSpPr>
                          <a:spLocks noChangeShapeType="1"/>
                        </p:cNvSpPr>
                        <p:nvPr/>
                      </p:nvSpPr>
                      <p:spPr bwMode="auto">
                        <a:xfrm flipH="1">
                          <a:off x="3411792" y="2715291"/>
                          <a:ext cx="13754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64" name="椭圆 139"/>
                        <p:cNvSpPr/>
                        <p:nvPr/>
                      </p:nvSpPr>
                      <p:spPr>
                        <a:xfrm>
                          <a:off x="4761447" y="266374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65" name="椭圆 140"/>
                        <p:cNvSpPr/>
                        <p:nvPr/>
                      </p:nvSpPr>
                      <p:spPr>
                        <a:xfrm>
                          <a:off x="4795695" y="412030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66" name="文本框 134"/>
                      <p:cNvSpPr txBox="1"/>
                      <p:nvPr/>
                    </p:nvSpPr>
                    <p:spPr>
                      <a:xfrm>
                        <a:off x="749171" y="2711306"/>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367" name="文本框 135"/>
                      <p:cNvSpPr txBox="1"/>
                      <p:nvPr/>
                    </p:nvSpPr>
                    <p:spPr>
                      <a:xfrm>
                        <a:off x="781711" y="378835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368" name="椭圆 129"/>
                    <p:cNvSpPr/>
                    <p:nvPr/>
                  </p:nvSpPr>
                  <p:spPr>
                    <a:xfrm>
                      <a:off x="864792" y="3201662"/>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69" name="椭圆 130"/>
                    <p:cNvSpPr/>
                    <p:nvPr/>
                  </p:nvSpPr>
                  <p:spPr>
                    <a:xfrm>
                      <a:off x="861119" y="4650231"/>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70" name="文本框 131"/>
                    <p:cNvSpPr txBox="1"/>
                    <p:nvPr/>
                  </p:nvSpPr>
                  <p:spPr>
                    <a:xfrm>
                      <a:off x="4610233" y="3188570"/>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371" name="文本框 132"/>
                    <p:cNvSpPr txBox="1"/>
                    <p:nvPr/>
                  </p:nvSpPr>
                  <p:spPr>
                    <a:xfrm>
                      <a:off x="4662622" y="426576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372" name="矩形 124"/>
                  <p:cNvSpPr>
                    <a:spLocks noChangeAspect="1" noMove="1" noResize="1" noRot="1" noAdjustHandles="1" noEditPoints="1" noChangeArrowheads="1" noChangeShapeType="1" noTextEdit="1"/>
                  </p:cNvSpPr>
                  <p:nvPr/>
                </p:nvSpPr>
                <p:spPr>
                  <a:xfrm>
                    <a:off x="496769" y="2070790"/>
                    <a:ext cx="659946" cy="427091"/>
                  </a:xfrm>
                  <a:prstGeom prst="rect"/>
                  <a:blipFill>
                    <a:blip xmlns:r="http://schemas.openxmlformats.org/officeDocument/2006/relationships" r:embed="rId13"/>
                    <a:stretch>
                      <a:fillRect b="-6154"/>
                    </a:stretch>
                  </a:blipFill>
                </p:spPr>
                <p:txBody>
                  <a:bodyPr/>
                  <a:p>
                    <a:r>
                      <a:rPr altLang="en-US" lang="zh-CN">
                        <a:noFill/>
                      </a:rPr>
                      <a:t> </a:t>
                    </a:r>
                  </a:p>
                </p:txBody>
              </p:sp>
              <p:sp>
                <p:nvSpPr>
                  <p:cNvPr id="1050373" name="矩形 125"/>
                  <p:cNvSpPr>
                    <a:spLocks noChangeAspect="1" noMove="1" noResize="1" noRot="1" noAdjustHandles="1" noEditPoints="1" noChangeArrowheads="1" noChangeShapeType="1" noTextEdit="1"/>
                  </p:cNvSpPr>
                  <p:nvPr/>
                </p:nvSpPr>
                <p:spPr>
                  <a:xfrm>
                    <a:off x="4469271" y="2049929"/>
                    <a:ext cx="638230" cy="427091"/>
                  </a:xfrm>
                  <a:prstGeom prst="rect"/>
                  <a:blipFill>
                    <a:blip xmlns:r="http://schemas.openxmlformats.org/officeDocument/2006/relationships" r:embed="rId14"/>
                    <a:stretch>
                      <a:fillRect/>
                    </a:stretch>
                  </a:blipFill>
                </p:spPr>
                <p:txBody>
                  <a:bodyPr/>
                  <a:p>
                    <a:r>
                      <a:rPr altLang="en-US" lang="zh-CN">
                        <a:noFill/>
                      </a:rPr>
                      <a:t> </a:t>
                    </a:r>
                  </a:p>
                </p:txBody>
              </p:sp>
              <p:sp>
                <p:nvSpPr>
                  <p:cNvPr id="1050374" name="矩形 126"/>
                  <p:cNvSpPr>
                    <a:spLocks noChangeAspect="1" noMove="1" noResize="1" noRot="1" noAdjustHandles="1" noEditPoints="1" noChangeArrowheads="1" noChangeShapeType="1" noTextEdit="1"/>
                  </p:cNvSpPr>
                  <p:nvPr/>
                </p:nvSpPr>
                <p:spPr>
                  <a:xfrm>
                    <a:off x="1119444" y="998840"/>
                    <a:ext cx="499185" cy="427091"/>
                  </a:xfrm>
                  <a:prstGeom prst="rect"/>
                  <a:blipFill>
                    <a:blip xmlns:r="http://schemas.openxmlformats.org/officeDocument/2006/relationships" r:embed="rId15"/>
                    <a:stretch>
                      <a:fillRect b="-6154"/>
                    </a:stretch>
                  </a:blipFill>
                </p:spPr>
                <p:txBody>
                  <a:bodyPr/>
                  <a:p>
                    <a:r>
                      <a:rPr altLang="en-US" lang="zh-CN">
                        <a:noFill/>
                      </a:rPr>
                      <a:t> </a:t>
                    </a:r>
                  </a:p>
                </p:txBody>
              </p:sp>
              <p:sp>
                <p:nvSpPr>
                  <p:cNvPr id="1050375" name="矩形 127"/>
                  <p:cNvSpPr>
                    <a:spLocks noChangeAspect="1" noMove="1" noResize="1" noRot="1" noAdjustHandles="1" noEditPoints="1" noChangeArrowheads="1" noChangeShapeType="1" noTextEdit="1"/>
                  </p:cNvSpPr>
                  <p:nvPr/>
                </p:nvSpPr>
                <p:spPr>
                  <a:xfrm>
                    <a:off x="4183008" y="1044005"/>
                    <a:ext cx="479141" cy="427091"/>
                  </a:xfrm>
                  <a:prstGeom prst="rect"/>
                  <a:blipFill>
                    <a:blip xmlns:r="http://schemas.openxmlformats.org/officeDocument/2006/relationships" r:embed="rId16"/>
                    <a:stretch>
                      <a:fillRect/>
                    </a:stretch>
                  </a:blipFill>
                </p:spPr>
                <p:txBody>
                  <a:bodyPr/>
                  <a:p>
                    <a:r>
                      <a:rPr altLang="en-US" lang="zh-CN">
                        <a:noFill/>
                      </a:rPr>
                      <a:t> </a:t>
                    </a:r>
                  </a:p>
                </p:txBody>
              </p:sp>
            </p:grpSp>
            <p:cxnSp>
              <p:nvCxnSpPr>
                <p:cNvPr id="3145773" name="直接箭头连接符 121"/>
                <p:cNvCxnSpPr>
                  <a:cxnSpLocks/>
                </p:cNvCxnSpPr>
                <p:nvPr/>
              </p:nvCxnSpPr>
              <p:spPr>
                <a:xfrm>
                  <a:off x="3530694" y="4297079"/>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774" name="直接箭头连接符 122"/>
                <p:cNvCxnSpPr>
                  <a:cxnSpLocks/>
                </p:cNvCxnSpPr>
                <p:nvPr/>
              </p:nvCxnSpPr>
              <p:spPr>
                <a:xfrm flipH="1">
                  <a:off x="6503119" y="4325046"/>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grpSp>
          <p:grpSp>
            <p:nvGrpSpPr>
              <p:cNvPr id="285" name="组合 109"/>
              <p:cNvGrpSpPr/>
              <p:nvPr/>
            </p:nvGrpSpPr>
            <p:grpSpPr>
              <a:xfrm>
                <a:off x="2497018" y="4275368"/>
                <a:ext cx="780688" cy="1461661"/>
                <a:chOff x="3141734" y="4325569"/>
                <a:chExt cx="780688" cy="1461661"/>
              </a:xfrm>
            </p:grpSpPr>
            <p:sp>
              <p:nvSpPr>
                <p:cNvPr id="1050376" name="Line 1077"/>
                <p:cNvSpPr>
                  <a:spLocks noChangeShapeType="1"/>
                </p:cNvSpPr>
                <p:nvPr/>
              </p:nvSpPr>
              <p:spPr bwMode="auto">
                <a:xfrm>
                  <a:off x="3824225" y="4325569"/>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77" name="矩形 117"/>
                <p:cNvSpPr/>
                <p:nvPr/>
              </p:nvSpPr>
              <p:spPr>
                <a:xfrm rot="16200000">
                  <a:off x="3591208" y="5010583"/>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78" name="矩形 118"/>
                <p:cNvSpPr>
                  <a:spLocks noChangeAspect="1" noMove="1" noResize="1" noRot="1" noAdjustHandles="1" noEditPoints="1" noChangeArrowheads="1" noChangeShapeType="1" noTextEdit="1"/>
                </p:cNvSpPr>
                <p:nvPr/>
              </p:nvSpPr>
              <p:spPr>
                <a:xfrm>
                  <a:off x="3141734" y="4842281"/>
                  <a:ext cx="590122" cy="416935"/>
                </a:xfrm>
                <a:prstGeom prst="rect"/>
                <a:blipFill>
                  <a:blip xmlns:r="http://schemas.openxmlformats.org/officeDocument/2006/relationships" r:embed="rId17"/>
                  <a:stretch>
                    <a:fillRect b="-6349"/>
                  </a:stretch>
                </a:blipFill>
              </p:spPr>
              <p:txBody>
                <a:bodyPr/>
                <a:p>
                  <a:r>
                    <a:rPr altLang="en-US" lang="zh-CN">
                      <a:noFill/>
                    </a:rPr>
                    <a:t> </a:t>
                  </a:r>
                </a:p>
              </p:txBody>
            </p:sp>
          </p:grpSp>
          <p:grpSp>
            <p:nvGrpSpPr>
              <p:cNvPr id="286" name="组合 110"/>
              <p:cNvGrpSpPr/>
              <p:nvPr/>
            </p:nvGrpSpPr>
            <p:grpSpPr>
              <a:xfrm>
                <a:off x="4305896" y="4267666"/>
                <a:ext cx="884801" cy="1461661"/>
                <a:chOff x="4950612" y="4317867"/>
                <a:chExt cx="884801" cy="1461661"/>
              </a:xfrm>
            </p:grpSpPr>
            <p:sp>
              <p:nvSpPr>
                <p:cNvPr id="1050379" name="Line 1077"/>
                <p:cNvSpPr>
                  <a:spLocks noChangeShapeType="1"/>
                </p:cNvSpPr>
                <p:nvPr/>
              </p:nvSpPr>
              <p:spPr bwMode="auto">
                <a:xfrm>
                  <a:off x="5096914" y="4317867"/>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80" name="等腰三角形 112"/>
                <p:cNvSpPr/>
                <p:nvPr/>
              </p:nvSpPr>
              <p:spPr>
                <a:xfrm>
                  <a:off x="4950613" y="480226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81" name="等腰三角形 113"/>
                <p:cNvSpPr/>
                <p:nvPr/>
              </p:nvSpPr>
              <p:spPr>
                <a:xfrm flipV="1">
                  <a:off x="4950612" y="505228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75" name="直接箭头连接符 114"/>
                <p:cNvCxnSpPr>
                  <a:cxnSpLocks/>
                </p:cNvCxnSpPr>
                <p:nvPr/>
              </p:nvCxnSpPr>
              <p:spPr>
                <a:xfrm>
                  <a:off x="5240610" y="4446475"/>
                  <a:ext cx="2432" cy="32936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0382" name="矩形 115"/>
                <p:cNvSpPr>
                  <a:spLocks noChangeAspect="1" noMove="1" noResize="1" noRot="1" noAdjustHandles="1" noEditPoints="1" noChangeArrowheads="1" noChangeShapeType="1" noTextEdit="1"/>
                </p:cNvSpPr>
                <p:nvPr/>
              </p:nvSpPr>
              <p:spPr>
                <a:xfrm>
                  <a:off x="5195111" y="4833864"/>
                  <a:ext cx="640302" cy="427091"/>
                </a:xfrm>
                <a:prstGeom prst="rect"/>
                <a:blipFill>
                  <a:blip xmlns:r="http://schemas.openxmlformats.org/officeDocument/2006/relationships" r:embed="rId18"/>
                  <a:stretch>
                    <a:fillRect b="-16667"/>
                  </a:stretch>
                </a:blipFill>
              </p:spPr>
              <p:txBody>
                <a:bodyPr/>
                <a:p>
                  <a:r>
                    <a:rPr altLang="en-US" lang="zh-CN">
                      <a:noFill/>
                    </a:rPr>
                    <a:t> </a:t>
                  </a:r>
                </a:p>
              </p:txBody>
            </p:sp>
          </p:grpSp>
        </p:grpSp>
        <p:sp>
          <p:nvSpPr>
            <p:cNvPr id="1050383" name="Line 1077"/>
            <p:cNvSpPr>
              <a:spLocks noChangeShapeType="1"/>
            </p:cNvSpPr>
            <p:nvPr/>
          </p:nvSpPr>
          <p:spPr bwMode="auto">
            <a:xfrm>
              <a:off x="4592084" y="4438754"/>
              <a:ext cx="0" cy="1461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84" name="矩形 144"/>
            <p:cNvSpPr/>
            <p:nvPr/>
          </p:nvSpPr>
          <p:spPr>
            <a:xfrm rot="16200000">
              <a:off x="4370505" y="5099258"/>
              <a:ext cx="466034" cy="196395"/>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85" name="矩形 145"/>
            <p:cNvSpPr>
              <a:spLocks noChangeAspect="1" noMove="1" noResize="1" noRot="1" noAdjustHandles="1" noEditPoints="1" noChangeArrowheads="1" noChangeShapeType="1" noTextEdit="1"/>
            </p:cNvSpPr>
            <p:nvPr/>
          </p:nvSpPr>
          <p:spPr>
            <a:xfrm>
              <a:off x="4605747" y="4931176"/>
              <a:ext cx="553373" cy="416935"/>
            </a:xfrm>
            <a:prstGeom prst="rect"/>
            <a:blipFill>
              <a:blip xmlns:r="http://schemas.openxmlformats.org/officeDocument/2006/relationships" r:embed="rId19"/>
              <a:stretch>
                <a:fillRect/>
              </a:stretch>
            </a:blipFill>
          </p:spPr>
          <p:txBody>
            <a:bodyPr/>
            <a:p>
              <a:r>
                <a:rPr altLang="en-US" lang="zh-CN">
                  <a:noFill/>
                </a:rPr>
                <a:t> </a:t>
              </a:r>
            </a:p>
          </p:txBody>
        </p:sp>
      </p:grpSp>
      <p:grpSp>
        <p:nvGrpSpPr>
          <p:cNvPr id="287" name="组合 11"/>
          <p:cNvGrpSpPr/>
          <p:nvPr/>
        </p:nvGrpSpPr>
        <p:grpSpPr>
          <a:xfrm>
            <a:off x="1545993" y="4067731"/>
            <a:ext cx="6401372" cy="1859551"/>
            <a:chOff x="1545993" y="4067731"/>
            <a:chExt cx="6401372" cy="1859551"/>
          </a:xfrm>
        </p:grpSpPr>
        <p:grpSp>
          <p:nvGrpSpPr>
            <p:cNvPr id="288" name="组合 10"/>
            <p:cNvGrpSpPr/>
            <p:nvPr/>
          </p:nvGrpSpPr>
          <p:grpSpPr>
            <a:xfrm>
              <a:off x="1545993" y="4067731"/>
              <a:ext cx="6401372" cy="1859551"/>
              <a:chOff x="545263" y="4036915"/>
              <a:chExt cx="6401372" cy="1859551"/>
            </a:xfrm>
          </p:grpSpPr>
          <p:sp>
            <p:nvSpPr>
              <p:cNvPr id="1050386" name="矩形 391"/>
              <p:cNvSpPr>
                <a:spLocks noChangeAspect="1" noMove="1" noResize="1" noRot="1" noAdjustHandles="1" noEditPoints="1" noChangeArrowheads="1" noChangeShapeType="1" noTextEdit="1"/>
              </p:cNvSpPr>
              <p:nvPr/>
            </p:nvSpPr>
            <p:spPr>
              <a:xfrm>
                <a:off x="6520686" y="4998589"/>
                <a:ext cx="425949" cy="377989"/>
              </a:xfrm>
              <a:prstGeom prst="rect"/>
              <a:blipFill>
                <a:blip xmlns:r="http://schemas.openxmlformats.org/officeDocument/2006/relationships" r:embed="rId20"/>
                <a:stretch>
                  <a:fillRect b="-1613"/>
                </a:stretch>
              </a:blipFill>
            </p:spPr>
            <p:txBody>
              <a:bodyPr/>
              <a:p>
                <a:r>
                  <a:rPr altLang="en-US" lang="zh-CN">
                    <a:noFill/>
                  </a:rPr>
                  <a:t> </a:t>
                </a:r>
              </a:p>
            </p:txBody>
          </p:sp>
          <p:grpSp>
            <p:nvGrpSpPr>
              <p:cNvPr id="289" name="组合 9"/>
              <p:cNvGrpSpPr/>
              <p:nvPr/>
            </p:nvGrpSpPr>
            <p:grpSpPr>
              <a:xfrm>
                <a:off x="545263" y="4036915"/>
                <a:ext cx="5927319" cy="1859551"/>
                <a:chOff x="447966" y="4721288"/>
                <a:chExt cx="5927319" cy="1859551"/>
              </a:xfrm>
            </p:grpSpPr>
            <p:grpSp>
              <p:nvGrpSpPr>
                <p:cNvPr id="290" name="组合 8"/>
                <p:cNvGrpSpPr/>
                <p:nvPr/>
              </p:nvGrpSpPr>
              <p:grpSpPr>
                <a:xfrm>
                  <a:off x="447966" y="4721288"/>
                  <a:ext cx="5824902" cy="1859551"/>
                  <a:chOff x="704136" y="4802273"/>
                  <a:chExt cx="5824902" cy="1859551"/>
                </a:xfrm>
              </p:grpSpPr>
              <p:grpSp>
                <p:nvGrpSpPr>
                  <p:cNvPr id="291" name="组合 148"/>
                  <p:cNvGrpSpPr/>
                  <p:nvPr/>
                </p:nvGrpSpPr>
                <p:grpSpPr>
                  <a:xfrm>
                    <a:off x="759248" y="4802273"/>
                    <a:ext cx="5769790" cy="1859551"/>
                    <a:chOff x="312233" y="1709880"/>
                    <a:chExt cx="5769790" cy="1859551"/>
                  </a:xfrm>
                </p:grpSpPr>
                <p:sp>
                  <p:nvSpPr>
                    <p:cNvPr id="1050387" name="Line 122"/>
                    <p:cNvSpPr>
                      <a:spLocks noChangeShapeType="1"/>
                    </p:cNvSpPr>
                    <p:nvPr/>
                  </p:nvSpPr>
                  <p:spPr bwMode="auto">
                    <a:xfrm flipH="1" flipV="1">
                      <a:off x="3222074" y="2161451"/>
                      <a:ext cx="0" cy="1259442"/>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nvGrpSpPr>
                    <p:cNvPr id="292" name="组合 149"/>
                    <p:cNvGrpSpPr/>
                    <p:nvPr/>
                  </p:nvGrpSpPr>
                  <p:grpSpPr>
                    <a:xfrm>
                      <a:off x="312233" y="1709880"/>
                      <a:ext cx="5769790" cy="1859551"/>
                      <a:chOff x="2283908" y="2800493"/>
                      <a:chExt cx="5769790" cy="1859551"/>
                    </a:xfrm>
                  </p:grpSpPr>
                  <p:sp>
                    <p:nvSpPr>
                      <p:cNvPr id="1050388" name="矩形 159"/>
                      <p:cNvSpPr>
                        <a:spLocks noChangeAspect="1" noMove="1" noResize="1" noRot="1" noAdjustHandles="1" noEditPoints="1" noChangeArrowheads="1" noChangeShapeType="1" noTextEdit="1"/>
                      </p:cNvSpPr>
                      <p:nvPr/>
                    </p:nvSpPr>
                    <p:spPr>
                      <a:xfrm>
                        <a:off x="3433772" y="3699460"/>
                        <a:ext cx="750526" cy="377989"/>
                      </a:xfrm>
                      <a:prstGeom prst="rect"/>
                      <a:blipFill>
                        <a:blip xmlns:r="http://schemas.openxmlformats.org/officeDocument/2006/relationships" r:embed="rId21"/>
                        <a:stretch>
                          <a:fillRect b="-12903"/>
                        </a:stretch>
                      </a:blipFill>
                    </p:spPr>
                    <p:txBody>
                      <a:bodyPr/>
                      <a:p>
                        <a:r>
                          <a:rPr altLang="en-US" lang="zh-CN">
                            <a:noFill/>
                          </a:rPr>
                          <a:t> </a:t>
                        </a:r>
                      </a:p>
                    </p:txBody>
                  </p:sp>
                  <p:grpSp>
                    <p:nvGrpSpPr>
                      <p:cNvPr id="293" name="组合 189"/>
                      <p:cNvGrpSpPr/>
                      <p:nvPr/>
                    </p:nvGrpSpPr>
                    <p:grpSpPr>
                      <a:xfrm>
                        <a:off x="2283908" y="3167230"/>
                        <a:ext cx="5769790" cy="1492814"/>
                        <a:chOff x="3856941" y="3719105"/>
                        <a:chExt cx="5769790" cy="1492814"/>
                      </a:xfrm>
                    </p:grpSpPr>
                    <p:sp>
                      <p:nvSpPr>
                        <p:cNvPr id="1050389" name="文本框 190"/>
                        <p:cNvSpPr txBox="1"/>
                        <p:nvPr/>
                      </p:nvSpPr>
                      <p:spPr>
                        <a:xfrm>
                          <a:off x="3856941" y="3924171"/>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390" name="文本框 191"/>
                        <p:cNvSpPr txBox="1"/>
                        <p:nvPr/>
                      </p:nvSpPr>
                      <p:spPr>
                        <a:xfrm>
                          <a:off x="3890913" y="464593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391" name="文本框 192"/>
                        <p:cNvSpPr txBox="1"/>
                        <p:nvPr/>
                      </p:nvSpPr>
                      <p:spPr>
                        <a:xfrm>
                          <a:off x="4207685" y="3978317"/>
                          <a:ext cx="62821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nvGrpSpPr>
                        <p:cNvPr id="294" name="组合 205"/>
                        <p:cNvGrpSpPr/>
                        <p:nvPr/>
                      </p:nvGrpSpPr>
                      <p:grpSpPr>
                        <a:xfrm flipV="1">
                          <a:off x="4112205" y="3797452"/>
                          <a:ext cx="3625855" cy="1414467"/>
                          <a:chOff x="3986855" y="1745723"/>
                          <a:chExt cx="3625855" cy="1414467"/>
                        </a:xfrm>
                      </p:grpSpPr>
                      <p:grpSp>
                        <p:nvGrpSpPr>
                          <p:cNvPr id="295" name="Group 178"/>
                          <p:cNvGrpSpPr/>
                          <p:nvPr/>
                        </p:nvGrpSpPr>
                        <p:grpSpPr bwMode="auto">
                          <a:xfrm>
                            <a:off x="3986855" y="1745723"/>
                            <a:ext cx="3625855" cy="1414467"/>
                            <a:chOff x="2680" y="526"/>
                            <a:chExt cx="2284" cy="891"/>
                          </a:xfrm>
                        </p:grpSpPr>
                        <p:sp>
                          <p:nvSpPr>
                            <p:cNvPr id="1050392" name="Line 124"/>
                            <p:cNvSpPr>
                              <a:spLocks noChangeShapeType="1"/>
                            </p:cNvSpPr>
                            <p:nvPr/>
                          </p:nvSpPr>
                          <p:spPr bwMode="auto">
                            <a:xfrm>
                              <a:off x="3633" y="526"/>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393" name="Line 128"/>
                            <p:cNvSpPr>
                              <a:spLocks noChangeShapeType="1"/>
                            </p:cNvSpPr>
                            <p:nvPr/>
                          </p:nvSpPr>
                          <p:spPr bwMode="auto">
                            <a:xfrm flipH="1" flipV="1">
                              <a:off x="3713" y="527"/>
                              <a:ext cx="0" cy="890"/>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394" name="Line 129"/>
                            <p:cNvSpPr>
                              <a:spLocks noChangeShapeType="1"/>
                            </p:cNvSpPr>
                            <p:nvPr/>
                          </p:nvSpPr>
                          <p:spPr bwMode="auto">
                            <a:xfrm flipH="1" flipV="1">
                              <a:off x="4910" y="626"/>
                              <a:ext cx="0" cy="766"/>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395" name="Line 133"/>
                            <p:cNvSpPr>
                              <a:spLocks noChangeShapeType="1"/>
                            </p:cNvSpPr>
                            <p:nvPr/>
                          </p:nvSpPr>
                          <p:spPr bwMode="auto">
                            <a:xfrm flipH="1">
                              <a:off x="2680" y="1324"/>
                              <a:ext cx="514"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396" name="Rectangle 136"/>
                            <p:cNvSpPr>
                              <a:spLocks noChangeArrowheads="1"/>
                            </p:cNvSpPr>
                            <p:nvPr/>
                          </p:nvSpPr>
                          <p:spPr bwMode="auto">
                            <a:xfrm>
                              <a:off x="4862" y="836"/>
                              <a:ext cx="102" cy="272"/>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397" name="Line 150"/>
                            <p:cNvSpPr>
                              <a:spLocks noChangeShapeType="1"/>
                            </p:cNvSpPr>
                            <p:nvPr/>
                          </p:nvSpPr>
                          <p:spPr bwMode="auto">
                            <a:xfrm flipV="1">
                              <a:off x="3840" y="863"/>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grpSp>
                      <p:sp>
                        <p:nvSpPr>
                          <p:cNvPr id="1050398" name="文本框 209"/>
                          <p:cNvSpPr txBox="1"/>
                          <p:nvPr/>
                        </p:nvSpPr>
                        <p:spPr>
                          <a:xfrm flipV="1">
                            <a:off x="7147373" y="2605629"/>
                            <a:ext cx="388830"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grpSp>
                    <p:sp>
                      <p:nvSpPr>
                        <p:cNvPr id="1050399" name="Line 133"/>
                        <p:cNvSpPr>
                          <a:spLocks noChangeShapeType="1"/>
                        </p:cNvSpPr>
                        <p:nvPr/>
                      </p:nvSpPr>
                      <p:spPr bwMode="auto">
                        <a:xfrm flipH="1" flipV="1">
                          <a:off x="4111892" y="5052560"/>
                          <a:ext cx="551483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400" name="Oval 138"/>
                        <p:cNvSpPr>
                          <a:spLocks noChangeArrowheads="1"/>
                        </p:cNvSpPr>
                        <p:nvPr/>
                      </p:nvSpPr>
                      <p:spPr bwMode="auto">
                        <a:xfrm flipV="1">
                          <a:off x="3989345" y="3886022"/>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401" name="Oval 138"/>
                        <p:cNvSpPr>
                          <a:spLocks noChangeArrowheads="1"/>
                        </p:cNvSpPr>
                        <p:nvPr/>
                      </p:nvSpPr>
                      <p:spPr bwMode="auto">
                        <a:xfrm flipV="1">
                          <a:off x="3992638" y="4985482"/>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402" name="Line 133"/>
                        <p:cNvSpPr>
                          <a:spLocks noChangeShapeType="1"/>
                        </p:cNvSpPr>
                        <p:nvPr/>
                      </p:nvSpPr>
                      <p:spPr bwMode="auto">
                        <a:xfrm flipH="1" flipV="1">
                          <a:off x="5738860" y="3823647"/>
                          <a:ext cx="1392997"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403" name="Oval 138"/>
                        <p:cNvSpPr>
                          <a:spLocks noChangeArrowheads="1"/>
                        </p:cNvSpPr>
                        <p:nvPr/>
                      </p:nvSpPr>
                      <p:spPr bwMode="auto">
                        <a:xfrm flipV="1">
                          <a:off x="6702002" y="4979113"/>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404" name="文本框 202"/>
                        <p:cNvSpPr txBox="1"/>
                        <p:nvPr/>
                      </p:nvSpPr>
                      <p:spPr>
                        <a:xfrm>
                          <a:off x="6716797" y="3719105"/>
                          <a:ext cx="395559"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405" name="文本框 203"/>
                        <p:cNvSpPr txBox="1"/>
                        <p:nvPr/>
                      </p:nvSpPr>
                      <p:spPr>
                        <a:xfrm>
                          <a:off x="6752505" y="470759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406" name="Rectangle 136"/>
                        <p:cNvSpPr>
                          <a:spLocks noChangeArrowheads="1"/>
                        </p:cNvSpPr>
                        <p:nvPr/>
                      </p:nvSpPr>
                      <p:spPr bwMode="auto">
                        <a:xfrm rot="5400000" flipV="1">
                          <a:off x="4387202" y="3728859"/>
                          <a:ext cx="161925" cy="43180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407" name="Oval 138"/>
                        <p:cNvSpPr>
                          <a:spLocks noChangeArrowheads="1"/>
                        </p:cNvSpPr>
                        <p:nvPr/>
                      </p:nvSpPr>
                      <p:spPr bwMode="auto">
                        <a:xfrm flipV="1">
                          <a:off x="6697888" y="3757041"/>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sp>
                    <p:nvSpPr>
                      <p:cNvPr id="1050408" name="Line 122"/>
                      <p:cNvSpPr>
                        <a:spLocks noChangeShapeType="1"/>
                      </p:cNvSpPr>
                      <p:nvPr/>
                    </p:nvSpPr>
                    <p:spPr bwMode="auto">
                      <a:xfrm flipH="1" flipV="1">
                        <a:off x="3350101" y="3384089"/>
                        <a:ext cx="0" cy="1118622"/>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409" name="Rectangle 136"/>
                      <p:cNvSpPr>
                        <a:spLocks noChangeArrowheads="1"/>
                      </p:cNvSpPr>
                      <p:nvPr/>
                    </p:nvSpPr>
                    <p:spPr bwMode="auto">
                      <a:xfrm rot="10800000" flipV="1">
                        <a:off x="3283046" y="3772983"/>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nvGrpSpPr>
                      <p:cNvPr id="296" name="组合 163"/>
                      <p:cNvGrpSpPr/>
                      <p:nvPr/>
                    </p:nvGrpSpPr>
                    <p:grpSpPr>
                      <a:xfrm>
                        <a:off x="4081955" y="3744471"/>
                        <a:ext cx="198538" cy="342320"/>
                        <a:chOff x="3672605" y="4910718"/>
                        <a:chExt cx="289999" cy="500018"/>
                      </a:xfrm>
                    </p:grpSpPr>
                    <p:sp>
                      <p:nvSpPr>
                        <p:cNvPr id="1050410" name="等腰三角形 184"/>
                        <p:cNvSpPr/>
                        <p:nvPr/>
                      </p:nvSpPr>
                      <p:spPr>
                        <a:xfrm>
                          <a:off x="3672606" y="4910718"/>
                          <a:ext cx="289998" cy="249998"/>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11" name="等腰三角形 185"/>
                        <p:cNvSpPr/>
                        <p:nvPr/>
                      </p:nvSpPr>
                      <p:spPr>
                        <a:xfrm flipV="1">
                          <a:off x="3672605" y="5160738"/>
                          <a:ext cx="289998" cy="249998"/>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12" name="矩形 164"/>
                      <p:cNvSpPr>
                        <a:spLocks noChangeAspect="1" noMove="1" noResize="1" noRot="1" noAdjustHandles="1" noEditPoints="1" noChangeArrowheads="1" noChangeShapeType="1" noTextEdit="1"/>
                      </p:cNvSpPr>
                      <p:nvPr/>
                    </p:nvSpPr>
                    <p:spPr>
                      <a:xfrm>
                        <a:off x="2907721" y="2800493"/>
                        <a:ext cx="523733" cy="377989"/>
                      </a:xfrm>
                      <a:prstGeom prst="rect"/>
                      <a:blipFill>
                        <a:blip xmlns:r="http://schemas.openxmlformats.org/officeDocument/2006/relationships" r:embed="rId22"/>
                        <a:stretch>
                          <a:fillRect b="-1613"/>
                        </a:stretch>
                      </a:blipFill>
                    </p:spPr>
                    <p:txBody>
                      <a:bodyPr/>
                      <a:p>
                        <a:r>
                          <a:rPr altLang="en-US" lang="zh-CN">
                            <a:noFill/>
                          </a:rPr>
                          <a:t> </a:t>
                        </a:r>
                      </a:p>
                    </p:txBody>
                  </p:sp>
                  <p:sp>
                    <p:nvSpPr>
                      <p:cNvPr id="1050413" name="Line 149"/>
                      <p:cNvSpPr>
                        <a:spLocks noChangeShapeType="1"/>
                      </p:cNvSpPr>
                      <p:nvPr/>
                    </p:nvSpPr>
                    <p:spPr bwMode="auto">
                      <a:xfrm rot="5400000" flipH="1" flipV="1">
                        <a:off x="3183260" y="3039777"/>
                        <a:ext cx="0" cy="344488"/>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414" name="矩形 167"/>
                      <p:cNvSpPr>
                        <a:spLocks noChangeAspect="1" noMove="1" noResize="1" noRot="1" noAdjustHandles="1" noEditPoints="1" noChangeArrowheads="1" noChangeShapeType="1" noTextEdit="1"/>
                      </p:cNvSpPr>
                      <p:nvPr/>
                    </p:nvSpPr>
                    <p:spPr>
                      <a:xfrm>
                        <a:off x="5500958" y="4031006"/>
                        <a:ext cx="572401" cy="377989"/>
                      </a:xfrm>
                      <a:prstGeom prst="rect"/>
                      <a:blipFill>
                        <a:blip xmlns:r="http://schemas.openxmlformats.org/officeDocument/2006/relationships" r:embed="rId23"/>
                        <a:stretch>
                          <a:fillRect b="-14516"/>
                        </a:stretch>
                      </a:blipFill>
                    </p:spPr>
                    <p:txBody>
                      <a:bodyPr/>
                      <a:p>
                        <a:r>
                          <a:rPr altLang="en-US" lang="zh-CN">
                            <a:noFill/>
                          </a:rPr>
                          <a:t> </a:t>
                        </a:r>
                      </a:p>
                    </p:txBody>
                  </p:sp>
                  <p:sp>
                    <p:nvSpPr>
                      <p:cNvPr id="1050415" name="Line 150"/>
                      <p:cNvSpPr>
                        <a:spLocks noChangeShapeType="1"/>
                      </p:cNvSpPr>
                      <p:nvPr/>
                    </p:nvSpPr>
                    <p:spPr bwMode="auto">
                      <a:xfrm flipV="1">
                        <a:off x="5744667" y="376707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416" name="矩形 170"/>
                      <p:cNvSpPr>
                        <a:spLocks noChangeAspect="1" noMove="1" noResize="1" noRot="1" noAdjustHandles="1" noEditPoints="1" noChangeArrowheads="1" noChangeShapeType="1" noTextEdit="1"/>
                      </p:cNvSpPr>
                      <p:nvPr/>
                    </p:nvSpPr>
                    <p:spPr>
                      <a:xfrm>
                        <a:off x="2731644" y="3729297"/>
                        <a:ext cx="675313" cy="400110"/>
                      </a:xfrm>
                      <a:prstGeom prst="rect"/>
                      <a:blipFill>
                        <a:blip xmlns:r="http://schemas.openxmlformats.org/officeDocument/2006/relationships" r:embed="rId24"/>
                        <a:stretch>
                          <a:fillRect b="-3077"/>
                        </a:stretch>
                      </a:blipFill>
                    </p:spPr>
                    <p:txBody>
                      <a:bodyPr/>
                      <a:p>
                        <a:r>
                          <a:rPr altLang="en-US" lang="zh-CN">
                            <a:noFill/>
                          </a:rPr>
                          <a:t> </a:t>
                        </a:r>
                      </a:p>
                    </p:txBody>
                  </p:sp>
                </p:grpSp>
                <p:sp>
                  <p:nvSpPr>
                    <p:cNvPr id="1050417" name="Line 122"/>
                    <p:cNvSpPr>
                      <a:spLocks noChangeShapeType="1"/>
                    </p:cNvSpPr>
                    <p:nvPr/>
                  </p:nvSpPr>
                  <p:spPr bwMode="auto">
                    <a:xfrm flipH="1" flipV="1">
                      <a:off x="2699655" y="2201281"/>
                      <a:ext cx="0" cy="1202832"/>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418" name="Rectangle 136"/>
                    <p:cNvSpPr>
                      <a:spLocks noChangeArrowheads="1"/>
                    </p:cNvSpPr>
                    <p:nvPr/>
                  </p:nvSpPr>
                  <p:spPr bwMode="auto">
                    <a:xfrm rot="10800000" flipV="1">
                      <a:off x="2646008" y="2619178"/>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419" name="矩形 152"/>
                    <p:cNvSpPr>
                      <a:spLocks noChangeAspect="1" noMove="1" noResize="1" noRot="1" noAdjustHandles="1" noEditPoints="1" noChangeArrowheads="1" noChangeShapeType="1" noTextEdit="1"/>
                    </p:cNvSpPr>
                    <p:nvPr/>
                  </p:nvSpPr>
                  <p:spPr>
                    <a:xfrm>
                      <a:off x="2168777" y="2248292"/>
                      <a:ext cx="675313" cy="400110"/>
                    </a:xfrm>
                    <a:prstGeom prst="rect"/>
                    <a:blipFill>
                      <a:blip xmlns:r="http://schemas.openxmlformats.org/officeDocument/2006/relationships" r:embed="rId25"/>
                      <a:stretch>
                        <a:fillRect/>
                      </a:stretch>
                    </a:blipFill>
                  </p:spPr>
                  <p:txBody>
                    <a:bodyPr/>
                    <a:p>
                      <a:r>
                        <a:rPr altLang="en-US" lang="zh-CN">
                          <a:noFill/>
                        </a:rPr>
                        <a:t> </a:t>
                      </a:r>
                    </a:p>
                  </p:txBody>
                </p:sp>
                <p:sp>
                  <p:nvSpPr>
                    <p:cNvPr id="1050420" name="Rectangle 136"/>
                    <p:cNvSpPr>
                      <a:spLocks noChangeArrowheads="1"/>
                    </p:cNvSpPr>
                    <p:nvPr/>
                  </p:nvSpPr>
                  <p:spPr bwMode="auto">
                    <a:xfrm rot="10800000" flipV="1">
                      <a:off x="3154686" y="2642150"/>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421" name="矩形 155"/>
                    <p:cNvSpPr>
                      <a:spLocks noChangeAspect="1" noMove="1" noResize="1" noRot="1" noAdjustHandles="1" noEditPoints="1" noChangeArrowheads="1" noChangeShapeType="1" noTextEdit="1"/>
                    </p:cNvSpPr>
                    <p:nvPr/>
                  </p:nvSpPr>
                  <p:spPr>
                    <a:xfrm>
                      <a:off x="2762288" y="2270594"/>
                      <a:ext cx="531043" cy="400110"/>
                    </a:xfrm>
                    <a:prstGeom prst="rect"/>
                    <a:blipFill>
                      <a:blip xmlns:r="http://schemas.openxmlformats.org/officeDocument/2006/relationships" r:embed="rId26"/>
                      <a:stretch>
                        <a:fillRect/>
                      </a:stretch>
                    </a:blipFill>
                  </p:spPr>
                  <p:txBody>
                    <a:bodyPr/>
                    <a:p>
                      <a:r>
                        <a:rPr altLang="en-US" lang="zh-CN">
                          <a:noFill/>
                        </a:rPr>
                        <a:t> </a:t>
                      </a:r>
                    </a:p>
                  </p:txBody>
                </p:sp>
              </p:grpSp>
              <p:sp>
                <p:nvSpPr>
                  <p:cNvPr id="1050422" name="Line 122"/>
                  <p:cNvSpPr>
                    <a:spLocks noChangeShapeType="1"/>
                  </p:cNvSpPr>
                  <p:nvPr/>
                </p:nvSpPr>
                <p:spPr bwMode="auto">
                  <a:xfrm flipH="1" flipV="1">
                    <a:off x="4035884" y="5265369"/>
                    <a:ext cx="0" cy="1259442"/>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423" name="等腰三角形 226"/>
                  <p:cNvSpPr/>
                  <p:nvPr/>
                </p:nvSpPr>
                <p:spPr>
                  <a:xfrm>
                    <a:off x="3934897" y="5753520"/>
                    <a:ext cx="198537" cy="171152"/>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24" name="等腰三角形 227"/>
                  <p:cNvSpPr/>
                  <p:nvPr/>
                </p:nvSpPr>
                <p:spPr>
                  <a:xfrm flipV="1">
                    <a:off x="3934896" y="5924688"/>
                    <a:ext cx="198537" cy="171152"/>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25" name="矩形 228"/>
                  <p:cNvSpPr>
                    <a:spLocks noChangeAspect="1" noMove="1" noResize="1" noRot="1" noAdjustHandles="1" noEditPoints="1" noChangeArrowheads="1" noChangeShapeType="1" noTextEdit="1"/>
                  </p:cNvSpPr>
                  <p:nvPr/>
                </p:nvSpPr>
                <p:spPr>
                  <a:xfrm>
                    <a:off x="704136" y="5796112"/>
                    <a:ext cx="507896" cy="409856"/>
                  </a:xfrm>
                  <a:prstGeom prst="rect"/>
                  <a:blipFill>
                    <a:blip xmlns:r="http://schemas.openxmlformats.org/officeDocument/2006/relationships" r:embed="rId27"/>
                    <a:stretch>
                      <a:fillRect b="-1471"/>
                    </a:stretch>
                  </a:blipFill>
                </p:spPr>
                <p:txBody>
                  <a:bodyPr/>
                  <a:p>
                    <a:r>
                      <a:rPr altLang="en-US" lang="zh-CN">
                        <a:noFill/>
                      </a:rPr>
                      <a:t> </a:t>
                    </a:r>
                  </a:p>
                </p:txBody>
              </p:sp>
              <p:sp>
                <p:nvSpPr>
                  <p:cNvPr id="1050426" name="矩形 229"/>
                  <p:cNvSpPr>
                    <a:spLocks noChangeAspect="1" noMove="1" noResize="1" noRot="1" noAdjustHandles="1" noEditPoints="1" noChangeArrowheads="1" noChangeShapeType="1" noTextEdit="1"/>
                  </p:cNvSpPr>
                  <p:nvPr/>
                </p:nvSpPr>
                <p:spPr>
                  <a:xfrm>
                    <a:off x="3581705" y="5713304"/>
                    <a:ext cx="546367" cy="409856"/>
                  </a:xfrm>
                  <a:prstGeom prst="rect"/>
                  <a:blipFill>
                    <a:blip xmlns:r="http://schemas.openxmlformats.org/officeDocument/2006/relationships" r:embed="rId28"/>
                    <a:stretch>
                      <a:fillRect/>
                    </a:stretch>
                  </a:blipFill>
                </p:spPr>
                <p:txBody>
                  <a:bodyPr/>
                  <a:p>
                    <a:r>
                      <a:rPr altLang="en-US" lang="zh-CN">
                        <a:noFill/>
                      </a:rPr>
                      <a:t> </a:t>
                    </a:r>
                  </a:p>
                </p:txBody>
              </p:sp>
            </p:grpSp>
            <p:sp>
              <p:nvSpPr>
                <p:cNvPr id="1050427" name="Line 133"/>
                <p:cNvSpPr>
                  <a:spLocks noChangeShapeType="1"/>
                </p:cNvSpPr>
                <p:nvPr/>
              </p:nvSpPr>
              <p:spPr bwMode="auto">
                <a:xfrm flipH="1" flipV="1">
                  <a:off x="4281189" y="5186864"/>
                  <a:ext cx="1991680"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428" name="Line 122"/>
                <p:cNvSpPr>
                  <a:spLocks noChangeShapeType="1"/>
                </p:cNvSpPr>
                <p:nvPr/>
              </p:nvSpPr>
              <p:spPr bwMode="auto">
                <a:xfrm flipH="1" flipV="1">
                  <a:off x="4711633" y="5192567"/>
                  <a:ext cx="0" cy="122295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429" name="等腰三角形 377"/>
                <p:cNvSpPr/>
                <p:nvPr/>
              </p:nvSpPr>
              <p:spPr>
                <a:xfrm>
                  <a:off x="4614570" y="5688215"/>
                  <a:ext cx="198537" cy="171152"/>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30" name="等腰三角形 378"/>
                <p:cNvSpPr/>
                <p:nvPr/>
              </p:nvSpPr>
              <p:spPr>
                <a:xfrm flipV="1">
                  <a:off x="4614569" y="5859383"/>
                  <a:ext cx="198537" cy="171152"/>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31" name="矩形 379"/>
                <p:cNvSpPr>
                  <a:spLocks noChangeAspect="1" noMove="1" noResize="1" noRot="1" noAdjustHandles="1" noEditPoints="1" noChangeArrowheads="1" noChangeShapeType="1" noTextEdit="1"/>
                </p:cNvSpPr>
                <p:nvPr/>
              </p:nvSpPr>
              <p:spPr>
                <a:xfrm>
                  <a:off x="4855453" y="5682112"/>
                  <a:ext cx="572401" cy="377989"/>
                </a:xfrm>
                <a:prstGeom prst="rect"/>
                <a:blipFill>
                  <a:blip xmlns:r="http://schemas.openxmlformats.org/officeDocument/2006/relationships" r:embed="rId29"/>
                  <a:stretch>
                    <a:fillRect b="-12903"/>
                  </a:stretch>
                </a:blipFill>
              </p:spPr>
              <p:txBody>
                <a:bodyPr/>
                <a:p>
                  <a:r>
                    <a:rPr altLang="en-US" lang="zh-CN">
                      <a:noFill/>
                    </a:rPr>
                    <a:t> </a:t>
                  </a:r>
                </a:p>
              </p:txBody>
            </p:sp>
            <p:sp>
              <p:nvSpPr>
                <p:cNvPr id="1050432" name="Line 150"/>
                <p:cNvSpPr>
                  <a:spLocks noChangeShapeType="1"/>
                </p:cNvSpPr>
                <p:nvPr/>
              </p:nvSpPr>
              <p:spPr bwMode="auto">
                <a:xfrm flipV="1">
                  <a:off x="4927105" y="5707157"/>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433" name="Line 122"/>
                <p:cNvSpPr>
                  <a:spLocks noChangeShapeType="1"/>
                </p:cNvSpPr>
                <p:nvPr/>
              </p:nvSpPr>
              <p:spPr bwMode="auto">
                <a:xfrm flipH="1" flipV="1">
                  <a:off x="5393123" y="5206255"/>
                  <a:ext cx="0" cy="1226046"/>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434" name="Rectangle 136"/>
                <p:cNvSpPr>
                  <a:spLocks noChangeArrowheads="1"/>
                </p:cNvSpPr>
                <p:nvPr/>
              </p:nvSpPr>
              <p:spPr bwMode="auto">
                <a:xfrm rot="10800000" flipV="1">
                  <a:off x="5328801" y="5704747"/>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435" name="矩形 383"/>
                <p:cNvSpPr>
                  <a:spLocks noChangeAspect="1" noMove="1" noResize="1" noRot="1" noAdjustHandles="1" noEditPoints="1" noChangeArrowheads="1" noChangeShapeType="1" noTextEdit="1"/>
                </p:cNvSpPr>
                <p:nvPr/>
              </p:nvSpPr>
              <p:spPr>
                <a:xfrm>
                  <a:off x="4977691" y="5279023"/>
                  <a:ext cx="531043" cy="400110"/>
                </a:xfrm>
                <a:prstGeom prst="rect"/>
                <a:blipFill>
                  <a:blip xmlns:r="http://schemas.openxmlformats.org/officeDocument/2006/relationships" r:embed="rId30"/>
                  <a:stretch>
                    <a:fillRect/>
                  </a:stretch>
                </a:blipFill>
              </p:spPr>
              <p:txBody>
                <a:bodyPr/>
                <a:p>
                  <a:r>
                    <a:rPr altLang="en-US" lang="zh-CN">
                      <a:noFill/>
                    </a:rPr>
                    <a:t> </a:t>
                  </a:r>
                </a:p>
              </p:txBody>
            </p:sp>
            <p:sp>
              <p:nvSpPr>
                <p:cNvPr id="1050436" name="Line 122"/>
                <p:cNvSpPr>
                  <a:spLocks noChangeShapeType="1"/>
                </p:cNvSpPr>
                <p:nvPr/>
              </p:nvSpPr>
              <p:spPr bwMode="auto">
                <a:xfrm flipH="1" flipV="1">
                  <a:off x="5764588" y="5206164"/>
                  <a:ext cx="0" cy="1226046"/>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437" name="Rectangle 136"/>
                <p:cNvSpPr>
                  <a:spLocks noChangeArrowheads="1"/>
                </p:cNvSpPr>
                <p:nvPr/>
              </p:nvSpPr>
              <p:spPr bwMode="auto">
                <a:xfrm rot="10800000" flipV="1">
                  <a:off x="5700266" y="5704656"/>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438" name="矩形 387"/>
                <p:cNvSpPr>
                  <a:spLocks noChangeAspect="1" noMove="1" noResize="1" noRot="1" noAdjustHandles="1" noEditPoints="1" noChangeArrowheads="1" noChangeShapeType="1" noTextEdit="1"/>
                </p:cNvSpPr>
                <p:nvPr/>
              </p:nvSpPr>
              <p:spPr>
                <a:xfrm>
                  <a:off x="5323638" y="5279023"/>
                  <a:ext cx="566309" cy="400110"/>
                </a:xfrm>
                <a:prstGeom prst="rect"/>
                <a:blipFill>
                  <a:blip xmlns:r="http://schemas.openxmlformats.org/officeDocument/2006/relationships" r:embed="rId31"/>
                  <a:stretch>
                    <a:fillRect b="-3077"/>
                  </a:stretch>
                </a:blipFill>
              </p:spPr>
              <p:txBody>
                <a:bodyPr/>
                <a:p>
                  <a:r>
                    <a:rPr altLang="en-US" lang="zh-CN">
                      <a:noFill/>
                    </a:rPr>
                    <a:t> </a:t>
                  </a:r>
                </a:p>
              </p:txBody>
            </p:sp>
            <p:sp>
              <p:nvSpPr>
                <p:cNvPr id="1050439" name="Line 122"/>
                <p:cNvSpPr>
                  <a:spLocks noChangeShapeType="1"/>
                </p:cNvSpPr>
                <p:nvPr/>
              </p:nvSpPr>
              <p:spPr bwMode="auto">
                <a:xfrm flipH="1" flipV="1">
                  <a:off x="6274738" y="5193116"/>
                  <a:ext cx="0" cy="1226046"/>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440" name="Rectangle 136"/>
                <p:cNvSpPr>
                  <a:spLocks noChangeArrowheads="1"/>
                </p:cNvSpPr>
                <p:nvPr/>
              </p:nvSpPr>
              <p:spPr bwMode="auto">
                <a:xfrm rot="10800000" flipV="1">
                  <a:off x="6210416" y="5691608"/>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441" name="矩形 390"/>
                <p:cNvSpPr>
                  <a:spLocks noChangeAspect="1" noMove="1" noResize="1" noRot="1" noAdjustHandles="1" noEditPoints="1" noChangeArrowheads="1" noChangeShapeType="1" noTextEdit="1"/>
                </p:cNvSpPr>
                <p:nvPr/>
              </p:nvSpPr>
              <p:spPr>
                <a:xfrm>
                  <a:off x="5808976" y="5265884"/>
                  <a:ext cx="566309" cy="400110"/>
                </a:xfrm>
                <a:prstGeom prst="rect"/>
                <a:blipFill>
                  <a:blip xmlns:r="http://schemas.openxmlformats.org/officeDocument/2006/relationships" r:embed="rId32"/>
                  <a:stretch>
                    <a:fillRect b="-3077"/>
                  </a:stretch>
                </a:blipFill>
              </p:spPr>
              <p:txBody>
                <a:bodyPr/>
                <a:p>
                  <a:r>
                    <a:rPr altLang="en-US" lang="zh-CN">
                      <a:noFill/>
                    </a:rPr>
                    <a:t> </a:t>
                  </a:r>
                </a:p>
              </p:txBody>
            </p:sp>
          </p:grpSp>
          <p:sp>
            <p:nvSpPr>
              <p:cNvPr id="1050442" name="Line 150"/>
              <p:cNvSpPr>
                <a:spLocks noChangeShapeType="1"/>
              </p:cNvSpPr>
              <p:nvPr/>
            </p:nvSpPr>
            <p:spPr bwMode="auto">
              <a:xfrm flipV="1">
                <a:off x="6569330" y="5014263"/>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grpSp>
        <p:sp>
          <p:nvSpPr>
            <p:cNvPr id="1050443" name="矩形 393"/>
            <p:cNvSpPr>
              <a:spLocks noChangeAspect="1" noMove="1" noResize="1" noRot="1" noAdjustHandles="1" noEditPoints="1" noChangeArrowheads="1" noChangeShapeType="1" noTextEdit="1"/>
            </p:cNvSpPr>
            <p:nvPr/>
          </p:nvSpPr>
          <p:spPr>
            <a:xfrm>
              <a:off x="6992443" y="5028455"/>
              <a:ext cx="425949" cy="377989"/>
            </a:xfrm>
            <a:prstGeom prst="rect"/>
            <a:blipFill>
              <a:blip xmlns:r="http://schemas.openxmlformats.org/officeDocument/2006/relationships" r:embed="rId33"/>
              <a:stretch>
                <a:fillRect b="-1613"/>
              </a:stretch>
            </a:blipFill>
          </p:spPr>
          <p:txBody>
            <a:bodyPr/>
            <a:p>
              <a:r>
                <a:rPr altLang="en-US" lang="zh-CN">
                  <a:noFill/>
                </a:rPr>
                <a:t> </a:t>
              </a:r>
            </a:p>
          </p:txBody>
        </p:sp>
        <p:sp>
          <p:nvSpPr>
            <p:cNvPr id="1050444" name="Line 150"/>
            <p:cNvSpPr>
              <a:spLocks noChangeShapeType="1"/>
            </p:cNvSpPr>
            <p:nvPr/>
          </p:nvSpPr>
          <p:spPr bwMode="auto">
            <a:xfrm flipV="1">
              <a:off x="7041087" y="5044129"/>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grpSp>
      <p:sp>
        <p:nvSpPr>
          <p:cNvPr id="1050445" name="文本框 177"/>
          <p:cNvSpPr txBox="1"/>
          <p:nvPr/>
        </p:nvSpPr>
        <p:spPr>
          <a:xfrm>
            <a:off x="7439431" y="986959"/>
            <a:ext cx="388403"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b</a:t>
            </a:r>
            <a:endParaRPr altLang="en-US" b="1" dirty="0" lang="zh-CN">
              <a:solidFill>
                <a:srgbClr val="C00000"/>
              </a:solidFill>
              <a:latin typeface="Arial" panose="020B0604020202020204" pitchFamily="34" charset="0"/>
              <a:cs typeface="Arial" panose="020B0604020202020204" pitchFamily="34" charset="0"/>
            </a:endParaRPr>
          </a:p>
        </p:txBody>
      </p:sp>
      <p:sp>
        <p:nvSpPr>
          <p:cNvPr id="1050446" name="文本框 178"/>
          <p:cNvSpPr txBox="1"/>
          <p:nvPr/>
        </p:nvSpPr>
        <p:spPr>
          <a:xfrm>
            <a:off x="7420671" y="94957"/>
            <a:ext cx="388403" cy="369332"/>
          </a:xfrm>
          <a:prstGeom prst="rect"/>
          <a:noFill/>
        </p:spPr>
        <p:txBody>
          <a:bodyPr rtlCol="0" wrap="square">
            <a:spAutoFit/>
          </a:bodyPr>
          <a:p>
            <a:r>
              <a:rPr altLang="zh-CN" b="1" dirty="0" lang="en-US" smtClean="0">
                <a:solidFill>
                  <a:srgbClr val="C00000"/>
                </a:solidFill>
                <a:latin typeface="Arial" panose="020B0604020202020204" pitchFamily="34" charset="0"/>
                <a:cs typeface="Arial" panose="020B0604020202020204" pitchFamily="34" charset="0"/>
              </a:rPr>
              <a:t>e</a:t>
            </a:r>
            <a:endParaRPr altLang="en-US" b="1" dirty="0" lang="zh-CN">
              <a:solidFill>
                <a:srgbClr val="C00000"/>
              </a:solidFill>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69"/>
                                        </p:tgtEl>
                                        <p:attrNameLst>
                                          <p:attrName>style.visibility</p:attrName>
                                        </p:attrNameLst>
                                      </p:cBhvr>
                                      <p:to>
                                        <p:strVal val="visible"/>
                                      </p:to>
                                    </p:set>
                                    <p:animEffect transition="in" filter="wipe(down)">
                                      <p:cBhvr>
                                        <p:cTn dur="500" id="7"/>
                                        <p:tgtEl>
                                          <p:spTgt spid="269"/>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446"/>
                                        </p:tgtEl>
                                        <p:attrNameLst>
                                          <p:attrName>style.visibility</p:attrName>
                                        </p:attrNameLst>
                                      </p:cBhvr>
                                      <p:to>
                                        <p:strVal val="visible"/>
                                      </p:to>
                                    </p:set>
                                    <p:animEffect transition="in" filter="wipe(down)">
                                      <p:cBhvr>
                                        <p:cTn dur="500" id="10"/>
                                        <p:tgtEl>
                                          <p:spTgt spid="1050446"/>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50445"/>
                                        </p:tgtEl>
                                        <p:attrNameLst>
                                          <p:attrName>style.visibility</p:attrName>
                                        </p:attrNameLst>
                                      </p:cBhvr>
                                      <p:to>
                                        <p:strVal val="visible"/>
                                      </p:to>
                                    </p:set>
                                    <p:animEffect transition="in" filter="wipe(down)">
                                      <p:cBhvr>
                                        <p:cTn dur="500" id="13"/>
                                        <p:tgtEl>
                                          <p:spTgt spid="1050445"/>
                                        </p:tgtEl>
                                      </p:cBhvr>
                                    </p:animEffect>
                                  </p:childTnLst>
                                </p:cTn>
                              </p:par>
                            </p:childTnLst>
                          </p:cTn>
                        </p:par>
                      </p:childTnLst>
                    </p:cTn>
                  </p:par>
                  <p:par>
                    <p:cTn fill="hold" id="14">
                      <p:stCondLst>
                        <p:cond delay="indefinite"/>
                      </p:stCondLst>
                      <p:childTnLst>
                        <p:par>
                          <p:cTn fill="hold" id="15">
                            <p:stCondLst>
                              <p:cond delay="0"/>
                            </p:stCondLst>
                            <p:childTnLst>
                              <p:par>
                                <p:cTn fill="hold" id="16" nodeType="clickEffect" presetClass="entr" presetID="22" presetSubtype="4">
                                  <p:stCondLst>
                                    <p:cond delay="0"/>
                                  </p:stCondLst>
                                  <p:childTnLst>
                                    <p:set>
                                      <p:cBhvr>
                                        <p:cTn dur="1" fill="hold" id="17">
                                          <p:stCondLst>
                                            <p:cond delay="0"/>
                                          </p:stCondLst>
                                        </p:cTn>
                                        <p:tgtEl>
                                          <p:spTgt spid="287"/>
                                        </p:tgtEl>
                                        <p:attrNameLst>
                                          <p:attrName>style.visibility</p:attrName>
                                        </p:attrNameLst>
                                      </p:cBhvr>
                                      <p:to>
                                        <p:strVal val="visible"/>
                                      </p:to>
                                    </p:set>
                                    <p:animEffect transition="in" filter="wipe(down)">
                                      <p:cBhvr>
                                        <p:cTn dur="500" id="18"/>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45" grpId="0"/>
      <p:bldP spid="10504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99" name=""/>
        <p:cNvGrpSpPr/>
        <p:nvPr/>
      </p:nvGrpSpPr>
      <p:grpSpPr>
        <a:xfrm>
          <a:off x="0" y="0"/>
          <a:ext cx="0" cy="0"/>
          <a:chOff x="0" y="0"/>
          <a:chExt cx="0" cy="0"/>
        </a:xfrm>
      </p:grpSpPr>
      <p:sp>
        <p:nvSpPr>
          <p:cNvPr id="105045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00" name="组合 177"/>
          <p:cNvGrpSpPr/>
          <p:nvPr/>
        </p:nvGrpSpPr>
        <p:grpSpPr>
          <a:xfrm>
            <a:off x="1307868" y="260648"/>
            <a:ext cx="6411211" cy="1859551"/>
            <a:chOff x="1545993" y="4067731"/>
            <a:chExt cx="6411211" cy="1859551"/>
          </a:xfrm>
        </p:grpSpPr>
        <p:grpSp>
          <p:nvGrpSpPr>
            <p:cNvPr id="301" name="组合 178"/>
            <p:cNvGrpSpPr/>
            <p:nvPr/>
          </p:nvGrpSpPr>
          <p:grpSpPr>
            <a:xfrm>
              <a:off x="1545993" y="4067731"/>
              <a:ext cx="6411211" cy="1859551"/>
              <a:chOff x="545263" y="4036915"/>
              <a:chExt cx="6411211" cy="1859551"/>
            </a:xfrm>
          </p:grpSpPr>
          <p:sp>
            <p:nvSpPr>
              <p:cNvPr id="1050451" name="矩形 181"/>
              <p:cNvSpPr>
                <a:spLocks noChangeAspect="1" noMove="1" noResize="1" noRot="1" noAdjustHandles="1" noEditPoints="1" noChangeArrowheads="1" noChangeShapeType="1" noTextEdit="1"/>
              </p:cNvSpPr>
              <p:nvPr/>
            </p:nvSpPr>
            <p:spPr>
              <a:xfrm>
                <a:off x="6530525" y="4970319"/>
                <a:ext cx="425949" cy="377989"/>
              </a:xfrm>
              <a:prstGeom prst="rect"/>
              <a:blipFill>
                <a:blip xmlns:r="http://schemas.openxmlformats.org/officeDocument/2006/relationships" r:embed="rId1"/>
                <a:stretch>
                  <a:fillRect b="-1613"/>
                </a:stretch>
              </a:blipFill>
            </p:spPr>
            <p:txBody>
              <a:bodyPr/>
              <a:p>
                <a:r>
                  <a:rPr altLang="en-US" lang="zh-CN">
                    <a:noFill/>
                  </a:rPr>
                  <a:t> </a:t>
                </a:r>
              </a:p>
            </p:txBody>
          </p:sp>
          <p:grpSp>
            <p:nvGrpSpPr>
              <p:cNvPr id="302" name="组合 182"/>
              <p:cNvGrpSpPr/>
              <p:nvPr/>
            </p:nvGrpSpPr>
            <p:grpSpPr>
              <a:xfrm>
                <a:off x="545263" y="4036915"/>
                <a:ext cx="5977649" cy="1859551"/>
                <a:chOff x="447966" y="4721288"/>
                <a:chExt cx="5977649" cy="1859551"/>
              </a:xfrm>
            </p:grpSpPr>
            <p:grpSp>
              <p:nvGrpSpPr>
                <p:cNvPr id="303" name="组合 186"/>
                <p:cNvGrpSpPr/>
                <p:nvPr/>
              </p:nvGrpSpPr>
              <p:grpSpPr>
                <a:xfrm>
                  <a:off x="447966" y="4721288"/>
                  <a:ext cx="5824902" cy="1859551"/>
                  <a:chOff x="704136" y="4802273"/>
                  <a:chExt cx="5824902" cy="1859551"/>
                </a:xfrm>
              </p:grpSpPr>
              <p:grpSp>
                <p:nvGrpSpPr>
                  <p:cNvPr id="304" name="组合 224"/>
                  <p:cNvGrpSpPr/>
                  <p:nvPr/>
                </p:nvGrpSpPr>
                <p:grpSpPr>
                  <a:xfrm>
                    <a:off x="759248" y="4802273"/>
                    <a:ext cx="5769790" cy="1859551"/>
                    <a:chOff x="312233" y="1709880"/>
                    <a:chExt cx="5769790" cy="1859551"/>
                  </a:xfrm>
                </p:grpSpPr>
                <p:sp>
                  <p:nvSpPr>
                    <p:cNvPr id="1050452" name="Line 122"/>
                    <p:cNvSpPr>
                      <a:spLocks noChangeShapeType="1"/>
                    </p:cNvSpPr>
                    <p:nvPr/>
                  </p:nvSpPr>
                  <p:spPr bwMode="auto">
                    <a:xfrm flipH="1" flipV="1">
                      <a:off x="3222074" y="2161451"/>
                      <a:ext cx="0" cy="1259442"/>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nvGrpSpPr>
                    <p:cNvPr id="305" name="组合 236"/>
                    <p:cNvGrpSpPr/>
                    <p:nvPr/>
                  </p:nvGrpSpPr>
                  <p:grpSpPr>
                    <a:xfrm>
                      <a:off x="312233" y="1709880"/>
                      <a:ext cx="5769790" cy="1859551"/>
                      <a:chOff x="2283908" y="2800493"/>
                      <a:chExt cx="5769790" cy="1859551"/>
                    </a:xfrm>
                  </p:grpSpPr>
                  <p:sp>
                    <p:nvSpPr>
                      <p:cNvPr id="1050453" name="矩形 242"/>
                      <p:cNvSpPr>
                        <a:spLocks noChangeAspect="1" noMove="1" noResize="1" noRot="1" noAdjustHandles="1" noEditPoints="1" noChangeArrowheads="1" noChangeShapeType="1" noTextEdit="1"/>
                      </p:cNvSpPr>
                      <p:nvPr/>
                    </p:nvSpPr>
                    <p:spPr>
                      <a:xfrm>
                        <a:off x="3433772" y="3699460"/>
                        <a:ext cx="750526" cy="377989"/>
                      </a:xfrm>
                      <a:prstGeom prst="rect"/>
                      <a:blipFill>
                        <a:blip xmlns:r="http://schemas.openxmlformats.org/officeDocument/2006/relationships" r:embed="rId2"/>
                        <a:stretch>
                          <a:fillRect b="-14516"/>
                        </a:stretch>
                      </a:blipFill>
                    </p:spPr>
                    <p:txBody>
                      <a:bodyPr/>
                      <a:p>
                        <a:r>
                          <a:rPr altLang="en-US" lang="zh-CN">
                            <a:noFill/>
                          </a:rPr>
                          <a:t> </a:t>
                        </a:r>
                      </a:p>
                    </p:txBody>
                  </p:sp>
                  <p:grpSp>
                    <p:nvGrpSpPr>
                      <p:cNvPr id="306" name="组合 243"/>
                      <p:cNvGrpSpPr/>
                      <p:nvPr/>
                    </p:nvGrpSpPr>
                    <p:grpSpPr>
                      <a:xfrm>
                        <a:off x="2283908" y="3167230"/>
                        <a:ext cx="5769790" cy="1492814"/>
                        <a:chOff x="3856941" y="3719105"/>
                        <a:chExt cx="5769790" cy="1492814"/>
                      </a:xfrm>
                    </p:grpSpPr>
                    <p:sp>
                      <p:nvSpPr>
                        <p:cNvPr id="1050454" name="文本框 256"/>
                        <p:cNvSpPr txBox="1"/>
                        <p:nvPr/>
                      </p:nvSpPr>
                      <p:spPr>
                        <a:xfrm>
                          <a:off x="3856941" y="3924171"/>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455" name="文本框 257"/>
                        <p:cNvSpPr txBox="1"/>
                        <p:nvPr/>
                      </p:nvSpPr>
                      <p:spPr>
                        <a:xfrm>
                          <a:off x="3890913" y="464593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456" name="文本框 258"/>
                        <p:cNvSpPr txBox="1"/>
                        <p:nvPr/>
                      </p:nvSpPr>
                      <p:spPr>
                        <a:xfrm>
                          <a:off x="4207685" y="3978317"/>
                          <a:ext cx="62821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nvGrpSpPr>
                        <p:cNvPr id="307" name="组合 260"/>
                        <p:cNvGrpSpPr/>
                        <p:nvPr/>
                      </p:nvGrpSpPr>
                      <p:grpSpPr>
                        <a:xfrm flipV="1">
                          <a:off x="4112205" y="3797452"/>
                          <a:ext cx="3625855" cy="1414467"/>
                          <a:chOff x="3986855" y="1745723"/>
                          <a:chExt cx="3625855" cy="1414467"/>
                        </a:xfrm>
                      </p:grpSpPr>
                      <p:grpSp>
                        <p:nvGrpSpPr>
                          <p:cNvPr id="308" name="Group 178"/>
                          <p:cNvGrpSpPr/>
                          <p:nvPr/>
                        </p:nvGrpSpPr>
                        <p:grpSpPr bwMode="auto">
                          <a:xfrm>
                            <a:off x="3986855" y="1745723"/>
                            <a:ext cx="3625855" cy="1414467"/>
                            <a:chOff x="2680" y="526"/>
                            <a:chExt cx="2284" cy="891"/>
                          </a:xfrm>
                        </p:grpSpPr>
                        <p:sp>
                          <p:nvSpPr>
                            <p:cNvPr id="1050457" name="Line 124"/>
                            <p:cNvSpPr>
                              <a:spLocks noChangeShapeType="1"/>
                            </p:cNvSpPr>
                            <p:nvPr/>
                          </p:nvSpPr>
                          <p:spPr bwMode="auto">
                            <a:xfrm>
                              <a:off x="3633" y="526"/>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458" name="Line 128"/>
                            <p:cNvSpPr>
                              <a:spLocks noChangeShapeType="1"/>
                            </p:cNvSpPr>
                            <p:nvPr/>
                          </p:nvSpPr>
                          <p:spPr bwMode="auto">
                            <a:xfrm flipH="1" flipV="1">
                              <a:off x="3713" y="527"/>
                              <a:ext cx="0" cy="890"/>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459" name="Line 129"/>
                            <p:cNvSpPr>
                              <a:spLocks noChangeShapeType="1"/>
                            </p:cNvSpPr>
                            <p:nvPr/>
                          </p:nvSpPr>
                          <p:spPr bwMode="auto">
                            <a:xfrm flipH="1" flipV="1">
                              <a:off x="4910" y="626"/>
                              <a:ext cx="0" cy="766"/>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460" name="Line 133"/>
                            <p:cNvSpPr>
                              <a:spLocks noChangeShapeType="1"/>
                            </p:cNvSpPr>
                            <p:nvPr/>
                          </p:nvSpPr>
                          <p:spPr bwMode="auto">
                            <a:xfrm flipH="1">
                              <a:off x="2680" y="1324"/>
                              <a:ext cx="514"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461" name="Rectangle 136"/>
                            <p:cNvSpPr>
                              <a:spLocks noChangeArrowheads="1"/>
                            </p:cNvSpPr>
                            <p:nvPr/>
                          </p:nvSpPr>
                          <p:spPr bwMode="auto">
                            <a:xfrm>
                              <a:off x="4862" y="836"/>
                              <a:ext cx="102" cy="272"/>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462" name="Line 150"/>
                            <p:cNvSpPr>
                              <a:spLocks noChangeShapeType="1"/>
                            </p:cNvSpPr>
                            <p:nvPr/>
                          </p:nvSpPr>
                          <p:spPr bwMode="auto">
                            <a:xfrm flipV="1">
                              <a:off x="3840" y="863"/>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grpSp>
                      <p:sp>
                        <p:nvSpPr>
                          <p:cNvPr id="1050463" name="文本框 273"/>
                          <p:cNvSpPr txBox="1"/>
                          <p:nvPr/>
                        </p:nvSpPr>
                        <p:spPr>
                          <a:xfrm flipV="1">
                            <a:off x="7147373" y="2605629"/>
                            <a:ext cx="388830"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grpSp>
                    <p:sp>
                      <p:nvSpPr>
                        <p:cNvPr id="1050464" name="Line 133"/>
                        <p:cNvSpPr>
                          <a:spLocks noChangeShapeType="1"/>
                        </p:cNvSpPr>
                        <p:nvPr/>
                      </p:nvSpPr>
                      <p:spPr bwMode="auto">
                        <a:xfrm flipH="1" flipV="1">
                          <a:off x="4111892" y="5052560"/>
                          <a:ext cx="551483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465" name="Oval 138"/>
                        <p:cNvSpPr>
                          <a:spLocks noChangeArrowheads="1"/>
                        </p:cNvSpPr>
                        <p:nvPr/>
                      </p:nvSpPr>
                      <p:spPr bwMode="auto">
                        <a:xfrm flipV="1">
                          <a:off x="3989345" y="3886022"/>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466" name="Oval 138"/>
                        <p:cNvSpPr>
                          <a:spLocks noChangeArrowheads="1"/>
                        </p:cNvSpPr>
                        <p:nvPr/>
                      </p:nvSpPr>
                      <p:spPr bwMode="auto">
                        <a:xfrm flipV="1">
                          <a:off x="3992638" y="4985482"/>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467" name="Line 133"/>
                        <p:cNvSpPr>
                          <a:spLocks noChangeShapeType="1"/>
                        </p:cNvSpPr>
                        <p:nvPr/>
                      </p:nvSpPr>
                      <p:spPr bwMode="auto">
                        <a:xfrm flipH="1" flipV="1">
                          <a:off x="5738860" y="3823647"/>
                          <a:ext cx="1392997"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468" name="Oval 138"/>
                        <p:cNvSpPr>
                          <a:spLocks noChangeArrowheads="1"/>
                        </p:cNvSpPr>
                        <p:nvPr/>
                      </p:nvSpPr>
                      <p:spPr bwMode="auto">
                        <a:xfrm flipV="1">
                          <a:off x="6702002" y="4979113"/>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469" name="文本框 266"/>
                        <p:cNvSpPr txBox="1"/>
                        <p:nvPr/>
                      </p:nvSpPr>
                      <p:spPr>
                        <a:xfrm>
                          <a:off x="6716797" y="3719105"/>
                          <a:ext cx="395559"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470" name="文本框 268"/>
                        <p:cNvSpPr txBox="1"/>
                        <p:nvPr/>
                      </p:nvSpPr>
                      <p:spPr>
                        <a:xfrm>
                          <a:off x="6752505" y="470759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471" name="Rectangle 136"/>
                        <p:cNvSpPr>
                          <a:spLocks noChangeArrowheads="1"/>
                        </p:cNvSpPr>
                        <p:nvPr/>
                      </p:nvSpPr>
                      <p:spPr bwMode="auto">
                        <a:xfrm rot="5400000" flipV="1">
                          <a:off x="4387202" y="3728859"/>
                          <a:ext cx="161925" cy="43180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472" name="Oval 138"/>
                        <p:cNvSpPr>
                          <a:spLocks noChangeArrowheads="1"/>
                        </p:cNvSpPr>
                        <p:nvPr/>
                      </p:nvSpPr>
                      <p:spPr bwMode="auto">
                        <a:xfrm flipV="1">
                          <a:off x="6697888" y="3757041"/>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sp>
                    <p:nvSpPr>
                      <p:cNvPr id="1050473" name="Line 122"/>
                      <p:cNvSpPr>
                        <a:spLocks noChangeShapeType="1"/>
                      </p:cNvSpPr>
                      <p:nvPr/>
                    </p:nvSpPr>
                    <p:spPr bwMode="auto">
                      <a:xfrm flipH="1" flipV="1">
                        <a:off x="3350101" y="3384089"/>
                        <a:ext cx="0" cy="1118622"/>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474" name="Rectangle 136"/>
                      <p:cNvSpPr>
                        <a:spLocks noChangeArrowheads="1"/>
                      </p:cNvSpPr>
                      <p:nvPr/>
                    </p:nvSpPr>
                    <p:spPr bwMode="auto">
                      <a:xfrm rot="10800000" flipV="1">
                        <a:off x="3283046" y="3772983"/>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nvGrpSpPr>
                      <p:cNvPr id="309" name="组合 247"/>
                      <p:cNvGrpSpPr/>
                      <p:nvPr/>
                    </p:nvGrpSpPr>
                    <p:grpSpPr>
                      <a:xfrm>
                        <a:off x="4081955" y="3744471"/>
                        <a:ext cx="198538" cy="342320"/>
                        <a:chOff x="3672605" y="4910718"/>
                        <a:chExt cx="289999" cy="500018"/>
                      </a:xfrm>
                    </p:grpSpPr>
                    <p:sp>
                      <p:nvSpPr>
                        <p:cNvPr id="1050475" name="等腰三角形 254"/>
                        <p:cNvSpPr/>
                        <p:nvPr/>
                      </p:nvSpPr>
                      <p:spPr>
                        <a:xfrm>
                          <a:off x="3672606" y="4910718"/>
                          <a:ext cx="289998" cy="249998"/>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76" name="等腰三角形 255"/>
                        <p:cNvSpPr/>
                        <p:nvPr/>
                      </p:nvSpPr>
                      <p:spPr>
                        <a:xfrm flipV="1">
                          <a:off x="3672605" y="5160738"/>
                          <a:ext cx="289998" cy="249998"/>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77" name="矩形 248"/>
                      <p:cNvSpPr>
                        <a:spLocks noChangeAspect="1" noMove="1" noResize="1" noRot="1" noAdjustHandles="1" noEditPoints="1" noChangeArrowheads="1" noChangeShapeType="1" noTextEdit="1"/>
                      </p:cNvSpPr>
                      <p:nvPr/>
                    </p:nvSpPr>
                    <p:spPr>
                      <a:xfrm>
                        <a:off x="2907721" y="2800493"/>
                        <a:ext cx="523733" cy="377989"/>
                      </a:xfrm>
                      <a:prstGeom prst="rect"/>
                      <a:blipFill>
                        <a:blip xmlns:r="http://schemas.openxmlformats.org/officeDocument/2006/relationships" r:embed="rId3"/>
                        <a:stretch>
                          <a:fillRect b="-1613"/>
                        </a:stretch>
                      </a:blipFill>
                    </p:spPr>
                    <p:txBody>
                      <a:bodyPr/>
                      <a:p>
                        <a:r>
                          <a:rPr altLang="en-US" lang="zh-CN">
                            <a:noFill/>
                          </a:rPr>
                          <a:t> </a:t>
                        </a:r>
                      </a:p>
                    </p:txBody>
                  </p:sp>
                  <p:sp>
                    <p:nvSpPr>
                      <p:cNvPr id="1050478" name="Line 149"/>
                      <p:cNvSpPr>
                        <a:spLocks noChangeShapeType="1"/>
                      </p:cNvSpPr>
                      <p:nvPr/>
                    </p:nvSpPr>
                    <p:spPr bwMode="auto">
                      <a:xfrm rot="5400000" flipH="1" flipV="1">
                        <a:off x="3183260" y="3039777"/>
                        <a:ext cx="0" cy="344488"/>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479" name="矩形 251"/>
                      <p:cNvSpPr>
                        <a:spLocks noChangeAspect="1" noMove="1" noResize="1" noRot="1" noAdjustHandles="1" noEditPoints="1" noChangeArrowheads="1" noChangeShapeType="1" noTextEdit="1"/>
                      </p:cNvSpPr>
                      <p:nvPr/>
                    </p:nvSpPr>
                    <p:spPr>
                      <a:xfrm>
                        <a:off x="5500958" y="4031006"/>
                        <a:ext cx="572401" cy="377989"/>
                      </a:xfrm>
                      <a:prstGeom prst="rect"/>
                      <a:blipFill>
                        <a:blip xmlns:r="http://schemas.openxmlformats.org/officeDocument/2006/relationships" r:embed="rId4"/>
                        <a:stretch>
                          <a:fillRect b="-12903"/>
                        </a:stretch>
                      </a:blipFill>
                    </p:spPr>
                    <p:txBody>
                      <a:bodyPr/>
                      <a:p>
                        <a:r>
                          <a:rPr altLang="en-US" lang="zh-CN">
                            <a:noFill/>
                          </a:rPr>
                          <a:t> </a:t>
                        </a:r>
                      </a:p>
                    </p:txBody>
                  </p:sp>
                  <p:sp>
                    <p:nvSpPr>
                      <p:cNvPr id="1050480" name="Line 150"/>
                      <p:cNvSpPr>
                        <a:spLocks noChangeShapeType="1"/>
                      </p:cNvSpPr>
                      <p:nvPr/>
                    </p:nvSpPr>
                    <p:spPr bwMode="auto">
                      <a:xfrm flipV="1">
                        <a:off x="5744667" y="3767072"/>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481" name="矩形 253"/>
                      <p:cNvSpPr>
                        <a:spLocks noChangeAspect="1" noMove="1" noResize="1" noRot="1" noAdjustHandles="1" noEditPoints="1" noChangeArrowheads="1" noChangeShapeType="1" noTextEdit="1"/>
                      </p:cNvSpPr>
                      <p:nvPr/>
                    </p:nvSpPr>
                    <p:spPr>
                      <a:xfrm>
                        <a:off x="2731644" y="3729297"/>
                        <a:ext cx="675313" cy="400110"/>
                      </a:xfrm>
                      <a:prstGeom prst="rect"/>
                      <a:blipFill>
                        <a:blip xmlns:r="http://schemas.openxmlformats.org/officeDocument/2006/relationships" r:embed="rId5"/>
                        <a:stretch>
                          <a:fillRect b="-1515"/>
                        </a:stretch>
                      </a:blipFill>
                    </p:spPr>
                    <p:txBody>
                      <a:bodyPr/>
                      <a:p>
                        <a:r>
                          <a:rPr altLang="en-US" lang="zh-CN">
                            <a:noFill/>
                          </a:rPr>
                          <a:t> </a:t>
                        </a:r>
                      </a:p>
                    </p:txBody>
                  </p:sp>
                </p:grpSp>
                <p:sp>
                  <p:nvSpPr>
                    <p:cNvPr id="1050482" name="Line 122"/>
                    <p:cNvSpPr>
                      <a:spLocks noChangeShapeType="1"/>
                    </p:cNvSpPr>
                    <p:nvPr/>
                  </p:nvSpPr>
                  <p:spPr bwMode="auto">
                    <a:xfrm flipH="1" flipV="1">
                      <a:off x="2699655" y="2201281"/>
                      <a:ext cx="0" cy="1202832"/>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483" name="Rectangle 136"/>
                    <p:cNvSpPr>
                      <a:spLocks noChangeArrowheads="1"/>
                    </p:cNvSpPr>
                    <p:nvPr/>
                  </p:nvSpPr>
                  <p:spPr bwMode="auto">
                    <a:xfrm rot="10800000" flipV="1">
                      <a:off x="2646008" y="2619178"/>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484" name="矩形 239"/>
                    <p:cNvSpPr>
                      <a:spLocks noChangeAspect="1" noMove="1" noResize="1" noRot="1" noAdjustHandles="1" noEditPoints="1" noChangeArrowheads="1" noChangeShapeType="1" noTextEdit="1"/>
                    </p:cNvSpPr>
                    <p:nvPr/>
                  </p:nvSpPr>
                  <p:spPr>
                    <a:xfrm>
                      <a:off x="2621414" y="2834169"/>
                      <a:ext cx="675313" cy="400110"/>
                    </a:xfrm>
                    <a:prstGeom prst="rect"/>
                    <a:blipFill>
                      <a:blip xmlns:r="http://schemas.openxmlformats.org/officeDocument/2006/relationships" r:embed="rId6"/>
                      <a:stretch>
                        <a:fillRect/>
                      </a:stretch>
                    </a:blipFill>
                  </p:spPr>
                  <p:txBody>
                    <a:bodyPr/>
                    <a:p>
                      <a:r>
                        <a:rPr altLang="en-US" lang="zh-CN">
                          <a:noFill/>
                        </a:rPr>
                        <a:t> </a:t>
                      </a:r>
                    </a:p>
                  </p:txBody>
                </p:sp>
                <p:sp>
                  <p:nvSpPr>
                    <p:cNvPr id="1050485" name="Rectangle 136"/>
                    <p:cNvSpPr>
                      <a:spLocks noChangeArrowheads="1"/>
                    </p:cNvSpPr>
                    <p:nvPr/>
                  </p:nvSpPr>
                  <p:spPr bwMode="auto">
                    <a:xfrm rot="10800000" flipV="1">
                      <a:off x="3154686" y="2642150"/>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486" name="矩形 241"/>
                    <p:cNvSpPr>
                      <a:spLocks noChangeAspect="1" noMove="1" noResize="1" noRot="1" noAdjustHandles="1" noEditPoints="1" noChangeArrowheads="1" noChangeShapeType="1" noTextEdit="1"/>
                    </p:cNvSpPr>
                    <p:nvPr/>
                  </p:nvSpPr>
                  <p:spPr>
                    <a:xfrm>
                      <a:off x="2762288" y="2270594"/>
                      <a:ext cx="531043" cy="400110"/>
                    </a:xfrm>
                    <a:prstGeom prst="rect"/>
                    <a:blipFill>
                      <a:blip xmlns:r="http://schemas.openxmlformats.org/officeDocument/2006/relationships" r:embed="rId7"/>
                      <a:stretch>
                        <a:fillRect/>
                      </a:stretch>
                    </a:blipFill>
                  </p:spPr>
                  <p:txBody>
                    <a:bodyPr/>
                    <a:p>
                      <a:r>
                        <a:rPr altLang="en-US" lang="zh-CN">
                          <a:noFill/>
                        </a:rPr>
                        <a:t> </a:t>
                      </a:r>
                    </a:p>
                  </p:txBody>
                </p:sp>
              </p:grpSp>
              <p:sp>
                <p:nvSpPr>
                  <p:cNvPr id="1050487" name="Line 122"/>
                  <p:cNvSpPr>
                    <a:spLocks noChangeShapeType="1"/>
                  </p:cNvSpPr>
                  <p:nvPr/>
                </p:nvSpPr>
                <p:spPr bwMode="auto">
                  <a:xfrm flipH="1" flipV="1">
                    <a:off x="4035884" y="5265369"/>
                    <a:ext cx="0" cy="1259442"/>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488" name="等腰三角形 231"/>
                  <p:cNvSpPr/>
                  <p:nvPr/>
                </p:nvSpPr>
                <p:spPr>
                  <a:xfrm>
                    <a:off x="3934897" y="5753520"/>
                    <a:ext cx="198537" cy="171152"/>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89" name="等腰三角形 232"/>
                  <p:cNvSpPr/>
                  <p:nvPr/>
                </p:nvSpPr>
                <p:spPr>
                  <a:xfrm flipV="1">
                    <a:off x="3934896" y="5924688"/>
                    <a:ext cx="198537" cy="171152"/>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90" name="矩形 233"/>
                  <p:cNvSpPr>
                    <a:spLocks noChangeAspect="1" noMove="1" noResize="1" noRot="1" noAdjustHandles="1" noEditPoints="1" noChangeArrowheads="1" noChangeShapeType="1" noTextEdit="1"/>
                  </p:cNvSpPr>
                  <p:nvPr/>
                </p:nvSpPr>
                <p:spPr>
                  <a:xfrm>
                    <a:off x="704136" y="5796112"/>
                    <a:ext cx="507896" cy="409856"/>
                  </a:xfrm>
                  <a:prstGeom prst="rect"/>
                  <a:blipFill>
                    <a:blip xmlns:r="http://schemas.openxmlformats.org/officeDocument/2006/relationships" r:embed="rId8"/>
                    <a:stretch>
                      <a:fillRect b="-1493"/>
                    </a:stretch>
                  </a:blipFill>
                </p:spPr>
                <p:txBody>
                  <a:bodyPr/>
                  <a:p>
                    <a:r>
                      <a:rPr altLang="en-US" lang="zh-CN">
                        <a:noFill/>
                      </a:rPr>
                      <a:t> </a:t>
                    </a:r>
                  </a:p>
                </p:txBody>
              </p:sp>
              <p:sp>
                <p:nvSpPr>
                  <p:cNvPr id="1050491" name="矩形 234"/>
                  <p:cNvSpPr>
                    <a:spLocks noChangeAspect="1" noMove="1" noResize="1" noRot="1" noAdjustHandles="1" noEditPoints="1" noChangeArrowheads="1" noChangeShapeType="1" noTextEdit="1"/>
                  </p:cNvSpPr>
                  <p:nvPr/>
                </p:nvSpPr>
                <p:spPr>
                  <a:xfrm>
                    <a:off x="3606581" y="5721331"/>
                    <a:ext cx="546367" cy="409856"/>
                  </a:xfrm>
                  <a:prstGeom prst="rect"/>
                  <a:blipFill>
                    <a:blip xmlns:r="http://schemas.openxmlformats.org/officeDocument/2006/relationships" r:embed="rId9"/>
                    <a:stretch>
                      <a:fillRect/>
                    </a:stretch>
                  </a:blipFill>
                </p:spPr>
                <p:txBody>
                  <a:bodyPr/>
                  <a:p>
                    <a:r>
                      <a:rPr altLang="en-US" lang="zh-CN">
                        <a:noFill/>
                      </a:rPr>
                      <a:t> </a:t>
                    </a:r>
                  </a:p>
                </p:txBody>
              </p:sp>
            </p:grpSp>
            <p:sp>
              <p:nvSpPr>
                <p:cNvPr id="1050492" name="Line 133"/>
                <p:cNvSpPr>
                  <a:spLocks noChangeShapeType="1"/>
                </p:cNvSpPr>
                <p:nvPr/>
              </p:nvSpPr>
              <p:spPr bwMode="auto">
                <a:xfrm flipH="1" flipV="1">
                  <a:off x="4281189" y="5186864"/>
                  <a:ext cx="1991680"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493" name="Line 122"/>
                <p:cNvSpPr>
                  <a:spLocks noChangeShapeType="1"/>
                </p:cNvSpPr>
                <p:nvPr/>
              </p:nvSpPr>
              <p:spPr bwMode="auto">
                <a:xfrm flipH="1" flipV="1">
                  <a:off x="4711633" y="5192567"/>
                  <a:ext cx="0" cy="122295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494" name="等腰三角形 193"/>
                <p:cNvSpPr/>
                <p:nvPr/>
              </p:nvSpPr>
              <p:spPr>
                <a:xfrm>
                  <a:off x="4614570" y="5688215"/>
                  <a:ext cx="198537" cy="171152"/>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95" name="等腰三角形 197"/>
                <p:cNvSpPr/>
                <p:nvPr/>
              </p:nvSpPr>
              <p:spPr>
                <a:xfrm flipV="1">
                  <a:off x="4614569" y="5859383"/>
                  <a:ext cx="198537" cy="171152"/>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96" name="矩形 201"/>
                <p:cNvSpPr>
                  <a:spLocks noChangeAspect="1" noMove="1" noResize="1" noRot="1" noAdjustHandles="1" noEditPoints="1" noChangeArrowheads="1" noChangeShapeType="1" noTextEdit="1"/>
                </p:cNvSpPr>
                <p:nvPr/>
              </p:nvSpPr>
              <p:spPr>
                <a:xfrm>
                  <a:off x="4855453" y="5682112"/>
                  <a:ext cx="572401" cy="377989"/>
                </a:xfrm>
                <a:prstGeom prst="rect"/>
                <a:blipFill>
                  <a:blip xmlns:r="http://schemas.openxmlformats.org/officeDocument/2006/relationships" r:embed="rId10"/>
                  <a:stretch>
                    <a:fillRect b="-14516"/>
                  </a:stretch>
                </a:blipFill>
              </p:spPr>
              <p:txBody>
                <a:bodyPr/>
                <a:p>
                  <a:r>
                    <a:rPr altLang="en-US" lang="zh-CN">
                      <a:noFill/>
                    </a:rPr>
                    <a:t> </a:t>
                  </a:r>
                </a:p>
              </p:txBody>
            </p:sp>
            <p:sp>
              <p:nvSpPr>
                <p:cNvPr id="1050497" name="Line 150"/>
                <p:cNvSpPr>
                  <a:spLocks noChangeShapeType="1"/>
                </p:cNvSpPr>
                <p:nvPr/>
              </p:nvSpPr>
              <p:spPr bwMode="auto">
                <a:xfrm flipV="1">
                  <a:off x="4927105" y="5707157"/>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498" name="Line 122"/>
                <p:cNvSpPr>
                  <a:spLocks noChangeShapeType="1"/>
                </p:cNvSpPr>
                <p:nvPr/>
              </p:nvSpPr>
              <p:spPr bwMode="auto">
                <a:xfrm flipH="1" flipV="1">
                  <a:off x="5393123" y="5206255"/>
                  <a:ext cx="0" cy="1226046"/>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499" name="Rectangle 136"/>
                <p:cNvSpPr>
                  <a:spLocks noChangeArrowheads="1"/>
                </p:cNvSpPr>
                <p:nvPr/>
              </p:nvSpPr>
              <p:spPr bwMode="auto">
                <a:xfrm rot="10800000" flipV="1">
                  <a:off x="5328801" y="5704747"/>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500" name="矩形 211"/>
                <p:cNvSpPr>
                  <a:spLocks noChangeAspect="1" noMove="1" noResize="1" noRot="1" noAdjustHandles="1" noEditPoints="1" noChangeArrowheads="1" noChangeShapeType="1" noTextEdit="1"/>
                </p:cNvSpPr>
                <p:nvPr/>
              </p:nvSpPr>
              <p:spPr>
                <a:xfrm>
                  <a:off x="4977691" y="5279023"/>
                  <a:ext cx="531043" cy="400110"/>
                </a:xfrm>
                <a:prstGeom prst="rect"/>
                <a:blipFill>
                  <a:blip xmlns:r="http://schemas.openxmlformats.org/officeDocument/2006/relationships" r:embed="rId11"/>
                  <a:stretch>
                    <a:fillRect/>
                  </a:stretch>
                </a:blipFill>
              </p:spPr>
              <p:txBody>
                <a:bodyPr/>
                <a:p>
                  <a:r>
                    <a:rPr altLang="en-US" lang="zh-CN">
                      <a:noFill/>
                    </a:rPr>
                    <a:t> </a:t>
                  </a:r>
                </a:p>
              </p:txBody>
            </p:sp>
            <p:sp>
              <p:nvSpPr>
                <p:cNvPr id="1050501" name="Line 122"/>
                <p:cNvSpPr>
                  <a:spLocks noChangeShapeType="1"/>
                </p:cNvSpPr>
                <p:nvPr/>
              </p:nvSpPr>
              <p:spPr bwMode="auto">
                <a:xfrm flipH="1" flipV="1">
                  <a:off x="5764588" y="5206164"/>
                  <a:ext cx="0" cy="1226046"/>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502" name="Rectangle 136"/>
                <p:cNvSpPr>
                  <a:spLocks noChangeArrowheads="1"/>
                </p:cNvSpPr>
                <p:nvPr/>
              </p:nvSpPr>
              <p:spPr bwMode="auto">
                <a:xfrm rot="10800000" flipV="1">
                  <a:off x="5700266" y="5704656"/>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503" name="矩形 217"/>
                <p:cNvSpPr>
                  <a:spLocks noChangeAspect="1" noMove="1" noResize="1" noRot="1" noAdjustHandles="1" noEditPoints="1" noChangeArrowheads="1" noChangeShapeType="1" noTextEdit="1"/>
                </p:cNvSpPr>
                <p:nvPr/>
              </p:nvSpPr>
              <p:spPr>
                <a:xfrm>
                  <a:off x="5332026" y="5279023"/>
                  <a:ext cx="566309" cy="400110"/>
                </a:xfrm>
                <a:prstGeom prst="rect"/>
                <a:blipFill>
                  <a:blip xmlns:r="http://schemas.openxmlformats.org/officeDocument/2006/relationships" r:embed="rId12"/>
                  <a:stretch>
                    <a:fillRect b="-1515"/>
                  </a:stretch>
                </a:blipFill>
              </p:spPr>
              <p:txBody>
                <a:bodyPr/>
                <a:p>
                  <a:r>
                    <a:rPr altLang="en-US" lang="zh-CN">
                      <a:noFill/>
                    </a:rPr>
                    <a:t> </a:t>
                  </a:r>
                </a:p>
              </p:txBody>
            </p:sp>
            <p:sp>
              <p:nvSpPr>
                <p:cNvPr id="1050504" name="Line 122"/>
                <p:cNvSpPr>
                  <a:spLocks noChangeShapeType="1"/>
                </p:cNvSpPr>
                <p:nvPr/>
              </p:nvSpPr>
              <p:spPr bwMode="auto">
                <a:xfrm flipH="1" flipV="1">
                  <a:off x="6274738" y="5193116"/>
                  <a:ext cx="0" cy="1226046"/>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505" name="Rectangle 136"/>
                <p:cNvSpPr>
                  <a:spLocks noChangeArrowheads="1"/>
                </p:cNvSpPr>
                <p:nvPr/>
              </p:nvSpPr>
              <p:spPr bwMode="auto">
                <a:xfrm rot="10800000" flipV="1">
                  <a:off x="6210416" y="5691608"/>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506" name="矩形 223"/>
                <p:cNvSpPr>
                  <a:spLocks noChangeAspect="1" noMove="1" noResize="1" noRot="1" noAdjustHandles="1" noEditPoints="1" noChangeArrowheads="1" noChangeShapeType="1" noTextEdit="1"/>
                </p:cNvSpPr>
                <p:nvPr/>
              </p:nvSpPr>
              <p:spPr>
                <a:xfrm>
                  <a:off x="5859306" y="5265884"/>
                  <a:ext cx="566309" cy="400110"/>
                </a:xfrm>
                <a:prstGeom prst="rect"/>
                <a:blipFill>
                  <a:blip xmlns:r="http://schemas.openxmlformats.org/officeDocument/2006/relationships" r:embed="rId13"/>
                  <a:stretch>
                    <a:fillRect b="-1515"/>
                  </a:stretch>
                </a:blipFill>
              </p:spPr>
              <p:txBody>
                <a:bodyPr/>
                <a:p>
                  <a:r>
                    <a:rPr altLang="en-US" lang="zh-CN">
                      <a:noFill/>
                    </a:rPr>
                    <a:t> </a:t>
                  </a:r>
                </a:p>
              </p:txBody>
            </p:sp>
          </p:grpSp>
          <p:sp>
            <p:nvSpPr>
              <p:cNvPr id="1050507" name="Line 150"/>
              <p:cNvSpPr>
                <a:spLocks noChangeShapeType="1"/>
              </p:cNvSpPr>
              <p:nvPr/>
            </p:nvSpPr>
            <p:spPr bwMode="auto">
              <a:xfrm flipV="1">
                <a:off x="6579169" y="4985993"/>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grpSp>
        <p:sp>
          <p:nvSpPr>
            <p:cNvPr id="1050508" name="矩形 179"/>
            <p:cNvSpPr>
              <a:spLocks noChangeAspect="1" noMove="1" noResize="1" noRot="1" noAdjustHandles="1" noEditPoints="1" noChangeArrowheads="1" noChangeShapeType="1" noTextEdit="1"/>
            </p:cNvSpPr>
            <p:nvPr/>
          </p:nvSpPr>
          <p:spPr>
            <a:xfrm>
              <a:off x="6992443" y="5028455"/>
              <a:ext cx="425949" cy="377989"/>
            </a:xfrm>
            <a:prstGeom prst="rect"/>
            <a:blipFill>
              <a:blip xmlns:r="http://schemas.openxmlformats.org/officeDocument/2006/relationships" r:embed="rId14"/>
              <a:stretch>
                <a:fillRect b="-1613"/>
              </a:stretch>
            </a:blipFill>
          </p:spPr>
          <p:txBody>
            <a:bodyPr/>
            <a:p>
              <a:r>
                <a:rPr altLang="en-US" lang="zh-CN">
                  <a:noFill/>
                </a:rPr>
                <a:t> </a:t>
              </a:r>
            </a:p>
          </p:txBody>
        </p:sp>
        <p:sp>
          <p:nvSpPr>
            <p:cNvPr id="1050509" name="Line 150"/>
            <p:cNvSpPr>
              <a:spLocks noChangeShapeType="1"/>
            </p:cNvSpPr>
            <p:nvPr/>
          </p:nvSpPr>
          <p:spPr bwMode="auto">
            <a:xfrm flipV="1">
              <a:off x="7041087" y="5044129"/>
              <a:ext cx="0" cy="344489"/>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grpSp>
      <p:sp>
        <p:nvSpPr>
          <p:cNvPr id="1050510" name="矩形 291"/>
          <p:cNvSpPr>
            <a:spLocks noChangeAspect="1" noMove="1" noResize="1" noRot="1" noAdjustHandles="1" noEditPoints="1" noChangeArrowheads="1" noChangeShapeType="1" noTextEdit="1"/>
          </p:cNvSpPr>
          <p:nvPr/>
        </p:nvSpPr>
        <p:spPr>
          <a:xfrm>
            <a:off x="4025826" y="2202294"/>
            <a:ext cx="1115265" cy="473206"/>
          </a:xfrm>
          <a:prstGeom prst="rect"/>
          <a:blipFill>
            <a:blip xmlns:r="http://schemas.openxmlformats.org/officeDocument/2006/relationships" r:embed="rId15"/>
            <a:stretch>
              <a:fillRect t="-3846" b="-2564"/>
            </a:stretch>
          </a:blipFill>
        </p:spPr>
        <p:txBody>
          <a:bodyPr/>
          <a:p>
            <a:r>
              <a:rPr altLang="en-US" lang="zh-CN">
                <a:noFill/>
              </a:rPr>
              <a:t> </a:t>
            </a:r>
          </a:p>
        </p:txBody>
      </p:sp>
      <p:grpSp>
        <p:nvGrpSpPr>
          <p:cNvPr id="310" name="组合 306"/>
          <p:cNvGrpSpPr/>
          <p:nvPr/>
        </p:nvGrpSpPr>
        <p:grpSpPr>
          <a:xfrm>
            <a:off x="647721" y="2935605"/>
            <a:ext cx="3503247" cy="1859551"/>
            <a:chOff x="704136" y="4802273"/>
            <a:chExt cx="3503247" cy="1859551"/>
          </a:xfrm>
        </p:grpSpPr>
        <p:grpSp>
          <p:nvGrpSpPr>
            <p:cNvPr id="311" name="组合 331"/>
            <p:cNvGrpSpPr/>
            <p:nvPr/>
          </p:nvGrpSpPr>
          <p:grpSpPr>
            <a:xfrm>
              <a:off x="759248" y="4802273"/>
              <a:ext cx="3272397" cy="1859551"/>
              <a:chOff x="312233" y="1709880"/>
              <a:chExt cx="3272397" cy="1859551"/>
            </a:xfrm>
          </p:grpSpPr>
          <p:sp>
            <p:nvSpPr>
              <p:cNvPr id="1050511" name="Line 122"/>
              <p:cNvSpPr>
                <a:spLocks noChangeShapeType="1"/>
              </p:cNvSpPr>
              <p:nvPr/>
            </p:nvSpPr>
            <p:spPr bwMode="auto">
              <a:xfrm flipH="1" flipV="1">
                <a:off x="3222074" y="2161451"/>
                <a:ext cx="0" cy="1259442"/>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nvGrpSpPr>
              <p:cNvPr id="312" name="组合 338"/>
              <p:cNvGrpSpPr/>
              <p:nvPr/>
            </p:nvGrpSpPr>
            <p:grpSpPr>
              <a:xfrm>
                <a:off x="312233" y="1709880"/>
                <a:ext cx="3272397" cy="1859551"/>
                <a:chOff x="2283908" y="2800493"/>
                <a:chExt cx="3272397" cy="1859551"/>
              </a:xfrm>
            </p:grpSpPr>
            <p:sp>
              <p:nvSpPr>
                <p:cNvPr id="1050512" name="矩形 344"/>
                <p:cNvSpPr>
                  <a:spLocks noChangeAspect="1" noMove="1" noResize="1" noRot="1" noAdjustHandles="1" noEditPoints="1" noChangeArrowheads="1" noChangeShapeType="1" noTextEdit="1"/>
                </p:cNvSpPr>
                <p:nvPr/>
              </p:nvSpPr>
              <p:spPr>
                <a:xfrm>
                  <a:off x="3433772" y="3699460"/>
                  <a:ext cx="750526" cy="377989"/>
                </a:xfrm>
                <a:prstGeom prst="rect"/>
                <a:blipFill>
                  <a:blip xmlns:r="http://schemas.openxmlformats.org/officeDocument/2006/relationships" r:embed="rId16"/>
                  <a:stretch>
                    <a:fillRect b="-14516"/>
                  </a:stretch>
                </a:blipFill>
              </p:spPr>
              <p:txBody>
                <a:bodyPr/>
                <a:p>
                  <a:r>
                    <a:rPr altLang="en-US" lang="zh-CN">
                      <a:noFill/>
                    </a:rPr>
                    <a:t> </a:t>
                  </a:r>
                </a:p>
              </p:txBody>
            </p:sp>
            <p:grpSp>
              <p:nvGrpSpPr>
                <p:cNvPr id="313" name="组合 345"/>
                <p:cNvGrpSpPr/>
                <p:nvPr/>
              </p:nvGrpSpPr>
              <p:grpSpPr>
                <a:xfrm>
                  <a:off x="2283908" y="3167230"/>
                  <a:ext cx="3272397" cy="1492814"/>
                  <a:chOff x="3856941" y="3719105"/>
                  <a:chExt cx="3272397" cy="1492814"/>
                </a:xfrm>
              </p:grpSpPr>
              <p:sp>
                <p:nvSpPr>
                  <p:cNvPr id="1050513" name="文本框 356"/>
                  <p:cNvSpPr txBox="1"/>
                  <p:nvPr/>
                </p:nvSpPr>
                <p:spPr>
                  <a:xfrm>
                    <a:off x="3856941" y="3924171"/>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514" name="文本框 357"/>
                  <p:cNvSpPr txBox="1"/>
                  <p:nvPr/>
                </p:nvSpPr>
                <p:spPr>
                  <a:xfrm>
                    <a:off x="3890913" y="464593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515" name="文本框 358"/>
                  <p:cNvSpPr txBox="1"/>
                  <p:nvPr/>
                </p:nvSpPr>
                <p:spPr>
                  <a:xfrm>
                    <a:off x="4207685" y="3978317"/>
                    <a:ext cx="62821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nvGrpSpPr>
                  <p:cNvPr id="314" name="Group 178"/>
                  <p:cNvGrpSpPr/>
                  <p:nvPr/>
                </p:nvGrpSpPr>
                <p:grpSpPr bwMode="auto">
                  <a:xfrm flipV="1">
                    <a:off x="4112206" y="3797452"/>
                    <a:ext cx="1841503" cy="1414467"/>
                    <a:chOff x="2680" y="526"/>
                    <a:chExt cx="1160" cy="891"/>
                  </a:xfrm>
                </p:grpSpPr>
                <p:sp>
                  <p:nvSpPr>
                    <p:cNvPr id="1050516" name="Line 124"/>
                    <p:cNvSpPr>
                      <a:spLocks noChangeShapeType="1"/>
                    </p:cNvSpPr>
                    <p:nvPr/>
                  </p:nvSpPr>
                  <p:spPr bwMode="auto">
                    <a:xfrm>
                      <a:off x="3633" y="526"/>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517" name="Line 128"/>
                    <p:cNvSpPr>
                      <a:spLocks noChangeShapeType="1"/>
                    </p:cNvSpPr>
                    <p:nvPr/>
                  </p:nvSpPr>
                  <p:spPr bwMode="auto">
                    <a:xfrm flipH="1" flipV="1">
                      <a:off x="3713" y="527"/>
                      <a:ext cx="0" cy="890"/>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518" name="Line 133"/>
                    <p:cNvSpPr>
                      <a:spLocks noChangeShapeType="1"/>
                    </p:cNvSpPr>
                    <p:nvPr/>
                  </p:nvSpPr>
                  <p:spPr bwMode="auto">
                    <a:xfrm flipH="1">
                      <a:off x="2680" y="1324"/>
                      <a:ext cx="514"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519" name="Line 150"/>
                    <p:cNvSpPr>
                      <a:spLocks noChangeShapeType="1"/>
                    </p:cNvSpPr>
                    <p:nvPr/>
                  </p:nvSpPr>
                  <p:spPr bwMode="auto">
                    <a:xfrm flipV="1">
                      <a:off x="3840" y="863"/>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grpSp>
              <p:sp>
                <p:nvSpPr>
                  <p:cNvPr id="1050520" name="Line 133"/>
                  <p:cNvSpPr>
                    <a:spLocks noChangeShapeType="1"/>
                  </p:cNvSpPr>
                  <p:nvPr/>
                </p:nvSpPr>
                <p:spPr bwMode="auto">
                  <a:xfrm flipH="1" flipV="1">
                    <a:off x="4111891" y="5052560"/>
                    <a:ext cx="259874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521" name="Oval 138"/>
                  <p:cNvSpPr>
                    <a:spLocks noChangeArrowheads="1"/>
                  </p:cNvSpPr>
                  <p:nvPr/>
                </p:nvSpPr>
                <p:spPr bwMode="auto">
                  <a:xfrm flipV="1">
                    <a:off x="3989345" y="3886022"/>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522" name="Oval 138"/>
                  <p:cNvSpPr>
                    <a:spLocks noChangeArrowheads="1"/>
                  </p:cNvSpPr>
                  <p:nvPr/>
                </p:nvSpPr>
                <p:spPr bwMode="auto">
                  <a:xfrm flipV="1">
                    <a:off x="3992638" y="4985482"/>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523" name="Line 133"/>
                  <p:cNvSpPr>
                    <a:spLocks noChangeShapeType="1"/>
                  </p:cNvSpPr>
                  <p:nvPr/>
                </p:nvSpPr>
                <p:spPr bwMode="auto">
                  <a:xfrm flipH="1" flipV="1">
                    <a:off x="5738859" y="3823647"/>
                    <a:ext cx="1013645"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524" name="Oval 138"/>
                  <p:cNvSpPr>
                    <a:spLocks noChangeArrowheads="1"/>
                  </p:cNvSpPr>
                  <p:nvPr/>
                </p:nvSpPr>
                <p:spPr bwMode="auto">
                  <a:xfrm flipV="1">
                    <a:off x="6702002" y="4979113"/>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525" name="文本框 365"/>
                  <p:cNvSpPr txBox="1"/>
                  <p:nvPr/>
                </p:nvSpPr>
                <p:spPr>
                  <a:xfrm>
                    <a:off x="6716797" y="3719105"/>
                    <a:ext cx="395559"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526" name="文本框 366"/>
                  <p:cNvSpPr txBox="1"/>
                  <p:nvPr/>
                </p:nvSpPr>
                <p:spPr>
                  <a:xfrm>
                    <a:off x="6752505" y="470759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527" name="Rectangle 136"/>
                  <p:cNvSpPr>
                    <a:spLocks noChangeArrowheads="1"/>
                  </p:cNvSpPr>
                  <p:nvPr/>
                </p:nvSpPr>
                <p:spPr bwMode="auto">
                  <a:xfrm rot="5400000" flipV="1">
                    <a:off x="4387202" y="3728859"/>
                    <a:ext cx="161925" cy="43180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528" name="Oval 138"/>
                  <p:cNvSpPr>
                    <a:spLocks noChangeArrowheads="1"/>
                  </p:cNvSpPr>
                  <p:nvPr/>
                </p:nvSpPr>
                <p:spPr bwMode="auto">
                  <a:xfrm flipV="1">
                    <a:off x="6697888" y="3757041"/>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sp>
              <p:nvSpPr>
                <p:cNvPr id="1050529" name="Line 122"/>
                <p:cNvSpPr>
                  <a:spLocks noChangeShapeType="1"/>
                </p:cNvSpPr>
                <p:nvPr/>
              </p:nvSpPr>
              <p:spPr bwMode="auto">
                <a:xfrm flipH="1" flipV="1">
                  <a:off x="3350101" y="3384089"/>
                  <a:ext cx="0" cy="1118622"/>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530" name="Rectangle 136"/>
                <p:cNvSpPr>
                  <a:spLocks noChangeArrowheads="1"/>
                </p:cNvSpPr>
                <p:nvPr/>
              </p:nvSpPr>
              <p:spPr bwMode="auto">
                <a:xfrm rot="10800000" flipV="1">
                  <a:off x="3283046" y="3772983"/>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nvGrpSpPr>
                <p:cNvPr id="315" name="组合 348"/>
                <p:cNvGrpSpPr/>
                <p:nvPr/>
              </p:nvGrpSpPr>
              <p:grpSpPr>
                <a:xfrm>
                  <a:off x="4081955" y="3744471"/>
                  <a:ext cx="198538" cy="342320"/>
                  <a:chOff x="3672605" y="4910718"/>
                  <a:chExt cx="289999" cy="500018"/>
                </a:xfrm>
              </p:grpSpPr>
              <p:sp>
                <p:nvSpPr>
                  <p:cNvPr id="1050531" name="等腰三角形 354"/>
                  <p:cNvSpPr/>
                  <p:nvPr/>
                </p:nvSpPr>
                <p:spPr>
                  <a:xfrm>
                    <a:off x="3672606" y="4910718"/>
                    <a:ext cx="289998" cy="249998"/>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32" name="等腰三角形 355"/>
                  <p:cNvSpPr/>
                  <p:nvPr/>
                </p:nvSpPr>
                <p:spPr>
                  <a:xfrm flipV="1">
                    <a:off x="3672605" y="5160738"/>
                    <a:ext cx="289998" cy="249998"/>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33" name="矩形 349"/>
                <p:cNvSpPr>
                  <a:spLocks noChangeAspect="1" noMove="1" noResize="1" noRot="1" noAdjustHandles="1" noEditPoints="1" noChangeArrowheads="1" noChangeShapeType="1" noTextEdit="1"/>
                </p:cNvSpPr>
                <p:nvPr/>
              </p:nvSpPr>
              <p:spPr>
                <a:xfrm>
                  <a:off x="2907721" y="2800493"/>
                  <a:ext cx="523733" cy="377989"/>
                </a:xfrm>
                <a:prstGeom prst="rect"/>
                <a:blipFill>
                  <a:blip xmlns:r="http://schemas.openxmlformats.org/officeDocument/2006/relationships" r:embed="rId17"/>
                  <a:stretch>
                    <a:fillRect b="-1613"/>
                  </a:stretch>
                </a:blipFill>
              </p:spPr>
              <p:txBody>
                <a:bodyPr/>
                <a:p>
                  <a:r>
                    <a:rPr altLang="en-US" lang="zh-CN">
                      <a:noFill/>
                    </a:rPr>
                    <a:t> </a:t>
                  </a:r>
                </a:p>
              </p:txBody>
            </p:sp>
            <p:sp>
              <p:nvSpPr>
                <p:cNvPr id="1050534" name="Line 149"/>
                <p:cNvSpPr>
                  <a:spLocks noChangeShapeType="1"/>
                </p:cNvSpPr>
                <p:nvPr/>
              </p:nvSpPr>
              <p:spPr bwMode="auto">
                <a:xfrm rot="5400000" flipH="1" flipV="1">
                  <a:off x="3183260" y="3039777"/>
                  <a:ext cx="0" cy="344488"/>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535" name="矩形 353"/>
                <p:cNvSpPr>
                  <a:spLocks noChangeAspect="1" noMove="1" noResize="1" noRot="1" noAdjustHandles="1" noEditPoints="1" noChangeArrowheads="1" noChangeShapeType="1" noTextEdit="1"/>
                </p:cNvSpPr>
                <p:nvPr/>
              </p:nvSpPr>
              <p:spPr>
                <a:xfrm>
                  <a:off x="2731644" y="3729297"/>
                  <a:ext cx="675313" cy="400110"/>
                </a:xfrm>
                <a:prstGeom prst="rect"/>
                <a:blipFill>
                  <a:blip xmlns:r="http://schemas.openxmlformats.org/officeDocument/2006/relationships" r:embed="rId18"/>
                  <a:stretch>
                    <a:fillRect b="-1515"/>
                  </a:stretch>
                </a:blipFill>
              </p:spPr>
              <p:txBody>
                <a:bodyPr/>
                <a:p>
                  <a:r>
                    <a:rPr altLang="en-US" lang="zh-CN">
                      <a:noFill/>
                    </a:rPr>
                    <a:t> </a:t>
                  </a:r>
                </a:p>
              </p:txBody>
            </p:sp>
          </p:grpSp>
          <p:sp>
            <p:nvSpPr>
              <p:cNvPr id="1050536" name="Line 122"/>
              <p:cNvSpPr>
                <a:spLocks noChangeShapeType="1"/>
              </p:cNvSpPr>
              <p:nvPr/>
            </p:nvSpPr>
            <p:spPr bwMode="auto">
              <a:xfrm flipH="1" flipV="1">
                <a:off x="2699655" y="2201281"/>
                <a:ext cx="0" cy="1202832"/>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537" name="Rectangle 136"/>
              <p:cNvSpPr>
                <a:spLocks noChangeArrowheads="1"/>
              </p:cNvSpPr>
              <p:nvPr/>
            </p:nvSpPr>
            <p:spPr bwMode="auto">
              <a:xfrm rot="10800000" flipV="1">
                <a:off x="2646008" y="2619178"/>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538" name="矩形 341"/>
              <p:cNvSpPr>
                <a:spLocks noChangeAspect="1" noMove="1" noResize="1" noRot="1" noAdjustHandles="1" noEditPoints="1" noChangeArrowheads="1" noChangeShapeType="1" noTextEdit="1"/>
              </p:cNvSpPr>
              <p:nvPr/>
            </p:nvSpPr>
            <p:spPr>
              <a:xfrm>
                <a:off x="2118705" y="2238574"/>
                <a:ext cx="675313" cy="400110"/>
              </a:xfrm>
              <a:prstGeom prst="rect"/>
              <a:blipFill>
                <a:blip xmlns:r="http://schemas.openxmlformats.org/officeDocument/2006/relationships" r:embed="rId19"/>
                <a:stretch>
                  <a:fillRect/>
                </a:stretch>
              </a:blipFill>
            </p:spPr>
            <p:txBody>
              <a:bodyPr/>
              <a:p>
                <a:r>
                  <a:rPr altLang="en-US" lang="zh-CN">
                    <a:noFill/>
                  </a:rPr>
                  <a:t> </a:t>
                </a:r>
              </a:p>
            </p:txBody>
          </p:sp>
          <p:sp>
            <p:nvSpPr>
              <p:cNvPr id="1050539" name="Rectangle 136"/>
              <p:cNvSpPr>
                <a:spLocks noChangeArrowheads="1"/>
              </p:cNvSpPr>
              <p:nvPr/>
            </p:nvSpPr>
            <p:spPr bwMode="auto">
              <a:xfrm rot="10800000" flipV="1">
                <a:off x="3154686" y="2642150"/>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540" name="矩形 343"/>
              <p:cNvSpPr>
                <a:spLocks noChangeAspect="1" noMove="1" noResize="1" noRot="1" noAdjustHandles="1" noEditPoints="1" noChangeArrowheads="1" noChangeShapeType="1" noTextEdit="1"/>
              </p:cNvSpPr>
              <p:nvPr/>
            </p:nvSpPr>
            <p:spPr>
              <a:xfrm>
                <a:off x="2762288" y="2270594"/>
                <a:ext cx="531043" cy="400110"/>
              </a:xfrm>
              <a:prstGeom prst="rect"/>
              <a:blipFill>
                <a:blip xmlns:r="http://schemas.openxmlformats.org/officeDocument/2006/relationships" r:embed="rId20"/>
                <a:stretch>
                  <a:fillRect/>
                </a:stretch>
              </a:blipFill>
            </p:spPr>
            <p:txBody>
              <a:bodyPr/>
              <a:p>
                <a:r>
                  <a:rPr altLang="en-US" lang="zh-CN">
                    <a:noFill/>
                  </a:rPr>
                  <a:t> </a:t>
                </a:r>
              </a:p>
            </p:txBody>
          </p:sp>
        </p:grpSp>
        <p:sp>
          <p:nvSpPr>
            <p:cNvPr id="1050541" name="矩形 335"/>
            <p:cNvSpPr>
              <a:spLocks noChangeAspect="1" noMove="1" noResize="1" noRot="1" noAdjustHandles="1" noEditPoints="1" noChangeArrowheads="1" noChangeShapeType="1" noTextEdit="1"/>
            </p:cNvSpPr>
            <p:nvPr/>
          </p:nvSpPr>
          <p:spPr>
            <a:xfrm>
              <a:off x="704136" y="5796112"/>
              <a:ext cx="507896" cy="409856"/>
            </a:xfrm>
            <a:prstGeom prst="rect"/>
            <a:blipFill>
              <a:blip xmlns:r="http://schemas.openxmlformats.org/officeDocument/2006/relationships" r:embed="rId21"/>
              <a:stretch>
                <a:fillRect b="-1493"/>
              </a:stretch>
            </a:blipFill>
          </p:spPr>
          <p:txBody>
            <a:bodyPr/>
            <a:p>
              <a:r>
                <a:rPr altLang="en-US" lang="zh-CN">
                  <a:noFill/>
                </a:rPr>
                <a:t> </a:t>
              </a:r>
            </a:p>
          </p:txBody>
        </p:sp>
        <p:sp>
          <p:nvSpPr>
            <p:cNvPr id="1050542" name="矩形 336"/>
            <p:cNvSpPr>
              <a:spLocks noChangeAspect="1" noMove="1" noResize="1" noRot="1" noAdjustHandles="1" noEditPoints="1" noChangeArrowheads="1" noChangeShapeType="1" noTextEdit="1"/>
            </p:cNvSpPr>
            <p:nvPr/>
          </p:nvSpPr>
          <p:spPr>
            <a:xfrm>
              <a:off x="3661016" y="5716761"/>
              <a:ext cx="546367" cy="409856"/>
            </a:xfrm>
            <a:prstGeom prst="rect"/>
            <a:blipFill>
              <a:blip xmlns:r="http://schemas.openxmlformats.org/officeDocument/2006/relationships" r:embed="rId22"/>
              <a:stretch>
                <a:fillRect/>
              </a:stretch>
            </a:blipFill>
          </p:spPr>
          <p:txBody>
            <a:bodyPr/>
            <a:p>
              <a:r>
                <a:rPr altLang="en-US" lang="zh-CN">
                  <a:noFill/>
                </a:rPr>
                <a:t> </a:t>
              </a:r>
            </a:p>
          </p:txBody>
        </p:sp>
      </p:grpSp>
      <p:sp>
        <p:nvSpPr>
          <p:cNvPr id="1050543" name="矩形 8"/>
          <p:cNvSpPr/>
          <p:nvPr/>
        </p:nvSpPr>
        <p:spPr>
          <a:xfrm>
            <a:off x="1819491" y="2793273"/>
            <a:ext cx="1730740" cy="535939"/>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No load </a:t>
            </a:r>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R</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L</a:t>
            </a:r>
            <a:endParaRPr altLang="zh-CN" baseline="-25000"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0544" name="矩形 8"/>
          <p:cNvSpPr/>
          <p:nvPr/>
        </p:nvSpPr>
        <p:spPr>
          <a:xfrm>
            <a:off x="5710398" y="2769299"/>
            <a:ext cx="1270764" cy="535939"/>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load </a:t>
            </a:r>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R</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L</a:t>
            </a:r>
            <a:endParaRPr altLang="zh-CN" baseline="-25000"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grpSp>
        <p:nvGrpSpPr>
          <p:cNvPr id="316" name="组合 2"/>
          <p:cNvGrpSpPr/>
          <p:nvPr/>
        </p:nvGrpSpPr>
        <p:grpSpPr>
          <a:xfrm>
            <a:off x="4538628" y="2911631"/>
            <a:ext cx="3952609" cy="1859551"/>
            <a:chOff x="4538628" y="2911631"/>
            <a:chExt cx="3952609" cy="1859551"/>
          </a:xfrm>
        </p:grpSpPr>
        <p:grpSp>
          <p:nvGrpSpPr>
            <p:cNvPr id="317" name="组合 1"/>
            <p:cNvGrpSpPr/>
            <p:nvPr/>
          </p:nvGrpSpPr>
          <p:grpSpPr>
            <a:xfrm>
              <a:off x="4538628" y="2911631"/>
              <a:ext cx="3952609" cy="1859551"/>
              <a:chOff x="4538628" y="2911631"/>
              <a:chExt cx="3952609" cy="1859551"/>
            </a:xfrm>
          </p:grpSpPr>
          <p:grpSp>
            <p:nvGrpSpPr>
              <p:cNvPr id="318" name="组合 395"/>
              <p:cNvGrpSpPr/>
              <p:nvPr/>
            </p:nvGrpSpPr>
            <p:grpSpPr>
              <a:xfrm>
                <a:off x="4538628" y="2911631"/>
                <a:ext cx="3952609" cy="1859551"/>
                <a:chOff x="704136" y="4802273"/>
                <a:chExt cx="3952609" cy="1859551"/>
              </a:xfrm>
            </p:grpSpPr>
            <p:grpSp>
              <p:nvGrpSpPr>
                <p:cNvPr id="319" name="组合 396"/>
                <p:cNvGrpSpPr/>
                <p:nvPr/>
              </p:nvGrpSpPr>
              <p:grpSpPr>
                <a:xfrm>
                  <a:off x="759248" y="4802273"/>
                  <a:ext cx="3828406" cy="1859551"/>
                  <a:chOff x="312233" y="1709880"/>
                  <a:chExt cx="3828406" cy="1859551"/>
                </a:xfrm>
              </p:grpSpPr>
              <p:sp>
                <p:nvSpPr>
                  <p:cNvPr id="1050545" name="Line 122"/>
                  <p:cNvSpPr>
                    <a:spLocks noChangeShapeType="1"/>
                  </p:cNvSpPr>
                  <p:nvPr/>
                </p:nvSpPr>
                <p:spPr bwMode="auto">
                  <a:xfrm flipH="1" flipV="1">
                    <a:off x="3222074" y="2161451"/>
                    <a:ext cx="0" cy="1259442"/>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nvGrpSpPr>
                  <p:cNvPr id="320" name="组合 400"/>
                  <p:cNvGrpSpPr/>
                  <p:nvPr/>
                </p:nvGrpSpPr>
                <p:grpSpPr>
                  <a:xfrm>
                    <a:off x="312233" y="1709880"/>
                    <a:ext cx="3828406" cy="1859551"/>
                    <a:chOff x="2283908" y="2800493"/>
                    <a:chExt cx="3828406" cy="1859551"/>
                  </a:xfrm>
                </p:grpSpPr>
                <p:sp>
                  <p:nvSpPr>
                    <p:cNvPr id="1050546" name="矩形 406"/>
                    <p:cNvSpPr>
                      <a:spLocks noChangeAspect="1" noMove="1" noResize="1" noRot="1" noAdjustHandles="1" noEditPoints="1" noChangeArrowheads="1" noChangeShapeType="1" noTextEdit="1"/>
                    </p:cNvSpPr>
                    <p:nvPr/>
                  </p:nvSpPr>
                  <p:spPr>
                    <a:xfrm>
                      <a:off x="3433772" y="3699460"/>
                      <a:ext cx="750526" cy="377989"/>
                    </a:xfrm>
                    <a:prstGeom prst="rect"/>
                    <a:blipFill>
                      <a:blip xmlns:r="http://schemas.openxmlformats.org/officeDocument/2006/relationships" r:embed="rId23"/>
                      <a:stretch>
                        <a:fillRect b="-14516"/>
                      </a:stretch>
                    </a:blipFill>
                  </p:spPr>
                  <p:txBody>
                    <a:bodyPr/>
                    <a:p>
                      <a:r>
                        <a:rPr altLang="en-US" lang="zh-CN">
                          <a:noFill/>
                        </a:rPr>
                        <a:t> </a:t>
                      </a:r>
                    </a:p>
                  </p:txBody>
                </p:sp>
                <p:grpSp>
                  <p:nvGrpSpPr>
                    <p:cNvPr id="321" name="组合 407"/>
                    <p:cNvGrpSpPr/>
                    <p:nvPr/>
                  </p:nvGrpSpPr>
                  <p:grpSpPr>
                    <a:xfrm>
                      <a:off x="2283908" y="3173166"/>
                      <a:ext cx="3828406" cy="1486878"/>
                      <a:chOff x="3856941" y="3725041"/>
                      <a:chExt cx="3828406" cy="1486878"/>
                    </a:xfrm>
                  </p:grpSpPr>
                  <p:sp>
                    <p:nvSpPr>
                      <p:cNvPr id="1050547" name="文本框 416"/>
                      <p:cNvSpPr txBox="1"/>
                      <p:nvPr/>
                    </p:nvSpPr>
                    <p:spPr>
                      <a:xfrm>
                        <a:off x="3856941" y="3924171"/>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548" name="文本框 417"/>
                      <p:cNvSpPr txBox="1"/>
                      <p:nvPr/>
                    </p:nvSpPr>
                    <p:spPr>
                      <a:xfrm>
                        <a:off x="3890913" y="464593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549" name="文本框 418"/>
                      <p:cNvSpPr txBox="1"/>
                      <p:nvPr/>
                    </p:nvSpPr>
                    <p:spPr>
                      <a:xfrm>
                        <a:off x="4207685" y="3978317"/>
                        <a:ext cx="62821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nvGrpSpPr>
                      <p:cNvPr id="322" name="Group 178"/>
                      <p:cNvGrpSpPr/>
                      <p:nvPr/>
                    </p:nvGrpSpPr>
                    <p:grpSpPr bwMode="auto">
                      <a:xfrm flipV="1">
                        <a:off x="4112206" y="3797452"/>
                        <a:ext cx="1841503" cy="1414467"/>
                        <a:chOff x="2680" y="526"/>
                        <a:chExt cx="1160" cy="891"/>
                      </a:xfrm>
                    </p:grpSpPr>
                    <p:sp>
                      <p:nvSpPr>
                        <p:cNvPr id="1050550" name="Line 124"/>
                        <p:cNvSpPr>
                          <a:spLocks noChangeShapeType="1"/>
                        </p:cNvSpPr>
                        <p:nvPr/>
                      </p:nvSpPr>
                      <p:spPr bwMode="auto">
                        <a:xfrm>
                          <a:off x="3633" y="526"/>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551" name="Line 128"/>
                        <p:cNvSpPr>
                          <a:spLocks noChangeShapeType="1"/>
                        </p:cNvSpPr>
                        <p:nvPr/>
                      </p:nvSpPr>
                      <p:spPr bwMode="auto">
                        <a:xfrm flipH="1" flipV="1">
                          <a:off x="3713" y="527"/>
                          <a:ext cx="0" cy="890"/>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552" name="Line 133"/>
                        <p:cNvSpPr>
                          <a:spLocks noChangeShapeType="1"/>
                        </p:cNvSpPr>
                        <p:nvPr/>
                      </p:nvSpPr>
                      <p:spPr bwMode="auto">
                        <a:xfrm flipH="1">
                          <a:off x="2680" y="1324"/>
                          <a:ext cx="514"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553" name="Line 150"/>
                        <p:cNvSpPr>
                          <a:spLocks noChangeShapeType="1"/>
                        </p:cNvSpPr>
                        <p:nvPr/>
                      </p:nvSpPr>
                      <p:spPr bwMode="auto">
                        <a:xfrm flipV="1">
                          <a:off x="3840" y="863"/>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grpSp>
                  <p:sp>
                    <p:nvSpPr>
                      <p:cNvPr id="1050554" name="Line 133"/>
                      <p:cNvSpPr>
                        <a:spLocks noChangeShapeType="1"/>
                      </p:cNvSpPr>
                      <p:nvPr/>
                    </p:nvSpPr>
                    <p:spPr bwMode="auto">
                      <a:xfrm flipH="1" flipV="1">
                        <a:off x="4111890" y="5052560"/>
                        <a:ext cx="3148114"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555" name="Oval 138"/>
                      <p:cNvSpPr>
                        <a:spLocks noChangeArrowheads="1"/>
                      </p:cNvSpPr>
                      <p:nvPr/>
                    </p:nvSpPr>
                    <p:spPr bwMode="auto">
                      <a:xfrm flipV="1">
                        <a:off x="3989345" y="3886022"/>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556" name="Oval 138"/>
                      <p:cNvSpPr>
                        <a:spLocks noChangeArrowheads="1"/>
                      </p:cNvSpPr>
                      <p:nvPr/>
                    </p:nvSpPr>
                    <p:spPr bwMode="auto">
                      <a:xfrm flipV="1">
                        <a:off x="3992638" y="4985482"/>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557" name="Line 133"/>
                      <p:cNvSpPr>
                        <a:spLocks noChangeShapeType="1"/>
                      </p:cNvSpPr>
                      <p:nvPr/>
                    </p:nvSpPr>
                    <p:spPr bwMode="auto">
                      <a:xfrm flipH="1" flipV="1">
                        <a:off x="5738857" y="3823647"/>
                        <a:ext cx="1521147"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558" name="Oval 138"/>
                      <p:cNvSpPr>
                        <a:spLocks noChangeArrowheads="1"/>
                      </p:cNvSpPr>
                      <p:nvPr/>
                    </p:nvSpPr>
                    <p:spPr bwMode="auto">
                      <a:xfrm flipV="1">
                        <a:off x="7264119" y="4988786"/>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559" name="文本框 425"/>
                      <p:cNvSpPr txBox="1"/>
                      <p:nvPr/>
                    </p:nvSpPr>
                    <p:spPr>
                      <a:xfrm>
                        <a:off x="7234075" y="3725041"/>
                        <a:ext cx="395559"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560" name="文本框 426"/>
                      <p:cNvSpPr txBox="1"/>
                      <p:nvPr/>
                    </p:nvSpPr>
                    <p:spPr>
                      <a:xfrm>
                        <a:off x="7308514" y="466990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561" name="Rectangle 136"/>
                      <p:cNvSpPr>
                        <a:spLocks noChangeArrowheads="1"/>
                      </p:cNvSpPr>
                      <p:nvPr/>
                    </p:nvSpPr>
                    <p:spPr bwMode="auto">
                      <a:xfrm rot="5400000" flipV="1">
                        <a:off x="4387202" y="3728859"/>
                        <a:ext cx="161925" cy="43180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562" name="Oval 138"/>
                      <p:cNvSpPr>
                        <a:spLocks noChangeArrowheads="1"/>
                      </p:cNvSpPr>
                      <p:nvPr/>
                    </p:nvSpPr>
                    <p:spPr bwMode="auto">
                      <a:xfrm flipV="1">
                        <a:off x="7260005" y="3766714"/>
                        <a:ext cx="122238" cy="122238"/>
                      </a:xfrm>
                      <a:prstGeom prst="ellipse"/>
                      <a:solidFill>
                        <a:schemeClr val="bg1"/>
                      </a:solid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sp>
                  <p:nvSpPr>
                    <p:cNvPr id="1050563" name="Line 122"/>
                    <p:cNvSpPr>
                      <a:spLocks noChangeShapeType="1"/>
                    </p:cNvSpPr>
                    <p:nvPr/>
                  </p:nvSpPr>
                  <p:spPr bwMode="auto">
                    <a:xfrm flipH="1" flipV="1">
                      <a:off x="3350101" y="3384089"/>
                      <a:ext cx="0" cy="1118622"/>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564" name="Rectangle 136"/>
                    <p:cNvSpPr>
                      <a:spLocks noChangeArrowheads="1"/>
                    </p:cNvSpPr>
                    <p:nvPr/>
                  </p:nvSpPr>
                  <p:spPr bwMode="auto">
                    <a:xfrm rot="10800000" flipV="1">
                      <a:off x="3283046" y="3772983"/>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nvGrpSpPr>
                    <p:cNvPr id="323" name="组合 410"/>
                    <p:cNvGrpSpPr/>
                    <p:nvPr/>
                  </p:nvGrpSpPr>
                  <p:grpSpPr>
                    <a:xfrm>
                      <a:off x="4081955" y="3744471"/>
                      <a:ext cx="198538" cy="342320"/>
                      <a:chOff x="3672605" y="4910718"/>
                      <a:chExt cx="289999" cy="500018"/>
                    </a:xfrm>
                  </p:grpSpPr>
                  <p:sp>
                    <p:nvSpPr>
                      <p:cNvPr id="1050565" name="等腰三角形 414"/>
                      <p:cNvSpPr/>
                      <p:nvPr/>
                    </p:nvSpPr>
                    <p:spPr>
                      <a:xfrm>
                        <a:off x="3672606" y="4910718"/>
                        <a:ext cx="289998" cy="249998"/>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66" name="等腰三角形 415"/>
                      <p:cNvSpPr/>
                      <p:nvPr/>
                    </p:nvSpPr>
                    <p:spPr>
                      <a:xfrm flipV="1">
                        <a:off x="3672605" y="5160738"/>
                        <a:ext cx="289998" cy="249998"/>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67" name="矩形 411"/>
                    <p:cNvSpPr>
                      <a:spLocks noChangeAspect="1" noMove="1" noResize="1" noRot="1" noAdjustHandles="1" noEditPoints="1" noChangeArrowheads="1" noChangeShapeType="1" noTextEdit="1"/>
                    </p:cNvSpPr>
                    <p:nvPr/>
                  </p:nvSpPr>
                  <p:spPr>
                    <a:xfrm>
                      <a:off x="2907721" y="2800493"/>
                      <a:ext cx="523733" cy="377989"/>
                    </a:xfrm>
                    <a:prstGeom prst="rect"/>
                    <a:blipFill>
                      <a:blip xmlns:r="http://schemas.openxmlformats.org/officeDocument/2006/relationships" r:embed="rId24"/>
                      <a:stretch>
                        <a:fillRect b="-1613"/>
                      </a:stretch>
                    </a:blipFill>
                  </p:spPr>
                  <p:txBody>
                    <a:bodyPr/>
                    <a:p>
                      <a:r>
                        <a:rPr altLang="en-US" lang="zh-CN">
                          <a:noFill/>
                        </a:rPr>
                        <a:t> </a:t>
                      </a:r>
                    </a:p>
                  </p:txBody>
                </p:sp>
                <p:sp>
                  <p:nvSpPr>
                    <p:cNvPr id="1050568" name="Line 149"/>
                    <p:cNvSpPr>
                      <a:spLocks noChangeShapeType="1"/>
                    </p:cNvSpPr>
                    <p:nvPr/>
                  </p:nvSpPr>
                  <p:spPr bwMode="auto">
                    <a:xfrm rot="5400000" flipH="1" flipV="1">
                      <a:off x="3183260" y="3039777"/>
                      <a:ext cx="0" cy="344488"/>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0569" name="矩形 413"/>
                    <p:cNvSpPr>
                      <a:spLocks noChangeAspect="1" noMove="1" noResize="1" noRot="1" noAdjustHandles="1" noEditPoints="1" noChangeArrowheads="1" noChangeShapeType="1" noTextEdit="1"/>
                    </p:cNvSpPr>
                    <p:nvPr/>
                  </p:nvSpPr>
                  <p:spPr>
                    <a:xfrm>
                      <a:off x="2731644" y="3729297"/>
                      <a:ext cx="675313" cy="400110"/>
                    </a:xfrm>
                    <a:prstGeom prst="rect"/>
                    <a:blipFill>
                      <a:blip xmlns:r="http://schemas.openxmlformats.org/officeDocument/2006/relationships" r:embed="rId25"/>
                      <a:stretch>
                        <a:fillRect b="-1515"/>
                      </a:stretch>
                    </a:blipFill>
                  </p:spPr>
                  <p:txBody>
                    <a:bodyPr/>
                    <a:p>
                      <a:r>
                        <a:rPr altLang="en-US" lang="zh-CN">
                          <a:noFill/>
                        </a:rPr>
                        <a:t> </a:t>
                      </a:r>
                    </a:p>
                  </p:txBody>
                </p:sp>
              </p:grpSp>
              <p:sp>
                <p:nvSpPr>
                  <p:cNvPr id="1050570" name="Line 122"/>
                  <p:cNvSpPr>
                    <a:spLocks noChangeShapeType="1"/>
                  </p:cNvSpPr>
                  <p:nvPr/>
                </p:nvSpPr>
                <p:spPr bwMode="auto">
                  <a:xfrm flipH="1" flipV="1">
                    <a:off x="2699655" y="2201281"/>
                    <a:ext cx="0" cy="1202832"/>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571" name="Rectangle 136"/>
                  <p:cNvSpPr>
                    <a:spLocks noChangeArrowheads="1"/>
                  </p:cNvSpPr>
                  <p:nvPr/>
                </p:nvSpPr>
                <p:spPr bwMode="auto">
                  <a:xfrm rot="10800000" flipV="1">
                    <a:off x="2646008" y="2619178"/>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572" name="矩形 403"/>
                  <p:cNvSpPr>
                    <a:spLocks noChangeAspect="1" noMove="1" noResize="1" noRot="1" noAdjustHandles="1" noEditPoints="1" noChangeArrowheads="1" noChangeShapeType="1" noTextEdit="1"/>
                  </p:cNvSpPr>
                  <p:nvPr/>
                </p:nvSpPr>
                <p:spPr>
                  <a:xfrm>
                    <a:off x="2150725" y="2248544"/>
                    <a:ext cx="675313" cy="400110"/>
                  </a:xfrm>
                  <a:prstGeom prst="rect"/>
                  <a:blipFill>
                    <a:blip xmlns:r="http://schemas.openxmlformats.org/officeDocument/2006/relationships" r:embed="rId26"/>
                    <a:stretch>
                      <a:fillRect/>
                    </a:stretch>
                  </a:blipFill>
                </p:spPr>
                <p:txBody>
                  <a:bodyPr/>
                  <a:p>
                    <a:r>
                      <a:rPr altLang="en-US" lang="zh-CN">
                        <a:noFill/>
                      </a:rPr>
                      <a:t> </a:t>
                    </a:r>
                  </a:p>
                </p:txBody>
              </p:sp>
              <p:sp>
                <p:nvSpPr>
                  <p:cNvPr id="1050573" name="Rectangle 136"/>
                  <p:cNvSpPr>
                    <a:spLocks noChangeArrowheads="1"/>
                  </p:cNvSpPr>
                  <p:nvPr/>
                </p:nvSpPr>
                <p:spPr bwMode="auto">
                  <a:xfrm rot="10800000" flipV="1">
                    <a:off x="3154686" y="2642150"/>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0574" name="矩形 405"/>
                  <p:cNvSpPr>
                    <a:spLocks noChangeAspect="1" noMove="1" noResize="1" noRot="1" noAdjustHandles="1" noEditPoints="1" noChangeArrowheads="1" noChangeShapeType="1" noTextEdit="1"/>
                  </p:cNvSpPr>
                  <p:nvPr/>
                </p:nvSpPr>
                <p:spPr>
                  <a:xfrm>
                    <a:off x="2762288" y="2270594"/>
                    <a:ext cx="531043" cy="400110"/>
                  </a:xfrm>
                  <a:prstGeom prst="rect"/>
                  <a:blipFill>
                    <a:blip xmlns:r="http://schemas.openxmlformats.org/officeDocument/2006/relationships" r:embed="rId27"/>
                    <a:stretch>
                      <a:fillRect/>
                    </a:stretch>
                  </a:blipFill>
                </p:spPr>
                <p:txBody>
                  <a:bodyPr/>
                  <a:p>
                    <a:r>
                      <a:rPr altLang="en-US" lang="zh-CN">
                        <a:noFill/>
                      </a:rPr>
                      <a:t> </a:t>
                    </a:r>
                  </a:p>
                </p:txBody>
              </p:sp>
            </p:grpSp>
            <p:sp>
              <p:nvSpPr>
                <p:cNvPr id="1050575" name="矩形 397"/>
                <p:cNvSpPr>
                  <a:spLocks noChangeAspect="1" noMove="1" noResize="1" noRot="1" noAdjustHandles="1" noEditPoints="1" noChangeArrowheads="1" noChangeShapeType="1" noTextEdit="1"/>
                </p:cNvSpPr>
                <p:nvPr/>
              </p:nvSpPr>
              <p:spPr>
                <a:xfrm>
                  <a:off x="704136" y="5796112"/>
                  <a:ext cx="507896" cy="409856"/>
                </a:xfrm>
                <a:prstGeom prst="rect"/>
                <a:blipFill>
                  <a:blip xmlns:r="http://schemas.openxmlformats.org/officeDocument/2006/relationships" r:embed="rId28"/>
                  <a:stretch>
                    <a:fillRect b="-1493"/>
                  </a:stretch>
                </a:blipFill>
              </p:spPr>
              <p:txBody>
                <a:bodyPr/>
                <a:p>
                  <a:r>
                    <a:rPr altLang="en-US" lang="zh-CN">
                      <a:noFill/>
                    </a:rPr>
                    <a:t> </a:t>
                  </a:r>
                </a:p>
              </p:txBody>
            </p:sp>
            <p:sp>
              <p:nvSpPr>
                <p:cNvPr id="1050576" name="矩形 398"/>
                <p:cNvSpPr>
                  <a:spLocks noChangeAspect="1" noMove="1" noResize="1" noRot="1" noAdjustHandles="1" noEditPoints="1" noChangeArrowheads="1" noChangeShapeType="1" noTextEdit="1"/>
                </p:cNvSpPr>
                <p:nvPr/>
              </p:nvSpPr>
              <p:spPr>
                <a:xfrm>
                  <a:off x="4110378" y="5698424"/>
                  <a:ext cx="546367" cy="409856"/>
                </a:xfrm>
                <a:prstGeom prst="rect"/>
                <a:blipFill>
                  <a:blip xmlns:r="http://schemas.openxmlformats.org/officeDocument/2006/relationships" r:embed="rId29"/>
                  <a:stretch>
                    <a:fillRect/>
                  </a:stretch>
                </a:blipFill>
              </p:spPr>
              <p:txBody>
                <a:bodyPr/>
                <a:p>
                  <a:r>
                    <a:rPr altLang="en-US" lang="zh-CN">
                      <a:noFill/>
                    </a:rPr>
                    <a:t> </a:t>
                  </a:r>
                </a:p>
              </p:txBody>
            </p:sp>
          </p:grpSp>
          <p:sp>
            <p:nvSpPr>
              <p:cNvPr id="1050577" name="Line 122"/>
              <p:cNvSpPr>
                <a:spLocks noChangeShapeType="1"/>
              </p:cNvSpPr>
              <p:nvPr/>
            </p:nvSpPr>
            <p:spPr bwMode="auto">
              <a:xfrm flipH="1" flipV="1">
                <a:off x="7890135" y="3363202"/>
                <a:ext cx="0" cy="1259442"/>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0578" name="Rectangle 136"/>
              <p:cNvSpPr>
                <a:spLocks noChangeArrowheads="1"/>
              </p:cNvSpPr>
              <p:nvPr/>
            </p:nvSpPr>
            <p:spPr bwMode="auto">
              <a:xfrm rot="10800000" flipV="1">
                <a:off x="7822747" y="3843901"/>
                <a:ext cx="128644" cy="343051"/>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grpSp>
        <p:sp>
          <p:nvSpPr>
            <p:cNvPr id="1050579" name="矩形 6"/>
            <p:cNvSpPr/>
            <p:nvPr/>
          </p:nvSpPr>
          <p:spPr>
            <a:xfrm>
              <a:off x="7516008" y="3488023"/>
              <a:ext cx="500380" cy="358141"/>
            </a:xfrm>
            <a:prstGeom prst="rect"/>
          </p:spPr>
          <p:txBody>
            <a:bodyPr wrap="none">
              <a:spAutoFit/>
            </a:bodyPr>
            <a:p>
              <a:pPr algn="just"/>
              <a:r>
                <a:rPr altLang="zh-CN" b="1" dirty="0" i="1"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R</a:t>
              </a:r>
              <a:r>
                <a:rPr altLang="zh-CN" baseline="-25000" b="1" dirty="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L</a:t>
              </a:r>
            </a:p>
          </p:txBody>
        </p:sp>
      </p:grpSp>
      <p:sp>
        <p:nvSpPr>
          <p:cNvPr id="1050580" name="矩形 436"/>
          <p:cNvSpPr>
            <a:spLocks noChangeAspect="1" noMove="1" noResize="1" noRot="1" noAdjustHandles="1" noEditPoints="1" noChangeArrowheads="1" noChangeShapeType="1" noTextEdit="1"/>
          </p:cNvSpPr>
          <p:nvPr/>
        </p:nvSpPr>
        <p:spPr>
          <a:xfrm>
            <a:off x="884918" y="5010325"/>
            <a:ext cx="3016916" cy="473206"/>
          </a:xfrm>
          <a:prstGeom prst="rect"/>
          <a:blipFill>
            <a:blip xmlns:r="http://schemas.openxmlformats.org/officeDocument/2006/relationships" r:embed="rId30"/>
            <a:stretch>
              <a:fillRect t="-3846" b="-16667"/>
            </a:stretch>
          </a:blipFill>
        </p:spPr>
        <p:txBody>
          <a:bodyPr/>
          <a:p>
            <a:r>
              <a:rPr altLang="en-US" lang="zh-CN">
                <a:noFill/>
              </a:rPr>
              <a:t> </a:t>
            </a:r>
          </a:p>
        </p:txBody>
      </p:sp>
      <p:sp>
        <p:nvSpPr>
          <p:cNvPr id="1050581" name="文本框 438"/>
          <p:cNvSpPr txBox="1">
            <a:spLocks noChangeAspect="1" noMove="1" noResize="1" noRot="1" noAdjustHandles="1" noEditPoints="1" noChangeArrowheads="1" noChangeShapeType="1" noTextEdit="1"/>
          </p:cNvSpPr>
          <p:nvPr/>
        </p:nvSpPr>
        <p:spPr>
          <a:xfrm>
            <a:off x="2708929" y="5774407"/>
            <a:ext cx="3935693" cy="768993"/>
          </a:xfrm>
          <a:prstGeom prst="rect"/>
          <a:blipFill>
            <a:blip xmlns:r="http://schemas.openxmlformats.org/officeDocument/2006/relationships" r:embed="rId31"/>
            <a:stretch>
              <a:fillRect/>
            </a:stretch>
          </a:blipFill>
        </p:spPr>
        <p:txBody>
          <a:bodyPr/>
          <a:p>
            <a:r>
              <a:rPr altLang="en-US" lang="zh-CN">
                <a:noFill/>
              </a:rPr>
              <a:t> </a:t>
            </a:r>
          </a:p>
        </p:txBody>
      </p:sp>
      <p:sp>
        <p:nvSpPr>
          <p:cNvPr id="1050582" name="矩形 439"/>
          <p:cNvSpPr>
            <a:spLocks noChangeAspect="1" noMove="1" noResize="1" noRot="1" noAdjustHandles="1" noEditPoints="1" noChangeArrowheads="1" noChangeShapeType="1" noTextEdit="1"/>
          </p:cNvSpPr>
          <p:nvPr/>
        </p:nvSpPr>
        <p:spPr>
          <a:xfrm>
            <a:off x="4170729" y="5045056"/>
            <a:ext cx="4371966" cy="473206"/>
          </a:xfrm>
          <a:prstGeom prst="rect"/>
          <a:blipFill>
            <a:blip xmlns:r="http://schemas.openxmlformats.org/officeDocument/2006/relationships" r:embed="rId32"/>
            <a:stretch>
              <a:fillRect t="-3896" r="-139" b="-18182"/>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510"/>
                                        </p:tgtEl>
                                        <p:attrNameLst>
                                          <p:attrName>style.visibility</p:attrName>
                                        </p:attrNameLst>
                                      </p:cBhvr>
                                      <p:to>
                                        <p:strVal val="visible"/>
                                      </p:to>
                                    </p:set>
                                    <p:animEffect transition="in" filter="wipe(down)">
                                      <p:cBhvr>
                                        <p:cTn dur="500" id="7"/>
                                        <p:tgtEl>
                                          <p:spTgt spid="105051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543"/>
                                        </p:tgtEl>
                                        <p:attrNameLst>
                                          <p:attrName>style.visibility</p:attrName>
                                        </p:attrNameLst>
                                      </p:cBhvr>
                                      <p:to>
                                        <p:strVal val="visible"/>
                                      </p:to>
                                    </p:set>
                                    <p:animEffect transition="in" filter="wipe(down)">
                                      <p:cBhvr>
                                        <p:cTn dur="500" id="12"/>
                                        <p:tgtEl>
                                          <p:spTgt spid="1050543"/>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0544"/>
                                        </p:tgtEl>
                                        <p:attrNameLst>
                                          <p:attrName>style.visibility</p:attrName>
                                        </p:attrNameLst>
                                      </p:cBhvr>
                                      <p:to>
                                        <p:strVal val="visible"/>
                                      </p:to>
                                    </p:set>
                                    <p:animEffect transition="in" filter="wipe(down)">
                                      <p:cBhvr>
                                        <p:cTn dur="500" id="15"/>
                                        <p:tgtEl>
                                          <p:spTgt spid="1050544"/>
                                        </p:tgtEl>
                                      </p:cBhvr>
                                    </p:animEffect>
                                  </p:childTnLst>
                                </p:cTn>
                              </p:par>
                            </p:childTnLst>
                          </p:cTn>
                        </p:par>
                      </p:childTnLst>
                    </p:cTn>
                  </p:par>
                  <p:par>
                    <p:cTn fill="hold" id="16">
                      <p:stCondLst>
                        <p:cond delay="indefinite"/>
                      </p:stCondLst>
                      <p:childTnLst>
                        <p:par>
                          <p:cTn fill="hold" id="17">
                            <p:stCondLst>
                              <p:cond delay="0"/>
                            </p:stCondLst>
                            <p:childTnLst>
                              <p:par>
                                <p:cTn fill="hold" id="18" nodeType="clickEffect" presetClass="entr" presetID="22" presetSubtype="4">
                                  <p:stCondLst>
                                    <p:cond delay="0"/>
                                  </p:stCondLst>
                                  <p:childTnLst>
                                    <p:set>
                                      <p:cBhvr>
                                        <p:cTn dur="1" fill="hold" id="19">
                                          <p:stCondLst>
                                            <p:cond delay="0"/>
                                          </p:stCondLst>
                                        </p:cTn>
                                        <p:tgtEl>
                                          <p:spTgt spid="310"/>
                                        </p:tgtEl>
                                        <p:attrNameLst>
                                          <p:attrName>style.visibility</p:attrName>
                                        </p:attrNameLst>
                                      </p:cBhvr>
                                      <p:to>
                                        <p:strVal val="visible"/>
                                      </p:to>
                                    </p:set>
                                    <p:animEffect transition="in" filter="wipe(down)">
                                      <p:cBhvr>
                                        <p:cTn dur="500" id="20"/>
                                        <p:tgtEl>
                                          <p:spTgt spid="310"/>
                                        </p:tgtEl>
                                      </p:cBhvr>
                                    </p:animEffect>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2" presetSubtype="4">
                                  <p:stCondLst>
                                    <p:cond delay="0"/>
                                  </p:stCondLst>
                                  <p:childTnLst>
                                    <p:set>
                                      <p:cBhvr>
                                        <p:cTn dur="1" fill="hold" id="24">
                                          <p:stCondLst>
                                            <p:cond delay="0"/>
                                          </p:stCondLst>
                                        </p:cTn>
                                        <p:tgtEl>
                                          <p:spTgt spid="316"/>
                                        </p:tgtEl>
                                        <p:attrNameLst>
                                          <p:attrName>style.visibility</p:attrName>
                                        </p:attrNameLst>
                                      </p:cBhvr>
                                      <p:to>
                                        <p:strVal val="visible"/>
                                      </p:to>
                                    </p:set>
                                    <p:animEffect transition="in" filter="wipe(down)">
                                      <p:cBhvr>
                                        <p:cTn dur="500" id="25"/>
                                        <p:tgtEl>
                                          <p:spTgt spid="316"/>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50580"/>
                                        </p:tgtEl>
                                        <p:attrNameLst>
                                          <p:attrName>style.visibility</p:attrName>
                                        </p:attrNameLst>
                                      </p:cBhvr>
                                      <p:to>
                                        <p:strVal val="visible"/>
                                      </p:to>
                                    </p:set>
                                    <p:animEffect transition="in" filter="wipe(down)">
                                      <p:cBhvr>
                                        <p:cTn dur="500" id="30"/>
                                        <p:tgtEl>
                                          <p:spTgt spid="1050580"/>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4">
                                  <p:stCondLst>
                                    <p:cond delay="0"/>
                                  </p:stCondLst>
                                  <p:childTnLst>
                                    <p:set>
                                      <p:cBhvr>
                                        <p:cTn dur="1" fill="hold" id="34">
                                          <p:stCondLst>
                                            <p:cond delay="0"/>
                                          </p:stCondLst>
                                        </p:cTn>
                                        <p:tgtEl>
                                          <p:spTgt spid="1050582"/>
                                        </p:tgtEl>
                                        <p:attrNameLst>
                                          <p:attrName>style.visibility</p:attrName>
                                        </p:attrNameLst>
                                      </p:cBhvr>
                                      <p:to>
                                        <p:strVal val="visible"/>
                                      </p:to>
                                    </p:set>
                                    <p:animEffect transition="in" filter="wipe(down)">
                                      <p:cBhvr>
                                        <p:cTn dur="500" id="35"/>
                                        <p:tgtEl>
                                          <p:spTgt spid="1050582"/>
                                        </p:tgtEl>
                                      </p:cBhvr>
                                    </p:animEffect>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22" presetSubtype="4">
                                  <p:stCondLst>
                                    <p:cond delay="0"/>
                                  </p:stCondLst>
                                  <p:childTnLst>
                                    <p:set>
                                      <p:cBhvr>
                                        <p:cTn dur="1" fill="hold" id="39">
                                          <p:stCondLst>
                                            <p:cond delay="0"/>
                                          </p:stCondLst>
                                        </p:cTn>
                                        <p:tgtEl>
                                          <p:spTgt spid="1050581"/>
                                        </p:tgtEl>
                                        <p:attrNameLst>
                                          <p:attrName>style.visibility</p:attrName>
                                        </p:attrNameLst>
                                      </p:cBhvr>
                                      <p:to>
                                        <p:strVal val="visible"/>
                                      </p:to>
                                    </p:set>
                                    <p:animEffect transition="in" filter="wipe(down)">
                                      <p:cBhvr>
                                        <p:cTn dur="500" id="40"/>
                                        <p:tgtEl>
                                          <p:spTgt spid="1050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510" grpId="0" animBg="1"/>
      <p:bldP spid="1050543" grpId="0"/>
      <p:bldP spid="1050544" grpId="0"/>
      <p:bldP spid="1050580" grpId="0"/>
      <p:bldP spid="1050581" grpId="0"/>
      <p:bldP spid="105058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26" name=""/>
        <p:cNvGrpSpPr/>
        <p:nvPr/>
      </p:nvGrpSpPr>
      <p:grpSpPr>
        <a:xfrm>
          <a:off x="0" y="0"/>
          <a:ext cx="0" cy="0"/>
          <a:chOff x="0" y="0"/>
          <a:chExt cx="0" cy="0"/>
        </a:xfrm>
      </p:grpSpPr>
      <p:sp>
        <p:nvSpPr>
          <p:cNvPr id="1050586" name="矩形 377"/>
          <p:cNvSpPr/>
          <p:nvPr/>
        </p:nvSpPr>
        <p:spPr>
          <a:xfrm>
            <a:off x="5401925" y="841584"/>
            <a:ext cx="2403480" cy="461665"/>
          </a:xfrm>
          <a:prstGeom prst="rect"/>
          <a:solidFill>
            <a:schemeClr val="accent4">
              <a:lumMod val="20000"/>
              <a:lumOff val="80000"/>
            </a:schemeClr>
          </a:solidFill>
        </p:spPr>
        <p:txBody>
          <a:bodyPr wrap="square">
            <a:spAutoFit/>
          </a:bodyPr>
          <a:p>
            <a:pPr algn="ctr"/>
            <a:r>
              <a:rPr altLang="zh-CN" b="1" dirty="0" sz="2400" lang="en-US" smtClean="0">
                <a:ln w="10541" cmpd="sng">
                  <a:noFill/>
                  <a:prstDash val="solid"/>
                </a:ln>
                <a:solidFill>
                  <a:srgbClr val="C00000"/>
                </a:solidFill>
                <a:latin typeface="Arial" panose="020B0604020202020204" pitchFamily="34" charset="0"/>
                <a:ea typeface="Arial Unicode MS" panose="020B0604020202020204" pitchFamily="34" charset="-122"/>
                <a:cs typeface="Arial" panose="020B0604020202020204" pitchFamily="34" charset="0"/>
              </a:rPr>
              <a:t>Current mirror</a:t>
            </a:r>
            <a:endParaRPr altLang="zh-CN" baseline="-25000" b="1" dirty="0" sz="2400" lang="en-US">
              <a:ln w="10541" cmpd="sng">
                <a:noFill/>
                <a:prstDash val="solid"/>
              </a:ln>
              <a:solidFill>
                <a:srgbClr val="C00000"/>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05058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27" name="组合 1"/>
          <p:cNvGrpSpPr/>
          <p:nvPr/>
        </p:nvGrpSpPr>
        <p:grpSpPr>
          <a:xfrm>
            <a:off x="1282346" y="1238746"/>
            <a:ext cx="5640701" cy="4916547"/>
            <a:chOff x="2796821" y="1152466"/>
            <a:chExt cx="5640701" cy="4916547"/>
          </a:xfrm>
        </p:grpSpPr>
        <p:grpSp>
          <p:nvGrpSpPr>
            <p:cNvPr id="328" name="Group 3211"/>
            <p:cNvGrpSpPr/>
            <p:nvPr/>
          </p:nvGrpSpPr>
          <p:grpSpPr bwMode="auto">
            <a:xfrm>
              <a:off x="3290961" y="1308100"/>
              <a:ext cx="4968875" cy="4760913"/>
              <a:chOff x="1756" y="824"/>
              <a:chExt cx="3130" cy="2999"/>
            </a:xfrm>
          </p:grpSpPr>
          <p:sp>
            <p:nvSpPr>
              <p:cNvPr id="1050588" name="Freeform 3076"/>
              <p:cNvSpPr/>
              <p:nvPr/>
            </p:nvSpPr>
            <p:spPr bwMode="auto">
              <a:xfrm>
                <a:off x="3139" y="2852"/>
                <a:ext cx="218" cy="145"/>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589" name="Line 3077"/>
              <p:cNvSpPr>
                <a:spLocks noChangeShapeType="1"/>
              </p:cNvSpPr>
              <p:nvPr/>
            </p:nvSpPr>
            <p:spPr bwMode="auto">
              <a:xfrm flipH="1">
                <a:off x="3143" y="2865"/>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590" name="Freeform 3078"/>
              <p:cNvSpPr/>
              <p:nvPr/>
            </p:nvSpPr>
            <p:spPr bwMode="auto">
              <a:xfrm>
                <a:off x="3145" y="3107"/>
                <a:ext cx="222" cy="121"/>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591" name="Freeform 3080"/>
              <p:cNvSpPr/>
              <p:nvPr/>
            </p:nvSpPr>
            <p:spPr bwMode="auto">
              <a:xfrm>
                <a:off x="1811" y="3107"/>
                <a:ext cx="220" cy="121"/>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592" name="Line 3081"/>
              <p:cNvSpPr>
                <a:spLocks noChangeShapeType="1"/>
              </p:cNvSpPr>
              <p:nvPr/>
            </p:nvSpPr>
            <p:spPr bwMode="auto">
              <a:xfrm flipV="1">
                <a:off x="2030" y="2864"/>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593" name="Freeform 3082"/>
              <p:cNvSpPr/>
              <p:nvPr/>
            </p:nvSpPr>
            <p:spPr bwMode="auto">
              <a:xfrm>
                <a:off x="1801" y="2849"/>
                <a:ext cx="224" cy="124"/>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594" name="Line 3083"/>
              <p:cNvSpPr>
                <a:spLocks noChangeShapeType="1"/>
              </p:cNvSpPr>
              <p:nvPr/>
            </p:nvSpPr>
            <p:spPr bwMode="auto">
              <a:xfrm flipH="1">
                <a:off x="1804" y="3788"/>
                <a:ext cx="232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595" name="Line 3085"/>
              <p:cNvSpPr>
                <a:spLocks noChangeShapeType="1"/>
              </p:cNvSpPr>
              <p:nvPr/>
            </p:nvSpPr>
            <p:spPr bwMode="auto">
              <a:xfrm flipH="1" flipV="1">
                <a:off x="3369" y="3229"/>
                <a:ext cx="0" cy="146"/>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596" name="Line 3086"/>
              <p:cNvSpPr>
                <a:spLocks noChangeShapeType="1"/>
              </p:cNvSpPr>
              <p:nvPr/>
            </p:nvSpPr>
            <p:spPr bwMode="auto">
              <a:xfrm>
                <a:off x="3198" y="1254"/>
                <a:ext cx="281" cy="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597" name="Line 3089"/>
              <p:cNvSpPr>
                <a:spLocks noChangeShapeType="1"/>
              </p:cNvSpPr>
              <p:nvPr/>
            </p:nvSpPr>
            <p:spPr bwMode="auto">
              <a:xfrm flipH="1">
                <a:off x="2031" y="3052"/>
                <a:ext cx="1106"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598" name="Line 3090"/>
              <p:cNvSpPr>
                <a:spLocks noChangeShapeType="1"/>
              </p:cNvSpPr>
              <p:nvPr/>
            </p:nvSpPr>
            <p:spPr bwMode="auto">
              <a:xfrm flipH="1" flipV="1">
                <a:off x="1807" y="1573"/>
                <a:ext cx="0" cy="129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599" name="Line 3091"/>
              <p:cNvSpPr>
                <a:spLocks noChangeShapeType="1"/>
              </p:cNvSpPr>
              <p:nvPr/>
            </p:nvSpPr>
            <p:spPr bwMode="auto">
              <a:xfrm flipH="1" flipV="1">
                <a:off x="3352" y="2589"/>
                <a:ext cx="0" cy="27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00" name="Line 3092"/>
              <p:cNvSpPr>
                <a:spLocks noChangeShapeType="1"/>
              </p:cNvSpPr>
              <p:nvPr/>
            </p:nvSpPr>
            <p:spPr bwMode="auto">
              <a:xfrm flipH="1" flipV="1">
                <a:off x="2577" y="2712"/>
                <a:ext cx="0" cy="345"/>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01" name="Line 3093"/>
              <p:cNvSpPr>
                <a:spLocks noChangeShapeType="1"/>
              </p:cNvSpPr>
              <p:nvPr/>
            </p:nvSpPr>
            <p:spPr bwMode="auto">
              <a:xfrm>
                <a:off x="2862" y="1755"/>
                <a:ext cx="0" cy="244"/>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02" name="Line 3095"/>
              <p:cNvSpPr>
                <a:spLocks noChangeShapeType="1"/>
              </p:cNvSpPr>
              <p:nvPr/>
            </p:nvSpPr>
            <p:spPr bwMode="auto">
              <a:xfrm flipH="1">
                <a:off x="1807" y="2724"/>
                <a:ext cx="77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03" name="Line 3096"/>
              <p:cNvSpPr>
                <a:spLocks noChangeShapeType="1"/>
              </p:cNvSpPr>
              <p:nvPr/>
            </p:nvSpPr>
            <p:spPr bwMode="auto">
              <a:xfrm flipH="1" flipV="1">
                <a:off x="1813" y="856"/>
                <a:ext cx="0" cy="444"/>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04" name="Rectangle 3097"/>
              <p:cNvSpPr>
                <a:spLocks noChangeArrowheads="1"/>
              </p:cNvSpPr>
              <p:nvPr/>
            </p:nvSpPr>
            <p:spPr bwMode="auto">
              <a:xfrm>
                <a:off x="1756" y="1300"/>
                <a:ext cx="102" cy="272"/>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605" name="Oval 3099"/>
              <p:cNvSpPr>
                <a:spLocks noChangeArrowheads="1"/>
              </p:cNvSpPr>
              <p:nvPr/>
            </p:nvSpPr>
            <p:spPr bwMode="auto">
              <a:xfrm>
                <a:off x="4084" y="1679"/>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606" name="Line 3100"/>
              <p:cNvSpPr>
                <a:spLocks noChangeShapeType="1"/>
              </p:cNvSpPr>
              <p:nvPr/>
            </p:nvSpPr>
            <p:spPr bwMode="auto">
              <a:xfrm>
                <a:off x="1954" y="1282"/>
                <a:ext cx="0" cy="30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07" name="Rectangle 3105"/>
              <p:cNvSpPr>
                <a:spLocks noChangeArrowheads="1"/>
              </p:cNvSpPr>
              <p:nvPr/>
            </p:nvSpPr>
            <p:spPr bwMode="auto">
              <a:xfrm>
                <a:off x="3316" y="3375"/>
                <a:ext cx="102" cy="272"/>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608" name="Line 3106"/>
              <p:cNvSpPr>
                <a:spLocks noChangeShapeType="1"/>
              </p:cNvSpPr>
              <p:nvPr/>
            </p:nvSpPr>
            <p:spPr bwMode="auto">
              <a:xfrm flipH="1" flipV="1">
                <a:off x="3367" y="3647"/>
                <a:ext cx="0" cy="136"/>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09" name="Line 3110"/>
              <p:cNvSpPr>
                <a:spLocks noChangeShapeType="1"/>
              </p:cNvSpPr>
              <p:nvPr/>
            </p:nvSpPr>
            <p:spPr bwMode="auto">
              <a:xfrm flipH="1" flipV="1">
                <a:off x="1813" y="3234"/>
                <a:ext cx="0" cy="146"/>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10" name="Rectangle 3111"/>
              <p:cNvSpPr>
                <a:spLocks noChangeArrowheads="1"/>
              </p:cNvSpPr>
              <p:nvPr/>
            </p:nvSpPr>
            <p:spPr bwMode="auto">
              <a:xfrm>
                <a:off x="1762" y="3375"/>
                <a:ext cx="102" cy="272"/>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611" name="Line 3112"/>
              <p:cNvSpPr>
                <a:spLocks noChangeShapeType="1"/>
              </p:cNvSpPr>
              <p:nvPr/>
            </p:nvSpPr>
            <p:spPr bwMode="auto">
              <a:xfrm flipH="1" flipV="1">
                <a:off x="1817" y="3652"/>
                <a:ext cx="0" cy="136"/>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12" name="Freeform 3116"/>
              <p:cNvSpPr/>
              <p:nvPr/>
            </p:nvSpPr>
            <p:spPr bwMode="auto">
              <a:xfrm flipH="1">
                <a:off x="3698" y="2027"/>
                <a:ext cx="228" cy="116"/>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13" name="Line 3117"/>
              <p:cNvSpPr>
                <a:spLocks noChangeShapeType="1"/>
              </p:cNvSpPr>
              <p:nvPr/>
            </p:nvSpPr>
            <p:spPr bwMode="auto">
              <a:xfrm flipH="1">
                <a:off x="3926" y="2025"/>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14" name="Freeform 3118"/>
              <p:cNvSpPr/>
              <p:nvPr/>
            </p:nvSpPr>
            <p:spPr bwMode="auto">
              <a:xfrm flipH="1">
                <a:off x="3706" y="2269"/>
                <a:ext cx="226" cy="119"/>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15" name="Freeform 3120"/>
              <p:cNvSpPr/>
              <p:nvPr/>
            </p:nvSpPr>
            <p:spPr bwMode="auto">
              <a:xfrm flipH="1">
                <a:off x="2734" y="2250"/>
                <a:ext cx="227"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16" name="Line 3121"/>
              <p:cNvSpPr>
                <a:spLocks noChangeShapeType="1"/>
              </p:cNvSpPr>
              <p:nvPr/>
            </p:nvSpPr>
            <p:spPr bwMode="auto">
              <a:xfrm flipH="1" flipV="1">
                <a:off x="2742" y="2025"/>
                <a:ext cx="0" cy="36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17" name="Freeform 3122"/>
              <p:cNvSpPr/>
              <p:nvPr/>
            </p:nvSpPr>
            <p:spPr bwMode="auto">
              <a:xfrm flipH="1">
                <a:off x="2742" y="2015"/>
                <a:ext cx="231" cy="152"/>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18" name="Line 3123"/>
              <p:cNvSpPr>
                <a:spLocks noChangeShapeType="1"/>
              </p:cNvSpPr>
              <p:nvPr/>
            </p:nvSpPr>
            <p:spPr bwMode="auto">
              <a:xfrm flipH="1">
                <a:off x="2951" y="2584"/>
                <a:ext cx="755"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19" name="Line 3124"/>
              <p:cNvSpPr>
                <a:spLocks noChangeShapeType="1"/>
              </p:cNvSpPr>
              <p:nvPr/>
            </p:nvSpPr>
            <p:spPr bwMode="auto">
              <a:xfrm flipH="1" flipV="1">
                <a:off x="2963" y="2393"/>
                <a:ext cx="0" cy="194"/>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20" name="Line 3125"/>
              <p:cNvSpPr>
                <a:spLocks noChangeShapeType="1"/>
              </p:cNvSpPr>
              <p:nvPr/>
            </p:nvSpPr>
            <p:spPr bwMode="auto">
              <a:xfrm flipH="1" flipV="1">
                <a:off x="3709" y="2394"/>
                <a:ext cx="0" cy="20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21" name="Line 3130"/>
              <p:cNvSpPr>
                <a:spLocks noChangeShapeType="1"/>
              </p:cNvSpPr>
              <p:nvPr/>
            </p:nvSpPr>
            <p:spPr bwMode="auto">
              <a:xfrm flipH="1" flipV="1">
                <a:off x="2969" y="1430"/>
                <a:ext cx="0" cy="596"/>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22" name="Line 3132"/>
              <p:cNvSpPr>
                <a:spLocks noChangeShapeType="1"/>
              </p:cNvSpPr>
              <p:nvPr/>
            </p:nvSpPr>
            <p:spPr bwMode="auto">
              <a:xfrm flipH="1" flipV="1">
                <a:off x="3705" y="1424"/>
                <a:ext cx="0" cy="617"/>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23" name="Freeform 3149"/>
              <p:cNvSpPr/>
              <p:nvPr/>
            </p:nvSpPr>
            <p:spPr bwMode="auto">
              <a:xfrm>
                <a:off x="3481" y="1048"/>
                <a:ext cx="224" cy="136"/>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type="none" w="med" len="med"/>
                <a:tailEnd type="arrow"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24" name="Line 3150"/>
              <p:cNvSpPr>
                <a:spLocks noChangeShapeType="1"/>
              </p:cNvSpPr>
              <p:nvPr/>
            </p:nvSpPr>
            <p:spPr bwMode="auto">
              <a:xfrm>
                <a:off x="3481" y="1065"/>
                <a:ext cx="0"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25" name="Freeform 3151"/>
              <p:cNvSpPr/>
              <p:nvPr/>
            </p:nvSpPr>
            <p:spPr bwMode="auto">
              <a:xfrm>
                <a:off x="3475" y="1300"/>
                <a:ext cx="234" cy="134"/>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none"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26" name="Freeform 3153"/>
              <p:cNvSpPr/>
              <p:nvPr/>
            </p:nvSpPr>
            <p:spPr bwMode="auto">
              <a:xfrm>
                <a:off x="2963" y="1300"/>
                <a:ext cx="232" cy="138"/>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tx1"/>
                </a:solidFill>
                <a:round/>
                <a:headEnd type="none"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27" name="Line 3154"/>
              <p:cNvSpPr>
                <a:spLocks noChangeShapeType="1"/>
              </p:cNvSpPr>
              <p:nvPr/>
            </p:nvSpPr>
            <p:spPr bwMode="auto">
              <a:xfrm flipV="1">
                <a:off x="3194" y="1068"/>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28" name="Freeform 3155"/>
              <p:cNvSpPr/>
              <p:nvPr/>
            </p:nvSpPr>
            <p:spPr bwMode="auto">
              <a:xfrm>
                <a:off x="2960" y="1056"/>
                <a:ext cx="230" cy="136"/>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type="none" w="med" len="med"/>
                <a:tailEnd type="arrow"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29" name="Line 3158"/>
              <p:cNvSpPr>
                <a:spLocks noChangeShapeType="1"/>
              </p:cNvSpPr>
              <p:nvPr/>
            </p:nvSpPr>
            <p:spPr bwMode="auto">
              <a:xfrm flipH="1" flipV="1">
                <a:off x="2965" y="866"/>
                <a:ext cx="1" cy="20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30" name="Line 3159"/>
              <p:cNvSpPr>
                <a:spLocks noChangeShapeType="1"/>
              </p:cNvSpPr>
              <p:nvPr/>
            </p:nvSpPr>
            <p:spPr bwMode="auto">
              <a:xfrm flipH="1" flipV="1">
                <a:off x="3701" y="864"/>
                <a:ext cx="0" cy="194"/>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31" name="Line 3160"/>
              <p:cNvSpPr>
                <a:spLocks noChangeShapeType="1"/>
              </p:cNvSpPr>
              <p:nvPr/>
            </p:nvSpPr>
            <p:spPr bwMode="auto">
              <a:xfrm flipH="1" flipV="1">
                <a:off x="3344" y="1256"/>
                <a:ext cx="0" cy="476"/>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32" name="Line 3161"/>
              <p:cNvSpPr>
                <a:spLocks noChangeShapeType="1"/>
              </p:cNvSpPr>
              <p:nvPr/>
            </p:nvSpPr>
            <p:spPr bwMode="auto">
              <a:xfrm flipH="1">
                <a:off x="2967" y="1721"/>
                <a:ext cx="377"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33" name="Line 3162"/>
              <p:cNvSpPr>
                <a:spLocks noChangeShapeType="1"/>
              </p:cNvSpPr>
              <p:nvPr/>
            </p:nvSpPr>
            <p:spPr bwMode="auto">
              <a:xfrm flipH="1">
                <a:off x="3703" y="1721"/>
                <a:ext cx="377"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34" name="Line 3163"/>
              <p:cNvSpPr>
                <a:spLocks noChangeShapeType="1"/>
              </p:cNvSpPr>
              <p:nvPr/>
            </p:nvSpPr>
            <p:spPr bwMode="auto">
              <a:xfrm flipH="1">
                <a:off x="1802" y="866"/>
                <a:ext cx="2333"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35" name="Oval 3165"/>
              <p:cNvSpPr>
                <a:spLocks noChangeArrowheads="1"/>
              </p:cNvSpPr>
              <p:nvPr/>
            </p:nvSpPr>
            <p:spPr bwMode="auto">
              <a:xfrm>
                <a:off x="4314" y="2165"/>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636" name="Line 3166"/>
              <p:cNvSpPr>
                <a:spLocks noChangeShapeType="1"/>
              </p:cNvSpPr>
              <p:nvPr/>
            </p:nvSpPr>
            <p:spPr bwMode="auto">
              <a:xfrm flipH="1">
                <a:off x="3932" y="2209"/>
                <a:ext cx="384"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37" name="Oval 3167"/>
              <p:cNvSpPr>
                <a:spLocks noChangeArrowheads="1"/>
              </p:cNvSpPr>
              <p:nvPr/>
            </p:nvSpPr>
            <p:spPr bwMode="auto">
              <a:xfrm>
                <a:off x="2292" y="2167"/>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638" name="Line 3168"/>
              <p:cNvSpPr>
                <a:spLocks noChangeShapeType="1"/>
              </p:cNvSpPr>
              <p:nvPr/>
            </p:nvSpPr>
            <p:spPr bwMode="auto">
              <a:xfrm flipH="1">
                <a:off x="2362" y="2207"/>
                <a:ext cx="37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39" name="Line 3169"/>
              <p:cNvSpPr>
                <a:spLocks noChangeShapeType="1"/>
              </p:cNvSpPr>
              <p:nvPr/>
            </p:nvSpPr>
            <p:spPr bwMode="auto">
              <a:xfrm>
                <a:off x="2858" y="1435"/>
                <a:ext cx="0" cy="244"/>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40" name="Line 3170"/>
              <p:cNvSpPr>
                <a:spLocks noChangeShapeType="1"/>
              </p:cNvSpPr>
              <p:nvPr/>
            </p:nvSpPr>
            <p:spPr bwMode="auto">
              <a:xfrm>
                <a:off x="3804" y="1429"/>
                <a:ext cx="0" cy="244"/>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41" name="Line 3171"/>
              <p:cNvSpPr>
                <a:spLocks noChangeShapeType="1"/>
              </p:cNvSpPr>
              <p:nvPr/>
            </p:nvSpPr>
            <p:spPr bwMode="auto">
              <a:xfrm rot="10800000" flipV="1">
                <a:off x="3602" y="1755"/>
                <a:ext cx="0" cy="244"/>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42" name="Line 3172"/>
              <p:cNvSpPr>
                <a:spLocks noChangeShapeType="1"/>
              </p:cNvSpPr>
              <p:nvPr/>
            </p:nvSpPr>
            <p:spPr bwMode="auto">
              <a:xfrm rot="16200000">
                <a:off x="4350" y="1507"/>
                <a:ext cx="0" cy="244"/>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43" name="Line 3173"/>
              <p:cNvSpPr>
                <a:spLocks noChangeShapeType="1"/>
              </p:cNvSpPr>
              <p:nvPr/>
            </p:nvSpPr>
            <p:spPr bwMode="auto">
              <a:xfrm flipH="1">
                <a:off x="4148" y="1721"/>
                <a:ext cx="497" cy="0"/>
              </a:xfrm>
              <a:prstGeom prst="line"/>
              <a:noFill/>
              <a:ln w="38100">
                <a:solidFill>
                  <a:schemeClr val="tx1"/>
                </a:solidFill>
                <a:prstDash val="solid"/>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44" name="Oval 3174"/>
              <p:cNvSpPr>
                <a:spLocks noChangeArrowheads="1"/>
              </p:cNvSpPr>
              <p:nvPr/>
            </p:nvSpPr>
            <p:spPr bwMode="auto">
              <a:xfrm>
                <a:off x="4138" y="824"/>
                <a:ext cx="79" cy="79"/>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645" name="Oval 3175"/>
              <p:cNvSpPr>
                <a:spLocks noChangeArrowheads="1"/>
              </p:cNvSpPr>
              <p:nvPr/>
            </p:nvSpPr>
            <p:spPr bwMode="auto">
              <a:xfrm>
                <a:off x="4129" y="3746"/>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646" name="Line 3178"/>
              <p:cNvSpPr>
                <a:spLocks noChangeShapeType="1"/>
              </p:cNvSpPr>
              <p:nvPr/>
            </p:nvSpPr>
            <p:spPr bwMode="auto">
              <a:xfrm flipV="1">
                <a:off x="4630" y="1713"/>
                <a:ext cx="5" cy="743"/>
              </a:xfrm>
              <a:prstGeom prst="line"/>
              <a:noFill/>
              <a:ln w="38100">
                <a:solidFill>
                  <a:schemeClr val="tx1"/>
                </a:solidFill>
                <a:prstDash val="solid"/>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47" name="Rectangle 3180"/>
              <p:cNvSpPr>
                <a:spLocks noChangeArrowheads="1"/>
              </p:cNvSpPr>
              <p:nvPr/>
            </p:nvSpPr>
            <p:spPr bwMode="auto">
              <a:xfrm>
                <a:off x="4580" y="2472"/>
                <a:ext cx="102" cy="272"/>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648" name="Line 3182"/>
              <p:cNvSpPr>
                <a:spLocks noChangeShapeType="1"/>
              </p:cNvSpPr>
              <p:nvPr/>
            </p:nvSpPr>
            <p:spPr bwMode="auto">
              <a:xfrm flipH="1" flipV="1">
                <a:off x="4635" y="2740"/>
                <a:ext cx="0" cy="27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49" name="Line 3183"/>
              <p:cNvSpPr>
                <a:spLocks noChangeShapeType="1"/>
              </p:cNvSpPr>
              <p:nvPr/>
            </p:nvSpPr>
            <p:spPr bwMode="auto">
              <a:xfrm>
                <a:off x="4565" y="3004"/>
                <a:ext cx="14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50" name="Rectangle 3185"/>
              <p:cNvSpPr>
                <a:spLocks noChangeArrowheads="1"/>
              </p:cNvSpPr>
              <p:nvPr/>
            </p:nvSpPr>
            <p:spPr bwMode="auto">
              <a:xfrm>
                <a:off x="4777" y="2246"/>
                <a:ext cx="109" cy="230"/>
              </a:xfrm>
              <a:prstGeom prst="rect"/>
              <a:noFill/>
              <a:ln w="38100">
                <a:solidFill>
                  <a:schemeClr val="bg1"/>
                </a:solidFill>
                <a:miter lim="800000"/>
                <a:headEnd/>
                <a:tailEnd/>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0651" name="Rectangle 3186"/>
              <p:cNvSpPr>
                <a:spLocks noChangeArrowheads="1"/>
              </p:cNvSpPr>
              <p:nvPr/>
            </p:nvSpPr>
            <p:spPr bwMode="auto">
              <a:xfrm>
                <a:off x="4773" y="2728"/>
                <a:ext cx="112" cy="269"/>
              </a:xfrm>
              <a:prstGeom prst="rect"/>
              <a:noFill/>
              <a:ln w="38100">
                <a:solidFill>
                  <a:schemeClr val="bg1"/>
                </a:solidFill>
                <a:miter lim="800000"/>
                <a:headEnd/>
                <a:tailEnd/>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grpSp>
        <p:sp>
          <p:nvSpPr>
            <p:cNvPr id="1050652" name="矩形 317"/>
            <p:cNvSpPr>
              <a:spLocks noChangeAspect="1" noMove="1" noResize="1" noRot="1" noAdjustHandles="1" noEditPoints="1" noChangeArrowheads="1" noChangeShapeType="1" noTextEdit="1"/>
            </p:cNvSpPr>
            <p:nvPr/>
          </p:nvSpPr>
          <p:spPr>
            <a:xfrm>
              <a:off x="2796821" y="2055813"/>
              <a:ext cx="515206" cy="400110"/>
            </a:xfrm>
            <a:prstGeom prst="rect"/>
            <a:blipFill>
              <a:blip xmlns:r="http://schemas.openxmlformats.org/officeDocument/2006/relationships" r:embed="rId1"/>
              <a:stretch>
                <a:fillRect/>
              </a:stretch>
            </a:blipFill>
          </p:spPr>
          <p:txBody>
            <a:bodyPr/>
            <a:p>
              <a:r>
                <a:rPr altLang="en-US" lang="zh-CN">
                  <a:noFill/>
                </a:rPr>
                <a:t> </a:t>
              </a:r>
            </a:p>
          </p:txBody>
        </p:sp>
        <p:sp>
          <p:nvSpPr>
            <p:cNvPr id="1050653" name="矩形 318"/>
            <p:cNvSpPr>
              <a:spLocks noChangeAspect="1" noMove="1" noResize="1" noRot="1" noAdjustHandles="1" noEditPoints="1" noChangeArrowheads="1" noChangeShapeType="1" noTextEdit="1"/>
            </p:cNvSpPr>
            <p:nvPr/>
          </p:nvSpPr>
          <p:spPr>
            <a:xfrm>
              <a:off x="3605287" y="2060545"/>
              <a:ext cx="464038" cy="400110"/>
            </a:xfrm>
            <a:prstGeom prst="rect"/>
            <a:blipFill>
              <a:blip xmlns:r="http://schemas.openxmlformats.org/officeDocument/2006/relationships" r:embed="rId2"/>
              <a:stretch>
                <a:fillRect b="-1515"/>
              </a:stretch>
            </a:blipFill>
          </p:spPr>
          <p:txBody>
            <a:bodyPr/>
            <a:p>
              <a:r>
                <a:rPr altLang="en-US" lang="zh-CN">
                  <a:noFill/>
                </a:rPr>
                <a:t> </a:t>
              </a:r>
            </a:p>
          </p:txBody>
        </p:sp>
        <p:sp>
          <p:nvSpPr>
            <p:cNvPr id="1050654" name="矩形 319"/>
            <p:cNvSpPr>
              <a:spLocks noChangeAspect="1" noMove="1" noResize="1" noRot="1" noAdjustHandles="1" noEditPoints="1" noChangeArrowheads="1" noChangeShapeType="1" noTextEdit="1"/>
            </p:cNvSpPr>
            <p:nvPr/>
          </p:nvSpPr>
          <p:spPr>
            <a:xfrm>
              <a:off x="7271573" y="1152466"/>
              <a:ext cx="808876" cy="400110"/>
            </a:xfrm>
            <a:prstGeom prst="rect"/>
            <a:blipFill>
              <a:blip xmlns:r="http://schemas.openxmlformats.org/officeDocument/2006/relationships" r:embed="rId3"/>
              <a:stretch>
                <a:fillRect b="-1515"/>
              </a:stretch>
            </a:blipFill>
          </p:spPr>
          <p:txBody>
            <a:bodyPr/>
            <a:p>
              <a:r>
                <a:rPr altLang="en-US" lang="zh-CN">
                  <a:noFill/>
                </a:rPr>
                <a:t> </a:t>
              </a:r>
            </a:p>
          </p:txBody>
        </p:sp>
        <p:sp>
          <p:nvSpPr>
            <p:cNvPr id="1050655" name="矩形 320"/>
            <p:cNvSpPr>
              <a:spLocks noChangeAspect="1" noMove="1" noResize="1" noRot="1" noAdjustHandles="1" noEditPoints="1" noChangeArrowheads="1" noChangeShapeType="1" noTextEdit="1"/>
            </p:cNvSpPr>
            <p:nvPr/>
          </p:nvSpPr>
          <p:spPr>
            <a:xfrm>
              <a:off x="3957496" y="3518665"/>
              <a:ext cx="578428" cy="400110"/>
            </a:xfrm>
            <a:prstGeom prst="rect"/>
            <a:blipFill>
              <a:blip xmlns:r="http://schemas.openxmlformats.org/officeDocument/2006/relationships" r:embed="rId4"/>
              <a:stretch>
                <a:fillRect b="-1515"/>
              </a:stretch>
            </a:blipFill>
          </p:spPr>
          <p:txBody>
            <a:bodyPr/>
            <a:p>
              <a:r>
                <a:rPr altLang="en-US" lang="zh-CN">
                  <a:noFill/>
                </a:rPr>
                <a:t> </a:t>
              </a:r>
            </a:p>
          </p:txBody>
        </p:sp>
        <p:sp>
          <p:nvSpPr>
            <p:cNvPr id="1050656" name="矩形 321"/>
            <p:cNvSpPr>
              <a:spLocks noChangeAspect="1" noMove="1" noResize="1" noRot="1" noAdjustHandles="1" noEditPoints="1" noChangeArrowheads="1" noChangeShapeType="1" noTextEdit="1"/>
            </p:cNvSpPr>
            <p:nvPr/>
          </p:nvSpPr>
          <p:spPr>
            <a:xfrm>
              <a:off x="7215261" y="3505964"/>
              <a:ext cx="578428" cy="400110"/>
            </a:xfrm>
            <a:prstGeom prst="rect"/>
            <a:blipFill>
              <a:blip xmlns:r="http://schemas.openxmlformats.org/officeDocument/2006/relationships" r:embed="rId5"/>
              <a:stretch>
                <a:fillRect b="-1515"/>
              </a:stretch>
            </a:blipFill>
          </p:spPr>
          <p:txBody>
            <a:bodyPr/>
            <a:p>
              <a:r>
                <a:rPr altLang="en-US" lang="zh-CN">
                  <a:noFill/>
                </a:rPr>
                <a:t> </a:t>
              </a:r>
            </a:p>
          </p:txBody>
        </p:sp>
        <p:sp>
          <p:nvSpPr>
            <p:cNvPr id="1050657" name="矩形 322"/>
            <p:cNvSpPr>
              <a:spLocks noChangeAspect="1" noMove="1" noResize="1" noRot="1" noAdjustHandles="1" noEditPoints="1" noChangeArrowheads="1" noChangeShapeType="1" noTextEdit="1"/>
            </p:cNvSpPr>
            <p:nvPr/>
          </p:nvSpPr>
          <p:spPr>
            <a:xfrm>
              <a:off x="4492487" y="2227174"/>
              <a:ext cx="562398" cy="400110"/>
            </a:xfrm>
            <a:prstGeom prst="rect"/>
            <a:blipFill>
              <a:blip xmlns:r="http://schemas.openxmlformats.org/officeDocument/2006/relationships" r:embed="rId6"/>
              <a:stretch>
                <a:fillRect b="-1538"/>
              </a:stretch>
            </a:blipFill>
          </p:spPr>
          <p:txBody>
            <a:bodyPr/>
            <a:p>
              <a:r>
                <a:rPr altLang="en-US" lang="zh-CN">
                  <a:noFill/>
                </a:rPr>
                <a:t> </a:t>
              </a:r>
            </a:p>
          </p:txBody>
        </p:sp>
        <p:sp>
          <p:nvSpPr>
            <p:cNvPr id="1050658" name="文本框 323"/>
            <p:cNvSpPr txBox="1"/>
            <p:nvPr/>
          </p:nvSpPr>
          <p:spPr>
            <a:xfrm>
              <a:off x="4957347" y="1785938"/>
              <a:ext cx="587063"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T5</a:t>
              </a:r>
              <a:endParaRPr altLang="en-US" b="1" dirty="0" sz="2000" lang="zh-CN">
                <a:latin typeface="Arial" panose="020B0604020202020204" pitchFamily="34" charset="0"/>
                <a:cs typeface="Arial" panose="020B0604020202020204" pitchFamily="34" charset="0"/>
              </a:endParaRPr>
            </a:p>
          </p:txBody>
        </p:sp>
        <p:sp>
          <p:nvSpPr>
            <p:cNvPr id="1050659" name="文本框 324"/>
            <p:cNvSpPr txBox="1"/>
            <p:nvPr/>
          </p:nvSpPr>
          <p:spPr>
            <a:xfrm>
              <a:off x="6142969" y="1771887"/>
              <a:ext cx="587063"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T6</a:t>
              </a:r>
              <a:endParaRPr altLang="en-US" b="1" dirty="0" sz="2000" lang="zh-CN">
                <a:latin typeface="Arial" panose="020B0604020202020204" pitchFamily="34" charset="0"/>
                <a:cs typeface="Arial" panose="020B0604020202020204" pitchFamily="34" charset="0"/>
              </a:endParaRPr>
            </a:p>
          </p:txBody>
        </p:sp>
        <p:sp>
          <p:nvSpPr>
            <p:cNvPr id="1050660" name="矩形 325"/>
            <p:cNvSpPr>
              <a:spLocks noChangeAspect="1" noMove="1" noResize="1" noRot="1" noAdjustHandles="1" noEditPoints="1" noChangeArrowheads="1" noChangeShapeType="1" noTextEdit="1"/>
            </p:cNvSpPr>
            <p:nvPr/>
          </p:nvSpPr>
          <p:spPr>
            <a:xfrm>
              <a:off x="4533975" y="2714596"/>
              <a:ext cx="562398" cy="400110"/>
            </a:xfrm>
            <a:prstGeom prst="rect"/>
            <a:blipFill>
              <a:blip xmlns:r="http://schemas.openxmlformats.org/officeDocument/2006/relationships" r:embed="rId7"/>
              <a:stretch>
                <a:fillRect b="-1515"/>
              </a:stretch>
            </a:blipFill>
          </p:spPr>
          <p:txBody>
            <a:bodyPr/>
            <a:p>
              <a:r>
                <a:rPr altLang="en-US" lang="zh-CN">
                  <a:noFill/>
                </a:rPr>
                <a:t> </a:t>
              </a:r>
            </a:p>
          </p:txBody>
        </p:sp>
        <p:sp>
          <p:nvSpPr>
            <p:cNvPr id="1050661" name="矩形 326"/>
            <p:cNvSpPr>
              <a:spLocks noChangeAspect="1" noMove="1" noResize="1" noRot="1" noAdjustHandles="1" noEditPoints="1" noChangeArrowheads="1" noChangeShapeType="1" noTextEdit="1"/>
            </p:cNvSpPr>
            <p:nvPr/>
          </p:nvSpPr>
          <p:spPr>
            <a:xfrm>
              <a:off x="5722082" y="2778829"/>
              <a:ext cx="562398" cy="400110"/>
            </a:xfrm>
            <a:prstGeom prst="rect"/>
            <a:blipFill>
              <a:blip xmlns:r="http://schemas.openxmlformats.org/officeDocument/2006/relationships" r:embed="rId8"/>
              <a:stretch>
                <a:fillRect/>
              </a:stretch>
            </a:blipFill>
          </p:spPr>
          <p:txBody>
            <a:bodyPr/>
            <a:p>
              <a:r>
                <a:rPr altLang="en-US" lang="zh-CN">
                  <a:noFill/>
                </a:rPr>
                <a:t> </a:t>
              </a:r>
            </a:p>
          </p:txBody>
        </p:sp>
        <p:sp>
          <p:nvSpPr>
            <p:cNvPr id="1050662" name="矩形 327"/>
            <p:cNvSpPr>
              <a:spLocks noChangeAspect="1" noMove="1" noResize="1" noRot="1" noAdjustHandles="1" noEditPoints="1" noChangeArrowheads="1" noChangeShapeType="1" noTextEdit="1"/>
            </p:cNvSpPr>
            <p:nvPr/>
          </p:nvSpPr>
          <p:spPr>
            <a:xfrm>
              <a:off x="6505226" y="2251987"/>
              <a:ext cx="562398" cy="400110"/>
            </a:xfrm>
            <a:prstGeom prst="rect"/>
            <a:blipFill>
              <a:blip xmlns:r="http://schemas.openxmlformats.org/officeDocument/2006/relationships" r:embed="rId9"/>
              <a:stretch>
                <a:fillRect b="-1538"/>
              </a:stretch>
            </a:blipFill>
          </p:spPr>
          <p:txBody>
            <a:bodyPr/>
            <a:p>
              <a:r>
                <a:rPr altLang="en-US" lang="zh-CN">
                  <a:noFill/>
                </a:rPr>
                <a:t> </a:t>
              </a:r>
            </a:p>
          </p:txBody>
        </p:sp>
        <p:sp>
          <p:nvSpPr>
            <p:cNvPr id="1050663" name="文本框 328"/>
            <p:cNvSpPr txBox="1"/>
            <p:nvPr/>
          </p:nvSpPr>
          <p:spPr>
            <a:xfrm>
              <a:off x="4990128" y="3300352"/>
              <a:ext cx="49317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T1</a:t>
              </a:r>
              <a:endParaRPr altLang="en-US" b="1" dirty="0" sz="2000" lang="zh-CN">
                <a:latin typeface="Arial" panose="020B0604020202020204" pitchFamily="34" charset="0"/>
                <a:cs typeface="Arial" panose="020B0604020202020204" pitchFamily="34" charset="0"/>
              </a:endParaRPr>
            </a:p>
          </p:txBody>
        </p:sp>
        <p:sp>
          <p:nvSpPr>
            <p:cNvPr id="1050664" name="文本框 329"/>
            <p:cNvSpPr txBox="1"/>
            <p:nvPr/>
          </p:nvSpPr>
          <p:spPr>
            <a:xfrm>
              <a:off x="6171843" y="3281332"/>
              <a:ext cx="49317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T2</a:t>
              </a:r>
              <a:endParaRPr altLang="en-US" b="1" dirty="0" sz="2000" lang="zh-CN">
                <a:latin typeface="Arial" panose="020B0604020202020204" pitchFamily="34" charset="0"/>
                <a:cs typeface="Arial" panose="020B0604020202020204" pitchFamily="34" charset="0"/>
              </a:endParaRPr>
            </a:p>
          </p:txBody>
        </p:sp>
        <p:sp>
          <p:nvSpPr>
            <p:cNvPr id="1050665" name="文本框 330"/>
            <p:cNvSpPr txBox="1"/>
            <p:nvPr/>
          </p:nvSpPr>
          <p:spPr>
            <a:xfrm>
              <a:off x="5567436" y="4617978"/>
              <a:ext cx="49317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T3</a:t>
              </a:r>
              <a:endParaRPr altLang="en-US" b="1" dirty="0" sz="2000" lang="zh-CN">
                <a:latin typeface="Arial" panose="020B0604020202020204" pitchFamily="34" charset="0"/>
                <a:cs typeface="Arial" panose="020B0604020202020204" pitchFamily="34" charset="0"/>
              </a:endParaRPr>
            </a:p>
          </p:txBody>
        </p:sp>
        <p:sp>
          <p:nvSpPr>
            <p:cNvPr id="1050666" name="矩形 332"/>
            <p:cNvSpPr>
              <a:spLocks noChangeAspect="1" noMove="1" noResize="1" noRot="1" noAdjustHandles="1" noEditPoints="1" noChangeArrowheads="1" noChangeShapeType="1" noTextEdit="1"/>
            </p:cNvSpPr>
            <p:nvPr/>
          </p:nvSpPr>
          <p:spPr>
            <a:xfrm>
              <a:off x="5848423" y="5373658"/>
              <a:ext cx="521168" cy="400110"/>
            </a:xfrm>
            <a:prstGeom prst="rect"/>
            <a:blipFill>
              <a:blip xmlns:r="http://schemas.openxmlformats.org/officeDocument/2006/relationships" r:embed="rId10"/>
              <a:stretch>
                <a:fillRect b="-1538"/>
              </a:stretch>
            </a:blipFill>
          </p:spPr>
          <p:txBody>
            <a:bodyPr/>
            <a:p>
              <a:r>
                <a:rPr altLang="en-US" lang="zh-CN">
                  <a:noFill/>
                </a:rPr>
                <a:t> </a:t>
              </a:r>
            </a:p>
          </p:txBody>
        </p:sp>
        <p:sp>
          <p:nvSpPr>
            <p:cNvPr id="1050667" name="矩形 333"/>
            <p:cNvSpPr>
              <a:spLocks noChangeAspect="1" noMove="1" noResize="1" noRot="1" noAdjustHandles="1" noEditPoints="1" noChangeArrowheads="1" noChangeShapeType="1" noTextEdit="1"/>
            </p:cNvSpPr>
            <p:nvPr/>
          </p:nvSpPr>
          <p:spPr>
            <a:xfrm>
              <a:off x="2857106" y="5373658"/>
              <a:ext cx="521168" cy="400110"/>
            </a:xfrm>
            <a:prstGeom prst="rect"/>
            <a:blipFill>
              <a:blip xmlns:r="http://schemas.openxmlformats.org/officeDocument/2006/relationships" r:embed="rId11"/>
              <a:stretch>
                <a:fillRect b="-1538"/>
              </a:stretch>
            </a:blipFill>
          </p:spPr>
          <p:txBody>
            <a:bodyPr/>
            <a:p>
              <a:r>
                <a:rPr altLang="en-US" lang="zh-CN">
                  <a:noFill/>
                </a:rPr>
                <a:t> </a:t>
              </a:r>
            </a:p>
          </p:txBody>
        </p:sp>
        <p:sp>
          <p:nvSpPr>
            <p:cNvPr id="1050668" name="文本框 334"/>
            <p:cNvSpPr txBox="1"/>
            <p:nvPr/>
          </p:nvSpPr>
          <p:spPr>
            <a:xfrm>
              <a:off x="3192536" y="4621946"/>
              <a:ext cx="49317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T4</a:t>
              </a:r>
              <a:endParaRPr altLang="en-US" b="1" dirty="0" sz="2000" lang="zh-CN">
                <a:latin typeface="Arial" panose="020B0604020202020204" pitchFamily="34" charset="0"/>
                <a:cs typeface="Arial" panose="020B0604020202020204" pitchFamily="34" charset="0"/>
              </a:endParaRPr>
            </a:p>
          </p:txBody>
        </p:sp>
        <p:sp>
          <p:nvSpPr>
            <p:cNvPr id="1050669" name="矩形 351"/>
            <p:cNvSpPr>
              <a:spLocks noChangeAspect="1" noMove="1" noResize="1" noRot="1" noAdjustHandles="1" noEditPoints="1" noChangeArrowheads="1" noChangeShapeType="1" noTextEdit="1"/>
            </p:cNvSpPr>
            <p:nvPr/>
          </p:nvSpPr>
          <p:spPr>
            <a:xfrm>
              <a:off x="3952949" y="3049089"/>
              <a:ext cx="434734" cy="400110"/>
            </a:xfrm>
            <a:prstGeom prst="rect"/>
            <a:blipFill>
              <a:blip xmlns:r="http://schemas.openxmlformats.org/officeDocument/2006/relationships" r:embed="rId12"/>
              <a:stretch>
                <a:fillRect/>
              </a:stretch>
            </a:blipFill>
          </p:spPr>
          <p:txBody>
            <a:bodyPr/>
            <a:p>
              <a:r>
                <a:rPr altLang="en-US" lang="zh-CN">
                  <a:noFill/>
                </a:rPr>
                <a:t> </a:t>
              </a:r>
            </a:p>
          </p:txBody>
        </p:sp>
        <p:sp>
          <p:nvSpPr>
            <p:cNvPr id="1050670" name="矩形 359"/>
            <p:cNvSpPr>
              <a:spLocks noChangeAspect="1" noMove="1" noResize="1" noRot="1" noAdjustHandles="1" noEditPoints="1" noChangeArrowheads="1" noChangeShapeType="1" noTextEdit="1"/>
            </p:cNvSpPr>
            <p:nvPr/>
          </p:nvSpPr>
          <p:spPr>
            <a:xfrm>
              <a:off x="7099363" y="2118460"/>
              <a:ext cx="471026" cy="400110"/>
            </a:xfrm>
            <a:prstGeom prst="rect"/>
            <a:blipFill>
              <a:blip xmlns:r="http://schemas.openxmlformats.org/officeDocument/2006/relationships" r:embed="rId13"/>
              <a:stretch>
                <a:fillRect b="-1538"/>
              </a:stretch>
            </a:blipFill>
          </p:spPr>
          <p:txBody>
            <a:bodyPr/>
            <a:p>
              <a:r>
                <a:rPr altLang="en-US" lang="zh-CN">
                  <a:noFill/>
                </a:rPr>
                <a:t> </a:t>
              </a:r>
            </a:p>
          </p:txBody>
        </p:sp>
        <p:sp>
          <p:nvSpPr>
            <p:cNvPr id="1050671" name="矩形 370"/>
            <p:cNvSpPr>
              <a:spLocks noChangeAspect="1" noMove="1" noResize="1" noRot="1" noAdjustHandles="1" noEditPoints="1" noChangeArrowheads="1" noChangeShapeType="1" noTextEdit="1"/>
            </p:cNvSpPr>
            <p:nvPr/>
          </p:nvSpPr>
          <p:spPr>
            <a:xfrm>
              <a:off x="7900773" y="3930650"/>
              <a:ext cx="536749" cy="400110"/>
            </a:xfrm>
            <a:prstGeom prst="rect"/>
            <a:blipFill>
              <a:blip xmlns:r="http://schemas.openxmlformats.org/officeDocument/2006/relationships" r:embed="rId14"/>
              <a:stretch>
                <a:fillRect/>
              </a:stretch>
            </a:blipFill>
          </p:spPr>
          <p:txBody>
            <a:bodyPr/>
            <a:p>
              <a:r>
                <a:rPr altLang="en-US" lang="zh-CN">
                  <a:noFill/>
                </a:rPr>
                <a:t> </a:t>
              </a:r>
            </a:p>
          </p:txBody>
        </p:sp>
        <p:sp>
          <p:nvSpPr>
            <p:cNvPr id="1050672" name="矩形 373"/>
            <p:cNvSpPr>
              <a:spLocks noChangeAspect="1" noMove="1" noResize="1" noRot="1" noAdjustHandles="1" noEditPoints="1" noChangeArrowheads="1" noChangeShapeType="1" noTextEdit="1"/>
            </p:cNvSpPr>
            <p:nvPr/>
          </p:nvSpPr>
          <p:spPr>
            <a:xfrm>
              <a:off x="7869432" y="3602038"/>
              <a:ext cx="434734" cy="400110"/>
            </a:xfrm>
            <a:prstGeom prst="rect"/>
            <a:blipFill>
              <a:blip xmlns:r="http://schemas.openxmlformats.org/officeDocument/2006/relationships" r:embed="rId15"/>
              <a:stretch>
                <a:fillRect/>
              </a:stretch>
            </a:blipFill>
          </p:spPr>
          <p:txBody>
            <a:bodyPr/>
            <a:p>
              <a:r>
                <a:rPr altLang="en-US" lang="zh-CN">
                  <a:noFill/>
                </a:rPr>
                <a:t> </a:t>
              </a:r>
            </a:p>
          </p:txBody>
        </p:sp>
        <p:sp>
          <p:nvSpPr>
            <p:cNvPr id="1050673" name="矩形 375"/>
            <p:cNvSpPr>
              <a:spLocks noChangeAspect="1" noMove="1" noResize="1" noRot="1" noAdjustHandles="1" noEditPoints="1" noChangeArrowheads="1" noChangeShapeType="1" noTextEdit="1"/>
            </p:cNvSpPr>
            <p:nvPr/>
          </p:nvSpPr>
          <p:spPr>
            <a:xfrm>
              <a:off x="7900773" y="4268669"/>
              <a:ext cx="434734" cy="400110"/>
            </a:xfrm>
            <a:prstGeom prst="rect"/>
            <a:blipFill>
              <a:blip xmlns:r="http://schemas.openxmlformats.org/officeDocument/2006/relationships" r:embed="rId16"/>
              <a:stretch>
                <a:fillRect/>
              </a:stretch>
            </a:blipFill>
          </p:spPr>
          <p:txBody>
            <a:bodyPr/>
            <a:p>
              <a:r>
                <a:rPr altLang="en-US" lang="zh-CN">
                  <a:noFill/>
                </a:rPr>
                <a:t> </a:t>
              </a:r>
            </a:p>
          </p:txBody>
        </p:sp>
      </p:grpSp>
      <p:sp>
        <p:nvSpPr>
          <p:cNvPr id="1050674" name="矩形 376"/>
          <p:cNvSpPr/>
          <p:nvPr/>
        </p:nvSpPr>
        <p:spPr>
          <a:xfrm>
            <a:off x="455361" y="440183"/>
            <a:ext cx="8325647" cy="461665"/>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2) Differential amplifier with current source</a:t>
            </a:r>
            <a:endParaRPr altLang="zh-CN" baseline="-25000"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0675" name="圆角矩形 2"/>
          <p:cNvSpPr/>
          <p:nvPr/>
        </p:nvSpPr>
        <p:spPr>
          <a:xfrm>
            <a:off x="3113574" y="1117568"/>
            <a:ext cx="2251138" cy="1960855"/>
          </a:xfrm>
          <a:prstGeom prst="roundRect">
            <a:avLst>
              <a:gd name="adj" fmla="val 35854"/>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76" name="矩形 378"/>
          <p:cNvSpPr/>
          <p:nvPr/>
        </p:nvSpPr>
        <p:spPr>
          <a:xfrm>
            <a:off x="6513130" y="1354167"/>
            <a:ext cx="1809201" cy="535939"/>
          </a:xfrm>
          <a:prstGeom prst="rect"/>
        </p:spPr>
        <p:txBody>
          <a:bodyPr wrap="square">
            <a:spAutoFit/>
          </a:bodyPr>
          <a:p>
            <a:pPr algn="just"/>
            <a:r>
              <a:rPr altLang="zh-CN" b="1" dirty="0" sz="2400" lang="en-US" smtClean="0">
                <a:ln w="10541" cmpd="sng">
                  <a:noFill/>
                  <a:prstDash val="solid"/>
                </a:ln>
                <a:solidFill>
                  <a:srgbClr val="C00000"/>
                </a:solidFill>
                <a:latin typeface="Arial" panose="020B0604020202020204" pitchFamily="34" charset="0"/>
                <a:ea typeface="Arial Unicode MS" panose="020B0604020202020204" pitchFamily="34" charset="-122"/>
                <a:cs typeface="Arial" panose="020B0604020202020204" pitchFamily="34" charset="0"/>
              </a:rPr>
              <a:t>Replace </a:t>
            </a:r>
            <a:r>
              <a:rPr altLang="zh-CN" b="1" dirty="0" sz="2400" i="1" lang="en-US" smtClean="0">
                <a:ln w="10541" cmpd="sng">
                  <a:noFill/>
                  <a:prstDash val="solid"/>
                </a:ln>
                <a:solidFill>
                  <a:srgbClr val="C00000"/>
                </a:solidFill>
                <a:latin typeface="Arial" panose="020B0604020202020204" pitchFamily="34" charset="0"/>
                <a:ea typeface="Arial Unicode MS" panose="020B0604020202020204" pitchFamily="34" charset="-122"/>
                <a:cs typeface="Arial" panose="020B0604020202020204" pitchFamily="34" charset="0"/>
              </a:rPr>
              <a:t>R</a:t>
            </a:r>
            <a:r>
              <a:rPr altLang="zh-CN" baseline="-25000" b="1" dirty="0" sz="2400" lang="en-US" smtClean="0">
                <a:ln w="10541" cmpd="sng">
                  <a:noFill/>
                  <a:prstDash val="solid"/>
                </a:ln>
                <a:solidFill>
                  <a:srgbClr val="C00000"/>
                </a:solidFill>
                <a:latin typeface="Arial" panose="020B0604020202020204" pitchFamily="34" charset="0"/>
                <a:ea typeface="Arial Unicode MS" panose="020B0604020202020204" pitchFamily="34" charset="-122"/>
                <a:cs typeface="Arial" panose="020B0604020202020204" pitchFamily="34" charset="0"/>
              </a:rPr>
              <a:t>C</a:t>
            </a:r>
            <a:endParaRPr altLang="zh-CN" baseline="-25000" b="1" dirty="0" sz="2400" lang="en-US">
              <a:ln w="10541" cmpd="sng">
                <a:noFill/>
                <a:prstDash val="solid"/>
              </a:ln>
              <a:solidFill>
                <a:srgbClr val="C00000"/>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050677" name="圆角矩形 379"/>
          <p:cNvSpPr/>
          <p:nvPr/>
        </p:nvSpPr>
        <p:spPr>
          <a:xfrm>
            <a:off x="1310492" y="4232830"/>
            <a:ext cx="3566381" cy="2130337"/>
          </a:xfrm>
          <a:prstGeom prst="roundRect">
            <a:avLst>
              <a:gd name="adj" fmla="val 33618"/>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78" name="矩形 380"/>
          <p:cNvSpPr/>
          <p:nvPr/>
        </p:nvSpPr>
        <p:spPr>
          <a:xfrm>
            <a:off x="4771521" y="5076237"/>
            <a:ext cx="3962904" cy="461665"/>
          </a:xfrm>
          <a:prstGeom prst="rect"/>
          <a:solidFill>
            <a:schemeClr val="accent4">
              <a:lumMod val="20000"/>
              <a:lumOff val="80000"/>
            </a:schemeClr>
          </a:solidFill>
        </p:spPr>
        <p:txBody>
          <a:bodyPr wrap="square">
            <a:spAutoFit/>
          </a:bodyPr>
          <a:p>
            <a:pPr algn="ctr"/>
            <a:r>
              <a:rPr altLang="zh-CN" b="1" dirty="0" sz="2400" lang="en-US" smtClean="0">
                <a:ln w="10541" cmpd="sng">
                  <a:noFill/>
                  <a:prstDash val="solid"/>
                </a:ln>
                <a:solidFill>
                  <a:srgbClr val="C00000"/>
                </a:solidFill>
                <a:latin typeface="Arial" panose="020B0604020202020204" pitchFamily="34" charset="0"/>
                <a:ea typeface="Arial Unicode MS" panose="020B0604020202020204" pitchFamily="34" charset="-122"/>
                <a:cs typeface="Arial" panose="020B0604020202020204" pitchFamily="34" charset="0"/>
              </a:rPr>
              <a:t>Scaling current mirror</a:t>
            </a:r>
            <a:endParaRPr altLang="zh-CN" baseline="-25000" b="1" dirty="0" sz="2400" lang="en-US">
              <a:ln w="10541" cmpd="sng">
                <a:noFill/>
                <a:prstDash val="solid"/>
              </a:ln>
              <a:solidFill>
                <a:srgbClr val="C00000"/>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050679" name="矩形 381"/>
          <p:cNvSpPr/>
          <p:nvPr/>
        </p:nvSpPr>
        <p:spPr>
          <a:xfrm>
            <a:off x="5679858" y="5558560"/>
            <a:ext cx="3004129" cy="1015663"/>
          </a:xfrm>
          <a:prstGeom prst="rect"/>
        </p:spPr>
        <p:txBody>
          <a:bodyPr wrap="square">
            <a:spAutoFit/>
          </a:bodyPr>
          <a:p>
            <a:pPr algn="just"/>
            <a:r>
              <a:rPr altLang="zh-CN" b="1" dirty="0" sz="2000" lang="en-US" smtClean="0">
                <a:ln w="10541" cmpd="sng">
                  <a:noFill/>
                  <a:prstDash val="solid"/>
                </a:ln>
                <a:solidFill>
                  <a:srgbClr val="C00000"/>
                </a:solidFill>
                <a:latin typeface="Arial" panose="020B0604020202020204" pitchFamily="34" charset="0"/>
                <a:ea typeface="Arial Unicode MS" panose="020B0604020202020204" pitchFamily="34" charset="-122"/>
                <a:cs typeface="Arial" panose="020B0604020202020204" pitchFamily="34" charset="0"/>
              </a:rPr>
              <a:t>Provide proper static working points for T1 and T2</a:t>
            </a:r>
            <a:endParaRPr altLang="zh-CN" baseline="-25000" b="1" dirty="0" sz="2000" lang="en-US">
              <a:ln w="10541" cmpd="sng">
                <a:noFill/>
                <a:prstDash val="solid"/>
              </a:ln>
              <a:solidFill>
                <a:srgbClr val="C00000"/>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050680" name="矩形 98"/>
          <p:cNvSpPr>
            <a:spLocks noChangeAspect="1" noMove="1" noResize="1" noRot="1" noAdjustHandles="1" noEditPoints="1" noChangeArrowheads="1" noChangeShapeType="1" noTextEdit="1"/>
          </p:cNvSpPr>
          <p:nvPr/>
        </p:nvSpPr>
        <p:spPr>
          <a:xfrm>
            <a:off x="5668650" y="3167131"/>
            <a:ext cx="434734" cy="400110"/>
          </a:xfrm>
          <a:prstGeom prst="rect"/>
          <a:blipFill>
            <a:blip xmlns:r="http://schemas.openxmlformats.org/officeDocument/2006/relationships" r:embed="rId17"/>
            <a:stretch>
              <a:fillRect/>
            </a:stretch>
          </a:blipFill>
        </p:spPr>
        <p:txBody>
          <a:bodyPr/>
          <a:p>
            <a:r>
              <a:rPr altLang="en-US" lang="zh-CN">
                <a:noFill/>
              </a:rPr>
              <a:t> </a:t>
            </a:r>
          </a:p>
        </p:txBody>
      </p:sp>
      <p:sp>
        <p:nvSpPr>
          <p:cNvPr id="1050681" name="矩形 99"/>
          <p:cNvSpPr>
            <a:spLocks noChangeAspect="1" noMove="1" noResize="1" noRot="1" noAdjustHandles="1" noEditPoints="1" noChangeArrowheads="1" noChangeShapeType="1" noTextEdit="1"/>
          </p:cNvSpPr>
          <p:nvPr/>
        </p:nvSpPr>
        <p:spPr>
          <a:xfrm>
            <a:off x="4925661" y="6141402"/>
            <a:ext cx="812082" cy="400110"/>
          </a:xfrm>
          <a:prstGeom prst="rect"/>
          <a:blipFill>
            <a:blip xmlns:r="http://schemas.openxmlformats.org/officeDocument/2006/relationships" r:embed="rId18"/>
            <a:stretch>
              <a:fillRect b="-1515"/>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675"/>
                                        </p:tgtEl>
                                        <p:attrNameLst>
                                          <p:attrName>style.visibility</p:attrName>
                                        </p:attrNameLst>
                                      </p:cBhvr>
                                      <p:to>
                                        <p:strVal val="visible"/>
                                      </p:to>
                                    </p:set>
                                    <p:animEffect transition="in" filter="wipe(down)">
                                      <p:cBhvr>
                                        <p:cTn dur="500" id="7"/>
                                        <p:tgtEl>
                                          <p:spTgt spid="1050675"/>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677"/>
                                        </p:tgtEl>
                                        <p:attrNameLst>
                                          <p:attrName>style.visibility</p:attrName>
                                        </p:attrNameLst>
                                      </p:cBhvr>
                                      <p:to>
                                        <p:strVal val="visible"/>
                                      </p:to>
                                    </p:set>
                                    <p:animEffect transition="in" filter="wipe(down)">
                                      <p:cBhvr>
                                        <p:cTn dur="500" id="10"/>
                                        <p:tgtEl>
                                          <p:spTgt spid="1050677"/>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0586"/>
                                        </p:tgtEl>
                                        <p:attrNameLst>
                                          <p:attrName>style.visibility</p:attrName>
                                        </p:attrNameLst>
                                      </p:cBhvr>
                                      <p:to>
                                        <p:strVal val="visible"/>
                                      </p:to>
                                    </p:set>
                                    <p:animEffect transition="in" filter="wipe(down)">
                                      <p:cBhvr>
                                        <p:cTn dur="500" id="15"/>
                                        <p:tgtEl>
                                          <p:spTgt spid="1050586"/>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0678"/>
                                        </p:tgtEl>
                                        <p:attrNameLst>
                                          <p:attrName>style.visibility</p:attrName>
                                        </p:attrNameLst>
                                      </p:cBhvr>
                                      <p:to>
                                        <p:strVal val="visible"/>
                                      </p:to>
                                    </p:set>
                                    <p:animEffect transition="in" filter="wipe(down)">
                                      <p:cBhvr>
                                        <p:cTn dur="500" id="20"/>
                                        <p:tgtEl>
                                          <p:spTgt spid="1050678"/>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50676"/>
                                        </p:tgtEl>
                                        <p:attrNameLst>
                                          <p:attrName>style.visibility</p:attrName>
                                        </p:attrNameLst>
                                      </p:cBhvr>
                                      <p:to>
                                        <p:strVal val="visible"/>
                                      </p:to>
                                    </p:set>
                                    <p:animEffect transition="in" filter="wipe(down)">
                                      <p:cBhvr>
                                        <p:cTn dur="500" id="25"/>
                                        <p:tgtEl>
                                          <p:spTgt spid="1050676"/>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50679"/>
                                        </p:tgtEl>
                                        <p:attrNameLst>
                                          <p:attrName>style.visibility</p:attrName>
                                        </p:attrNameLst>
                                      </p:cBhvr>
                                      <p:to>
                                        <p:strVal val="visible"/>
                                      </p:to>
                                    </p:set>
                                    <p:animEffect transition="in" filter="wipe(down)">
                                      <p:cBhvr>
                                        <p:cTn dur="500" id="30"/>
                                        <p:tgtEl>
                                          <p:spTgt spid="1050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586" grpId="0" animBg="1"/>
      <p:bldP spid="1050675" grpId="0" animBg="1"/>
      <p:bldP spid="1050676" grpId="0"/>
      <p:bldP spid="1050677" grpId="0" animBg="1"/>
      <p:bldP spid="1050678" grpId="0" animBg="1"/>
      <p:bldP spid="105067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908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086" name="矩形 8"/>
          <p:cNvSpPr/>
          <p:nvPr/>
        </p:nvSpPr>
        <p:spPr>
          <a:xfrm>
            <a:off x="107504" y="378217"/>
            <a:ext cx="9011607" cy="535940"/>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Use constant current source to replace </a:t>
            </a:r>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R</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E</a:t>
            </a:r>
            <a:endParaRPr altLang="zh-CN" b="1" dirty="0" sz="20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087" name="矩形 8"/>
          <p:cNvSpPr/>
          <p:nvPr/>
        </p:nvSpPr>
        <p:spPr>
          <a:xfrm>
            <a:off x="946648" y="4271933"/>
            <a:ext cx="7172146" cy="461665"/>
          </a:xfrm>
          <a:prstGeom prst="rect"/>
        </p:spPr>
        <p:txBody>
          <a:bodyPr wrap="square">
            <a:spAutoFit/>
          </a:bodyPr>
          <a:p>
            <a:pPr algn="ctr"/>
            <a:r>
              <a:rPr altLang="zh-CN" b="1" dirty="0" sz="2400" kumimoji="1" lang="en-US" smtClean="0">
                <a:latin typeface="Arial" panose="020B0604020202020204" pitchFamily="34" charset="0"/>
                <a:cs typeface="Arial" panose="020B0604020202020204" pitchFamily="34" charset="0"/>
              </a:rPr>
              <a:t>The property of constant current source:</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grpSp>
        <p:nvGrpSpPr>
          <p:cNvPr id="137" name="组合 5"/>
          <p:cNvGrpSpPr/>
          <p:nvPr/>
        </p:nvGrpSpPr>
        <p:grpSpPr>
          <a:xfrm>
            <a:off x="1793726" y="836867"/>
            <a:ext cx="5479991" cy="3464358"/>
            <a:chOff x="1832003" y="1026831"/>
            <a:chExt cx="5479991" cy="3464358"/>
          </a:xfrm>
        </p:grpSpPr>
        <p:sp>
          <p:nvSpPr>
            <p:cNvPr id="1049088" name="文本框 192"/>
            <p:cNvSpPr txBox="1"/>
            <p:nvPr/>
          </p:nvSpPr>
          <p:spPr>
            <a:xfrm flipH="1">
              <a:off x="4776278" y="3477480"/>
              <a:ext cx="193683"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endParaRPr altLang="en-US" b="1" dirty="0" sz="2000" i="1" lang="zh-CN">
                <a:latin typeface="Arial" panose="020B0604020202020204" pitchFamily="34" charset="0"/>
                <a:cs typeface="Arial" panose="020B0604020202020204" pitchFamily="34" charset="0"/>
              </a:endParaRPr>
            </a:p>
          </p:txBody>
        </p:sp>
        <p:grpSp>
          <p:nvGrpSpPr>
            <p:cNvPr id="138" name="组合 91"/>
            <p:cNvGrpSpPr/>
            <p:nvPr/>
          </p:nvGrpSpPr>
          <p:grpSpPr>
            <a:xfrm>
              <a:off x="1832003" y="1026831"/>
              <a:ext cx="5479991" cy="3464358"/>
              <a:chOff x="1873311" y="1406134"/>
              <a:chExt cx="5479991" cy="3464358"/>
            </a:xfrm>
          </p:grpSpPr>
          <p:sp>
            <p:nvSpPr>
              <p:cNvPr id="1049089" name="Line 1076"/>
              <p:cNvSpPr>
                <a:spLocks noChangeShapeType="1"/>
              </p:cNvSpPr>
              <p:nvPr/>
            </p:nvSpPr>
            <p:spPr bwMode="auto">
              <a:xfrm flipV="1">
                <a:off x="4273747" y="3233225"/>
                <a:ext cx="0" cy="20551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39" name="组合 93"/>
              <p:cNvGrpSpPr/>
              <p:nvPr/>
            </p:nvGrpSpPr>
            <p:grpSpPr>
              <a:xfrm>
                <a:off x="1873311" y="1406134"/>
                <a:ext cx="5479991" cy="3464358"/>
                <a:chOff x="1938498" y="1406028"/>
                <a:chExt cx="5479991" cy="3464358"/>
              </a:xfrm>
            </p:grpSpPr>
            <p:grpSp>
              <p:nvGrpSpPr>
                <p:cNvPr id="140" name="组合 101"/>
                <p:cNvGrpSpPr/>
                <p:nvPr/>
              </p:nvGrpSpPr>
              <p:grpSpPr>
                <a:xfrm>
                  <a:off x="1938498" y="1406028"/>
                  <a:ext cx="5479991" cy="3464358"/>
                  <a:chOff x="1938498" y="1406028"/>
                  <a:chExt cx="5479991" cy="3464358"/>
                </a:xfrm>
              </p:grpSpPr>
              <p:grpSp>
                <p:nvGrpSpPr>
                  <p:cNvPr id="141" name="组合 106"/>
                  <p:cNvGrpSpPr/>
                  <p:nvPr/>
                </p:nvGrpSpPr>
                <p:grpSpPr>
                  <a:xfrm>
                    <a:off x="1938498" y="1406028"/>
                    <a:ext cx="5479991" cy="3464358"/>
                    <a:chOff x="1942832" y="1419029"/>
                    <a:chExt cx="5479991" cy="3464358"/>
                  </a:xfrm>
                </p:grpSpPr>
                <p:grpSp>
                  <p:nvGrpSpPr>
                    <p:cNvPr id="142" name="组合 129"/>
                    <p:cNvGrpSpPr/>
                    <p:nvPr/>
                  </p:nvGrpSpPr>
                  <p:grpSpPr>
                    <a:xfrm>
                      <a:off x="1942832" y="1419029"/>
                      <a:ext cx="4681689" cy="3191974"/>
                      <a:chOff x="3616554" y="2313814"/>
                      <a:chExt cx="4681689" cy="3191974"/>
                    </a:xfrm>
                  </p:grpSpPr>
                  <p:grpSp>
                    <p:nvGrpSpPr>
                      <p:cNvPr id="143" name="组合 131"/>
                      <p:cNvGrpSpPr/>
                      <p:nvPr/>
                    </p:nvGrpSpPr>
                    <p:grpSpPr>
                      <a:xfrm>
                        <a:off x="3616554" y="2563522"/>
                        <a:ext cx="3463130" cy="2214581"/>
                        <a:chOff x="509361" y="987291"/>
                        <a:chExt cx="3463130" cy="2214581"/>
                      </a:xfrm>
                    </p:grpSpPr>
                    <p:grpSp>
                      <p:nvGrpSpPr>
                        <p:cNvPr id="144" name="组合 164"/>
                        <p:cNvGrpSpPr/>
                        <p:nvPr/>
                      </p:nvGrpSpPr>
                      <p:grpSpPr>
                        <a:xfrm>
                          <a:off x="509361" y="987291"/>
                          <a:ext cx="3463130" cy="2214581"/>
                          <a:chOff x="770180" y="1633111"/>
                          <a:chExt cx="3463130" cy="2214581"/>
                        </a:xfrm>
                      </p:grpSpPr>
                      <p:grpSp>
                        <p:nvGrpSpPr>
                          <p:cNvPr id="145" name="组合 169"/>
                          <p:cNvGrpSpPr/>
                          <p:nvPr/>
                        </p:nvGrpSpPr>
                        <p:grpSpPr>
                          <a:xfrm>
                            <a:off x="770180" y="1633111"/>
                            <a:ext cx="3463130" cy="2214581"/>
                            <a:chOff x="503859" y="1537985"/>
                            <a:chExt cx="3463130" cy="2214581"/>
                          </a:xfrm>
                        </p:grpSpPr>
                        <p:grpSp>
                          <p:nvGrpSpPr>
                            <p:cNvPr id="146" name="组合 172"/>
                            <p:cNvGrpSpPr/>
                            <p:nvPr/>
                          </p:nvGrpSpPr>
                          <p:grpSpPr>
                            <a:xfrm>
                              <a:off x="1231152" y="1537985"/>
                              <a:ext cx="2735837" cy="1917185"/>
                              <a:chOff x="1231152" y="1537985"/>
                              <a:chExt cx="2735837" cy="1917185"/>
                            </a:xfrm>
                          </p:grpSpPr>
                          <p:grpSp>
                            <p:nvGrpSpPr>
                              <p:cNvPr id="147" name="Group 1096"/>
                              <p:cNvGrpSpPr/>
                              <p:nvPr/>
                            </p:nvGrpSpPr>
                            <p:grpSpPr bwMode="auto">
                              <a:xfrm>
                                <a:off x="1231152" y="1537985"/>
                                <a:ext cx="1231356" cy="1892536"/>
                                <a:chOff x="4041" y="2013"/>
                                <a:chExt cx="866" cy="1331"/>
                              </a:xfrm>
                            </p:grpSpPr>
                            <p:sp>
                              <p:nvSpPr>
                                <p:cNvPr id="1049090"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91"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92"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93"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94"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095" name="文本框 177"/>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096"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97"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98" name="矩形 18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99" name="矩形 18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00" name="文本框 182"/>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101" name="文本框 183"/>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sp>
                          <p:nvSpPr>
                            <p:cNvPr id="1049102" name="文本框 173"/>
                            <p:cNvSpPr txBox="1"/>
                            <p:nvPr/>
                          </p:nvSpPr>
                          <p:spPr>
                            <a:xfrm>
                              <a:off x="503859" y="3216627"/>
                              <a:ext cx="592729"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a:solidFill>
                                    <a:schemeClr val="accent2"/>
                                  </a:solidFill>
                                  <a:latin typeface="Arial" panose="020B0604020202020204" pitchFamily="34" charset="0"/>
                                  <a:cs typeface="Arial" panose="020B0604020202020204" pitchFamily="34" charset="0"/>
                                </a:rPr>
                                <a:t>I</a:t>
                              </a:r>
                              <a:r>
                                <a:rPr altLang="zh-CN" baseline="-25000" b="1" dirty="0" sz="2400" lang="en-US" smtClean="0">
                                  <a:solidFill>
                                    <a:schemeClr val="accent2"/>
                                  </a:solidFill>
                                  <a:latin typeface="Arial" panose="020B0604020202020204" pitchFamily="34" charset="0"/>
                                  <a:cs typeface="Arial" panose="020B0604020202020204" pitchFamily="34" charset="0"/>
                                </a:rPr>
                                <a:t>1</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103" name="文本框 175"/>
                            <p:cNvSpPr txBox="1"/>
                            <p:nvPr/>
                          </p:nvSpPr>
                          <p:spPr>
                            <a:xfrm>
                              <a:off x="2996115" y="2416308"/>
                              <a:ext cx="581726"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49104" name="文本框 170"/>
                          <p:cNvSpPr txBox="1"/>
                          <p:nvPr/>
                        </p:nvSpPr>
                        <p:spPr>
                          <a:xfrm>
                            <a:off x="3037961" y="2387496"/>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105" name="文本框 171"/>
                          <p:cNvSpPr txBox="1"/>
                          <p:nvPr/>
                        </p:nvSpPr>
                        <p:spPr>
                          <a:xfrm>
                            <a:off x="3639433" y="233188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106" name="椭圆 168"/>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48" name="组合 132"/>
                      <p:cNvGrpSpPr/>
                      <p:nvPr/>
                    </p:nvGrpSpPr>
                    <p:grpSpPr>
                      <a:xfrm flipH="1">
                        <a:off x="6548197" y="2313814"/>
                        <a:ext cx="1750046" cy="2166893"/>
                        <a:chOff x="1235233" y="737583"/>
                        <a:chExt cx="1750046" cy="2166893"/>
                      </a:xfrm>
                    </p:grpSpPr>
                    <p:grpSp>
                      <p:nvGrpSpPr>
                        <p:cNvPr id="149" name="组合 141"/>
                        <p:cNvGrpSpPr/>
                        <p:nvPr/>
                      </p:nvGrpSpPr>
                      <p:grpSpPr>
                        <a:xfrm>
                          <a:off x="1235233" y="737583"/>
                          <a:ext cx="1750046" cy="2166893"/>
                          <a:chOff x="1229731" y="1288277"/>
                          <a:chExt cx="1750046" cy="2166893"/>
                        </a:xfrm>
                      </p:grpSpPr>
                      <p:grpSp>
                        <p:nvGrpSpPr>
                          <p:cNvPr id="150" name="Group 1096"/>
                          <p:cNvGrpSpPr/>
                          <p:nvPr/>
                        </p:nvGrpSpPr>
                        <p:grpSpPr bwMode="auto">
                          <a:xfrm>
                            <a:off x="1229731" y="1537985"/>
                            <a:ext cx="1232778" cy="1892536"/>
                            <a:chOff x="4040" y="2013"/>
                            <a:chExt cx="867" cy="1331"/>
                          </a:xfrm>
                        </p:grpSpPr>
                        <p:sp>
                          <p:nvSpPr>
                            <p:cNvPr id="104910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08"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0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10"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11"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112" name="文本框 145"/>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113" name="文本框 148"/>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114"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15" name="矩形 15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16" name="矩形 15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17" name="文本框 155"/>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118" name="文本框 157"/>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sp>
                      <p:nvSpPr>
                        <p:cNvPr id="1049119" name="椭圆 140"/>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20" name="Line 1077"/>
                      <p:cNvSpPr>
                        <a:spLocks noChangeShapeType="1"/>
                      </p:cNvSpPr>
                      <p:nvPr/>
                    </p:nvSpPr>
                    <p:spPr bwMode="auto">
                      <a:xfrm flipH="1">
                        <a:off x="6355551" y="4433098"/>
                        <a:ext cx="0" cy="107269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21" name="椭圆 134"/>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22"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23" name="椭圆 136"/>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24" name="文本框 137"/>
                      <p:cNvSpPr txBox="1"/>
                      <p:nvPr/>
                    </p:nvSpPr>
                    <p:spPr>
                      <a:xfrm>
                        <a:off x="5334018" y="3848830"/>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49125" name="文本框 138"/>
                      <p:cNvSpPr txBox="1"/>
                      <p:nvPr/>
                    </p:nvSpPr>
                    <p:spPr>
                      <a:xfrm>
                        <a:off x="6787170" y="3836321"/>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T2</a:t>
                        </a:r>
                        <a:endParaRPr altLang="en-US" b="1" dirty="0" sz="2400" lang="zh-CN">
                          <a:latin typeface="Arial" panose="020B0604020202020204" pitchFamily="34" charset="0"/>
                          <a:cs typeface="Arial" panose="020B0604020202020204" pitchFamily="34" charset="0"/>
                        </a:endParaRPr>
                      </a:p>
                    </p:txBody>
                  </p:sp>
                </p:grpSp>
                <p:sp>
                  <p:nvSpPr>
                    <p:cNvPr id="1049126" name="椭圆 116"/>
                    <p:cNvSpPr/>
                    <p:nvPr/>
                  </p:nvSpPr>
                  <p:spPr>
                    <a:xfrm flipH="1">
                      <a:off x="4619340" y="453516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27" name="文本框 117"/>
                    <p:cNvSpPr txBox="1"/>
                    <p:nvPr/>
                  </p:nvSpPr>
                  <p:spPr>
                    <a:xfrm>
                      <a:off x="6830094" y="3347378"/>
                      <a:ext cx="592729"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I2</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128" name="文本框 118"/>
                    <p:cNvSpPr txBox="1"/>
                    <p:nvPr/>
                  </p:nvSpPr>
                  <p:spPr>
                    <a:xfrm flipH="1">
                      <a:off x="4768948" y="4410948"/>
                      <a:ext cx="688999"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49129" name="Line 1076"/>
                    <p:cNvSpPr>
                      <a:spLocks noChangeShapeType="1"/>
                    </p:cNvSpPr>
                    <p:nvPr/>
                  </p:nvSpPr>
                  <p:spPr bwMode="auto">
                    <a:xfrm flipV="1">
                      <a:off x="2670125" y="3172368"/>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30" name="椭圆 120"/>
                    <p:cNvSpPr/>
                    <p:nvPr/>
                  </p:nvSpPr>
                  <p:spPr>
                    <a:xfrm>
                      <a:off x="2487804" y="346244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31" name="文本框 121"/>
                    <p:cNvSpPr txBox="1"/>
                    <p:nvPr/>
                  </p:nvSpPr>
                  <p:spPr>
                    <a:xfrm>
                      <a:off x="2671883" y="319997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132" name="文本框 122"/>
                    <p:cNvSpPr txBox="1"/>
                    <p:nvPr/>
                  </p:nvSpPr>
                  <p:spPr>
                    <a:xfrm>
                      <a:off x="2691258" y="357821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133" name="Line 1073"/>
                    <p:cNvSpPr>
                      <a:spLocks noChangeShapeType="1"/>
                    </p:cNvSpPr>
                    <p:nvPr/>
                  </p:nvSpPr>
                  <p:spPr bwMode="auto">
                    <a:xfrm>
                      <a:off x="2528202" y="412563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34" name="Line 1076"/>
                    <p:cNvSpPr>
                      <a:spLocks noChangeShapeType="1"/>
                    </p:cNvSpPr>
                    <p:nvPr/>
                  </p:nvSpPr>
                  <p:spPr bwMode="auto">
                    <a:xfrm flipV="1">
                      <a:off x="6615853" y="3182636"/>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35" name="Line 1073"/>
                    <p:cNvSpPr>
                      <a:spLocks noChangeShapeType="1"/>
                    </p:cNvSpPr>
                    <p:nvPr/>
                  </p:nvSpPr>
                  <p:spPr bwMode="auto">
                    <a:xfrm>
                      <a:off x="6473930" y="413590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36" name="椭圆 126"/>
                    <p:cNvSpPr/>
                    <p:nvPr/>
                  </p:nvSpPr>
                  <p:spPr>
                    <a:xfrm>
                      <a:off x="6440442" y="3451630"/>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37" name="文本框 127"/>
                    <p:cNvSpPr txBox="1"/>
                    <p:nvPr/>
                  </p:nvSpPr>
                  <p:spPr>
                    <a:xfrm>
                      <a:off x="6624522" y="3189153"/>
                      <a:ext cx="353190"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138" name="文本框 128"/>
                    <p:cNvSpPr txBox="1"/>
                    <p:nvPr/>
                  </p:nvSpPr>
                  <p:spPr>
                    <a:xfrm>
                      <a:off x="6643896" y="356739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139" name="文本框 107"/>
                  <p:cNvSpPr txBox="1"/>
                  <p:nvPr/>
                </p:nvSpPr>
                <p:spPr>
                  <a:xfrm>
                    <a:off x="3162588" y="1928546"/>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cxnSp>
                <p:nvCxnSpPr>
                  <p:cNvPr id="3145742" name="直接箭头连接符 126"/>
                  <p:cNvCxnSpPr>
                    <a:cxnSpLocks noChangeShapeType="1"/>
                  </p:cNvCxnSpPr>
                  <p:nvPr/>
                </p:nvCxnSpPr>
                <p:spPr bwMode="auto">
                  <a:xfrm rot="5400000">
                    <a:off x="3486290" y="2174345"/>
                    <a:ext cx="326955" cy="0"/>
                  </a:xfrm>
                  <a:prstGeom prst="straightConnector1"/>
                  <a:noFill/>
                  <a:ln w="19050" algn="ctr">
                    <a:solidFill>
                      <a:schemeClr val="tx1"/>
                    </a:solidFill>
                    <a:round/>
                    <a:headEnd/>
                    <a:tailEnd type="triangle" w="med" len="med"/>
                  </a:ln>
                </p:spPr>
              </p:cxnSp>
              <p:sp>
                <p:nvSpPr>
                  <p:cNvPr id="1049140" name="文本框 109"/>
                  <p:cNvSpPr txBox="1"/>
                  <p:nvPr/>
                </p:nvSpPr>
                <p:spPr>
                  <a:xfrm>
                    <a:off x="5656804" y="1907356"/>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cxnSp>
                <p:nvCxnSpPr>
                  <p:cNvPr id="3145743" name="直接箭头连接符 126"/>
                  <p:cNvCxnSpPr>
                    <a:cxnSpLocks noChangeShapeType="1"/>
                  </p:cNvCxnSpPr>
                  <p:nvPr/>
                </p:nvCxnSpPr>
                <p:spPr bwMode="auto">
                  <a:xfrm rot="5400000">
                    <a:off x="5478002" y="2154869"/>
                    <a:ext cx="326955" cy="0"/>
                  </a:xfrm>
                  <a:prstGeom prst="straightConnector1"/>
                  <a:noFill/>
                  <a:ln w="19050" algn="ctr">
                    <a:solidFill>
                      <a:schemeClr val="tx1"/>
                    </a:solidFill>
                    <a:round/>
                    <a:headEnd/>
                    <a:tailEnd type="triangle" w="med" len="med"/>
                  </a:ln>
                </p:spPr>
              </p:cxnSp>
              <p:sp>
                <p:nvSpPr>
                  <p:cNvPr id="1049141" name="文本框 111"/>
                  <p:cNvSpPr txBox="1"/>
                  <p:nvPr/>
                </p:nvSpPr>
                <p:spPr>
                  <a:xfrm>
                    <a:off x="3865678" y="3631581"/>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744"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49142" name="文本框 113"/>
                  <p:cNvSpPr txBox="1"/>
                  <p:nvPr/>
                </p:nvSpPr>
                <p:spPr>
                  <a:xfrm>
                    <a:off x="5150526" y="3626766"/>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745"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49143" name="椭圆 102"/>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44" name="椭圆 103"/>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45" name="文本框 104"/>
                <p:cNvSpPr txBox="1"/>
                <p:nvPr/>
              </p:nvSpPr>
              <p:spPr>
                <a:xfrm>
                  <a:off x="3338513" y="2405374"/>
                  <a:ext cx="58373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49146" name="文本框 105"/>
                <p:cNvSpPr txBox="1"/>
                <p:nvPr/>
              </p:nvSpPr>
              <p:spPr>
                <a:xfrm>
                  <a:off x="5384024" y="2442747"/>
                  <a:ext cx="58373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grpSp>
          <p:sp>
            <p:nvSpPr>
              <p:cNvPr id="1049147" name="椭圆 94"/>
              <p:cNvSpPr/>
              <p:nvPr/>
            </p:nvSpPr>
            <p:spPr>
              <a:xfrm>
                <a:off x="4211260" y="313196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48" name="Line 1073"/>
              <p:cNvSpPr>
                <a:spLocks noChangeShapeType="1"/>
              </p:cNvSpPr>
              <p:nvPr/>
            </p:nvSpPr>
            <p:spPr bwMode="auto">
              <a:xfrm>
                <a:off x="4128593" y="3432113"/>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49" name="文本框 99"/>
              <p:cNvSpPr txBox="1"/>
              <p:nvPr/>
            </p:nvSpPr>
            <p:spPr>
              <a:xfrm>
                <a:off x="4106213" y="2759221"/>
                <a:ext cx="581726" cy="472439"/>
              </a:xfrm>
              <a:prstGeom prst="rect"/>
              <a:noFill/>
            </p:spPr>
            <p:txBody>
              <a:bodyPr rtlCol="0" wrap="square">
                <a:spAutoFit/>
              </a:bodyPr>
              <a:p>
                <a:r>
                  <a:rPr altLang="zh-CN" b="1" dirty="0" sz="2000" i="1" lang="en-US" smtClean="0">
                    <a:solidFill>
                      <a:schemeClr val="accent2"/>
                    </a:solidFill>
                    <a:latin typeface="Arial" panose="020B0604020202020204" pitchFamily="34" charset="0"/>
                    <a:cs typeface="Arial" panose="020B0604020202020204" pitchFamily="34" charset="0"/>
                  </a:rPr>
                  <a:t>u</a:t>
                </a:r>
                <a:r>
                  <a:rPr altLang="zh-CN" baseline="-25000" b="1" dirty="0" sz="2000" lang="en-US" smtClean="0">
                    <a:solidFill>
                      <a:schemeClr val="accent2"/>
                    </a:solidFill>
                    <a:latin typeface="Arial" panose="020B0604020202020204" pitchFamily="34" charset="0"/>
                    <a:cs typeface="Arial" panose="020B0604020202020204" pitchFamily="34" charset="0"/>
                  </a:rPr>
                  <a:t>O1</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150" name="文本框 100"/>
              <p:cNvSpPr txBox="1"/>
              <p:nvPr/>
            </p:nvSpPr>
            <p:spPr>
              <a:xfrm>
                <a:off x="4208659" y="303632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151" name="椭圆 2"/>
            <p:cNvSpPr/>
            <p:nvPr/>
          </p:nvSpPr>
          <p:spPr>
            <a:xfrm>
              <a:off x="4445290" y="3537642"/>
              <a:ext cx="255966" cy="25596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52" name="Line 1073"/>
            <p:cNvSpPr>
              <a:spLocks noChangeShapeType="1"/>
            </p:cNvSpPr>
            <p:nvPr/>
          </p:nvSpPr>
          <p:spPr bwMode="auto">
            <a:xfrm>
              <a:off x="4460059" y="3664198"/>
              <a:ext cx="2411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5746" name="直接箭头连接符 126"/>
            <p:cNvCxnSpPr>
              <a:cxnSpLocks noChangeShapeType="1"/>
            </p:cNvCxnSpPr>
            <p:nvPr/>
          </p:nvCxnSpPr>
          <p:spPr bwMode="auto">
            <a:xfrm rot="5400000">
              <a:off x="4630286" y="3689406"/>
              <a:ext cx="326955" cy="0"/>
            </a:xfrm>
            <a:prstGeom prst="straightConnector1"/>
            <a:noFill/>
            <a:ln w="19050" algn="ctr">
              <a:solidFill>
                <a:schemeClr val="tx1"/>
              </a:solidFill>
              <a:round/>
              <a:headEnd/>
              <a:tailEnd type="triangle" w="med" len="med"/>
            </a:ln>
          </p:spPr>
        </p:cxnSp>
      </p:grpSp>
      <p:sp>
        <p:nvSpPr>
          <p:cNvPr id="1049153" name="矩形 8"/>
          <p:cNvSpPr/>
          <p:nvPr/>
        </p:nvSpPr>
        <p:spPr>
          <a:xfrm>
            <a:off x="1722365" y="4958610"/>
            <a:ext cx="4407366" cy="461665"/>
          </a:xfrm>
          <a:prstGeom prst="rect"/>
        </p:spPr>
        <p:txBody>
          <a:bodyPr wrap="square">
            <a:spAutoFit/>
          </a:bodyPr>
          <a:p>
            <a:pPr algn="ctr"/>
            <a:r>
              <a:rPr altLang="zh-CN" b="1" dirty="0" sz="2400" kumimoji="1" lang="en-US" smtClean="0">
                <a:latin typeface="Arial" panose="020B0604020202020204" pitchFamily="34" charset="0"/>
                <a:cs typeface="Arial" panose="020B0604020202020204" pitchFamily="34" charset="0"/>
              </a:rPr>
              <a:t>1) Very high AC resistance</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154" name="矩形 8"/>
          <p:cNvSpPr/>
          <p:nvPr/>
        </p:nvSpPr>
        <p:spPr>
          <a:xfrm>
            <a:off x="1354865" y="5655381"/>
            <a:ext cx="4407366" cy="461665"/>
          </a:xfrm>
          <a:prstGeom prst="rect"/>
        </p:spPr>
        <p:txBody>
          <a:bodyPr wrap="square">
            <a:spAutoFit/>
          </a:bodyPr>
          <a:p>
            <a:pPr algn="ctr"/>
            <a:r>
              <a:rPr altLang="zh-CN" b="1" dirty="0" sz="2400" kumimoji="1" lang="en-US" smtClean="0">
                <a:latin typeface="Arial" panose="020B0604020202020204" pitchFamily="34" charset="0"/>
                <a:cs typeface="Arial" panose="020B0604020202020204" pitchFamily="34" charset="0"/>
              </a:rPr>
              <a:t>2) Low DC resistance</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155" name="矩形 8"/>
          <p:cNvSpPr/>
          <p:nvPr/>
        </p:nvSpPr>
        <p:spPr>
          <a:xfrm>
            <a:off x="5477894" y="5643314"/>
            <a:ext cx="1423337" cy="535940"/>
          </a:xfrm>
          <a:prstGeom prst="rect"/>
        </p:spPr>
        <p:txBody>
          <a:bodyPr wrap="square">
            <a:spAutoFit/>
          </a:bodyPr>
          <a:p>
            <a:pPr algn="ctr"/>
            <a:r>
              <a:rPr altLang="zh-CN" b="1" dirty="0" sz="2400" kumimoji="1" lang="en-US" smtClean="0">
                <a:latin typeface="Arial" panose="020B0604020202020204" pitchFamily="34" charset="0"/>
                <a:cs typeface="Arial" panose="020B0604020202020204" pitchFamily="34" charset="0"/>
              </a:rPr>
              <a:t>Low </a:t>
            </a:r>
            <a:r>
              <a:rPr altLang="zh-CN" b="1" dirty="0" sz="2400" i="1" kumimoji="1" lang="en-US" smtClean="0">
                <a:latin typeface="Arial" panose="020B0604020202020204" pitchFamily="34" charset="0"/>
                <a:cs typeface="Arial" panose="020B0604020202020204" pitchFamily="34" charset="0"/>
              </a:rPr>
              <a:t>V</a:t>
            </a:r>
            <a:r>
              <a:rPr altLang="zh-CN" baseline="-25000" b="1" dirty="0" sz="2400" kumimoji="1" lang="en-US" smtClean="0">
                <a:latin typeface="Arial" panose="020B0604020202020204" pitchFamily="34" charset="0"/>
                <a:cs typeface="Arial" panose="020B0604020202020204" pitchFamily="34" charset="0"/>
              </a:rPr>
              <a:t>EE</a:t>
            </a:r>
            <a:endParaRPr altLang="zh-CN" baseline="-25000"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156" name="右箭头 6"/>
          <p:cNvSpPr/>
          <p:nvPr/>
        </p:nvSpPr>
        <p:spPr>
          <a:xfrm>
            <a:off x="5174191" y="5789739"/>
            <a:ext cx="303703" cy="192947"/>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57" name="右箭头 204"/>
          <p:cNvSpPr/>
          <p:nvPr/>
        </p:nvSpPr>
        <p:spPr>
          <a:xfrm>
            <a:off x="5891827" y="5098016"/>
            <a:ext cx="303703" cy="192947"/>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58" name="矩形 8"/>
          <p:cNvSpPr/>
          <p:nvPr/>
        </p:nvSpPr>
        <p:spPr>
          <a:xfrm>
            <a:off x="6120674" y="4963657"/>
            <a:ext cx="1794469" cy="535940"/>
          </a:xfrm>
          <a:prstGeom prst="rect"/>
        </p:spPr>
        <p:txBody>
          <a:bodyPr wrap="square">
            <a:spAutoFit/>
          </a:bodyPr>
          <a:p>
            <a:pPr algn="ctr"/>
            <a:r>
              <a:rPr altLang="zh-CN" b="1" dirty="0" sz="2400" kumimoji="1" lang="en-US" smtClean="0">
                <a:latin typeface="Arial" panose="020B0604020202020204" pitchFamily="34" charset="0"/>
                <a:cs typeface="Arial" panose="020B0604020202020204" pitchFamily="34" charset="0"/>
              </a:rPr>
              <a:t>High </a:t>
            </a:r>
            <a:r>
              <a:rPr altLang="zh-CN" b="1" dirty="0" sz="2400" i="1" kumimoji="1" lang="en-US" smtClean="0">
                <a:latin typeface="Arial" panose="020B0604020202020204" pitchFamily="34" charset="0"/>
                <a:cs typeface="Arial" panose="020B0604020202020204" pitchFamily="34" charset="0"/>
              </a:rPr>
              <a:t>K</a:t>
            </a:r>
            <a:r>
              <a:rPr altLang="zh-CN" baseline="-25000" b="1" dirty="0" sz="2400" kumimoji="1" lang="en-US" smtClean="0">
                <a:latin typeface="Arial" panose="020B0604020202020204" pitchFamily="34" charset="0"/>
                <a:cs typeface="Arial" panose="020B0604020202020204" pitchFamily="34" charset="0"/>
              </a:rPr>
              <a:t>CMR</a:t>
            </a:r>
            <a:endParaRPr altLang="zh-CN" baseline="-25000"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31" name=""/>
        <p:cNvGrpSpPr/>
        <p:nvPr/>
      </p:nvGrpSpPr>
      <p:grpSpPr>
        <a:xfrm>
          <a:off x="0" y="0"/>
          <a:ext cx="0" cy="0"/>
          <a:chOff x="0" y="0"/>
          <a:chExt cx="0" cy="0"/>
        </a:xfrm>
      </p:grpSpPr>
      <p:sp>
        <p:nvSpPr>
          <p:cNvPr id="1050685" name="矩形 113"/>
          <p:cNvSpPr>
            <a:spLocks noChangeAspect="1" noMove="1" noResize="1" noRot="1" noAdjustHandles="1" noEditPoints="1" noChangeArrowheads="1" noChangeShapeType="1" noTextEdit="1"/>
          </p:cNvSpPr>
          <p:nvPr/>
        </p:nvSpPr>
        <p:spPr>
          <a:xfrm>
            <a:off x="419251" y="4561547"/>
            <a:ext cx="3432350" cy="830997"/>
          </a:xfrm>
          <a:prstGeom prst="rect"/>
          <a:blipFill>
            <a:blip xmlns:r="http://schemas.openxmlformats.org/officeDocument/2006/relationships" r:embed="rId1"/>
            <a:stretch>
              <a:fillRect b="-8759"/>
            </a:stretch>
          </a:blipFill>
        </p:spPr>
        <p:txBody>
          <a:bodyPr/>
          <a:p>
            <a:r>
              <a:rPr altLang="en-US" lang="zh-CN">
                <a:noFill/>
              </a:rPr>
              <a:t> </a:t>
            </a:r>
          </a:p>
        </p:txBody>
      </p:sp>
      <p:sp>
        <p:nvSpPr>
          <p:cNvPr id="1050686" name="矩形 106"/>
          <p:cNvSpPr>
            <a:spLocks noChangeAspect="1" noMove="1" noResize="1" noRot="1" noAdjustHandles="1" noEditPoints="1" noChangeArrowheads="1" noChangeShapeType="1" noTextEdit="1"/>
          </p:cNvSpPr>
          <p:nvPr/>
        </p:nvSpPr>
        <p:spPr>
          <a:xfrm>
            <a:off x="57488" y="1717973"/>
            <a:ext cx="3991107" cy="461665"/>
          </a:xfrm>
          <a:prstGeom prst="rect"/>
          <a:blipFill>
            <a:blip xmlns:r="http://schemas.openxmlformats.org/officeDocument/2006/relationships" r:embed="rId2"/>
            <a:stretch>
              <a:fillRect r="-1069" b="-17105"/>
            </a:stretch>
          </a:blipFill>
        </p:spPr>
        <p:txBody>
          <a:bodyPr/>
          <a:p>
            <a:r>
              <a:rPr altLang="en-US" lang="zh-CN">
                <a:noFill/>
              </a:rPr>
              <a:t> </a:t>
            </a:r>
          </a:p>
        </p:txBody>
      </p:sp>
      <p:sp>
        <p:nvSpPr>
          <p:cNvPr id="105068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688" name="矩形 8"/>
          <p:cNvSpPr/>
          <p:nvPr/>
        </p:nvSpPr>
        <p:spPr>
          <a:xfrm>
            <a:off x="332067" y="560238"/>
            <a:ext cx="3588103" cy="461665"/>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T5 and T6 are identical</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0689" name="矩形 101"/>
          <p:cNvSpPr>
            <a:spLocks noChangeAspect="1" noMove="1" noResize="1" noRot="1" noAdjustHandles="1" noEditPoints="1" noChangeArrowheads="1" noChangeShapeType="1" noTextEdit="1"/>
          </p:cNvSpPr>
          <p:nvPr/>
        </p:nvSpPr>
        <p:spPr>
          <a:xfrm>
            <a:off x="903591" y="1187765"/>
            <a:ext cx="1729769" cy="461665"/>
          </a:xfrm>
          <a:prstGeom prst="rect"/>
          <a:blipFill>
            <a:blip xmlns:r="http://schemas.openxmlformats.org/officeDocument/2006/relationships" r:embed="rId3"/>
            <a:stretch>
              <a:fillRect b="-2632"/>
            </a:stretch>
          </a:blipFill>
        </p:spPr>
        <p:txBody>
          <a:bodyPr/>
          <a:p>
            <a:r>
              <a:rPr altLang="en-US" lang="zh-CN">
                <a:noFill/>
              </a:rPr>
              <a:t> </a:t>
            </a:r>
          </a:p>
        </p:txBody>
      </p:sp>
      <p:grpSp>
        <p:nvGrpSpPr>
          <p:cNvPr id="332" name="组合 4"/>
          <p:cNvGrpSpPr/>
          <p:nvPr/>
        </p:nvGrpSpPr>
        <p:grpSpPr>
          <a:xfrm>
            <a:off x="3584858" y="951362"/>
            <a:ext cx="5505363" cy="4916547"/>
            <a:chOff x="3584858" y="951362"/>
            <a:chExt cx="5505363" cy="4916547"/>
          </a:xfrm>
        </p:grpSpPr>
        <p:grpSp>
          <p:nvGrpSpPr>
            <p:cNvPr id="333" name="组合 1"/>
            <p:cNvGrpSpPr/>
            <p:nvPr/>
          </p:nvGrpSpPr>
          <p:grpSpPr>
            <a:xfrm>
              <a:off x="3584858" y="951362"/>
              <a:ext cx="5505363" cy="4916547"/>
              <a:chOff x="2857106" y="1152466"/>
              <a:chExt cx="5505363" cy="4916547"/>
            </a:xfrm>
          </p:grpSpPr>
          <p:sp>
            <p:nvSpPr>
              <p:cNvPr id="1050690" name="矩形 326"/>
              <p:cNvSpPr>
                <a:spLocks noChangeAspect="1" noMove="1" noResize="1" noRot="1" noAdjustHandles="1" noEditPoints="1" noChangeArrowheads="1" noChangeShapeType="1" noTextEdit="1"/>
              </p:cNvSpPr>
              <p:nvPr/>
            </p:nvSpPr>
            <p:spPr>
              <a:xfrm>
                <a:off x="5722082" y="2778829"/>
                <a:ext cx="538353" cy="400110"/>
              </a:xfrm>
              <a:prstGeom prst="rect"/>
              <a:blipFill>
                <a:blip xmlns:r="http://schemas.openxmlformats.org/officeDocument/2006/relationships" r:embed="rId4"/>
                <a:stretch>
                  <a:fillRect b="-1538"/>
                </a:stretch>
              </a:blipFill>
            </p:spPr>
            <p:txBody>
              <a:bodyPr/>
              <a:p>
                <a:r>
                  <a:rPr altLang="en-US" lang="zh-CN">
                    <a:noFill/>
                  </a:rPr>
                  <a:t> </a:t>
                </a:r>
              </a:p>
            </p:txBody>
          </p:sp>
          <p:grpSp>
            <p:nvGrpSpPr>
              <p:cNvPr id="334" name="Group 3211"/>
              <p:cNvGrpSpPr/>
              <p:nvPr/>
            </p:nvGrpSpPr>
            <p:grpSpPr bwMode="auto">
              <a:xfrm>
                <a:off x="3290961" y="1308100"/>
                <a:ext cx="4968875" cy="4760913"/>
                <a:chOff x="1756" y="824"/>
                <a:chExt cx="3130" cy="2999"/>
              </a:xfrm>
            </p:grpSpPr>
            <p:sp>
              <p:nvSpPr>
                <p:cNvPr id="1050691" name="Freeform 3076"/>
                <p:cNvSpPr/>
                <p:nvPr/>
              </p:nvSpPr>
              <p:spPr bwMode="auto">
                <a:xfrm>
                  <a:off x="3139" y="2852"/>
                  <a:ext cx="218" cy="145"/>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92" name="Line 3077"/>
                <p:cNvSpPr>
                  <a:spLocks noChangeShapeType="1"/>
                </p:cNvSpPr>
                <p:nvPr/>
              </p:nvSpPr>
              <p:spPr bwMode="auto">
                <a:xfrm flipH="1">
                  <a:off x="3143" y="2865"/>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93" name="Freeform 3078"/>
                <p:cNvSpPr/>
                <p:nvPr/>
              </p:nvSpPr>
              <p:spPr bwMode="auto">
                <a:xfrm>
                  <a:off x="3145" y="3107"/>
                  <a:ext cx="222" cy="121"/>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94" name="Freeform 3080"/>
                <p:cNvSpPr/>
                <p:nvPr/>
              </p:nvSpPr>
              <p:spPr bwMode="auto">
                <a:xfrm>
                  <a:off x="1811" y="3107"/>
                  <a:ext cx="220" cy="121"/>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95" name="Line 3081"/>
                <p:cNvSpPr>
                  <a:spLocks noChangeShapeType="1"/>
                </p:cNvSpPr>
                <p:nvPr/>
              </p:nvSpPr>
              <p:spPr bwMode="auto">
                <a:xfrm flipV="1">
                  <a:off x="2030" y="2864"/>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96" name="Freeform 3082"/>
                <p:cNvSpPr/>
                <p:nvPr/>
              </p:nvSpPr>
              <p:spPr bwMode="auto">
                <a:xfrm>
                  <a:off x="1801" y="2849"/>
                  <a:ext cx="224" cy="124"/>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97" name="Line 3083"/>
                <p:cNvSpPr>
                  <a:spLocks noChangeShapeType="1"/>
                </p:cNvSpPr>
                <p:nvPr/>
              </p:nvSpPr>
              <p:spPr bwMode="auto">
                <a:xfrm flipH="1">
                  <a:off x="1804" y="3788"/>
                  <a:ext cx="232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98" name="Line 3085"/>
                <p:cNvSpPr>
                  <a:spLocks noChangeShapeType="1"/>
                </p:cNvSpPr>
                <p:nvPr/>
              </p:nvSpPr>
              <p:spPr bwMode="auto">
                <a:xfrm flipH="1" flipV="1">
                  <a:off x="3369" y="3229"/>
                  <a:ext cx="0" cy="146"/>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699" name="Line 3086"/>
                <p:cNvSpPr>
                  <a:spLocks noChangeShapeType="1"/>
                </p:cNvSpPr>
                <p:nvPr/>
              </p:nvSpPr>
              <p:spPr bwMode="auto">
                <a:xfrm>
                  <a:off x="3198" y="1254"/>
                  <a:ext cx="281" cy="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00" name="Line 3089"/>
                <p:cNvSpPr>
                  <a:spLocks noChangeShapeType="1"/>
                </p:cNvSpPr>
                <p:nvPr/>
              </p:nvSpPr>
              <p:spPr bwMode="auto">
                <a:xfrm flipH="1">
                  <a:off x="2031" y="3052"/>
                  <a:ext cx="1106"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01" name="Line 3090"/>
                <p:cNvSpPr>
                  <a:spLocks noChangeShapeType="1"/>
                </p:cNvSpPr>
                <p:nvPr/>
              </p:nvSpPr>
              <p:spPr bwMode="auto">
                <a:xfrm flipH="1" flipV="1">
                  <a:off x="1807" y="1573"/>
                  <a:ext cx="0" cy="129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02" name="Line 3091"/>
                <p:cNvSpPr>
                  <a:spLocks noChangeShapeType="1"/>
                </p:cNvSpPr>
                <p:nvPr/>
              </p:nvSpPr>
              <p:spPr bwMode="auto">
                <a:xfrm flipH="1" flipV="1">
                  <a:off x="3352" y="2589"/>
                  <a:ext cx="0" cy="27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03" name="Line 3092"/>
                <p:cNvSpPr>
                  <a:spLocks noChangeShapeType="1"/>
                </p:cNvSpPr>
                <p:nvPr/>
              </p:nvSpPr>
              <p:spPr bwMode="auto">
                <a:xfrm flipH="1" flipV="1">
                  <a:off x="2577" y="2712"/>
                  <a:ext cx="0" cy="345"/>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04" name="Line 3093"/>
                <p:cNvSpPr>
                  <a:spLocks noChangeShapeType="1"/>
                </p:cNvSpPr>
                <p:nvPr/>
              </p:nvSpPr>
              <p:spPr bwMode="auto">
                <a:xfrm>
                  <a:off x="2862" y="1755"/>
                  <a:ext cx="0" cy="244"/>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05" name="Line 3095"/>
                <p:cNvSpPr>
                  <a:spLocks noChangeShapeType="1"/>
                </p:cNvSpPr>
                <p:nvPr/>
              </p:nvSpPr>
              <p:spPr bwMode="auto">
                <a:xfrm flipH="1">
                  <a:off x="1807" y="2724"/>
                  <a:ext cx="77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06" name="Line 3096"/>
                <p:cNvSpPr>
                  <a:spLocks noChangeShapeType="1"/>
                </p:cNvSpPr>
                <p:nvPr/>
              </p:nvSpPr>
              <p:spPr bwMode="auto">
                <a:xfrm flipH="1" flipV="1">
                  <a:off x="1813" y="856"/>
                  <a:ext cx="0" cy="444"/>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07" name="Rectangle 3097"/>
                <p:cNvSpPr>
                  <a:spLocks noChangeArrowheads="1"/>
                </p:cNvSpPr>
                <p:nvPr/>
              </p:nvSpPr>
              <p:spPr bwMode="auto">
                <a:xfrm>
                  <a:off x="1756" y="1300"/>
                  <a:ext cx="102" cy="272"/>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708" name="Oval 3099"/>
                <p:cNvSpPr>
                  <a:spLocks noChangeArrowheads="1"/>
                </p:cNvSpPr>
                <p:nvPr/>
              </p:nvSpPr>
              <p:spPr bwMode="auto">
                <a:xfrm>
                  <a:off x="4084" y="1679"/>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709" name="Rectangle 3105"/>
                <p:cNvSpPr>
                  <a:spLocks noChangeArrowheads="1"/>
                </p:cNvSpPr>
                <p:nvPr/>
              </p:nvSpPr>
              <p:spPr bwMode="auto">
                <a:xfrm>
                  <a:off x="3316" y="3375"/>
                  <a:ext cx="102" cy="272"/>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710" name="Line 3106"/>
                <p:cNvSpPr>
                  <a:spLocks noChangeShapeType="1"/>
                </p:cNvSpPr>
                <p:nvPr/>
              </p:nvSpPr>
              <p:spPr bwMode="auto">
                <a:xfrm flipH="1" flipV="1">
                  <a:off x="3367" y="3647"/>
                  <a:ext cx="0" cy="136"/>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11" name="Line 3110"/>
                <p:cNvSpPr>
                  <a:spLocks noChangeShapeType="1"/>
                </p:cNvSpPr>
                <p:nvPr/>
              </p:nvSpPr>
              <p:spPr bwMode="auto">
                <a:xfrm flipH="1" flipV="1">
                  <a:off x="1813" y="3234"/>
                  <a:ext cx="0" cy="146"/>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12" name="Rectangle 3111"/>
                <p:cNvSpPr>
                  <a:spLocks noChangeArrowheads="1"/>
                </p:cNvSpPr>
                <p:nvPr/>
              </p:nvSpPr>
              <p:spPr bwMode="auto">
                <a:xfrm>
                  <a:off x="1762" y="3375"/>
                  <a:ext cx="102" cy="272"/>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713" name="Line 3112"/>
                <p:cNvSpPr>
                  <a:spLocks noChangeShapeType="1"/>
                </p:cNvSpPr>
                <p:nvPr/>
              </p:nvSpPr>
              <p:spPr bwMode="auto">
                <a:xfrm flipH="1" flipV="1">
                  <a:off x="1817" y="3652"/>
                  <a:ext cx="0" cy="136"/>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14" name="Freeform 3116"/>
                <p:cNvSpPr/>
                <p:nvPr/>
              </p:nvSpPr>
              <p:spPr bwMode="auto">
                <a:xfrm flipH="1">
                  <a:off x="3698" y="2027"/>
                  <a:ext cx="228" cy="116"/>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15" name="Line 3117"/>
                <p:cNvSpPr>
                  <a:spLocks noChangeShapeType="1"/>
                </p:cNvSpPr>
                <p:nvPr/>
              </p:nvSpPr>
              <p:spPr bwMode="auto">
                <a:xfrm flipH="1">
                  <a:off x="3926" y="2025"/>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16" name="Freeform 3118"/>
                <p:cNvSpPr/>
                <p:nvPr/>
              </p:nvSpPr>
              <p:spPr bwMode="auto">
                <a:xfrm flipH="1">
                  <a:off x="3706" y="2269"/>
                  <a:ext cx="226" cy="119"/>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17" name="Freeform 3120"/>
                <p:cNvSpPr/>
                <p:nvPr/>
              </p:nvSpPr>
              <p:spPr bwMode="auto">
                <a:xfrm flipH="1">
                  <a:off x="2734" y="2250"/>
                  <a:ext cx="227"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18" name="Line 3121"/>
                <p:cNvSpPr>
                  <a:spLocks noChangeShapeType="1"/>
                </p:cNvSpPr>
                <p:nvPr/>
              </p:nvSpPr>
              <p:spPr bwMode="auto">
                <a:xfrm flipH="1" flipV="1">
                  <a:off x="2742" y="2025"/>
                  <a:ext cx="0" cy="36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19" name="Freeform 3122"/>
                <p:cNvSpPr/>
                <p:nvPr/>
              </p:nvSpPr>
              <p:spPr bwMode="auto">
                <a:xfrm flipH="1">
                  <a:off x="2742" y="2015"/>
                  <a:ext cx="231" cy="152"/>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20" name="Line 3123"/>
                <p:cNvSpPr>
                  <a:spLocks noChangeShapeType="1"/>
                </p:cNvSpPr>
                <p:nvPr/>
              </p:nvSpPr>
              <p:spPr bwMode="auto">
                <a:xfrm flipH="1">
                  <a:off x="2951" y="2584"/>
                  <a:ext cx="755"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21" name="Line 3124"/>
                <p:cNvSpPr>
                  <a:spLocks noChangeShapeType="1"/>
                </p:cNvSpPr>
                <p:nvPr/>
              </p:nvSpPr>
              <p:spPr bwMode="auto">
                <a:xfrm flipH="1" flipV="1">
                  <a:off x="2963" y="2393"/>
                  <a:ext cx="0" cy="194"/>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22" name="Line 3125"/>
                <p:cNvSpPr>
                  <a:spLocks noChangeShapeType="1"/>
                </p:cNvSpPr>
                <p:nvPr/>
              </p:nvSpPr>
              <p:spPr bwMode="auto">
                <a:xfrm flipH="1" flipV="1">
                  <a:off x="3709" y="2394"/>
                  <a:ext cx="0" cy="20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23" name="Line 3130"/>
                <p:cNvSpPr>
                  <a:spLocks noChangeShapeType="1"/>
                </p:cNvSpPr>
                <p:nvPr/>
              </p:nvSpPr>
              <p:spPr bwMode="auto">
                <a:xfrm flipH="1" flipV="1">
                  <a:off x="2969" y="1430"/>
                  <a:ext cx="0" cy="596"/>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24" name="Line 3132"/>
                <p:cNvSpPr>
                  <a:spLocks noChangeShapeType="1"/>
                </p:cNvSpPr>
                <p:nvPr/>
              </p:nvSpPr>
              <p:spPr bwMode="auto">
                <a:xfrm flipH="1" flipV="1">
                  <a:off x="3705" y="1424"/>
                  <a:ext cx="0" cy="617"/>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25" name="Freeform 3149"/>
                <p:cNvSpPr/>
                <p:nvPr/>
              </p:nvSpPr>
              <p:spPr bwMode="auto">
                <a:xfrm>
                  <a:off x="3481" y="1048"/>
                  <a:ext cx="224" cy="136"/>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type="none" w="med" len="med"/>
                  <a:tailEnd type="arrow"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26" name="Line 3150"/>
                <p:cNvSpPr>
                  <a:spLocks noChangeShapeType="1"/>
                </p:cNvSpPr>
                <p:nvPr/>
              </p:nvSpPr>
              <p:spPr bwMode="auto">
                <a:xfrm>
                  <a:off x="3481" y="1065"/>
                  <a:ext cx="0"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27" name="Freeform 3151"/>
                <p:cNvSpPr/>
                <p:nvPr/>
              </p:nvSpPr>
              <p:spPr bwMode="auto">
                <a:xfrm>
                  <a:off x="3475" y="1300"/>
                  <a:ext cx="234" cy="134"/>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none"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28" name="Freeform 3153"/>
                <p:cNvSpPr/>
                <p:nvPr/>
              </p:nvSpPr>
              <p:spPr bwMode="auto">
                <a:xfrm>
                  <a:off x="2963" y="1300"/>
                  <a:ext cx="232" cy="138"/>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tx1"/>
                  </a:solidFill>
                  <a:round/>
                  <a:headEnd type="none"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29" name="Line 3154"/>
                <p:cNvSpPr>
                  <a:spLocks noChangeShapeType="1"/>
                </p:cNvSpPr>
                <p:nvPr/>
              </p:nvSpPr>
              <p:spPr bwMode="auto">
                <a:xfrm flipV="1">
                  <a:off x="3194" y="1068"/>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30" name="Freeform 3155"/>
                <p:cNvSpPr/>
                <p:nvPr/>
              </p:nvSpPr>
              <p:spPr bwMode="auto">
                <a:xfrm>
                  <a:off x="2960" y="1056"/>
                  <a:ext cx="230" cy="136"/>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type="none" w="med" len="med"/>
                  <a:tailEnd type="arrow"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31" name="Line 3158"/>
                <p:cNvSpPr>
                  <a:spLocks noChangeShapeType="1"/>
                </p:cNvSpPr>
                <p:nvPr/>
              </p:nvSpPr>
              <p:spPr bwMode="auto">
                <a:xfrm flipH="1" flipV="1">
                  <a:off x="2965" y="866"/>
                  <a:ext cx="1" cy="20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32" name="Line 3159"/>
                <p:cNvSpPr>
                  <a:spLocks noChangeShapeType="1"/>
                </p:cNvSpPr>
                <p:nvPr/>
              </p:nvSpPr>
              <p:spPr bwMode="auto">
                <a:xfrm flipH="1" flipV="1">
                  <a:off x="3701" y="864"/>
                  <a:ext cx="0" cy="194"/>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33" name="Line 3160"/>
                <p:cNvSpPr>
                  <a:spLocks noChangeShapeType="1"/>
                </p:cNvSpPr>
                <p:nvPr/>
              </p:nvSpPr>
              <p:spPr bwMode="auto">
                <a:xfrm flipH="1" flipV="1">
                  <a:off x="3344" y="1256"/>
                  <a:ext cx="0" cy="476"/>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34" name="Line 3161"/>
                <p:cNvSpPr>
                  <a:spLocks noChangeShapeType="1"/>
                </p:cNvSpPr>
                <p:nvPr/>
              </p:nvSpPr>
              <p:spPr bwMode="auto">
                <a:xfrm flipH="1">
                  <a:off x="2967" y="1721"/>
                  <a:ext cx="377"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35" name="Line 3162"/>
                <p:cNvSpPr>
                  <a:spLocks noChangeShapeType="1"/>
                </p:cNvSpPr>
                <p:nvPr/>
              </p:nvSpPr>
              <p:spPr bwMode="auto">
                <a:xfrm flipH="1">
                  <a:off x="3703" y="1721"/>
                  <a:ext cx="377"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36" name="Line 3163"/>
                <p:cNvSpPr>
                  <a:spLocks noChangeShapeType="1"/>
                </p:cNvSpPr>
                <p:nvPr/>
              </p:nvSpPr>
              <p:spPr bwMode="auto">
                <a:xfrm flipH="1">
                  <a:off x="1802" y="866"/>
                  <a:ext cx="2333"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37" name="Oval 3165"/>
                <p:cNvSpPr>
                  <a:spLocks noChangeArrowheads="1"/>
                </p:cNvSpPr>
                <p:nvPr/>
              </p:nvSpPr>
              <p:spPr bwMode="auto">
                <a:xfrm>
                  <a:off x="4314" y="2165"/>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738" name="Line 3166"/>
                <p:cNvSpPr>
                  <a:spLocks noChangeShapeType="1"/>
                </p:cNvSpPr>
                <p:nvPr/>
              </p:nvSpPr>
              <p:spPr bwMode="auto">
                <a:xfrm flipH="1">
                  <a:off x="3932" y="2209"/>
                  <a:ext cx="384"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39" name="Oval 3167"/>
                <p:cNvSpPr>
                  <a:spLocks noChangeArrowheads="1"/>
                </p:cNvSpPr>
                <p:nvPr/>
              </p:nvSpPr>
              <p:spPr bwMode="auto">
                <a:xfrm>
                  <a:off x="2292" y="2167"/>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740" name="Line 3168"/>
                <p:cNvSpPr>
                  <a:spLocks noChangeShapeType="1"/>
                </p:cNvSpPr>
                <p:nvPr/>
              </p:nvSpPr>
              <p:spPr bwMode="auto">
                <a:xfrm flipH="1">
                  <a:off x="2362" y="2207"/>
                  <a:ext cx="37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41" name="Line 3169"/>
                <p:cNvSpPr>
                  <a:spLocks noChangeShapeType="1"/>
                </p:cNvSpPr>
                <p:nvPr/>
              </p:nvSpPr>
              <p:spPr bwMode="auto">
                <a:xfrm>
                  <a:off x="2858" y="1435"/>
                  <a:ext cx="0" cy="244"/>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42" name="Line 3170"/>
                <p:cNvSpPr>
                  <a:spLocks noChangeShapeType="1"/>
                </p:cNvSpPr>
                <p:nvPr/>
              </p:nvSpPr>
              <p:spPr bwMode="auto">
                <a:xfrm>
                  <a:off x="3804" y="1429"/>
                  <a:ext cx="0" cy="244"/>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43" name="Line 3171"/>
                <p:cNvSpPr>
                  <a:spLocks noChangeShapeType="1"/>
                </p:cNvSpPr>
                <p:nvPr/>
              </p:nvSpPr>
              <p:spPr bwMode="auto">
                <a:xfrm rot="10800000" flipV="1">
                  <a:off x="3602" y="1755"/>
                  <a:ext cx="0" cy="244"/>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44" name="Line 3172"/>
                <p:cNvSpPr>
                  <a:spLocks noChangeShapeType="1"/>
                </p:cNvSpPr>
                <p:nvPr/>
              </p:nvSpPr>
              <p:spPr bwMode="auto">
                <a:xfrm rot="16200000">
                  <a:off x="4350" y="1507"/>
                  <a:ext cx="0" cy="244"/>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45" name="Line 3173"/>
                <p:cNvSpPr>
                  <a:spLocks noChangeShapeType="1"/>
                </p:cNvSpPr>
                <p:nvPr/>
              </p:nvSpPr>
              <p:spPr bwMode="auto">
                <a:xfrm flipH="1">
                  <a:off x="4148" y="1721"/>
                  <a:ext cx="497" cy="0"/>
                </a:xfrm>
                <a:prstGeom prst="line"/>
                <a:noFill/>
                <a:ln w="38100">
                  <a:solidFill>
                    <a:schemeClr val="tx1"/>
                  </a:solidFill>
                  <a:prstDash val="solid"/>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46" name="Oval 3174"/>
                <p:cNvSpPr>
                  <a:spLocks noChangeArrowheads="1"/>
                </p:cNvSpPr>
                <p:nvPr/>
              </p:nvSpPr>
              <p:spPr bwMode="auto">
                <a:xfrm>
                  <a:off x="4138" y="824"/>
                  <a:ext cx="79" cy="79"/>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747" name="Oval 3175"/>
                <p:cNvSpPr>
                  <a:spLocks noChangeArrowheads="1"/>
                </p:cNvSpPr>
                <p:nvPr/>
              </p:nvSpPr>
              <p:spPr bwMode="auto">
                <a:xfrm>
                  <a:off x="4129" y="3746"/>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748" name="Line 3178"/>
                <p:cNvSpPr>
                  <a:spLocks noChangeShapeType="1"/>
                </p:cNvSpPr>
                <p:nvPr/>
              </p:nvSpPr>
              <p:spPr bwMode="auto">
                <a:xfrm flipV="1">
                  <a:off x="4635" y="1713"/>
                  <a:ext cx="0" cy="789"/>
                </a:xfrm>
                <a:prstGeom prst="line"/>
                <a:noFill/>
                <a:ln w="38100">
                  <a:solidFill>
                    <a:schemeClr val="tx1"/>
                  </a:solidFill>
                  <a:prstDash val="solid"/>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49" name="Rectangle 3180"/>
                <p:cNvSpPr>
                  <a:spLocks noChangeArrowheads="1"/>
                </p:cNvSpPr>
                <p:nvPr/>
              </p:nvSpPr>
              <p:spPr bwMode="auto">
                <a:xfrm>
                  <a:off x="4580" y="2472"/>
                  <a:ext cx="102" cy="272"/>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750" name="Line 3182"/>
                <p:cNvSpPr>
                  <a:spLocks noChangeShapeType="1"/>
                </p:cNvSpPr>
                <p:nvPr/>
              </p:nvSpPr>
              <p:spPr bwMode="auto">
                <a:xfrm flipH="1" flipV="1">
                  <a:off x="4635" y="2740"/>
                  <a:ext cx="0" cy="27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51" name="Line 3183"/>
                <p:cNvSpPr>
                  <a:spLocks noChangeShapeType="1"/>
                </p:cNvSpPr>
                <p:nvPr/>
              </p:nvSpPr>
              <p:spPr bwMode="auto">
                <a:xfrm>
                  <a:off x="4565" y="3004"/>
                  <a:ext cx="14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52" name="Rectangle 3185"/>
                <p:cNvSpPr>
                  <a:spLocks noChangeArrowheads="1"/>
                </p:cNvSpPr>
                <p:nvPr/>
              </p:nvSpPr>
              <p:spPr bwMode="auto">
                <a:xfrm>
                  <a:off x="4777" y="2246"/>
                  <a:ext cx="109" cy="230"/>
                </a:xfrm>
                <a:prstGeom prst="rect"/>
                <a:noFill/>
                <a:ln w="38100">
                  <a:solidFill>
                    <a:schemeClr val="bg1"/>
                  </a:solidFill>
                  <a:miter lim="800000"/>
                  <a:headEnd/>
                  <a:tailEnd/>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0753" name="Rectangle 3186"/>
                <p:cNvSpPr>
                  <a:spLocks noChangeArrowheads="1"/>
                </p:cNvSpPr>
                <p:nvPr/>
              </p:nvSpPr>
              <p:spPr bwMode="auto">
                <a:xfrm>
                  <a:off x="4773" y="2728"/>
                  <a:ext cx="112" cy="269"/>
                </a:xfrm>
                <a:prstGeom prst="rect"/>
                <a:noFill/>
                <a:ln w="38100">
                  <a:solidFill>
                    <a:schemeClr val="bg1"/>
                  </a:solidFill>
                  <a:miter lim="800000"/>
                  <a:headEnd/>
                  <a:tailEnd/>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grpSp>
          <p:sp>
            <p:nvSpPr>
              <p:cNvPr id="1050754" name="矩形 317"/>
              <p:cNvSpPr>
                <a:spLocks noChangeAspect="1" noMove="1" noResize="1" noRot="1" noAdjustHandles="1" noEditPoints="1" noChangeArrowheads="1" noChangeShapeType="1" noTextEdit="1"/>
              </p:cNvSpPr>
              <p:nvPr/>
            </p:nvSpPr>
            <p:spPr>
              <a:xfrm>
                <a:off x="3434720" y="2079831"/>
                <a:ext cx="515206" cy="400110"/>
              </a:xfrm>
              <a:prstGeom prst="rect"/>
              <a:blipFill>
                <a:blip xmlns:r="http://schemas.openxmlformats.org/officeDocument/2006/relationships" r:embed="rId5"/>
                <a:stretch>
                  <a:fillRect/>
                </a:stretch>
              </a:blipFill>
            </p:spPr>
            <p:txBody>
              <a:bodyPr/>
              <a:p>
                <a:r>
                  <a:rPr altLang="en-US" lang="zh-CN">
                    <a:noFill/>
                  </a:rPr>
                  <a:t> </a:t>
                </a:r>
              </a:p>
            </p:txBody>
          </p:sp>
          <p:sp>
            <p:nvSpPr>
              <p:cNvPr id="1050755" name="矩形 319"/>
              <p:cNvSpPr>
                <a:spLocks noChangeAspect="1" noMove="1" noResize="1" noRot="1" noAdjustHandles="1" noEditPoints="1" noChangeArrowheads="1" noChangeShapeType="1" noTextEdit="1"/>
              </p:cNvSpPr>
              <p:nvPr/>
            </p:nvSpPr>
            <p:spPr>
              <a:xfrm>
                <a:off x="7271573" y="1152466"/>
                <a:ext cx="808876" cy="400110"/>
              </a:xfrm>
              <a:prstGeom prst="rect"/>
              <a:blipFill>
                <a:blip xmlns:r="http://schemas.openxmlformats.org/officeDocument/2006/relationships" r:embed="rId6"/>
                <a:stretch>
                  <a:fillRect b="-1515"/>
                </a:stretch>
              </a:blipFill>
            </p:spPr>
            <p:txBody>
              <a:bodyPr/>
              <a:p>
                <a:r>
                  <a:rPr altLang="en-US" lang="zh-CN">
                    <a:noFill/>
                  </a:rPr>
                  <a:t> </a:t>
                </a:r>
              </a:p>
            </p:txBody>
          </p:sp>
          <p:sp>
            <p:nvSpPr>
              <p:cNvPr id="1050756" name="矩形 320"/>
              <p:cNvSpPr>
                <a:spLocks noChangeAspect="1" noMove="1" noResize="1" noRot="1" noAdjustHandles="1" noEditPoints="1" noChangeArrowheads="1" noChangeShapeType="1" noTextEdit="1"/>
              </p:cNvSpPr>
              <p:nvPr/>
            </p:nvSpPr>
            <p:spPr>
              <a:xfrm>
                <a:off x="3957496" y="3518665"/>
                <a:ext cx="578428" cy="400110"/>
              </a:xfrm>
              <a:prstGeom prst="rect"/>
              <a:blipFill>
                <a:blip xmlns:r="http://schemas.openxmlformats.org/officeDocument/2006/relationships" r:embed="rId7"/>
                <a:stretch>
                  <a:fillRect b="-1515"/>
                </a:stretch>
              </a:blipFill>
            </p:spPr>
            <p:txBody>
              <a:bodyPr/>
              <a:p>
                <a:r>
                  <a:rPr altLang="en-US" lang="zh-CN">
                    <a:noFill/>
                  </a:rPr>
                  <a:t> </a:t>
                </a:r>
              </a:p>
            </p:txBody>
          </p:sp>
          <p:sp>
            <p:nvSpPr>
              <p:cNvPr id="1050757" name="矩形 321"/>
              <p:cNvSpPr>
                <a:spLocks noChangeAspect="1" noMove="1" noResize="1" noRot="1" noAdjustHandles="1" noEditPoints="1" noChangeArrowheads="1" noChangeShapeType="1" noTextEdit="1"/>
              </p:cNvSpPr>
              <p:nvPr/>
            </p:nvSpPr>
            <p:spPr>
              <a:xfrm>
                <a:off x="7215261" y="3505964"/>
                <a:ext cx="578428" cy="400110"/>
              </a:xfrm>
              <a:prstGeom prst="rect"/>
              <a:blipFill>
                <a:blip xmlns:r="http://schemas.openxmlformats.org/officeDocument/2006/relationships" r:embed="rId8"/>
                <a:stretch>
                  <a:fillRect b="-1515"/>
                </a:stretch>
              </a:blipFill>
            </p:spPr>
            <p:txBody>
              <a:bodyPr/>
              <a:p>
                <a:r>
                  <a:rPr altLang="en-US" lang="zh-CN">
                    <a:noFill/>
                  </a:rPr>
                  <a:t> </a:t>
                </a:r>
              </a:p>
            </p:txBody>
          </p:sp>
          <p:sp>
            <p:nvSpPr>
              <p:cNvPr id="1050758" name="矩形 322"/>
              <p:cNvSpPr>
                <a:spLocks noChangeAspect="1" noMove="1" noResize="1" noRot="1" noAdjustHandles="1" noEditPoints="1" noChangeArrowheads="1" noChangeShapeType="1" noTextEdit="1"/>
              </p:cNvSpPr>
              <p:nvPr/>
            </p:nvSpPr>
            <p:spPr>
              <a:xfrm>
                <a:off x="4492487" y="2227174"/>
                <a:ext cx="538353" cy="400110"/>
              </a:xfrm>
              <a:prstGeom prst="rect"/>
              <a:blipFill>
                <a:blip xmlns:r="http://schemas.openxmlformats.org/officeDocument/2006/relationships" r:embed="rId9"/>
                <a:stretch>
                  <a:fillRect/>
                </a:stretch>
              </a:blipFill>
            </p:spPr>
            <p:txBody>
              <a:bodyPr/>
              <a:p>
                <a:r>
                  <a:rPr altLang="en-US" lang="zh-CN">
                    <a:noFill/>
                  </a:rPr>
                  <a:t> </a:t>
                </a:r>
              </a:p>
            </p:txBody>
          </p:sp>
          <p:sp>
            <p:nvSpPr>
              <p:cNvPr id="1050759" name="文本框 323"/>
              <p:cNvSpPr txBox="1"/>
              <p:nvPr/>
            </p:nvSpPr>
            <p:spPr>
              <a:xfrm>
                <a:off x="4957347" y="1785938"/>
                <a:ext cx="587063"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T5</a:t>
                </a:r>
                <a:endParaRPr altLang="en-US" b="1" dirty="0" sz="2000" lang="zh-CN">
                  <a:latin typeface="Arial" panose="020B0604020202020204" pitchFamily="34" charset="0"/>
                  <a:cs typeface="Arial" panose="020B0604020202020204" pitchFamily="34" charset="0"/>
                </a:endParaRPr>
              </a:p>
            </p:txBody>
          </p:sp>
          <p:sp>
            <p:nvSpPr>
              <p:cNvPr id="1050760" name="文本框 324"/>
              <p:cNvSpPr txBox="1"/>
              <p:nvPr/>
            </p:nvSpPr>
            <p:spPr>
              <a:xfrm>
                <a:off x="6142969" y="1771887"/>
                <a:ext cx="587063"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T6</a:t>
                </a:r>
                <a:endParaRPr altLang="en-US" b="1" dirty="0" sz="2000" lang="zh-CN">
                  <a:latin typeface="Arial" panose="020B0604020202020204" pitchFamily="34" charset="0"/>
                  <a:cs typeface="Arial" panose="020B0604020202020204" pitchFamily="34" charset="0"/>
                </a:endParaRPr>
              </a:p>
            </p:txBody>
          </p:sp>
          <p:sp>
            <p:nvSpPr>
              <p:cNvPr id="1050761" name="矩形 325"/>
              <p:cNvSpPr>
                <a:spLocks noChangeAspect="1" noMove="1" noResize="1" noRot="1" noAdjustHandles="1" noEditPoints="1" noChangeArrowheads="1" noChangeShapeType="1" noTextEdit="1"/>
              </p:cNvSpPr>
              <p:nvPr/>
            </p:nvSpPr>
            <p:spPr>
              <a:xfrm>
                <a:off x="4533975" y="2714596"/>
                <a:ext cx="538353" cy="400110"/>
              </a:xfrm>
              <a:prstGeom prst="rect"/>
              <a:blipFill>
                <a:blip xmlns:r="http://schemas.openxmlformats.org/officeDocument/2006/relationships" r:embed="rId10"/>
                <a:stretch>
                  <a:fillRect/>
                </a:stretch>
              </a:blipFill>
            </p:spPr>
            <p:txBody>
              <a:bodyPr/>
              <a:p>
                <a:r>
                  <a:rPr altLang="en-US" lang="zh-CN">
                    <a:noFill/>
                  </a:rPr>
                  <a:t> </a:t>
                </a:r>
              </a:p>
            </p:txBody>
          </p:sp>
          <p:sp>
            <p:nvSpPr>
              <p:cNvPr id="1050762" name="矩形 327"/>
              <p:cNvSpPr>
                <a:spLocks noChangeAspect="1" noMove="1" noResize="1" noRot="1" noAdjustHandles="1" noEditPoints="1" noChangeArrowheads="1" noChangeShapeType="1" noTextEdit="1"/>
              </p:cNvSpPr>
              <p:nvPr/>
            </p:nvSpPr>
            <p:spPr>
              <a:xfrm>
                <a:off x="6505226" y="2251987"/>
                <a:ext cx="538353" cy="400110"/>
              </a:xfrm>
              <a:prstGeom prst="rect"/>
              <a:blipFill>
                <a:blip xmlns:r="http://schemas.openxmlformats.org/officeDocument/2006/relationships" r:embed="rId11"/>
                <a:stretch>
                  <a:fillRect/>
                </a:stretch>
              </a:blipFill>
            </p:spPr>
            <p:txBody>
              <a:bodyPr/>
              <a:p>
                <a:r>
                  <a:rPr altLang="en-US" lang="zh-CN">
                    <a:noFill/>
                  </a:rPr>
                  <a:t> </a:t>
                </a:r>
              </a:p>
            </p:txBody>
          </p:sp>
          <p:sp>
            <p:nvSpPr>
              <p:cNvPr id="1050763" name="文本框 328"/>
              <p:cNvSpPr txBox="1"/>
              <p:nvPr/>
            </p:nvSpPr>
            <p:spPr>
              <a:xfrm>
                <a:off x="4990128" y="3300352"/>
                <a:ext cx="49317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T1</a:t>
                </a:r>
                <a:endParaRPr altLang="en-US" b="1" dirty="0" sz="2000" lang="zh-CN">
                  <a:latin typeface="Arial" panose="020B0604020202020204" pitchFamily="34" charset="0"/>
                  <a:cs typeface="Arial" panose="020B0604020202020204" pitchFamily="34" charset="0"/>
                </a:endParaRPr>
              </a:p>
            </p:txBody>
          </p:sp>
          <p:sp>
            <p:nvSpPr>
              <p:cNvPr id="1050764" name="文本框 329"/>
              <p:cNvSpPr txBox="1"/>
              <p:nvPr/>
            </p:nvSpPr>
            <p:spPr>
              <a:xfrm>
                <a:off x="6171843" y="3281332"/>
                <a:ext cx="49317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T2</a:t>
                </a:r>
                <a:endParaRPr altLang="en-US" b="1" dirty="0" sz="2000" lang="zh-CN">
                  <a:latin typeface="Arial" panose="020B0604020202020204" pitchFamily="34" charset="0"/>
                  <a:cs typeface="Arial" panose="020B0604020202020204" pitchFamily="34" charset="0"/>
                </a:endParaRPr>
              </a:p>
            </p:txBody>
          </p:sp>
          <p:sp>
            <p:nvSpPr>
              <p:cNvPr id="1050765" name="文本框 330"/>
              <p:cNvSpPr txBox="1"/>
              <p:nvPr/>
            </p:nvSpPr>
            <p:spPr>
              <a:xfrm>
                <a:off x="5567436" y="4617978"/>
                <a:ext cx="49317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T3</a:t>
                </a:r>
                <a:endParaRPr altLang="en-US" b="1" dirty="0" sz="2000" lang="zh-CN">
                  <a:latin typeface="Arial" panose="020B0604020202020204" pitchFamily="34" charset="0"/>
                  <a:cs typeface="Arial" panose="020B0604020202020204" pitchFamily="34" charset="0"/>
                </a:endParaRPr>
              </a:p>
            </p:txBody>
          </p:sp>
          <p:sp>
            <p:nvSpPr>
              <p:cNvPr id="1050766" name="矩形 332"/>
              <p:cNvSpPr>
                <a:spLocks noChangeAspect="1" noMove="1" noResize="1" noRot="1" noAdjustHandles="1" noEditPoints="1" noChangeArrowheads="1" noChangeShapeType="1" noTextEdit="1"/>
              </p:cNvSpPr>
              <p:nvPr/>
            </p:nvSpPr>
            <p:spPr>
              <a:xfrm>
                <a:off x="5848423" y="5373658"/>
                <a:ext cx="521168" cy="400110"/>
              </a:xfrm>
              <a:prstGeom prst="rect"/>
              <a:blipFill>
                <a:blip xmlns:r="http://schemas.openxmlformats.org/officeDocument/2006/relationships" r:embed="rId12"/>
                <a:stretch>
                  <a:fillRect b="-1538"/>
                </a:stretch>
              </a:blipFill>
            </p:spPr>
            <p:txBody>
              <a:bodyPr/>
              <a:p>
                <a:r>
                  <a:rPr altLang="en-US" lang="zh-CN">
                    <a:noFill/>
                  </a:rPr>
                  <a:t> </a:t>
                </a:r>
              </a:p>
            </p:txBody>
          </p:sp>
          <p:sp>
            <p:nvSpPr>
              <p:cNvPr id="1050767" name="矩形 333"/>
              <p:cNvSpPr>
                <a:spLocks noChangeAspect="1" noMove="1" noResize="1" noRot="1" noAdjustHandles="1" noEditPoints="1" noChangeArrowheads="1" noChangeShapeType="1" noTextEdit="1"/>
              </p:cNvSpPr>
              <p:nvPr/>
            </p:nvSpPr>
            <p:spPr>
              <a:xfrm>
                <a:off x="2857106" y="5373658"/>
                <a:ext cx="521168" cy="400110"/>
              </a:xfrm>
              <a:prstGeom prst="rect"/>
              <a:blipFill>
                <a:blip xmlns:r="http://schemas.openxmlformats.org/officeDocument/2006/relationships" r:embed="rId13"/>
                <a:stretch>
                  <a:fillRect b="-1538"/>
                </a:stretch>
              </a:blipFill>
            </p:spPr>
            <p:txBody>
              <a:bodyPr/>
              <a:p>
                <a:r>
                  <a:rPr altLang="en-US" lang="zh-CN">
                    <a:noFill/>
                  </a:rPr>
                  <a:t> </a:t>
                </a:r>
              </a:p>
            </p:txBody>
          </p:sp>
          <p:sp>
            <p:nvSpPr>
              <p:cNvPr id="1050768" name="文本框 334"/>
              <p:cNvSpPr txBox="1"/>
              <p:nvPr/>
            </p:nvSpPr>
            <p:spPr>
              <a:xfrm>
                <a:off x="3192536" y="4621946"/>
                <a:ext cx="49317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T4</a:t>
                </a:r>
                <a:endParaRPr altLang="en-US" b="1" dirty="0" sz="2000" lang="zh-CN">
                  <a:latin typeface="Arial" panose="020B0604020202020204" pitchFamily="34" charset="0"/>
                  <a:cs typeface="Arial" panose="020B0604020202020204" pitchFamily="34" charset="0"/>
                </a:endParaRPr>
              </a:p>
            </p:txBody>
          </p:sp>
          <p:sp>
            <p:nvSpPr>
              <p:cNvPr id="1050769" name="矩形 351"/>
              <p:cNvSpPr>
                <a:spLocks noChangeAspect="1" noMove="1" noResize="1" noRot="1" noAdjustHandles="1" noEditPoints="1" noChangeArrowheads="1" noChangeShapeType="1" noTextEdit="1"/>
              </p:cNvSpPr>
              <p:nvPr/>
            </p:nvSpPr>
            <p:spPr>
              <a:xfrm>
                <a:off x="3952949" y="3049089"/>
                <a:ext cx="434734" cy="400110"/>
              </a:xfrm>
              <a:prstGeom prst="rect"/>
              <a:blipFill>
                <a:blip xmlns:r="http://schemas.openxmlformats.org/officeDocument/2006/relationships" r:embed="rId14"/>
                <a:stretch>
                  <a:fillRect/>
                </a:stretch>
              </a:blipFill>
            </p:spPr>
            <p:txBody>
              <a:bodyPr/>
              <a:p>
                <a:r>
                  <a:rPr altLang="en-US" lang="zh-CN">
                    <a:noFill/>
                  </a:rPr>
                  <a:t> </a:t>
                </a:r>
              </a:p>
            </p:txBody>
          </p:sp>
          <p:sp>
            <p:nvSpPr>
              <p:cNvPr id="1050770" name="矩形 352"/>
              <p:cNvSpPr>
                <a:spLocks noChangeAspect="1" noMove="1" noResize="1" noRot="1" noAdjustHandles="1" noEditPoints="1" noChangeArrowheads="1" noChangeShapeType="1" noTextEdit="1"/>
              </p:cNvSpPr>
              <p:nvPr/>
            </p:nvSpPr>
            <p:spPr>
              <a:xfrm>
                <a:off x="7197799" y="3049089"/>
                <a:ext cx="434734" cy="400110"/>
              </a:xfrm>
              <a:prstGeom prst="rect"/>
              <a:blipFill>
                <a:blip xmlns:r="http://schemas.openxmlformats.org/officeDocument/2006/relationships" r:embed="rId15"/>
                <a:stretch>
                  <a:fillRect/>
                </a:stretch>
              </a:blipFill>
            </p:spPr>
            <p:txBody>
              <a:bodyPr/>
              <a:p>
                <a:r>
                  <a:rPr altLang="en-US" lang="zh-CN">
                    <a:noFill/>
                  </a:rPr>
                  <a:t> </a:t>
                </a:r>
              </a:p>
            </p:txBody>
          </p:sp>
          <p:sp>
            <p:nvSpPr>
              <p:cNvPr id="1050771" name="矩形 359"/>
              <p:cNvSpPr>
                <a:spLocks noChangeAspect="1" noMove="1" noResize="1" noRot="1" noAdjustHandles="1" noEditPoints="1" noChangeArrowheads="1" noChangeShapeType="1" noTextEdit="1"/>
              </p:cNvSpPr>
              <p:nvPr/>
            </p:nvSpPr>
            <p:spPr>
              <a:xfrm>
                <a:off x="7099363" y="2118460"/>
                <a:ext cx="446981" cy="400110"/>
              </a:xfrm>
              <a:prstGeom prst="rect"/>
              <a:blipFill>
                <a:blip xmlns:r="http://schemas.openxmlformats.org/officeDocument/2006/relationships" r:embed="rId16"/>
                <a:stretch>
                  <a:fillRect/>
                </a:stretch>
              </a:blipFill>
            </p:spPr>
            <p:txBody>
              <a:bodyPr/>
              <a:p>
                <a:r>
                  <a:rPr altLang="en-US" lang="zh-CN">
                    <a:noFill/>
                  </a:rPr>
                  <a:t> </a:t>
                </a:r>
              </a:p>
            </p:txBody>
          </p:sp>
          <p:sp>
            <p:nvSpPr>
              <p:cNvPr id="1050772" name="矩形 370"/>
              <p:cNvSpPr>
                <a:spLocks noChangeAspect="1" noMove="1" noResize="1" noRot="1" noAdjustHandles="1" noEditPoints="1" noChangeArrowheads="1" noChangeShapeType="1" noTextEdit="1"/>
              </p:cNvSpPr>
              <p:nvPr/>
            </p:nvSpPr>
            <p:spPr>
              <a:xfrm>
                <a:off x="7849765" y="3930650"/>
                <a:ext cx="512704" cy="400110"/>
              </a:xfrm>
              <a:prstGeom prst="rect"/>
              <a:blipFill>
                <a:blip xmlns:r="http://schemas.openxmlformats.org/officeDocument/2006/relationships" r:embed="rId17"/>
                <a:stretch>
                  <a:fillRect/>
                </a:stretch>
              </a:blipFill>
            </p:spPr>
            <p:txBody>
              <a:bodyPr/>
              <a:p>
                <a:r>
                  <a:rPr altLang="en-US" lang="zh-CN">
                    <a:noFill/>
                  </a:rPr>
                  <a:t> </a:t>
                </a:r>
              </a:p>
            </p:txBody>
          </p:sp>
          <p:sp>
            <p:nvSpPr>
              <p:cNvPr id="1050773" name="矩形 373"/>
              <p:cNvSpPr>
                <a:spLocks noChangeAspect="1" noMove="1" noResize="1" noRot="1" noAdjustHandles="1" noEditPoints="1" noChangeArrowheads="1" noChangeShapeType="1" noTextEdit="1"/>
              </p:cNvSpPr>
              <p:nvPr/>
            </p:nvSpPr>
            <p:spPr>
              <a:xfrm>
                <a:off x="7869432" y="3602038"/>
                <a:ext cx="434734" cy="400110"/>
              </a:xfrm>
              <a:prstGeom prst="rect"/>
              <a:blipFill>
                <a:blip xmlns:r="http://schemas.openxmlformats.org/officeDocument/2006/relationships" r:embed="rId18"/>
                <a:stretch>
                  <a:fillRect/>
                </a:stretch>
              </a:blipFill>
            </p:spPr>
            <p:txBody>
              <a:bodyPr/>
              <a:p>
                <a:r>
                  <a:rPr altLang="en-US" lang="zh-CN">
                    <a:noFill/>
                  </a:rPr>
                  <a:t> </a:t>
                </a:r>
              </a:p>
            </p:txBody>
          </p:sp>
          <p:sp>
            <p:nvSpPr>
              <p:cNvPr id="1050774" name="矩形 375"/>
              <p:cNvSpPr>
                <a:spLocks noChangeAspect="1" noMove="1" noResize="1" noRot="1" noAdjustHandles="1" noEditPoints="1" noChangeArrowheads="1" noChangeShapeType="1" noTextEdit="1"/>
              </p:cNvSpPr>
              <p:nvPr/>
            </p:nvSpPr>
            <p:spPr>
              <a:xfrm>
                <a:off x="7869311" y="4282026"/>
                <a:ext cx="434734" cy="400110"/>
              </a:xfrm>
              <a:prstGeom prst="rect"/>
              <a:blipFill>
                <a:blip xmlns:r="http://schemas.openxmlformats.org/officeDocument/2006/relationships" r:embed="rId19"/>
                <a:stretch>
                  <a:fillRect/>
                </a:stretch>
              </a:blipFill>
            </p:spPr>
            <p:txBody>
              <a:bodyPr/>
              <a:p>
                <a:r>
                  <a:rPr altLang="en-US" lang="zh-CN">
                    <a:noFill/>
                  </a:rPr>
                  <a:t> </a:t>
                </a:r>
              </a:p>
            </p:txBody>
          </p:sp>
        </p:grpSp>
        <p:sp>
          <p:nvSpPr>
            <p:cNvPr id="1050775" name="矩形 103"/>
            <p:cNvSpPr>
              <a:spLocks noChangeAspect="1" noMove="1" noResize="1" noRot="1" noAdjustHandles="1" noEditPoints="1" noChangeArrowheads="1" noChangeShapeType="1" noTextEdit="1"/>
            </p:cNvSpPr>
            <p:nvPr/>
          </p:nvSpPr>
          <p:spPr>
            <a:xfrm>
              <a:off x="8041010" y="3764890"/>
              <a:ext cx="522772" cy="400110"/>
            </a:xfrm>
            <a:prstGeom prst="rect"/>
            <a:blipFill>
              <a:blip xmlns:r="http://schemas.openxmlformats.org/officeDocument/2006/relationships" r:embed="rId20"/>
              <a:stretch>
                <a:fillRect b="-1538"/>
              </a:stretch>
            </a:blipFill>
          </p:spPr>
          <p:txBody>
            <a:bodyPr/>
            <a:p>
              <a:r>
                <a:rPr altLang="en-US" lang="zh-CN">
                  <a:noFill/>
                </a:rPr>
                <a:t> </a:t>
              </a:r>
            </a:p>
          </p:txBody>
        </p:sp>
      </p:grpSp>
      <p:sp>
        <p:nvSpPr>
          <p:cNvPr id="1050776" name="矩形 8"/>
          <p:cNvSpPr/>
          <p:nvPr/>
        </p:nvSpPr>
        <p:spPr>
          <a:xfrm>
            <a:off x="4293580" y="617223"/>
            <a:ext cx="3429092" cy="400110"/>
          </a:xfrm>
          <a:prstGeom prst="rect"/>
        </p:spPr>
        <p:txBody>
          <a:bodyPr wrap="square">
            <a:spAutoFit/>
          </a:bodyPr>
          <a:p>
            <a:pPr algn="ctr"/>
            <a:r>
              <a:rPr altLang="zh-CN" b="1" dirty="0" sz="20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Instantaneous value</a:t>
            </a:r>
            <a:r>
              <a:rPr altLang="en-US" b="1" dirty="0" sz="2000" lang="zh-CN"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瞬时值</a:t>
            </a:r>
            <a:endParaRPr altLang="zh-CN" b="1" dirty="0" sz="20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0777" name="矩形 109"/>
          <p:cNvSpPr>
            <a:spLocks noChangeAspect="1" noMove="1" noResize="1" noRot="1" noAdjustHandles="1" noEditPoints="1" noChangeArrowheads="1" noChangeShapeType="1" noTextEdit="1"/>
          </p:cNvSpPr>
          <p:nvPr/>
        </p:nvSpPr>
        <p:spPr>
          <a:xfrm>
            <a:off x="1293443" y="2284660"/>
            <a:ext cx="1391022" cy="461665"/>
          </a:xfrm>
          <a:prstGeom prst="rect"/>
          <a:blipFill>
            <a:blip xmlns:r="http://schemas.openxmlformats.org/officeDocument/2006/relationships" r:embed="rId21"/>
            <a:stretch>
              <a:fillRect/>
            </a:stretch>
          </a:blipFill>
        </p:spPr>
        <p:txBody>
          <a:bodyPr/>
          <a:p>
            <a:r>
              <a:rPr altLang="en-US" lang="zh-CN">
                <a:noFill/>
              </a:rPr>
              <a:t> </a:t>
            </a:r>
          </a:p>
        </p:txBody>
      </p:sp>
      <p:sp>
        <p:nvSpPr>
          <p:cNvPr id="1050778" name="矩形 110"/>
          <p:cNvSpPr>
            <a:spLocks noChangeAspect="1" noMove="1" noResize="1" noRot="1" noAdjustHandles="1" noEditPoints="1" noChangeArrowheads="1" noChangeShapeType="1" noTextEdit="1"/>
          </p:cNvSpPr>
          <p:nvPr/>
        </p:nvSpPr>
        <p:spPr>
          <a:xfrm>
            <a:off x="815447" y="3433273"/>
            <a:ext cx="2284921" cy="461665"/>
          </a:xfrm>
          <a:prstGeom prst="rect"/>
          <a:blipFill>
            <a:blip xmlns:r="http://schemas.openxmlformats.org/officeDocument/2006/relationships" r:embed="rId22"/>
            <a:stretch>
              <a:fillRect b="-2632"/>
            </a:stretch>
          </a:blipFill>
        </p:spPr>
        <p:txBody>
          <a:bodyPr/>
          <a:p>
            <a:r>
              <a:rPr altLang="en-US" lang="zh-CN">
                <a:noFill/>
              </a:rPr>
              <a:t> </a:t>
            </a:r>
          </a:p>
        </p:txBody>
      </p:sp>
      <p:sp>
        <p:nvSpPr>
          <p:cNvPr id="1050779" name="矩形 111"/>
          <p:cNvSpPr>
            <a:spLocks noChangeAspect="1" noMove="1" noResize="1" noRot="1" noAdjustHandles="1" noEditPoints="1" noChangeArrowheads="1" noChangeShapeType="1" noTextEdit="1"/>
          </p:cNvSpPr>
          <p:nvPr/>
        </p:nvSpPr>
        <p:spPr>
          <a:xfrm>
            <a:off x="1053839" y="2887266"/>
            <a:ext cx="1659237" cy="461665"/>
          </a:xfrm>
          <a:prstGeom prst="rect"/>
          <a:blipFill>
            <a:blip xmlns:r="http://schemas.openxmlformats.org/officeDocument/2006/relationships" r:embed="rId23"/>
            <a:stretch>
              <a:fillRect b="-4000"/>
            </a:stretch>
          </a:blipFill>
        </p:spPr>
        <p:txBody>
          <a:bodyPr/>
          <a:p>
            <a:r>
              <a:rPr altLang="en-US" lang="zh-CN">
                <a:noFill/>
              </a:rPr>
              <a:t> </a:t>
            </a:r>
          </a:p>
        </p:txBody>
      </p:sp>
      <p:sp>
        <p:nvSpPr>
          <p:cNvPr id="1050780" name="矩形 112"/>
          <p:cNvSpPr>
            <a:spLocks noChangeAspect="1" noMove="1" noResize="1" noRot="1" noAdjustHandles="1" noEditPoints="1" noChangeArrowheads="1" noChangeShapeType="1" noTextEdit="1"/>
          </p:cNvSpPr>
          <p:nvPr/>
        </p:nvSpPr>
        <p:spPr>
          <a:xfrm>
            <a:off x="880670" y="3955209"/>
            <a:ext cx="2257734" cy="461665"/>
          </a:xfrm>
          <a:prstGeom prst="rect"/>
          <a:blipFill>
            <a:blip xmlns:r="http://schemas.openxmlformats.org/officeDocument/2006/relationships" r:embed="rId24"/>
            <a:stretch>
              <a:fillRect b="-2632"/>
            </a:stretch>
          </a:blipFill>
        </p:spPr>
        <p:txBody>
          <a:bodyPr/>
          <a:p>
            <a:r>
              <a:rPr altLang="en-US" lang="zh-CN">
                <a:noFill/>
              </a:rPr>
              <a:t> </a:t>
            </a:r>
          </a:p>
        </p:txBody>
      </p:sp>
      <p:sp>
        <p:nvSpPr>
          <p:cNvPr id="1050781" name="矩形 114"/>
          <p:cNvSpPr>
            <a:spLocks noChangeAspect="1" noMove="1" noResize="1" noRot="1" noAdjustHandles="1" noEditPoints="1" noChangeArrowheads="1" noChangeShapeType="1" noTextEdit="1"/>
          </p:cNvSpPr>
          <p:nvPr/>
        </p:nvSpPr>
        <p:spPr>
          <a:xfrm>
            <a:off x="1196344" y="5491865"/>
            <a:ext cx="1620252" cy="461665"/>
          </a:xfrm>
          <a:prstGeom prst="rect"/>
          <a:blipFill>
            <a:blip xmlns:r="http://schemas.openxmlformats.org/officeDocument/2006/relationships" r:embed="rId25"/>
            <a:stretch>
              <a:fillRect/>
            </a:stretch>
          </a:blipFill>
        </p:spPr>
        <p:txBody>
          <a:bodyPr/>
          <a:p>
            <a:r>
              <a:rPr altLang="en-US" lang="zh-CN">
                <a:noFill/>
              </a:rPr>
              <a:t> </a:t>
            </a:r>
          </a:p>
        </p:txBody>
      </p:sp>
      <p:sp>
        <p:nvSpPr>
          <p:cNvPr id="1050782" name="矩形 115"/>
          <p:cNvSpPr>
            <a:spLocks noChangeAspect="1" noMove="1" noResize="1" noRot="1" noAdjustHandles="1" noEditPoints="1" noChangeArrowheads="1" noChangeShapeType="1" noTextEdit="1"/>
          </p:cNvSpPr>
          <p:nvPr/>
        </p:nvSpPr>
        <p:spPr>
          <a:xfrm>
            <a:off x="429773" y="5995010"/>
            <a:ext cx="3247684" cy="461665"/>
          </a:xfrm>
          <a:prstGeom prst="rect"/>
          <a:blipFill>
            <a:blip xmlns:r="http://schemas.openxmlformats.org/officeDocument/2006/relationships" r:embed="rId26"/>
            <a:stretch>
              <a:fillRect b="-2632"/>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777"/>
                                        </p:tgtEl>
                                        <p:attrNameLst>
                                          <p:attrName>style.visibility</p:attrName>
                                        </p:attrNameLst>
                                      </p:cBhvr>
                                      <p:to>
                                        <p:strVal val="visible"/>
                                      </p:to>
                                    </p:set>
                                    <p:animEffect transition="in" filter="wipe(down)">
                                      <p:cBhvr>
                                        <p:cTn dur="500" id="7"/>
                                        <p:tgtEl>
                                          <p:spTgt spid="105077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779"/>
                                        </p:tgtEl>
                                        <p:attrNameLst>
                                          <p:attrName>style.visibility</p:attrName>
                                        </p:attrNameLst>
                                      </p:cBhvr>
                                      <p:to>
                                        <p:strVal val="visible"/>
                                      </p:to>
                                    </p:set>
                                    <p:animEffect transition="in" filter="wipe(down)">
                                      <p:cBhvr>
                                        <p:cTn dur="500" id="12"/>
                                        <p:tgtEl>
                                          <p:spTgt spid="1050779"/>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778"/>
                                        </p:tgtEl>
                                        <p:attrNameLst>
                                          <p:attrName>style.visibility</p:attrName>
                                        </p:attrNameLst>
                                      </p:cBhvr>
                                      <p:to>
                                        <p:strVal val="visible"/>
                                      </p:to>
                                    </p:set>
                                    <p:animEffect transition="in" filter="wipe(down)">
                                      <p:cBhvr>
                                        <p:cTn dur="500" id="17"/>
                                        <p:tgtEl>
                                          <p:spTgt spid="1050778"/>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0780"/>
                                        </p:tgtEl>
                                        <p:attrNameLst>
                                          <p:attrName>style.visibility</p:attrName>
                                        </p:attrNameLst>
                                      </p:cBhvr>
                                      <p:to>
                                        <p:strVal val="visible"/>
                                      </p:to>
                                    </p:set>
                                    <p:animEffect transition="in" filter="wipe(down)">
                                      <p:cBhvr>
                                        <p:cTn dur="500" id="22"/>
                                        <p:tgtEl>
                                          <p:spTgt spid="1050780"/>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50685"/>
                                        </p:tgtEl>
                                        <p:attrNameLst>
                                          <p:attrName>style.visibility</p:attrName>
                                        </p:attrNameLst>
                                      </p:cBhvr>
                                      <p:to>
                                        <p:strVal val="visible"/>
                                      </p:to>
                                    </p:set>
                                    <p:animEffect transition="in" filter="wipe(down)">
                                      <p:cBhvr>
                                        <p:cTn dur="500" id="27"/>
                                        <p:tgtEl>
                                          <p:spTgt spid="1050685"/>
                                        </p:tgtEl>
                                      </p:cBhvr>
                                    </p:animEffect>
                                  </p:childTnLst>
                                </p:cTn>
                              </p:par>
                              <p:par>
                                <p:cTn fill="hold" grpId="0" id="28" nodeType="withEffect" presetClass="entr" presetID="22" presetSubtype="4">
                                  <p:stCondLst>
                                    <p:cond delay="0"/>
                                  </p:stCondLst>
                                  <p:childTnLst>
                                    <p:set>
                                      <p:cBhvr>
                                        <p:cTn dur="1" fill="hold" id="29">
                                          <p:stCondLst>
                                            <p:cond delay="0"/>
                                          </p:stCondLst>
                                        </p:cTn>
                                        <p:tgtEl>
                                          <p:spTgt spid="1050781"/>
                                        </p:tgtEl>
                                        <p:attrNameLst>
                                          <p:attrName>style.visibility</p:attrName>
                                        </p:attrNameLst>
                                      </p:cBhvr>
                                      <p:to>
                                        <p:strVal val="visible"/>
                                      </p:to>
                                    </p:set>
                                    <p:animEffect transition="in" filter="wipe(down)">
                                      <p:cBhvr>
                                        <p:cTn dur="500" id="30"/>
                                        <p:tgtEl>
                                          <p:spTgt spid="1050781"/>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4">
                                  <p:stCondLst>
                                    <p:cond delay="0"/>
                                  </p:stCondLst>
                                  <p:childTnLst>
                                    <p:set>
                                      <p:cBhvr>
                                        <p:cTn dur="1" fill="hold" id="34">
                                          <p:stCondLst>
                                            <p:cond delay="0"/>
                                          </p:stCondLst>
                                        </p:cTn>
                                        <p:tgtEl>
                                          <p:spTgt spid="1050782"/>
                                        </p:tgtEl>
                                        <p:attrNameLst>
                                          <p:attrName>style.visibility</p:attrName>
                                        </p:attrNameLst>
                                      </p:cBhvr>
                                      <p:to>
                                        <p:strVal val="visible"/>
                                      </p:to>
                                    </p:set>
                                    <p:animEffect transition="in" filter="wipe(down)">
                                      <p:cBhvr>
                                        <p:cTn dur="500" id="35"/>
                                        <p:tgtEl>
                                          <p:spTgt spid="1050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85" grpId="0" animBg="1"/>
      <p:bldP spid="1050777" grpId="0"/>
      <p:bldP spid="1050778" grpId="0"/>
      <p:bldP spid="1050779" grpId="0"/>
      <p:bldP spid="1050780" grpId="0"/>
      <p:bldP spid="1050781" grpId="0"/>
      <p:bldP spid="105078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37" name=""/>
        <p:cNvGrpSpPr/>
        <p:nvPr/>
      </p:nvGrpSpPr>
      <p:grpSpPr>
        <a:xfrm>
          <a:off x="0" y="0"/>
          <a:ext cx="0" cy="0"/>
          <a:chOff x="0" y="0"/>
          <a:chExt cx="0" cy="0"/>
        </a:xfrm>
      </p:grpSpPr>
      <p:sp>
        <p:nvSpPr>
          <p:cNvPr id="105078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787" name="矩形 8"/>
          <p:cNvSpPr/>
          <p:nvPr/>
        </p:nvSpPr>
        <p:spPr>
          <a:xfrm>
            <a:off x="884742" y="875174"/>
            <a:ext cx="2015846" cy="461665"/>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Voltage gain</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grpSp>
        <p:nvGrpSpPr>
          <p:cNvPr id="338" name="组合 238"/>
          <p:cNvGrpSpPr/>
          <p:nvPr/>
        </p:nvGrpSpPr>
        <p:grpSpPr>
          <a:xfrm>
            <a:off x="3668438" y="698436"/>
            <a:ext cx="5505363" cy="4916547"/>
            <a:chOff x="3584858" y="951362"/>
            <a:chExt cx="5505363" cy="4916547"/>
          </a:xfrm>
        </p:grpSpPr>
        <p:grpSp>
          <p:nvGrpSpPr>
            <p:cNvPr id="339" name="组合 239"/>
            <p:cNvGrpSpPr/>
            <p:nvPr/>
          </p:nvGrpSpPr>
          <p:grpSpPr>
            <a:xfrm>
              <a:off x="3584858" y="951362"/>
              <a:ext cx="5505363" cy="4916547"/>
              <a:chOff x="2857106" y="1152466"/>
              <a:chExt cx="5505363" cy="4916547"/>
            </a:xfrm>
          </p:grpSpPr>
          <p:sp>
            <p:nvSpPr>
              <p:cNvPr id="1050788" name="矩形 241"/>
              <p:cNvSpPr>
                <a:spLocks noChangeAspect="1" noMove="1" noResize="1" noRot="1" noAdjustHandles="1" noEditPoints="1" noChangeArrowheads="1" noChangeShapeType="1" noTextEdit="1"/>
              </p:cNvSpPr>
              <p:nvPr/>
            </p:nvSpPr>
            <p:spPr>
              <a:xfrm>
                <a:off x="5722082" y="2778829"/>
                <a:ext cx="538353" cy="400110"/>
              </a:xfrm>
              <a:prstGeom prst="rect"/>
              <a:blipFill>
                <a:blip xmlns:r="http://schemas.openxmlformats.org/officeDocument/2006/relationships" r:embed="rId1"/>
                <a:stretch>
                  <a:fillRect b="-1538"/>
                </a:stretch>
              </a:blipFill>
            </p:spPr>
            <p:txBody>
              <a:bodyPr/>
              <a:p>
                <a:r>
                  <a:rPr altLang="en-US" lang="zh-CN">
                    <a:noFill/>
                  </a:rPr>
                  <a:t> </a:t>
                </a:r>
              </a:p>
            </p:txBody>
          </p:sp>
          <p:grpSp>
            <p:nvGrpSpPr>
              <p:cNvPr id="340" name="Group 3211"/>
              <p:cNvGrpSpPr/>
              <p:nvPr/>
            </p:nvGrpSpPr>
            <p:grpSpPr bwMode="auto">
              <a:xfrm>
                <a:off x="3290961" y="1308100"/>
                <a:ext cx="4968875" cy="4760913"/>
                <a:chOff x="1756" y="824"/>
                <a:chExt cx="3130" cy="2999"/>
              </a:xfrm>
            </p:grpSpPr>
            <p:sp>
              <p:nvSpPr>
                <p:cNvPr id="1050789" name="Freeform 3076"/>
                <p:cNvSpPr/>
                <p:nvPr/>
              </p:nvSpPr>
              <p:spPr bwMode="auto">
                <a:xfrm>
                  <a:off x="3139" y="2852"/>
                  <a:ext cx="218" cy="145"/>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90" name="Line 3077"/>
                <p:cNvSpPr>
                  <a:spLocks noChangeShapeType="1"/>
                </p:cNvSpPr>
                <p:nvPr/>
              </p:nvSpPr>
              <p:spPr bwMode="auto">
                <a:xfrm flipH="1">
                  <a:off x="3143" y="2865"/>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91" name="Freeform 3078"/>
                <p:cNvSpPr/>
                <p:nvPr/>
              </p:nvSpPr>
              <p:spPr bwMode="auto">
                <a:xfrm>
                  <a:off x="3145" y="3107"/>
                  <a:ext cx="222" cy="121"/>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92" name="Freeform 3080"/>
                <p:cNvSpPr/>
                <p:nvPr/>
              </p:nvSpPr>
              <p:spPr bwMode="auto">
                <a:xfrm>
                  <a:off x="1811" y="3107"/>
                  <a:ext cx="220" cy="121"/>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93" name="Line 3081"/>
                <p:cNvSpPr>
                  <a:spLocks noChangeShapeType="1"/>
                </p:cNvSpPr>
                <p:nvPr/>
              </p:nvSpPr>
              <p:spPr bwMode="auto">
                <a:xfrm flipV="1">
                  <a:off x="2030" y="2864"/>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94" name="Freeform 3082"/>
                <p:cNvSpPr/>
                <p:nvPr/>
              </p:nvSpPr>
              <p:spPr bwMode="auto">
                <a:xfrm>
                  <a:off x="1801" y="2849"/>
                  <a:ext cx="224" cy="124"/>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95" name="Line 3083"/>
                <p:cNvSpPr>
                  <a:spLocks noChangeShapeType="1"/>
                </p:cNvSpPr>
                <p:nvPr/>
              </p:nvSpPr>
              <p:spPr bwMode="auto">
                <a:xfrm flipH="1">
                  <a:off x="1804" y="3788"/>
                  <a:ext cx="232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96" name="Line 3085"/>
                <p:cNvSpPr>
                  <a:spLocks noChangeShapeType="1"/>
                </p:cNvSpPr>
                <p:nvPr/>
              </p:nvSpPr>
              <p:spPr bwMode="auto">
                <a:xfrm flipH="1" flipV="1">
                  <a:off x="3369" y="3229"/>
                  <a:ext cx="0" cy="146"/>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97" name="Line 3086"/>
                <p:cNvSpPr>
                  <a:spLocks noChangeShapeType="1"/>
                </p:cNvSpPr>
                <p:nvPr/>
              </p:nvSpPr>
              <p:spPr bwMode="auto">
                <a:xfrm>
                  <a:off x="3198" y="1254"/>
                  <a:ext cx="281" cy="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98" name="Line 3089"/>
                <p:cNvSpPr>
                  <a:spLocks noChangeShapeType="1"/>
                </p:cNvSpPr>
                <p:nvPr/>
              </p:nvSpPr>
              <p:spPr bwMode="auto">
                <a:xfrm flipH="1">
                  <a:off x="2031" y="3052"/>
                  <a:ext cx="1106"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799" name="Line 3090"/>
                <p:cNvSpPr>
                  <a:spLocks noChangeShapeType="1"/>
                </p:cNvSpPr>
                <p:nvPr/>
              </p:nvSpPr>
              <p:spPr bwMode="auto">
                <a:xfrm flipH="1" flipV="1">
                  <a:off x="1807" y="1573"/>
                  <a:ext cx="0" cy="129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00" name="Line 3091"/>
                <p:cNvSpPr>
                  <a:spLocks noChangeShapeType="1"/>
                </p:cNvSpPr>
                <p:nvPr/>
              </p:nvSpPr>
              <p:spPr bwMode="auto">
                <a:xfrm flipH="1" flipV="1">
                  <a:off x="3352" y="2589"/>
                  <a:ext cx="0" cy="27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01" name="Line 3092"/>
                <p:cNvSpPr>
                  <a:spLocks noChangeShapeType="1"/>
                </p:cNvSpPr>
                <p:nvPr/>
              </p:nvSpPr>
              <p:spPr bwMode="auto">
                <a:xfrm flipH="1" flipV="1">
                  <a:off x="2577" y="2712"/>
                  <a:ext cx="0" cy="345"/>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02" name="Line 3093"/>
                <p:cNvSpPr>
                  <a:spLocks noChangeShapeType="1"/>
                </p:cNvSpPr>
                <p:nvPr/>
              </p:nvSpPr>
              <p:spPr bwMode="auto">
                <a:xfrm>
                  <a:off x="2862" y="1755"/>
                  <a:ext cx="0" cy="244"/>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03" name="Line 3095"/>
                <p:cNvSpPr>
                  <a:spLocks noChangeShapeType="1"/>
                </p:cNvSpPr>
                <p:nvPr/>
              </p:nvSpPr>
              <p:spPr bwMode="auto">
                <a:xfrm flipH="1">
                  <a:off x="1807" y="2724"/>
                  <a:ext cx="77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04" name="Line 3096"/>
                <p:cNvSpPr>
                  <a:spLocks noChangeShapeType="1"/>
                </p:cNvSpPr>
                <p:nvPr/>
              </p:nvSpPr>
              <p:spPr bwMode="auto">
                <a:xfrm flipH="1" flipV="1">
                  <a:off x="1813" y="856"/>
                  <a:ext cx="0" cy="444"/>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05" name="Rectangle 3097"/>
                <p:cNvSpPr>
                  <a:spLocks noChangeArrowheads="1"/>
                </p:cNvSpPr>
                <p:nvPr/>
              </p:nvSpPr>
              <p:spPr bwMode="auto">
                <a:xfrm>
                  <a:off x="1756" y="1300"/>
                  <a:ext cx="102" cy="272"/>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806" name="Oval 3099"/>
                <p:cNvSpPr>
                  <a:spLocks noChangeArrowheads="1"/>
                </p:cNvSpPr>
                <p:nvPr/>
              </p:nvSpPr>
              <p:spPr bwMode="auto">
                <a:xfrm>
                  <a:off x="4084" y="1679"/>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807" name="Rectangle 3105"/>
                <p:cNvSpPr>
                  <a:spLocks noChangeArrowheads="1"/>
                </p:cNvSpPr>
                <p:nvPr/>
              </p:nvSpPr>
              <p:spPr bwMode="auto">
                <a:xfrm>
                  <a:off x="3316" y="3375"/>
                  <a:ext cx="102" cy="272"/>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808" name="Line 3106"/>
                <p:cNvSpPr>
                  <a:spLocks noChangeShapeType="1"/>
                </p:cNvSpPr>
                <p:nvPr/>
              </p:nvSpPr>
              <p:spPr bwMode="auto">
                <a:xfrm flipH="1" flipV="1">
                  <a:off x="3367" y="3647"/>
                  <a:ext cx="0" cy="136"/>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09" name="Line 3110"/>
                <p:cNvSpPr>
                  <a:spLocks noChangeShapeType="1"/>
                </p:cNvSpPr>
                <p:nvPr/>
              </p:nvSpPr>
              <p:spPr bwMode="auto">
                <a:xfrm flipH="1" flipV="1">
                  <a:off x="1813" y="3234"/>
                  <a:ext cx="0" cy="146"/>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10" name="Rectangle 3111"/>
                <p:cNvSpPr>
                  <a:spLocks noChangeArrowheads="1"/>
                </p:cNvSpPr>
                <p:nvPr/>
              </p:nvSpPr>
              <p:spPr bwMode="auto">
                <a:xfrm>
                  <a:off x="1762" y="3375"/>
                  <a:ext cx="102" cy="272"/>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811" name="Line 3112"/>
                <p:cNvSpPr>
                  <a:spLocks noChangeShapeType="1"/>
                </p:cNvSpPr>
                <p:nvPr/>
              </p:nvSpPr>
              <p:spPr bwMode="auto">
                <a:xfrm flipH="1" flipV="1">
                  <a:off x="1817" y="3652"/>
                  <a:ext cx="0" cy="136"/>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12" name="Freeform 3116"/>
                <p:cNvSpPr/>
                <p:nvPr/>
              </p:nvSpPr>
              <p:spPr bwMode="auto">
                <a:xfrm flipH="1">
                  <a:off x="3698" y="2027"/>
                  <a:ext cx="228" cy="116"/>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13" name="Line 3117"/>
                <p:cNvSpPr>
                  <a:spLocks noChangeShapeType="1"/>
                </p:cNvSpPr>
                <p:nvPr/>
              </p:nvSpPr>
              <p:spPr bwMode="auto">
                <a:xfrm flipH="1">
                  <a:off x="3926" y="2025"/>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14" name="Freeform 3118"/>
                <p:cNvSpPr/>
                <p:nvPr/>
              </p:nvSpPr>
              <p:spPr bwMode="auto">
                <a:xfrm flipH="1">
                  <a:off x="3706" y="2269"/>
                  <a:ext cx="226" cy="119"/>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15" name="Freeform 3120"/>
                <p:cNvSpPr/>
                <p:nvPr/>
              </p:nvSpPr>
              <p:spPr bwMode="auto">
                <a:xfrm flipH="1">
                  <a:off x="2734" y="2250"/>
                  <a:ext cx="227"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16" name="Line 3121"/>
                <p:cNvSpPr>
                  <a:spLocks noChangeShapeType="1"/>
                </p:cNvSpPr>
                <p:nvPr/>
              </p:nvSpPr>
              <p:spPr bwMode="auto">
                <a:xfrm flipH="1" flipV="1">
                  <a:off x="2742" y="2025"/>
                  <a:ext cx="0" cy="36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17" name="Freeform 3122"/>
                <p:cNvSpPr/>
                <p:nvPr/>
              </p:nvSpPr>
              <p:spPr bwMode="auto">
                <a:xfrm flipH="1">
                  <a:off x="2742" y="2015"/>
                  <a:ext cx="231" cy="152"/>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18" name="Line 3123"/>
                <p:cNvSpPr>
                  <a:spLocks noChangeShapeType="1"/>
                </p:cNvSpPr>
                <p:nvPr/>
              </p:nvSpPr>
              <p:spPr bwMode="auto">
                <a:xfrm flipH="1">
                  <a:off x="2951" y="2584"/>
                  <a:ext cx="755"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19" name="Line 3124"/>
                <p:cNvSpPr>
                  <a:spLocks noChangeShapeType="1"/>
                </p:cNvSpPr>
                <p:nvPr/>
              </p:nvSpPr>
              <p:spPr bwMode="auto">
                <a:xfrm flipH="1" flipV="1">
                  <a:off x="2963" y="2393"/>
                  <a:ext cx="0" cy="194"/>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20" name="Line 3125"/>
                <p:cNvSpPr>
                  <a:spLocks noChangeShapeType="1"/>
                </p:cNvSpPr>
                <p:nvPr/>
              </p:nvSpPr>
              <p:spPr bwMode="auto">
                <a:xfrm flipH="1" flipV="1">
                  <a:off x="3709" y="2394"/>
                  <a:ext cx="0" cy="20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21" name="Line 3130"/>
                <p:cNvSpPr>
                  <a:spLocks noChangeShapeType="1"/>
                </p:cNvSpPr>
                <p:nvPr/>
              </p:nvSpPr>
              <p:spPr bwMode="auto">
                <a:xfrm flipH="1" flipV="1">
                  <a:off x="2969" y="1430"/>
                  <a:ext cx="0" cy="596"/>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22" name="Line 3132"/>
                <p:cNvSpPr>
                  <a:spLocks noChangeShapeType="1"/>
                </p:cNvSpPr>
                <p:nvPr/>
              </p:nvSpPr>
              <p:spPr bwMode="auto">
                <a:xfrm flipH="1" flipV="1">
                  <a:off x="3705" y="1424"/>
                  <a:ext cx="0" cy="617"/>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23" name="Freeform 3149"/>
                <p:cNvSpPr/>
                <p:nvPr/>
              </p:nvSpPr>
              <p:spPr bwMode="auto">
                <a:xfrm>
                  <a:off x="3481" y="1048"/>
                  <a:ext cx="224" cy="136"/>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type="none" w="med" len="med"/>
                  <a:tailEnd type="arrow"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24" name="Line 3150"/>
                <p:cNvSpPr>
                  <a:spLocks noChangeShapeType="1"/>
                </p:cNvSpPr>
                <p:nvPr/>
              </p:nvSpPr>
              <p:spPr bwMode="auto">
                <a:xfrm>
                  <a:off x="3481" y="1065"/>
                  <a:ext cx="0"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25" name="Freeform 3151"/>
                <p:cNvSpPr/>
                <p:nvPr/>
              </p:nvSpPr>
              <p:spPr bwMode="auto">
                <a:xfrm>
                  <a:off x="3475" y="1300"/>
                  <a:ext cx="234" cy="134"/>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none"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26" name="Freeform 3153"/>
                <p:cNvSpPr/>
                <p:nvPr/>
              </p:nvSpPr>
              <p:spPr bwMode="auto">
                <a:xfrm>
                  <a:off x="2963" y="1300"/>
                  <a:ext cx="232" cy="138"/>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tx1"/>
                  </a:solidFill>
                  <a:round/>
                  <a:headEnd type="none"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27" name="Line 3154"/>
                <p:cNvSpPr>
                  <a:spLocks noChangeShapeType="1"/>
                </p:cNvSpPr>
                <p:nvPr/>
              </p:nvSpPr>
              <p:spPr bwMode="auto">
                <a:xfrm flipV="1">
                  <a:off x="3194" y="1068"/>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28" name="Freeform 3155"/>
                <p:cNvSpPr/>
                <p:nvPr/>
              </p:nvSpPr>
              <p:spPr bwMode="auto">
                <a:xfrm>
                  <a:off x="2960" y="1056"/>
                  <a:ext cx="230" cy="136"/>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type="none" w="med" len="med"/>
                  <a:tailEnd type="arrow"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29" name="Line 3158"/>
                <p:cNvSpPr>
                  <a:spLocks noChangeShapeType="1"/>
                </p:cNvSpPr>
                <p:nvPr/>
              </p:nvSpPr>
              <p:spPr bwMode="auto">
                <a:xfrm flipH="1" flipV="1">
                  <a:off x="2965" y="866"/>
                  <a:ext cx="1" cy="20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30" name="Line 3159"/>
                <p:cNvSpPr>
                  <a:spLocks noChangeShapeType="1"/>
                </p:cNvSpPr>
                <p:nvPr/>
              </p:nvSpPr>
              <p:spPr bwMode="auto">
                <a:xfrm flipH="1" flipV="1">
                  <a:off x="3701" y="864"/>
                  <a:ext cx="0" cy="194"/>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31" name="Line 3160"/>
                <p:cNvSpPr>
                  <a:spLocks noChangeShapeType="1"/>
                </p:cNvSpPr>
                <p:nvPr/>
              </p:nvSpPr>
              <p:spPr bwMode="auto">
                <a:xfrm flipH="1" flipV="1">
                  <a:off x="3344" y="1256"/>
                  <a:ext cx="0" cy="476"/>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32" name="Line 3161"/>
                <p:cNvSpPr>
                  <a:spLocks noChangeShapeType="1"/>
                </p:cNvSpPr>
                <p:nvPr/>
              </p:nvSpPr>
              <p:spPr bwMode="auto">
                <a:xfrm flipH="1">
                  <a:off x="2967" y="1721"/>
                  <a:ext cx="377"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33" name="Line 3162"/>
                <p:cNvSpPr>
                  <a:spLocks noChangeShapeType="1"/>
                </p:cNvSpPr>
                <p:nvPr/>
              </p:nvSpPr>
              <p:spPr bwMode="auto">
                <a:xfrm flipH="1">
                  <a:off x="3703" y="1721"/>
                  <a:ext cx="377"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34" name="Line 3163"/>
                <p:cNvSpPr>
                  <a:spLocks noChangeShapeType="1"/>
                </p:cNvSpPr>
                <p:nvPr/>
              </p:nvSpPr>
              <p:spPr bwMode="auto">
                <a:xfrm flipH="1">
                  <a:off x="1802" y="866"/>
                  <a:ext cx="2333"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35" name="Oval 3165"/>
                <p:cNvSpPr>
                  <a:spLocks noChangeArrowheads="1"/>
                </p:cNvSpPr>
                <p:nvPr/>
              </p:nvSpPr>
              <p:spPr bwMode="auto">
                <a:xfrm>
                  <a:off x="4314" y="2165"/>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836" name="Line 3166"/>
                <p:cNvSpPr>
                  <a:spLocks noChangeShapeType="1"/>
                </p:cNvSpPr>
                <p:nvPr/>
              </p:nvSpPr>
              <p:spPr bwMode="auto">
                <a:xfrm flipH="1">
                  <a:off x="3932" y="2209"/>
                  <a:ext cx="384"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37" name="Oval 3167"/>
                <p:cNvSpPr>
                  <a:spLocks noChangeArrowheads="1"/>
                </p:cNvSpPr>
                <p:nvPr/>
              </p:nvSpPr>
              <p:spPr bwMode="auto">
                <a:xfrm>
                  <a:off x="2292" y="2167"/>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838" name="Line 3168"/>
                <p:cNvSpPr>
                  <a:spLocks noChangeShapeType="1"/>
                </p:cNvSpPr>
                <p:nvPr/>
              </p:nvSpPr>
              <p:spPr bwMode="auto">
                <a:xfrm flipH="1">
                  <a:off x="2362" y="2207"/>
                  <a:ext cx="37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39" name="Line 3169"/>
                <p:cNvSpPr>
                  <a:spLocks noChangeShapeType="1"/>
                </p:cNvSpPr>
                <p:nvPr/>
              </p:nvSpPr>
              <p:spPr bwMode="auto">
                <a:xfrm>
                  <a:off x="2858" y="1435"/>
                  <a:ext cx="0" cy="244"/>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40" name="Line 3170"/>
                <p:cNvSpPr>
                  <a:spLocks noChangeShapeType="1"/>
                </p:cNvSpPr>
                <p:nvPr/>
              </p:nvSpPr>
              <p:spPr bwMode="auto">
                <a:xfrm>
                  <a:off x="3804" y="1429"/>
                  <a:ext cx="0" cy="244"/>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41" name="Line 3171"/>
                <p:cNvSpPr>
                  <a:spLocks noChangeShapeType="1"/>
                </p:cNvSpPr>
                <p:nvPr/>
              </p:nvSpPr>
              <p:spPr bwMode="auto">
                <a:xfrm rot="10800000" flipV="1">
                  <a:off x="3602" y="1755"/>
                  <a:ext cx="0" cy="244"/>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42" name="Line 3172"/>
                <p:cNvSpPr>
                  <a:spLocks noChangeShapeType="1"/>
                </p:cNvSpPr>
                <p:nvPr/>
              </p:nvSpPr>
              <p:spPr bwMode="auto">
                <a:xfrm rot="16200000">
                  <a:off x="4350" y="1507"/>
                  <a:ext cx="0" cy="244"/>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43" name="Line 3173"/>
                <p:cNvSpPr>
                  <a:spLocks noChangeShapeType="1"/>
                </p:cNvSpPr>
                <p:nvPr/>
              </p:nvSpPr>
              <p:spPr bwMode="auto">
                <a:xfrm flipH="1">
                  <a:off x="4148" y="1721"/>
                  <a:ext cx="497" cy="0"/>
                </a:xfrm>
                <a:prstGeom prst="line"/>
                <a:noFill/>
                <a:ln w="38100">
                  <a:solidFill>
                    <a:schemeClr val="tx1"/>
                  </a:solidFill>
                  <a:prstDash val="solid"/>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44" name="Oval 3174"/>
                <p:cNvSpPr>
                  <a:spLocks noChangeArrowheads="1"/>
                </p:cNvSpPr>
                <p:nvPr/>
              </p:nvSpPr>
              <p:spPr bwMode="auto">
                <a:xfrm>
                  <a:off x="4138" y="824"/>
                  <a:ext cx="79" cy="79"/>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845" name="Oval 3175"/>
                <p:cNvSpPr>
                  <a:spLocks noChangeArrowheads="1"/>
                </p:cNvSpPr>
                <p:nvPr/>
              </p:nvSpPr>
              <p:spPr bwMode="auto">
                <a:xfrm>
                  <a:off x="4129" y="3746"/>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846" name="Line 3178"/>
                <p:cNvSpPr>
                  <a:spLocks noChangeShapeType="1"/>
                </p:cNvSpPr>
                <p:nvPr/>
              </p:nvSpPr>
              <p:spPr bwMode="auto">
                <a:xfrm flipV="1">
                  <a:off x="4635" y="1713"/>
                  <a:ext cx="0" cy="789"/>
                </a:xfrm>
                <a:prstGeom prst="line"/>
                <a:noFill/>
                <a:ln w="38100">
                  <a:solidFill>
                    <a:schemeClr val="tx1"/>
                  </a:solidFill>
                  <a:prstDash val="solid"/>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47" name="Rectangle 3180"/>
                <p:cNvSpPr>
                  <a:spLocks noChangeArrowheads="1"/>
                </p:cNvSpPr>
                <p:nvPr/>
              </p:nvSpPr>
              <p:spPr bwMode="auto">
                <a:xfrm>
                  <a:off x="4580" y="2472"/>
                  <a:ext cx="102" cy="272"/>
                </a:xfrm>
                <a:prstGeom prst="rect"/>
                <a:solidFill>
                  <a:srgbClr val="FFFFFF"/>
                </a:solidFill>
                <a:ln w="38100">
                  <a:solidFill>
                    <a:schemeClr val="tx1"/>
                  </a:solidFill>
                  <a:miter lim="800000"/>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0848" name="Line 3182"/>
                <p:cNvSpPr>
                  <a:spLocks noChangeShapeType="1"/>
                </p:cNvSpPr>
                <p:nvPr/>
              </p:nvSpPr>
              <p:spPr bwMode="auto">
                <a:xfrm flipH="1" flipV="1">
                  <a:off x="4635" y="2740"/>
                  <a:ext cx="0" cy="27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49" name="Line 3183"/>
                <p:cNvSpPr>
                  <a:spLocks noChangeShapeType="1"/>
                </p:cNvSpPr>
                <p:nvPr/>
              </p:nvSpPr>
              <p:spPr bwMode="auto">
                <a:xfrm>
                  <a:off x="4565" y="3004"/>
                  <a:ext cx="14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50" name="Rectangle 3185"/>
                <p:cNvSpPr>
                  <a:spLocks noChangeArrowheads="1"/>
                </p:cNvSpPr>
                <p:nvPr/>
              </p:nvSpPr>
              <p:spPr bwMode="auto">
                <a:xfrm>
                  <a:off x="4777" y="2246"/>
                  <a:ext cx="109" cy="230"/>
                </a:xfrm>
                <a:prstGeom prst="rect"/>
                <a:noFill/>
                <a:ln w="38100">
                  <a:solidFill>
                    <a:schemeClr val="bg1"/>
                  </a:solidFill>
                  <a:miter lim="800000"/>
                  <a:headEnd/>
                  <a:tailEnd/>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0851" name="Rectangle 3186"/>
                <p:cNvSpPr>
                  <a:spLocks noChangeArrowheads="1"/>
                </p:cNvSpPr>
                <p:nvPr/>
              </p:nvSpPr>
              <p:spPr bwMode="auto">
                <a:xfrm>
                  <a:off x="4773" y="2728"/>
                  <a:ext cx="112" cy="269"/>
                </a:xfrm>
                <a:prstGeom prst="rect"/>
                <a:noFill/>
                <a:ln w="38100">
                  <a:solidFill>
                    <a:schemeClr val="bg1"/>
                  </a:solidFill>
                  <a:miter lim="800000"/>
                  <a:headEnd/>
                  <a:tailEnd/>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grpSp>
          <p:sp>
            <p:nvSpPr>
              <p:cNvPr id="1050852" name="矩形 243"/>
              <p:cNvSpPr>
                <a:spLocks noChangeAspect="1" noMove="1" noResize="1" noRot="1" noAdjustHandles="1" noEditPoints="1" noChangeArrowheads="1" noChangeShapeType="1" noTextEdit="1"/>
              </p:cNvSpPr>
              <p:nvPr/>
            </p:nvSpPr>
            <p:spPr>
              <a:xfrm>
                <a:off x="3434720" y="2079831"/>
                <a:ext cx="515206" cy="400110"/>
              </a:xfrm>
              <a:prstGeom prst="rect"/>
              <a:blipFill>
                <a:blip xmlns:r="http://schemas.openxmlformats.org/officeDocument/2006/relationships" r:embed="rId2"/>
                <a:stretch>
                  <a:fillRect/>
                </a:stretch>
              </a:blipFill>
            </p:spPr>
            <p:txBody>
              <a:bodyPr/>
              <a:p>
                <a:r>
                  <a:rPr altLang="en-US" lang="zh-CN">
                    <a:noFill/>
                  </a:rPr>
                  <a:t> </a:t>
                </a:r>
              </a:p>
            </p:txBody>
          </p:sp>
          <p:sp>
            <p:nvSpPr>
              <p:cNvPr id="1050853" name="矩形 244"/>
              <p:cNvSpPr>
                <a:spLocks noChangeAspect="1" noMove="1" noResize="1" noRot="1" noAdjustHandles="1" noEditPoints="1" noChangeArrowheads="1" noChangeShapeType="1" noTextEdit="1"/>
              </p:cNvSpPr>
              <p:nvPr/>
            </p:nvSpPr>
            <p:spPr>
              <a:xfrm>
                <a:off x="7271573" y="1152466"/>
                <a:ext cx="808876" cy="400110"/>
              </a:xfrm>
              <a:prstGeom prst="rect"/>
              <a:blipFill>
                <a:blip xmlns:r="http://schemas.openxmlformats.org/officeDocument/2006/relationships" r:embed="rId3"/>
                <a:stretch>
                  <a:fillRect b="-1538"/>
                </a:stretch>
              </a:blipFill>
            </p:spPr>
            <p:txBody>
              <a:bodyPr/>
              <a:p>
                <a:r>
                  <a:rPr altLang="en-US" lang="zh-CN">
                    <a:noFill/>
                  </a:rPr>
                  <a:t> </a:t>
                </a:r>
              </a:p>
            </p:txBody>
          </p:sp>
          <p:sp>
            <p:nvSpPr>
              <p:cNvPr id="1050854" name="矩形 246"/>
              <p:cNvSpPr>
                <a:spLocks noChangeAspect="1" noMove="1" noResize="1" noRot="1" noAdjustHandles="1" noEditPoints="1" noChangeArrowheads="1" noChangeShapeType="1" noTextEdit="1"/>
              </p:cNvSpPr>
              <p:nvPr/>
            </p:nvSpPr>
            <p:spPr>
              <a:xfrm>
                <a:off x="3957496" y="3518665"/>
                <a:ext cx="578428" cy="400110"/>
              </a:xfrm>
              <a:prstGeom prst="rect"/>
              <a:blipFill>
                <a:blip xmlns:r="http://schemas.openxmlformats.org/officeDocument/2006/relationships" r:embed="rId4"/>
                <a:stretch>
                  <a:fillRect/>
                </a:stretch>
              </a:blipFill>
            </p:spPr>
            <p:txBody>
              <a:bodyPr/>
              <a:p>
                <a:r>
                  <a:rPr altLang="en-US" lang="zh-CN">
                    <a:noFill/>
                  </a:rPr>
                  <a:t> </a:t>
                </a:r>
              </a:p>
            </p:txBody>
          </p:sp>
          <p:sp>
            <p:nvSpPr>
              <p:cNvPr id="1050855" name="矩形 247"/>
              <p:cNvSpPr>
                <a:spLocks noChangeAspect="1" noMove="1" noResize="1" noRot="1" noAdjustHandles="1" noEditPoints="1" noChangeArrowheads="1" noChangeShapeType="1" noTextEdit="1"/>
              </p:cNvSpPr>
              <p:nvPr/>
            </p:nvSpPr>
            <p:spPr>
              <a:xfrm>
                <a:off x="7215261" y="3505964"/>
                <a:ext cx="578428" cy="400110"/>
              </a:xfrm>
              <a:prstGeom prst="rect"/>
              <a:blipFill>
                <a:blip xmlns:r="http://schemas.openxmlformats.org/officeDocument/2006/relationships" r:embed="rId5"/>
                <a:stretch>
                  <a:fillRect/>
                </a:stretch>
              </a:blipFill>
            </p:spPr>
            <p:txBody>
              <a:bodyPr/>
              <a:p>
                <a:r>
                  <a:rPr altLang="en-US" lang="zh-CN">
                    <a:noFill/>
                  </a:rPr>
                  <a:t> </a:t>
                </a:r>
              </a:p>
            </p:txBody>
          </p:sp>
          <p:sp>
            <p:nvSpPr>
              <p:cNvPr id="1050856" name="矩形 248"/>
              <p:cNvSpPr>
                <a:spLocks noChangeAspect="1" noMove="1" noResize="1" noRot="1" noAdjustHandles="1" noEditPoints="1" noChangeArrowheads="1" noChangeShapeType="1" noTextEdit="1"/>
              </p:cNvSpPr>
              <p:nvPr/>
            </p:nvSpPr>
            <p:spPr>
              <a:xfrm>
                <a:off x="4492487" y="2227174"/>
                <a:ext cx="538353" cy="400110"/>
              </a:xfrm>
              <a:prstGeom prst="rect"/>
              <a:blipFill>
                <a:blip xmlns:r="http://schemas.openxmlformats.org/officeDocument/2006/relationships" r:embed="rId6"/>
                <a:stretch>
                  <a:fillRect/>
                </a:stretch>
              </a:blipFill>
            </p:spPr>
            <p:txBody>
              <a:bodyPr/>
              <a:p>
                <a:r>
                  <a:rPr altLang="en-US" lang="zh-CN">
                    <a:noFill/>
                  </a:rPr>
                  <a:t> </a:t>
                </a:r>
              </a:p>
            </p:txBody>
          </p:sp>
          <p:sp>
            <p:nvSpPr>
              <p:cNvPr id="1050857" name="文本框 250"/>
              <p:cNvSpPr txBox="1"/>
              <p:nvPr/>
            </p:nvSpPr>
            <p:spPr>
              <a:xfrm>
                <a:off x="4957347" y="1785938"/>
                <a:ext cx="587063"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T5</a:t>
                </a:r>
                <a:endParaRPr altLang="en-US" b="1" dirty="0" sz="2000" lang="zh-CN">
                  <a:latin typeface="Arial" panose="020B0604020202020204" pitchFamily="34" charset="0"/>
                  <a:cs typeface="Arial" panose="020B0604020202020204" pitchFamily="34" charset="0"/>
                </a:endParaRPr>
              </a:p>
            </p:txBody>
          </p:sp>
          <p:sp>
            <p:nvSpPr>
              <p:cNvPr id="1050858" name="文本框 251"/>
              <p:cNvSpPr txBox="1"/>
              <p:nvPr/>
            </p:nvSpPr>
            <p:spPr>
              <a:xfrm>
                <a:off x="6142969" y="1771887"/>
                <a:ext cx="587063"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T6</a:t>
                </a:r>
                <a:endParaRPr altLang="en-US" b="1" dirty="0" sz="2000" lang="zh-CN">
                  <a:latin typeface="Arial" panose="020B0604020202020204" pitchFamily="34" charset="0"/>
                  <a:cs typeface="Arial" panose="020B0604020202020204" pitchFamily="34" charset="0"/>
                </a:endParaRPr>
              </a:p>
            </p:txBody>
          </p:sp>
          <p:sp>
            <p:nvSpPr>
              <p:cNvPr id="1050859" name="矩形 252"/>
              <p:cNvSpPr>
                <a:spLocks noChangeAspect="1" noMove="1" noResize="1" noRot="1" noAdjustHandles="1" noEditPoints="1" noChangeArrowheads="1" noChangeShapeType="1" noTextEdit="1"/>
              </p:cNvSpPr>
              <p:nvPr/>
            </p:nvSpPr>
            <p:spPr>
              <a:xfrm>
                <a:off x="4533975" y="2714596"/>
                <a:ext cx="538353" cy="400110"/>
              </a:xfrm>
              <a:prstGeom prst="rect"/>
              <a:blipFill>
                <a:blip xmlns:r="http://schemas.openxmlformats.org/officeDocument/2006/relationships" r:embed="rId7"/>
                <a:stretch>
                  <a:fillRect/>
                </a:stretch>
              </a:blipFill>
            </p:spPr>
            <p:txBody>
              <a:bodyPr/>
              <a:p>
                <a:r>
                  <a:rPr altLang="en-US" lang="zh-CN">
                    <a:noFill/>
                  </a:rPr>
                  <a:t> </a:t>
                </a:r>
              </a:p>
            </p:txBody>
          </p:sp>
          <p:sp>
            <p:nvSpPr>
              <p:cNvPr id="1050860" name="矩形 253"/>
              <p:cNvSpPr>
                <a:spLocks noChangeAspect="1" noMove="1" noResize="1" noRot="1" noAdjustHandles="1" noEditPoints="1" noChangeArrowheads="1" noChangeShapeType="1" noTextEdit="1"/>
              </p:cNvSpPr>
              <p:nvPr/>
            </p:nvSpPr>
            <p:spPr>
              <a:xfrm>
                <a:off x="6505226" y="2251987"/>
                <a:ext cx="538353" cy="400110"/>
              </a:xfrm>
              <a:prstGeom prst="rect"/>
              <a:blipFill>
                <a:blip xmlns:r="http://schemas.openxmlformats.org/officeDocument/2006/relationships" r:embed="rId8"/>
                <a:stretch>
                  <a:fillRect/>
                </a:stretch>
              </a:blipFill>
            </p:spPr>
            <p:txBody>
              <a:bodyPr/>
              <a:p>
                <a:r>
                  <a:rPr altLang="en-US" lang="zh-CN">
                    <a:noFill/>
                  </a:rPr>
                  <a:t> </a:t>
                </a:r>
              </a:p>
            </p:txBody>
          </p:sp>
          <p:sp>
            <p:nvSpPr>
              <p:cNvPr id="1050861" name="文本框 254"/>
              <p:cNvSpPr txBox="1"/>
              <p:nvPr/>
            </p:nvSpPr>
            <p:spPr>
              <a:xfrm>
                <a:off x="4990128" y="3300352"/>
                <a:ext cx="49317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T1</a:t>
                </a:r>
                <a:endParaRPr altLang="en-US" b="1" dirty="0" sz="2000" lang="zh-CN">
                  <a:latin typeface="Arial" panose="020B0604020202020204" pitchFamily="34" charset="0"/>
                  <a:cs typeface="Arial" panose="020B0604020202020204" pitchFamily="34" charset="0"/>
                </a:endParaRPr>
              </a:p>
            </p:txBody>
          </p:sp>
          <p:sp>
            <p:nvSpPr>
              <p:cNvPr id="1050862" name="文本框 255"/>
              <p:cNvSpPr txBox="1"/>
              <p:nvPr/>
            </p:nvSpPr>
            <p:spPr>
              <a:xfrm>
                <a:off x="6171843" y="3281332"/>
                <a:ext cx="49317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T2</a:t>
                </a:r>
                <a:endParaRPr altLang="en-US" b="1" dirty="0" sz="2000" lang="zh-CN">
                  <a:latin typeface="Arial" panose="020B0604020202020204" pitchFamily="34" charset="0"/>
                  <a:cs typeface="Arial" panose="020B0604020202020204" pitchFamily="34" charset="0"/>
                </a:endParaRPr>
              </a:p>
            </p:txBody>
          </p:sp>
          <p:sp>
            <p:nvSpPr>
              <p:cNvPr id="1050863" name="文本框 256"/>
              <p:cNvSpPr txBox="1"/>
              <p:nvPr/>
            </p:nvSpPr>
            <p:spPr>
              <a:xfrm>
                <a:off x="5567436" y="4617978"/>
                <a:ext cx="49317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T3</a:t>
                </a:r>
                <a:endParaRPr altLang="en-US" b="1" dirty="0" sz="2000" lang="zh-CN">
                  <a:latin typeface="Arial" panose="020B0604020202020204" pitchFamily="34" charset="0"/>
                  <a:cs typeface="Arial" panose="020B0604020202020204" pitchFamily="34" charset="0"/>
                </a:endParaRPr>
              </a:p>
            </p:txBody>
          </p:sp>
          <p:sp>
            <p:nvSpPr>
              <p:cNvPr id="1050864" name="矩形 257"/>
              <p:cNvSpPr>
                <a:spLocks noChangeAspect="1" noMove="1" noResize="1" noRot="1" noAdjustHandles="1" noEditPoints="1" noChangeArrowheads="1" noChangeShapeType="1" noTextEdit="1"/>
              </p:cNvSpPr>
              <p:nvPr/>
            </p:nvSpPr>
            <p:spPr>
              <a:xfrm>
                <a:off x="5848423" y="5373658"/>
                <a:ext cx="521168" cy="400110"/>
              </a:xfrm>
              <a:prstGeom prst="rect"/>
              <a:blipFill>
                <a:blip xmlns:r="http://schemas.openxmlformats.org/officeDocument/2006/relationships" r:embed="rId9"/>
                <a:stretch>
                  <a:fillRect/>
                </a:stretch>
              </a:blipFill>
            </p:spPr>
            <p:txBody>
              <a:bodyPr/>
              <a:p>
                <a:r>
                  <a:rPr altLang="en-US" lang="zh-CN">
                    <a:noFill/>
                  </a:rPr>
                  <a:t> </a:t>
                </a:r>
              </a:p>
            </p:txBody>
          </p:sp>
          <p:sp>
            <p:nvSpPr>
              <p:cNvPr id="1050865" name="矩形 258"/>
              <p:cNvSpPr>
                <a:spLocks noChangeAspect="1" noMove="1" noResize="1" noRot="1" noAdjustHandles="1" noEditPoints="1" noChangeArrowheads="1" noChangeShapeType="1" noTextEdit="1"/>
              </p:cNvSpPr>
              <p:nvPr/>
            </p:nvSpPr>
            <p:spPr>
              <a:xfrm>
                <a:off x="2857106" y="5373658"/>
                <a:ext cx="521168" cy="400110"/>
              </a:xfrm>
              <a:prstGeom prst="rect"/>
              <a:blipFill>
                <a:blip xmlns:r="http://schemas.openxmlformats.org/officeDocument/2006/relationships" r:embed="rId10"/>
                <a:stretch>
                  <a:fillRect/>
                </a:stretch>
              </a:blipFill>
            </p:spPr>
            <p:txBody>
              <a:bodyPr/>
              <a:p>
                <a:r>
                  <a:rPr altLang="en-US" lang="zh-CN">
                    <a:noFill/>
                  </a:rPr>
                  <a:t> </a:t>
                </a:r>
              </a:p>
            </p:txBody>
          </p:sp>
          <p:sp>
            <p:nvSpPr>
              <p:cNvPr id="1050866" name="文本框 260"/>
              <p:cNvSpPr txBox="1"/>
              <p:nvPr/>
            </p:nvSpPr>
            <p:spPr>
              <a:xfrm>
                <a:off x="3192536" y="4621946"/>
                <a:ext cx="493171"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T4</a:t>
                </a:r>
                <a:endParaRPr altLang="en-US" b="1" dirty="0" sz="2000" lang="zh-CN">
                  <a:latin typeface="Arial" panose="020B0604020202020204" pitchFamily="34" charset="0"/>
                  <a:cs typeface="Arial" panose="020B0604020202020204" pitchFamily="34" charset="0"/>
                </a:endParaRPr>
              </a:p>
            </p:txBody>
          </p:sp>
          <p:sp>
            <p:nvSpPr>
              <p:cNvPr id="1050867" name="矩形 261"/>
              <p:cNvSpPr>
                <a:spLocks noChangeAspect="1" noMove="1" noResize="1" noRot="1" noAdjustHandles="1" noEditPoints="1" noChangeArrowheads="1" noChangeShapeType="1" noTextEdit="1"/>
              </p:cNvSpPr>
              <p:nvPr/>
            </p:nvSpPr>
            <p:spPr>
              <a:xfrm>
                <a:off x="3952949" y="3049089"/>
                <a:ext cx="434734" cy="400110"/>
              </a:xfrm>
              <a:prstGeom prst="rect"/>
              <a:blipFill>
                <a:blip xmlns:r="http://schemas.openxmlformats.org/officeDocument/2006/relationships" r:embed="rId11"/>
                <a:stretch>
                  <a:fillRect/>
                </a:stretch>
              </a:blipFill>
            </p:spPr>
            <p:txBody>
              <a:bodyPr/>
              <a:p>
                <a:r>
                  <a:rPr altLang="en-US" lang="zh-CN">
                    <a:noFill/>
                  </a:rPr>
                  <a:t> </a:t>
                </a:r>
              </a:p>
            </p:txBody>
          </p:sp>
          <p:sp>
            <p:nvSpPr>
              <p:cNvPr id="1050868" name="矩形 262"/>
              <p:cNvSpPr>
                <a:spLocks noChangeAspect="1" noMove="1" noResize="1" noRot="1" noAdjustHandles="1" noEditPoints="1" noChangeArrowheads="1" noChangeShapeType="1" noTextEdit="1"/>
              </p:cNvSpPr>
              <p:nvPr/>
            </p:nvSpPr>
            <p:spPr>
              <a:xfrm>
                <a:off x="7197799" y="3049089"/>
                <a:ext cx="434734" cy="400110"/>
              </a:xfrm>
              <a:prstGeom prst="rect"/>
              <a:blipFill>
                <a:blip xmlns:r="http://schemas.openxmlformats.org/officeDocument/2006/relationships" r:embed="rId12"/>
                <a:stretch>
                  <a:fillRect/>
                </a:stretch>
              </a:blipFill>
            </p:spPr>
            <p:txBody>
              <a:bodyPr/>
              <a:p>
                <a:r>
                  <a:rPr altLang="en-US" lang="zh-CN">
                    <a:noFill/>
                  </a:rPr>
                  <a:t> </a:t>
                </a:r>
              </a:p>
            </p:txBody>
          </p:sp>
          <p:sp>
            <p:nvSpPr>
              <p:cNvPr id="1050869" name="矩形 263"/>
              <p:cNvSpPr>
                <a:spLocks noChangeAspect="1" noMove="1" noResize="1" noRot="1" noAdjustHandles="1" noEditPoints="1" noChangeArrowheads="1" noChangeShapeType="1" noTextEdit="1"/>
              </p:cNvSpPr>
              <p:nvPr/>
            </p:nvSpPr>
            <p:spPr>
              <a:xfrm>
                <a:off x="7099363" y="2118460"/>
                <a:ext cx="446981" cy="400110"/>
              </a:xfrm>
              <a:prstGeom prst="rect"/>
              <a:blipFill>
                <a:blip xmlns:r="http://schemas.openxmlformats.org/officeDocument/2006/relationships" r:embed="rId13"/>
                <a:stretch>
                  <a:fillRect/>
                </a:stretch>
              </a:blipFill>
            </p:spPr>
            <p:txBody>
              <a:bodyPr/>
              <a:p>
                <a:r>
                  <a:rPr altLang="en-US" lang="zh-CN">
                    <a:noFill/>
                  </a:rPr>
                  <a:t> </a:t>
                </a:r>
              </a:p>
            </p:txBody>
          </p:sp>
          <p:sp>
            <p:nvSpPr>
              <p:cNvPr id="1050870" name="矩形 264"/>
              <p:cNvSpPr>
                <a:spLocks noChangeAspect="1" noMove="1" noResize="1" noRot="1" noAdjustHandles="1" noEditPoints="1" noChangeArrowheads="1" noChangeShapeType="1" noTextEdit="1"/>
              </p:cNvSpPr>
              <p:nvPr/>
            </p:nvSpPr>
            <p:spPr>
              <a:xfrm>
                <a:off x="7849765" y="3930650"/>
                <a:ext cx="512704" cy="400110"/>
              </a:xfrm>
              <a:prstGeom prst="rect"/>
              <a:blipFill>
                <a:blip xmlns:r="http://schemas.openxmlformats.org/officeDocument/2006/relationships" r:embed="rId14"/>
                <a:stretch>
                  <a:fillRect/>
                </a:stretch>
              </a:blipFill>
            </p:spPr>
            <p:txBody>
              <a:bodyPr/>
              <a:p>
                <a:r>
                  <a:rPr altLang="en-US" lang="zh-CN">
                    <a:noFill/>
                  </a:rPr>
                  <a:t> </a:t>
                </a:r>
              </a:p>
            </p:txBody>
          </p:sp>
          <p:sp>
            <p:nvSpPr>
              <p:cNvPr id="1050871" name="矩形 265"/>
              <p:cNvSpPr>
                <a:spLocks noChangeAspect="1" noMove="1" noResize="1" noRot="1" noAdjustHandles="1" noEditPoints="1" noChangeArrowheads="1" noChangeShapeType="1" noTextEdit="1"/>
              </p:cNvSpPr>
              <p:nvPr/>
            </p:nvSpPr>
            <p:spPr>
              <a:xfrm>
                <a:off x="7869432" y="3602038"/>
                <a:ext cx="434734" cy="400110"/>
              </a:xfrm>
              <a:prstGeom prst="rect"/>
              <a:blipFill>
                <a:blip xmlns:r="http://schemas.openxmlformats.org/officeDocument/2006/relationships" r:embed="rId15"/>
                <a:stretch>
                  <a:fillRect/>
                </a:stretch>
              </a:blipFill>
            </p:spPr>
            <p:txBody>
              <a:bodyPr/>
              <a:p>
                <a:r>
                  <a:rPr altLang="en-US" lang="zh-CN">
                    <a:noFill/>
                  </a:rPr>
                  <a:t> </a:t>
                </a:r>
              </a:p>
            </p:txBody>
          </p:sp>
          <p:sp>
            <p:nvSpPr>
              <p:cNvPr id="1050872" name="矩形 266"/>
              <p:cNvSpPr>
                <a:spLocks noChangeAspect="1" noMove="1" noResize="1" noRot="1" noAdjustHandles="1" noEditPoints="1" noChangeArrowheads="1" noChangeShapeType="1" noTextEdit="1"/>
              </p:cNvSpPr>
              <p:nvPr/>
            </p:nvSpPr>
            <p:spPr>
              <a:xfrm>
                <a:off x="7869311" y="4282026"/>
                <a:ext cx="434734" cy="400110"/>
              </a:xfrm>
              <a:prstGeom prst="rect"/>
              <a:blipFill>
                <a:blip xmlns:r="http://schemas.openxmlformats.org/officeDocument/2006/relationships" r:embed="rId16"/>
                <a:stretch>
                  <a:fillRect/>
                </a:stretch>
              </a:blipFill>
            </p:spPr>
            <p:txBody>
              <a:bodyPr/>
              <a:p>
                <a:r>
                  <a:rPr altLang="en-US" lang="zh-CN">
                    <a:noFill/>
                  </a:rPr>
                  <a:t> </a:t>
                </a:r>
              </a:p>
            </p:txBody>
          </p:sp>
        </p:grpSp>
        <p:sp>
          <p:nvSpPr>
            <p:cNvPr id="1050873" name="矩形 240"/>
            <p:cNvSpPr>
              <a:spLocks noChangeAspect="1" noMove="1" noResize="1" noRot="1" noAdjustHandles="1" noEditPoints="1" noChangeArrowheads="1" noChangeShapeType="1" noTextEdit="1"/>
            </p:cNvSpPr>
            <p:nvPr/>
          </p:nvSpPr>
          <p:spPr>
            <a:xfrm>
              <a:off x="8041010" y="3764890"/>
              <a:ext cx="522772" cy="400110"/>
            </a:xfrm>
            <a:prstGeom prst="rect"/>
            <a:blipFill>
              <a:blip xmlns:r="http://schemas.openxmlformats.org/officeDocument/2006/relationships" r:embed="rId17"/>
              <a:stretch>
                <a:fillRect b="-1515"/>
              </a:stretch>
            </a:blipFill>
          </p:spPr>
          <p:txBody>
            <a:bodyPr/>
            <a:p>
              <a:r>
                <a:rPr altLang="en-US" lang="zh-CN">
                  <a:noFill/>
                </a:rPr>
                <a:t> </a:t>
              </a:r>
            </a:p>
          </p:txBody>
        </p:sp>
      </p:grpSp>
      <p:sp>
        <p:nvSpPr>
          <p:cNvPr id="1050874" name="矩形 376"/>
          <p:cNvSpPr>
            <a:spLocks noChangeAspect="1" noMove="1" noResize="1" noRot="1" noAdjustHandles="1" noEditPoints="1" noChangeArrowheads="1" noChangeShapeType="1" noTextEdit="1"/>
          </p:cNvSpPr>
          <p:nvPr/>
        </p:nvSpPr>
        <p:spPr>
          <a:xfrm>
            <a:off x="436557" y="1479127"/>
            <a:ext cx="3145817" cy="461665"/>
          </a:xfrm>
          <a:prstGeom prst="rect"/>
          <a:blipFill>
            <a:blip xmlns:r="http://schemas.openxmlformats.org/officeDocument/2006/relationships" r:embed="rId18"/>
            <a:stretch>
              <a:fillRect b="-4000"/>
            </a:stretch>
          </a:blipFill>
        </p:spPr>
        <p:txBody>
          <a:bodyPr/>
          <a:p>
            <a:r>
              <a:rPr altLang="en-US" lang="zh-CN">
                <a:noFill/>
              </a:rPr>
              <a:t> </a:t>
            </a:r>
          </a:p>
        </p:txBody>
      </p:sp>
      <p:sp>
        <p:nvSpPr>
          <p:cNvPr id="1050875" name="矩形 377"/>
          <p:cNvSpPr>
            <a:spLocks noChangeAspect="1" noMove="1" noResize="1" noRot="1" noAdjustHandles="1" noEditPoints="1" noChangeArrowheads="1" noChangeShapeType="1" noTextEdit="1"/>
          </p:cNvSpPr>
          <p:nvPr/>
        </p:nvSpPr>
        <p:spPr>
          <a:xfrm>
            <a:off x="248695" y="2060333"/>
            <a:ext cx="3359079" cy="461665"/>
          </a:xfrm>
          <a:prstGeom prst="rect"/>
          <a:blipFill>
            <a:blip xmlns:r="http://schemas.openxmlformats.org/officeDocument/2006/relationships" r:embed="rId19"/>
            <a:stretch>
              <a:fillRect b="-1316"/>
            </a:stretch>
          </a:blipFill>
        </p:spPr>
        <p:txBody>
          <a:bodyPr/>
          <a:p>
            <a:r>
              <a:rPr altLang="en-US" lang="zh-CN">
                <a:noFill/>
              </a:rPr>
              <a:t> </a:t>
            </a:r>
          </a:p>
        </p:txBody>
      </p:sp>
      <p:sp>
        <p:nvSpPr>
          <p:cNvPr id="1050876" name="矩形 378"/>
          <p:cNvSpPr>
            <a:spLocks noChangeAspect="1" noMove="1" noResize="1" noRot="1" noAdjustHandles="1" noEditPoints="1" noChangeArrowheads="1" noChangeShapeType="1" noTextEdit="1"/>
          </p:cNvSpPr>
          <p:nvPr/>
        </p:nvSpPr>
        <p:spPr>
          <a:xfrm>
            <a:off x="457756" y="2717454"/>
            <a:ext cx="2783697" cy="878510"/>
          </a:xfrm>
          <a:prstGeom prst="rect"/>
          <a:blipFill>
            <a:blip xmlns:r="http://schemas.openxmlformats.org/officeDocument/2006/relationships" r:embed="rId20"/>
            <a:stretch>
              <a:fillRect/>
            </a:stretch>
          </a:blipFill>
        </p:spPr>
        <p:txBody>
          <a:bodyPr/>
          <a:p>
            <a:r>
              <a:rPr altLang="en-US" lang="zh-CN">
                <a:noFill/>
              </a:rPr>
              <a:t> </a:t>
            </a:r>
          </a:p>
        </p:txBody>
      </p:sp>
      <p:sp>
        <p:nvSpPr>
          <p:cNvPr id="1050877" name="矩形 8"/>
          <p:cNvSpPr/>
          <p:nvPr/>
        </p:nvSpPr>
        <p:spPr>
          <a:xfrm>
            <a:off x="181197" y="3824587"/>
            <a:ext cx="3636329" cy="1158240"/>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Double the voltage gain of single-ended output using current mirror</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874"/>
                                        </p:tgtEl>
                                        <p:attrNameLst>
                                          <p:attrName>style.visibility</p:attrName>
                                        </p:attrNameLst>
                                      </p:cBhvr>
                                      <p:to>
                                        <p:strVal val="visible"/>
                                      </p:to>
                                    </p:set>
                                    <p:animEffect transition="in" filter="wipe(down)">
                                      <p:cBhvr>
                                        <p:cTn dur="500" id="7"/>
                                        <p:tgtEl>
                                          <p:spTgt spid="105087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875"/>
                                        </p:tgtEl>
                                        <p:attrNameLst>
                                          <p:attrName>style.visibility</p:attrName>
                                        </p:attrNameLst>
                                      </p:cBhvr>
                                      <p:to>
                                        <p:strVal val="visible"/>
                                      </p:to>
                                    </p:set>
                                    <p:animEffect transition="in" filter="wipe(down)">
                                      <p:cBhvr>
                                        <p:cTn dur="500" id="12"/>
                                        <p:tgtEl>
                                          <p:spTgt spid="1050875"/>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876"/>
                                        </p:tgtEl>
                                        <p:attrNameLst>
                                          <p:attrName>style.visibility</p:attrName>
                                        </p:attrNameLst>
                                      </p:cBhvr>
                                      <p:to>
                                        <p:strVal val="visible"/>
                                      </p:to>
                                    </p:set>
                                    <p:animEffect transition="in" filter="wipe(down)">
                                      <p:cBhvr>
                                        <p:cTn dur="500" id="17"/>
                                        <p:tgtEl>
                                          <p:spTgt spid="1050876"/>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0877"/>
                                        </p:tgtEl>
                                        <p:attrNameLst>
                                          <p:attrName>style.visibility</p:attrName>
                                        </p:attrNameLst>
                                      </p:cBhvr>
                                      <p:to>
                                        <p:strVal val="visible"/>
                                      </p:to>
                                    </p:set>
                                    <p:animEffect transition="in" filter="wipe(down)">
                                      <p:cBhvr>
                                        <p:cTn dur="500" id="22"/>
                                        <p:tgtEl>
                                          <p:spTgt spid="1050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874" grpId="0"/>
      <p:bldP spid="1050875" grpId="0"/>
      <p:bldP spid="1050876" grpId="0"/>
      <p:bldP spid="105087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43" name=""/>
        <p:cNvGrpSpPr/>
        <p:nvPr/>
      </p:nvGrpSpPr>
      <p:grpSpPr>
        <a:xfrm>
          <a:off x="0" y="0"/>
          <a:ext cx="0" cy="0"/>
          <a:chOff x="0" y="0"/>
          <a:chExt cx="0" cy="0"/>
        </a:xfrm>
      </p:grpSpPr>
      <p:sp>
        <p:nvSpPr>
          <p:cNvPr id="105088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82" name="矩形 8"/>
          <p:cNvSpPr/>
          <p:nvPr/>
        </p:nvSpPr>
        <p:spPr>
          <a:xfrm>
            <a:off x="179958" y="336823"/>
            <a:ext cx="878408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4.4  Integrated operational amplifier </a:t>
            </a:r>
            <a:r>
              <a:rPr altLang="en-US" b="1" dirty="0" sz="2800" lang="zh-CN"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集成运算放大器</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0883"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84" name="矩形 328"/>
          <p:cNvSpPr/>
          <p:nvPr/>
        </p:nvSpPr>
        <p:spPr>
          <a:xfrm>
            <a:off x="1164779" y="973980"/>
            <a:ext cx="7123158" cy="461665"/>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Bipolar general integrated operational amplifier</a:t>
            </a:r>
            <a:endParaRPr altLang="zh-CN" baseline="-25000"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0885" name="矩形 64"/>
          <p:cNvSpPr/>
          <p:nvPr/>
        </p:nvSpPr>
        <p:spPr>
          <a:xfrm>
            <a:off x="2711512" y="1376156"/>
            <a:ext cx="4237563" cy="461665"/>
          </a:xfrm>
          <a:prstGeom prst="rect"/>
        </p:spPr>
        <p:txBody>
          <a:bodyPr wrap="square">
            <a:spAutoFit/>
          </a:bodyPr>
          <a:p>
            <a:pPr algn="just"/>
            <a:r>
              <a:rPr altLang="en-US" b="1" dirty="0" sz="24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双极型通用集成运算放大器</a:t>
            </a:r>
            <a:endParaRPr altLang="zh-CN" baseline="-25000" b="1" dirty="0" sz="24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grpSp>
        <p:nvGrpSpPr>
          <p:cNvPr id="344" name="组合 1"/>
          <p:cNvGrpSpPr/>
          <p:nvPr/>
        </p:nvGrpSpPr>
        <p:grpSpPr>
          <a:xfrm>
            <a:off x="637564" y="2169286"/>
            <a:ext cx="7808378" cy="4324786"/>
            <a:chOff x="-18581" y="2179161"/>
            <a:chExt cx="7808378" cy="4324786"/>
          </a:xfrm>
        </p:grpSpPr>
        <p:grpSp>
          <p:nvGrpSpPr>
            <p:cNvPr id="345" name="Group 543"/>
            <p:cNvGrpSpPr/>
            <p:nvPr/>
          </p:nvGrpSpPr>
          <p:grpSpPr bwMode="auto">
            <a:xfrm>
              <a:off x="313879" y="2307809"/>
              <a:ext cx="6734175" cy="4100512"/>
              <a:chOff x="170" y="1267"/>
              <a:chExt cx="4242" cy="2583"/>
            </a:xfrm>
          </p:grpSpPr>
          <p:sp>
            <p:nvSpPr>
              <p:cNvPr id="1050886" name="Rectangle 336"/>
              <p:cNvSpPr>
                <a:spLocks noChangeArrowheads="1"/>
              </p:cNvSpPr>
              <p:nvPr/>
            </p:nvSpPr>
            <p:spPr bwMode="auto">
              <a:xfrm>
                <a:off x="1358" y="3490"/>
                <a:ext cx="79" cy="199"/>
              </a:xfrm>
              <a:prstGeom prst="rect"/>
              <a:noFill/>
              <a:ln w="38100">
                <a:solidFill>
                  <a:schemeClr val="tx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87" name="Rectangle 337"/>
              <p:cNvSpPr>
                <a:spLocks noChangeArrowheads="1"/>
              </p:cNvSpPr>
              <p:nvPr/>
            </p:nvSpPr>
            <p:spPr bwMode="auto">
              <a:xfrm>
                <a:off x="634" y="3494"/>
                <a:ext cx="79" cy="200"/>
              </a:xfrm>
              <a:prstGeom prst="rect"/>
              <a:noFill/>
              <a:ln w="38100">
                <a:solidFill>
                  <a:schemeClr val="tx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pSp>
            <p:nvGrpSpPr>
              <p:cNvPr id="346" name="Group 338"/>
              <p:cNvGrpSpPr/>
              <p:nvPr/>
            </p:nvGrpSpPr>
            <p:grpSpPr bwMode="auto">
              <a:xfrm>
                <a:off x="289" y="3201"/>
                <a:ext cx="193" cy="193"/>
                <a:chOff x="369" y="2826"/>
                <a:chExt cx="308" cy="313"/>
              </a:xfrm>
            </p:grpSpPr>
            <p:sp>
              <p:nvSpPr>
                <p:cNvPr id="1050888" name="Oval 339"/>
                <p:cNvSpPr>
                  <a:spLocks noChangeArrowheads="1"/>
                </p:cNvSpPr>
                <p:nvPr/>
              </p:nvSpPr>
              <p:spPr bwMode="auto">
                <a:xfrm>
                  <a:off x="369" y="2826"/>
                  <a:ext cx="308" cy="313"/>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89" name="Line 340"/>
                <p:cNvSpPr>
                  <a:spLocks noChangeShapeType="1"/>
                </p:cNvSpPr>
                <p:nvPr/>
              </p:nvSpPr>
              <p:spPr bwMode="auto">
                <a:xfrm flipH="1">
                  <a:off x="369" y="2983"/>
                  <a:ext cx="308"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pSp>
          <p:sp>
            <p:nvSpPr>
              <p:cNvPr id="1050890" name="Line 341"/>
              <p:cNvSpPr>
                <a:spLocks noChangeShapeType="1"/>
              </p:cNvSpPr>
              <p:nvPr/>
            </p:nvSpPr>
            <p:spPr bwMode="auto">
              <a:xfrm>
                <a:off x="386" y="2351"/>
                <a:ext cx="0" cy="850"/>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91" name="Line 342"/>
              <p:cNvSpPr>
                <a:spLocks noChangeShapeType="1"/>
              </p:cNvSpPr>
              <p:nvPr/>
            </p:nvSpPr>
            <p:spPr bwMode="auto">
              <a:xfrm flipH="1">
                <a:off x="1390" y="2925"/>
                <a:ext cx="990"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92" name="Oval 343"/>
              <p:cNvSpPr>
                <a:spLocks noChangeArrowheads="1"/>
              </p:cNvSpPr>
              <p:nvPr/>
            </p:nvSpPr>
            <p:spPr bwMode="auto">
              <a:xfrm>
                <a:off x="183" y="1995"/>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93" name="Oval 345"/>
              <p:cNvSpPr>
                <a:spLocks noChangeArrowheads="1"/>
              </p:cNvSpPr>
              <p:nvPr/>
            </p:nvSpPr>
            <p:spPr bwMode="auto">
              <a:xfrm>
                <a:off x="182" y="2274"/>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94" name="Line 346"/>
              <p:cNvSpPr>
                <a:spLocks noChangeShapeType="1"/>
              </p:cNvSpPr>
              <p:nvPr/>
            </p:nvSpPr>
            <p:spPr bwMode="auto">
              <a:xfrm>
                <a:off x="220" y="2351"/>
                <a:ext cx="0" cy="67"/>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95" name="Line 348"/>
              <p:cNvSpPr>
                <a:spLocks noChangeShapeType="1"/>
              </p:cNvSpPr>
              <p:nvPr/>
            </p:nvSpPr>
            <p:spPr bwMode="auto">
              <a:xfrm>
                <a:off x="170" y="2423"/>
                <a:ext cx="96"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96" name="Rectangle 349"/>
              <p:cNvSpPr>
                <a:spLocks noChangeArrowheads="1"/>
              </p:cNvSpPr>
              <p:nvPr/>
            </p:nvSpPr>
            <p:spPr bwMode="auto">
              <a:xfrm>
                <a:off x="1922" y="2252"/>
                <a:ext cx="90" cy="192"/>
              </a:xfrm>
              <a:prstGeom prst="rect"/>
              <a:noFill/>
              <a:ln w="38100">
                <a:solidFill>
                  <a:schemeClr val="bg1"/>
                </a:solidFill>
                <a:miter lim="800000"/>
                <a:headEnd/>
                <a:tailEnd/>
              </a:ln>
            </p:spPr>
            <p:txBody>
              <a:bodyPr bIns="0" lIns="0" rIns="0" tIns="0" wrap="none">
                <a:spAutoFit/>
              </a:bodyPr>
              <a:p>
                <a:pPr fontAlgn="base">
                  <a:spcBef>
                    <a:spcPct val="0"/>
                  </a:spcBef>
                  <a:spcAft>
                    <a:spcPct val="0"/>
                  </a:spcAft>
                </a:pPr>
                <a:r>
                  <a:rPr altLang="zh-CN" b="1" sz="2000" kumimoji="1" lang="en-US" smtClean="0">
                    <a:solidFill>
                      <a:srgbClr val="FFFFFF"/>
                    </a:solidFill>
                    <a:ea typeface="楷体_GB2312" pitchFamily="49" charset="-122"/>
                  </a:rPr>
                  <a:t>+</a:t>
                </a:r>
                <a:endParaRPr altLang="zh-CN" b="1" sz="3600" kumimoji="1" lang="en-US" smtClean="0">
                  <a:solidFill>
                    <a:srgbClr val="FFFFFF"/>
                  </a:solidFill>
                  <a:ea typeface="楷体_GB2312" pitchFamily="49" charset="-122"/>
                </a:endParaRPr>
              </a:p>
            </p:txBody>
          </p:sp>
          <p:sp>
            <p:nvSpPr>
              <p:cNvPr id="1050897" name="Oval 350"/>
              <p:cNvSpPr>
                <a:spLocks noChangeArrowheads="1"/>
              </p:cNvSpPr>
              <p:nvPr/>
            </p:nvSpPr>
            <p:spPr bwMode="auto">
              <a:xfrm>
                <a:off x="1825" y="1982"/>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898" name="Rectangle 351"/>
              <p:cNvSpPr>
                <a:spLocks noChangeArrowheads="1"/>
              </p:cNvSpPr>
              <p:nvPr/>
            </p:nvSpPr>
            <p:spPr bwMode="auto">
              <a:xfrm>
                <a:off x="1928" y="1919"/>
                <a:ext cx="80" cy="192"/>
              </a:xfrm>
              <a:prstGeom prst="rect"/>
              <a:noFill/>
              <a:ln w="38100">
                <a:solidFill>
                  <a:schemeClr val="bg1"/>
                </a:solidFill>
                <a:miter lim="800000"/>
                <a:headEnd/>
                <a:tailEnd/>
              </a:ln>
            </p:spPr>
            <p:txBody>
              <a:bodyPr bIns="0" lIns="0" rIns="0" tIns="0" wrap="none">
                <a:spAutoFit/>
              </a:bodyPr>
              <a:p>
                <a:pPr fontAlgn="base">
                  <a:spcBef>
                    <a:spcPct val="0"/>
                  </a:spcBef>
                  <a:spcAft>
                    <a:spcPct val="0"/>
                  </a:spcAft>
                </a:pPr>
                <a:r>
                  <a:rPr altLang="zh-CN" b="1" sz="2000" kumimoji="1" lang="en-US" smtClean="0">
                    <a:solidFill>
                      <a:srgbClr val="FFFFFF"/>
                    </a:solidFill>
                    <a:latin typeface="楷体_GB2312" pitchFamily="49" charset="-122"/>
                    <a:ea typeface="楷体_GB2312" pitchFamily="49" charset="-122"/>
                  </a:rPr>
                  <a:t>-</a:t>
                </a:r>
                <a:endParaRPr altLang="zh-CN" b="1" sz="3600" kumimoji="1" lang="en-US" smtClean="0">
                  <a:solidFill>
                    <a:srgbClr val="FFFFFF"/>
                  </a:solidFill>
                  <a:latin typeface="楷体_GB2312" pitchFamily="49" charset="-122"/>
                  <a:ea typeface="楷体_GB2312" pitchFamily="49" charset="-122"/>
                </a:endParaRPr>
              </a:p>
            </p:txBody>
          </p:sp>
          <p:grpSp>
            <p:nvGrpSpPr>
              <p:cNvPr id="347" name="Group 352"/>
              <p:cNvGrpSpPr/>
              <p:nvPr/>
            </p:nvGrpSpPr>
            <p:grpSpPr bwMode="auto">
              <a:xfrm>
                <a:off x="976" y="1422"/>
                <a:ext cx="192" cy="193"/>
                <a:chOff x="1186" y="657"/>
                <a:chExt cx="295" cy="295"/>
              </a:xfrm>
            </p:grpSpPr>
            <p:sp>
              <p:nvSpPr>
                <p:cNvPr id="1050899" name="Oval 353"/>
                <p:cNvSpPr>
                  <a:spLocks noChangeArrowheads="1"/>
                </p:cNvSpPr>
                <p:nvPr/>
              </p:nvSpPr>
              <p:spPr bwMode="auto">
                <a:xfrm>
                  <a:off x="1186" y="657"/>
                  <a:ext cx="295" cy="295"/>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00" name="Line 354"/>
                <p:cNvSpPr>
                  <a:spLocks noChangeShapeType="1"/>
                </p:cNvSpPr>
                <p:nvPr/>
              </p:nvSpPr>
              <p:spPr bwMode="auto">
                <a:xfrm flipH="1">
                  <a:off x="1186" y="813"/>
                  <a:ext cx="295"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pSp>
          <p:sp>
            <p:nvSpPr>
              <p:cNvPr id="1050901" name="Line 355"/>
              <p:cNvSpPr>
                <a:spLocks noChangeShapeType="1"/>
              </p:cNvSpPr>
              <p:nvPr/>
            </p:nvSpPr>
            <p:spPr bwMode="auto">
              <a:xfrm>
                <a:off x="1074" y="1294"/>
                <a:ext cx="0" cy="13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02" name="Freeform 357"/>
              <p:cNvSpPr/>
              <p:nvPr/>
            </p:nvSpPr>
            <p:spPr bwMode="auto">
              <a:xfrm>
                <a:off x="1238" y="3087"/>
                <a:ext cx="156" cy="94"/>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03" name="Freeform 358"/>
              <p:cNvSpPr/>
              <p:nvPr/>
            </p:nvSpPr>
            <p:spPr bwMode="auto">
              <a:xfrm>
                <a:off x="1238" y="3269"/>
                <a:ext cx="158" cy="95"/>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04" name="Line 359"/>
              <p:cNvSpPr>
                <a:spLocks noChangeShapeType="1"/>
              </p:cNvSpPr>
              <p:nvPr/>
            </p:nvSpPr>
            <p:spPr bwMode="auto">
              <a:xfrm>
                <a:off x="1238" y="3087"/>
                <a:ext cx="0" cy="289"/>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30" name="Object 360"/>
              <p:cNvGraphicFramePr>
                <a:graphicFrameLocks noChangeAspect="1"/>
              </p:cNvGraphicFramePr>
              <p:nvPr/>
            </p:nvGraphicFramePr>
            <p:xfrm>
              <a:off x="685" y="1896"/>
              <a:ext cx="166" cy="202"/>
            </p:xfrm>
            <a:graphic>
              <a:graphicData uri="http://schemas.openxmlformats.org/presentationml/2006/ole">
                <mc:AlternateContent xmlns:mc="http://schemas.openxmlformats.org/markup-compatibility/2006">
                  <mc:Choice xmlns:v="urn:schemas-microsoft-com:vml" Requires="v">
                    <p:oleObj name="Equation" r:id="rId1" spid="_x0000_s29780" imgH="215640" imgW="177480" progId="Equation.3">
                      <p:embed/>
                    </p:oleObj>
                  </mc:Choice>
                  <mc:Fallback>
                    <p:oleObj name="Equation" r:id="rId1" spid="" imgH="215640" imgW="177480" progId="Equation.3">
                      <p:embed/>
                      <p:pic>
                        <p:nvPicPr>
                          <p:cNvPr id="2097205" name="Object 360"/>
                          <p:cNvPicPr>
                            <a:picLocks noChangeAspect="1" noChangeArrowheads="1"/>
                          </p:cNvPicPr>
                          <p:nvPr/>
                        </p:nvPicPr>
                        <p:blipFill>
                          <a:blip xmlns:r="http://schemas.openxmlformats.org/officeDocument/2006/relationships" r:embed="rId2">
                            <a:lum bright="100000"/>
                          </a:blip>
                          <a:srcRect/>
                          <a:stretch>
                            <a:fillRect/>
                          </a:stretch>
                        </p:blipFill>
                        <p:spPr bwMode="auto">
                          <a:xfrm>
                            <a:off x="685" y="1896"/>
                            <a:ext cx="166" cy="202"/>
                          </a:xfrm>
                          <a:prstGeom prst="rect"/>
                          <a:noFill/>
                          <a:ln>
                            <a:noFill/>
                          </a:ln>
                          <a:effectLst/>
                        </p:spPr>
                      </p:pic>
                    </p:oleObj>
                  </mc:Fallback>
                </mc:AlternateContent>
              </a:graphicData>
            </a:graphic>
          </p:graphicFrame>
          <p:graphicFrame>
            <p:nvGraphicFramePr>
              <p:cNvPr id="4194331" name="Object 361"/>
              <p:cNvGraphicFramePr>
                <a:graphicFrameLocks noChangeAspect="1"/>
              </p:cNvGraphicFramePr>
              <p:nvPr/>
            </p:nvGraphicFramePr>
            <p:xfrm>
              <a:off x="1243" y="1906"/>
              <a:ext cx="166" cy="202"/>
            </p:xfrm>
            <a:graphic>
              <a:graphicData uri="http://schemas.openxmlformats.org/presentationml/2006/ole">
                <mc:AlternateContent xmlns:mc="http://schemas.openxmlformats.org/markup-compatibility/2006">
                  <mc:Choice xmlns:v="urn:schemas-microsoft-com:vml" Requires="v">
                    <p:oleObj name="Equation" r:id="rId3" spid="_x0000_s29781" imgH="215640" imgW="177480" progId="Equation.3">
                      <p:embed/>
                    </p:oleObj>
                  </mc:Choice>
                  <mc:Fallback>
                    <p:oleObj name="Equation" r:id="rId3" spid="" imgH="215640" imgW="177480" progId="Equation.3">
                      <p:embed/>
                      <p:pic>
                        <p:nvPicPr>
                          <p:cNvPr id="2097206" name="Object 361"/>
                          <p:cNvPicPr>
                            <a:picLocks noChangeAspect="1" noChangeArrowheads="1"/>
                          </p:cNvPicPr>
                          <p:nvPr/>
                        </p:nvPicPr>
                        <p:blipFill>
                          <a:blip xmlns:r="http://schemas.openxmlformats.org/officeDocument/2006/relationships" r:embed="rId4">
                            <a:lum bright="100000"/>
                          </a:blip>
                          <a:srcRect/>
                          <a:stretch>
                            <a:fillRect/>
                          </a:stretch>
                        </p:blipFill>
                        <p:spPr bwMode="auto">
                          <a:xfrm>
                            <a:off x="1243" y="1906"/>
                            <a:ext cx="166" cy="202"/>
                          </a:xfrm>
                          <a:prstGeom prst="rect"/>
                          <a:noFill/>
                          <a:ln>
                            <a:noFill/>
                          </a:ln>
                          <a:effectLst/>
                        </p:spPr>
                      </p:pic>
                    </p:oleObj>
                  </mc:Fallback>
                </mc:AlternateContent>
              </a:graphicData>
            </a:graphic>
          </p:graphicFrame>
          <p:sp>
            <p:nvSpPr>
              <p:cNvPr id="1050905" name="Freeform 363"/>
              <p:cNvSpPr/>
              <p:nvPr/>
            </p:nvSpPr>
            <p:spPr bwMode="auto">
              <a:xfrm>
                <a:off x="1247" y="2493"/>
                <a:ext cx="162" cy="96"/>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type="none" w="med" len="med"/>
                <a:tailEnd type="arrow"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06" name="Freeform 364"/>
              <p:cNvSpPr/>
              <p:nvPr/>
            </p:nvSpPr>
            <p:spPr bwMode="auto">
              <a:xfrm>
                <a:off x="1243" y="2688"/>
                <a:ext cx="153" cy="87"/>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none"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07" name="Line 365"/>
              <p:cNvSpPr>
                <a:spLocks noChangeShapeType="1"/>
              </p:cNvSpPr>
              <p:nvPr/>
            </p:nvSpPr>
            <p:spPr bwMode="auto">
              <a:xfrm>
                <a:off x="1249" y="2497"/>
                <a:ext cx="0" cy="289"/>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08" name="Freeform 369"/>
              <p:cNvSpPr/>
              <p:nvPr/>
            </p:nvSpPr>
            <p:spPr bwMode="auto">
              <a:xfrm rot="10800000">
                <a:off x="669" y="3269"/>
                <a:ext cx="160" cy="96"/>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09" name="Line 370"/>
              <p:cNvSpPr>
                <a:spLocks noChangeShapeType="1"/>
              </p:cNvSpPr>
              <p:nvPr/>
            </p:nvSpPr>
            <p:spPr bwMode="auto">
              <a:xfrm rot="10800000">
                <a:off x="830" y="3084"/>
                <a:ext cx="0" cy="288"/>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10" name="Freeform 371"/>
              <p:cNvSpPr/>
              <p:nvPr/>
            </p:nvSpPr>
            <p:spPr bwMode="auto">
              <a:xfrm rot="10800000">
                <a:off x="675" y="3084"/>
                <a:ext cx="160" cy="97"/>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none"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11" name="Freeform 373"/>
              <p:cNvSpPr/>
              <p:nvPr/>
            </p:nvSpPr>
            <p:spPr bwMode="auto">
              <a:xfrm rot="10800000">
                <a:off x="674" y="2677"/>
                <a:ext cx="162" cy="97"/>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type="none"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12" name="Line 374"/>
              <p:cNvSpPr>
                <a:spLocks noChangeShapeType="1"/>
              </p:cNvSpPr>
              <p:nvPr/>
            </p:nvSpPr>
            <p:spPr bwMode="auto">
              <a:xfrm rot="10800000">
                <a:off x="836" y="2501"/>
                <a:ext cx="0" cy="289"/>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13" name="Freeform 375"/>
              <p:cNvSpPr/>
              <p:nvPr/>
            </p:nvSpPr>
            <p:spPr bwMode="auto">
              <a:xfrm rot="10800000">
                <a:off x="677" y="2507"/>
                <a:ext cx="153" cy="97"/>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none" w="med" len="med"/>
                <a:tailEnd type="arrow"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14" name="Freeform 377"/>
              <p:cNvSpPr/>
              <p:nvPr/>
            </p:nvSpPr>
            <p:spPr bwMode="auto">
              <a:xfrm>
                <a:off x="525" y="1891"/>
                <a:ext cx="142" cy="91"/>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15" name="Freeform 378"/>
              <p:cNvSpPr/>
              <p:nvPr/>
            </p:nvSpPr>
            <p:spPr bwMode="auto">
              <a:xfrm>
                <a:off x="529" y="2076"/>
                <a:ext cx="154" cy="93"/>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16" name="Line 379"/>
              <p:cNvSpPr>
                <a:spLocks noChangeShapeType="1"/>
              </p:cNvSpPr>
              <p:nvPr/>
            </p:nvSpPr>
            <p:spPr bwMode="auto">
              <a:xfrm>
                <a:off x="529" y="1885"/>
                <a:ext cx="0" cy="289"/>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17" name="Freeform 381"/>
              <p:cNvSpPr/>
              <p:nvPr/>
            </p:nvSpPr>
            <p:spPr bwMode="auto">
              <a:xfrm rot="10800000">
                <a:off x="1400" y="2072"/>
                <a:ext cx="162" cy="97"/>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18" name="Line 382"/>
              <p:cNvSpPr>
                <a:spLocks noChangeShapeType="1"/>
              </p:cNvSpPr>
              <p:nvPr/>
            </p:nvSpPr>
            <p:spPr bwMode="auto">
              <a:xfrm rot="10800000">
                <a:off x="1561" y="1890"/>
                <a:ext cx="1" cy="288"/>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19" name="Freeform 383"/>
              <p:cNvSpPr/>
              <p:nvPr/>
            </p:nvSpPr>
            <p:spPr bwMode="auto">
              <a:xfrm rot="10800000">
                <a:off x="1406" y="1884"/>
                <a:ext cx="156" cy="10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none"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20" name="Line 384"/>
              <p:cNvSpPr>
                <a:spLocks noChangeShapeType="1"/>
              </p:cNvSpPr>
              <p:nvPr/>
            </p:nvSpPr>
            <p:spPr bwMode="auto">
              <a:xfrm>
                <a:off x="663" y="1767"/>
                <a:ext cx="750"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21" name="Line 385"/>
              <p:cNvSpPr>
                <a:spLocks noChangeShapeType="1"/>
              </p:cNvSpPr>
              <p:nvPr/>
            </p:nvSpPr>
            <p:spPr bwMode="auto">
              <a:xfrm>
                <a:off x="663" y="1755"/>
                <a:ext cx="0" cy="147"/>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22" name="Line 386"/>
              <p:cNvSpPr>
                <a:spLocks noChangeShapeType="1"/>
              </p:cNvSpPr>
              <p:nvPr/>
            </p:nvSpPr>
            <p:spPr bwMode="auto">
              <a:xfrm flipV="1">
                <a:off x="1412" y="1755"/>
                <a:ext cx="0" cy="138"/>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23" name="Line 387"/>
              <p:cNvSpPr>
                <a:spLocks noChangeShapeType="1"/>
              </p:cNvSpPr>
              <p:nvPr/>
            </p:nvSpPr>
            <p:spPr bwMode="auto">
              <a:xfrm>
                <a:off x="1562" y="2022"/>
                <a:ext cx="26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24" name="Line 388"/>
              <p:cNvSpPr>
                <a:spLocks noChangeShapeType="1"/>
              </p:cNvSpPr>
              <p:nvPr/>
            </p:nvSpPr>
            <p:spPr bwMode="auto">
              <a:xfrm>
                <a:off x="684" y="2167"/>
                <a:ext cx="0" cy="349"/>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25" name="Line 389"/>
              <p:cNvSpPr>
                <a:spLocks noChangeShapeType="1"/>
              </p:cNvSpPr>
              <p:nvPr/>
            </p:nvSpPr>
            <p:spPr bwMode="auto">
              <a:xfrm>
                <a:off x="1404" y="2167"/>
                <a:ext cx="0" cy="336"/>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26" name="Line 390"/>
              <p:cNvSpPr>
                <a:spLocks noChangeShapeType="1"/>
              </p:cNvSpPr>
              <p:nvPr/>
            </p:nvSpPr>
            <p:spPr bwMode="auto">
              <a:xfrm>
                <a:off x="836" y="2647"/>
                <a:ext cx="40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27" name="Line 391"/>
              <p:cNvSpPr>
                <a:spLocks noChangeShapeType="1"/>
              </p:cNvSpPr>
              <p:nvPr/>
            </p:nvSpPr>
            <p:spPr bwMode="auto">
              <a:xfrm>
                <a:off x="379" y="2362"/>
                <a:ext cx="654"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28" name="Line 392"/>
              <p:cNvSpPr>
                <a:spLocks noChangeShapeType="1"/>
              </p:cNvSpPr>
              <p:nvPr/>
            </p:nvSpPr>
            <p:spPr bwMode="auto">
              <a:xfrm>
                <a:off x="1032" y="2350"/>
                <a:ext cx="0" cy="295"/>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29" name="Line 393"/>
              <p:cNvSpPr>
                <a:spLocks noChangeShapeType="1"/>
              </p:cNvSpPr>
              <p:nvPr/>
            </p:nvSpPr>
            <p:spPr bwMode="auto">
              <a:xfrm>
                <a:off x="679" y="2765"/>
                <a:ext cx="0" cy="329"/>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30" name="Line 394"/>
              <p:cNvSpPr>
                <a:spLocks noChangeShapeType="1"/>
              </p:cNvSpPr>
              <p:nvPr/>
            </p:nvSpPr>
            <p:spPr bwMode="auto">
              <a:xfrm>
                <a:off x="1390" y="2767"/>
                <a:ext cx="0" cy="331"/>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31" name="Line 395"/>
              <p:cNvSpPr>
                <a:spLocks noChangeShapeType="1"/>
              </p:cNvSpPr>
              <p:nvPr/>
            </p:nvSpPr>
            <p:spPr bwMode="auto">
              <a:xfrm>
                <a:off x="673" y="3364"/>
                <a:ext cx="0" cy="127"/>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32" name="Line 396"/>
              <p:cNvSpPr>
                <a:spLocks noChangeShapeType="1"/>
              </p:cNvSpPr>
              <p:nvPr/>
            </p:nvSpPr>
            <p:spPr bwMode="auto">
              <a:xfrm flipH="1">
                <a:off x="1399" y="3365"/>
                <a:ext cx="0" cy="126"/>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33" name="Line 397"/>
              <p:cNvSpPr>
                <a:spLocks noChangeShapeType="1"/>
              </p:cNvSpPr>
              <p:nvPr/>
            </p:nvSpPr>
            <p:spPr bwMode="auto">
              <a:xfrm>
                <a:off x="1064" y="1307"/>
                <a:ext cx="3266"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34" name="Line 398"/>
              <p:cNvSpPr>
                <a:spLocks noChangeShapeType="1"/>
              </p:cNvSpPr>
              <p:nvPr/>
            </p:nvSpPr>
            <p:spPr bwMode="auto">
              <a:xfrm flipH="1">
                <a:off x="378" y="3813"/>
                <a:ext cx="3966"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35" name="Line 399"/>
              <p:cNvSpPr>
                <a:spLocks noChangeShapeType="1"/>
              </p:cNvSpPr>
              <p:nvPr/>
            </p:nvSpPr>
            <p:spPr bwMode="auto">
              <a:xfrm>
                <a:off x="1400" y="3686"/>
                <a:ext cx="0" cy="132"/>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36" name="Line 400"/>
              <p:cNvSpPr>
                <a:spLocks noChangeShapeType="1"/>
              </p:cNvSpPr>
              <p:nvPr/>
            </p:nvSpPr>
            <p:spPr bwMode="auto">
              <a:xfrm>
                <a:off x="675" y="3693"/>
                <a:ext cx="0" cy="122"/>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37" name="Line 401"/>
              <p:cNvSpPr>
                <a:spLocks noChangeShapeType="1"/>
              </p:cNvSpPr>
              <p:nvPr/>
            </p:nvSpPr>
            <p:spPr bwMode="auto">
              <a:xfrm flipH="1">
                <a:off x="249" y="2038"/>
                <a:ext cx="27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38" name="Line 403"/>
              <p:cNvSpPr>
                <a:spLocks noChangeShapeType="1"/>
              </p:cNvSpPr>
              <p:nvPr/>
            </p:nvSpPr>
            <p:spPr bwMode="auto">
              <a:xfrm>
                <a:off x="388" y="3395"/>
                <a:ext cx="0" cy="429"/>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39" name="Line 404"/>
              <p:cNvSpPr>
                <a:spLocks noChangeShapeType="1"/>
              </p:cNvSpPr>
              <p:nvPr/>
            </p:nvSpPr>
            <p:spPr bwMode="auto">
              <a:xfrm>
                <a:off x="1267" y="1452"/>
                <a:ext cx="0" cy="173"/>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40" name="Line 408"/>
              <p:cNvSpPr>
                <a:spLocks noChangeShapeType="1"/>
              </p:cNvSpPr>
              <p:nvPr/>
            </p:nvSpPr>
            <p:spPr bwMode="auto">
              <a:xfrm>
                <a:off x="1312" y="2113"/>
                <a:ext cx="0" cy="213"/>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41" name="Line 414"/>
              <p:cNvSpPr>
                <a:spLocks noChangeShapeType="1"/>
              </p:cNvSpPr>
              <p:nvPr/>
            </p:nvSpPr>
            <p:spPr bwMode="auto">
              <a:xfrm>
                <a:off x="833" y="3233"/>
                <a:ext cx="405"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42" name="Line 415"/>
              <p:cNvSpPr>
                <a:spLocks noChangeShapeType="1"/>
              </p:cNvSpPr>
              <p:nvPr/>
            </p:nvSpPr>
            <p:spPr bwMode="auto">
              <a:xfrm>
                <a:off x="676" y="2940"/>
                <a:ext cx="363"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43" name="Line 416"/>
              <p:cNvSpPr>
                <a:spLocks noChangeShapeType="1"/>
              </p:cNvSpPr>
              <p:nvPr/>
            </p:nvSpPr>
            <p:spPr bwMode="auto">
              <a:xfrm>
                <a:off x="1028" y="2932"/>
                <a:ext cx="0" cy="30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44" name="Line 417"/>
              <p:cNvSpPr>
                <a:spLocks noChangeShapeType="1"/>
              </p:cNvSpPr>
              <p:nvPr/>
            </p:nvSpPr>
            <p:spPr bwMode="auto">
              <a:xfrm>
                <a:off x="599" y="2758"/>
                <a:ext cx="0" cy="155"/>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45" name="Line 419"/>
              <p:cNvSpPr>
                <a:spLocks noChangeShapeType="1"/>
              </p:cNvSpPr>
              <p:nvPr/>
            </p:nvSpPr>
            <p:spPr bwMode="auto">
              <a:xfrm>
                <a:off x="606" y="2955"/>
                <a:ext cx="0" cy="174"/>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46" name="Line 421"/>
              <p:cNvSpPr>
                <a:spLocks noChangeShapeType="1"/>
              </p:cNvSpPr>
              <p:nvPr/>
            </p:nvSpPr>
            <p:spPr bwMode="auto">
              <a:xfrm>
                <a:off x="295" y="3412"/>
                <a:ext cx="0" cy="203"/>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47" name="Line 423"/>
              <p:cNvSpPr>
                <a:spLocks noChangeShapeType="1"/>
              </p:cNvSpPr>
              <p:nvPr/>
            </p:nvSpPr>
            <p:spPr bwMode="auto">
              <a:xfrm>
                <a:off x="1483" y="2728"/>
                <a:ext cx="0" cy="160"/>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48" name="Line 425"/>
              <p:cNvSpPr>
                <a:spLocks noChangeShapeType="1"/>
              </p:cNvSpPr>
              <p:nvPr/>
            </p:nvSpPr>
            <p:spPr bwMode="auto">
              <a:xfrm>
                <a:off x="1489" y="2967"/>
                <a:ext cx="0" cy="183"/>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49" name="Line 427"/>
              <p:cNvSpPr>
                <a:spLocks noChangeShapeType="1"/>
              </p:cNvSpPr>
              <p:nvPr/>
            </p:nvSpPr>
            <p:spPr bwMode="auto">
              <a:xfrm>
                <a:off x="1751" y="2844"/>
                <a:ext cx="218" cy="0"/>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50" name="Line 429"/>
              <p:cNvSpPr>
                <a:spLocks noChangeShapeType="1"/>
              </p:cNvSpPr>
              <p:nvPr/>
            </p:nvSpPr>
            <p:spPr bwMode="auto">
              <a:xfrm>
                <a:off x="761" y="2113"/>
                <a:ext cx="0" cy="213"/>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51" name="Oval 430"/>
              <p:cNvSpPr>
                <a:spLocks noChangeArrowheads="1"/>
              </p:cNvSpPr>
              <p:nvPr/>
            </p:nvSpPr>
            <p:spPr bwMode="auto">
              <a:xfrm>
                <a:off x="1813" y="2285"/>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52" name="Line 431"/>
              <p:cNvSpPr>
                <a:spLocks noChangeShapeType="1"/>
              </p:cNvSpPr>
              <p:nvPr/>
            </p:nvSpPr>
            <p:spPr bwMode="auto">
              <a:xfrm>
                <a:off x="1853" y="2368"/>
                <a:ext cx="0" cy="67"/>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53" name="Line 432"/>
              <p:cNvSpPr>
                <a:spLocks noChangeShapeType="1"/>
              </p:cNvSpPr>
              <p:nvPr/>
            </p:nvSpPr>
            <p:spPr bwMode="auto">
              <a:xfrm>
                <a:off x="1801" y="2440"/>
                <a:ext cx="96"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54" name="Line 434"/>
              <p:cNvSpPr>
                <a:spLocks noChangeShapeType="1"/>
              </p:cNvSpPr>
              <p:nvPr/>
            </p:nvSpPr>
            <p:spPr bwMode="auto">
              <a:xfrm>
                <a:off x="1074" y="1621"/>
                <a:ext cx="0" cy="143"/>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55" name="Rectangle 436"/>
              <p:cNvSpPr>
                <a:spLocks noChangeArrowheads="1"/>
              </p:cNvSpPr>
              <p:nvPr/>
            </p:nvSpPr>
            <p:spPr bwMode="auto">
              <a:xfrm>
                <a:off x="2502" y="3387"/>
                <a:ext cx="80" cy="200"/>
              </a:xfrm>
              <a:prstGeom prst="rect"/>
              <a:noFill/>
              <a:ln w="38100">
                <a:solidFill>
                  <a:schemeClr val="tx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56" name="Line 440"/>
              <p:cNvSpPr>
                <a:spLocks noChangeShapeType="1"/>
              </p:cNvSpPr>
              <p:nvPr/>
            </p:nvSpPr>
            <p:spPr bwMode="auto">
              <a:xfrm flipV="1">
                <a:off x="2734" y="1633"/>
                <a:ext cx="1" cy="756"/>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57" name="Freeform 442"/>
              <p:cNvSpPr/>
              <p:nvPr/>
            </p:nvSpPr>
            <p:spPr bwMode="auto">
              <a:xfrm>
                <a:off x="2382" y="2771"/>
                <a:ext cx="166" cy="108"/>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58" name="Freeform 443"/>
              <p:cNvSpPr/>
              <p:nvPr/>
            </p:nvSpPr>
            <p:spPr bwMode="auto">
              <a:xfrm>
                <a:off x="2380" y="2967"/>
                <a:ext cx="162" cy="81"/>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59" name="Line 444"/>
              <p:cNvSpPr>
                <a:spLocks noChangeShapeType="1"/>
              </p:cNvSpPr>
              <p:nvPr/>
            </p:nvSpPr>
            <p:spPr bwMode="auto">
              <a:xfrm>
                <a:off x="2386" y="2776"/>
                <a:ext cx="0" cy="289"/>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60" name="Line 447"/>
              <p:cNvSpPr>
                <a:spLocks noChangeShapeType="1"/>
              </p:cNvSpPr>
              <p:nvPr/>
            </p:nvSpPr>
            <p:spPr bwMode="auto">
              <a:xfrm>
                <a:off x="2732" y="2378"/>
                <a:ext cx="494" cy="1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61" name="Line 448"/>
              <p:cNvSpPr>
                <a:spLocks noChangeShapeType="1"/>
              </p:cNvSpPr>
              <p:nvPr/>
            </p:nvSpPr>
            <p:spPr bwMode="auto">
              <a:xfrm flipV="1">
                <a:off x="2957" y="2385"/>
                <a:ext cx="0" cy="701"/>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62" name="Line 449"/>
              <p:cNvSpPr>
                <a:spLocks noChangeShapeType="1"/>
              </p:cNvSpPr>
              <p:nvPr/>
            </p:nvSpPr>
            <p:spPr bwMode="auto">
              <a:xfrm flipV="1">
                <a:off x="2543" y="2615"/>
                <a:ext cx="0" cy="165"/>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63" name="Line 450"/>
              <p:cNvSpPr>
                <a:spLocks noChangeShapeType="1"/>
              </p:cNvSpPr>
              <p:nvPr/>
            </p:nvSpPr>
            <p:spPr bwMode="auto">
              <a:xfrm>
                <a:off x="2964" y="3339"/>
                <a:ext cx="0" cy="479"/>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64" name="Line 451"/>
              <p:cNvSpPr>
                <a:spLocks noChangeShapeType="1"/>
              </p:cNvSpPr>
              <p:nvPr/>
            </p:nvSpPr>
            <p:spPr bwMode="auto">
              <a:xfrm>
                <a:off x="2542" y="3053"/>
                <a:ext cx="0" cy="334"/>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65" name="Line 452"/>
              <p:cNvSpPr>
                <a:spLocks noChangeShapeType="1"/>
              </p:cNvSpPr>
              <p:nvPr/>
            </p:nvSpPr>
            <p:spPr bwMode="auto">
              <a:xfrm>
                <a:off x="2545" y="3585"/>
                <a:ext cx="0" cy="235"/>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66" name="Line 453"/>
              <p:cNvSpPr>
                <a:spLocks noChangeShapeType="1"/>
              </p:cNvSpPr>
              <p:nvPr/>
            </p:nvSpPr>
            <p:spPr bwMode="auto">
              <a:xfrm>
                <a:off x="2533" y="2626"/>
                <a:ext cx="426"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67" name="Line 454"/>
              <p:cNvSpPr>
                <a:spLocks noChangeShapeType="1"/>
              </p:cNvSpPr>
              <p:nvPr/>
            </p:nvSpPr>
            <p:spPr bwMode="auto">
              <a:xfrm>
                <a:off x="3215" y="2378"/>
                <a:ext cx="0" cy="549"/>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68" name="Line 455"/>
              <p:cNvSpPr>
                <a:spLocks noChangeShapeType="1"/>
              </p:cNvSpPr>
              <p:nvPr/>
            </p:nvSpPr>
            <p:spPr bwMode="auto">
              <a:xfrm>
                <a:off x="2581" y="1531"/>
                <a:ext cx="0" cy="191"/>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69" name="Freeform 462"/>
              <p:cNvSpPr/>
              <p:nvPr/>
            </p:nvSpPr>
            <p:spPr bwMode="auto">
              <a:xfrm>
                <a:off x="2804" y="3074"/>
                <a:ext cx="158" cy="94"/>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70" name="Freeform 463"/>
              <p:cNvSpPr/>
              <p:nvPr/>
            </p:nvSpPr>
            <p:spPr bwMode="auto">
              <a:xfrm>
                <a:off x="2804" y="3269"/>
                <a:ext cx="158" cy="76"/>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71" name="Line 464"/>
              <p:cNvSpPr>
                <a:spLocks noChangeShapeType="1"/>
              </p:cNvSpPr>
              <p:nvPr/>
            </p:nvSpPr>
            <p:spPr bwMode="auto">
              <a:xfrm>
                <a:off x="2804" y="3068"/>
                <a:ext cx="0" cy="289"/>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72" name="Line 465"/>
              <p:cNvSpPr>
                <a:spLocks noChangeShapeType="1"/>
              </p:cNvSpPr>
              <p:nvPr/>
            </p:nvSpPr>
            <p:spPr bwMode="auto">
              <a:xfrm>
                <a:off x="2539" y="3215"/>
                <a:ext cx="265"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pSp>
            <p:nvGrpSpPr>
              <p:cNvPr id="348" name="Group 466"/>
              <p:cNvGrpSpPr/>
              <p:nvPr/>
            </p:nvGrpSpPr>
            <p:grpSpPr bwMode="auto">
              <a:xfrm>
                <a:off x="2636" y="1432"/>
                <a:ext cx="193" cy="193"/>
                <a:chOff x="1186" y="657"/>
                <a:chExt cx="295" cy="295"/>
              </a:xfrm>
            </p:grpSpPr>
            <p:sp>
              <p:nvSpPr>
                <p:cNvPr id="1050973" name="Oval 467"/>
                <p:cNvSpPr>
                  <a:spLocks noChangeArrowheads="1"/>
                </p:cNvSpPr>
                <p:nvPr/>
              </p:nvSpPr>
              <p:spPr bwMode="auto">
                <a:xfrm>
                  <a:off x="1186" y="657"/>
                  <a:ext cx="295" cy="295"/>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74" name="Line 468"/>
                <p:cNvSpPr>
                  <a:spLocks noChangeShapeType="1"/>
                </p:cNvSpPr>
                <p:nvPr/>
              </p:nvSpPr>
              <p:spPr bwMode="auto">
                <a:xfrm flipH="1">
                  <a:off x="1186" y="813"/>
                  <a:ext cx="295"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pSp>
          <p:sp>
            <p:nvSpPr>
              <p:cNvPr id="1050975" name="Line 469"/>
              <p:cNvSpPr>
                <a:spLocks noChangeShapeType="1"/>
              </p:cNvSpPr>
              <p:nvPr/>
            </p:nvSpPr>
            <p:spPr bwMode="auto">
              <a:xfrm>
                <a:off x="2733" y="1306"/>
                <a:ext cx="0" cy="13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pSp>
            <p:nvGrpSpPr>
              <p:cNvPr id="349" name="Group 478"/>
              <p:cNvGrpSpPr/>
              <p:nvPr/>
            </p:nvGrpSpPr>
            <p:grpSpPr bwMode="auto">
              <a:xfrm>
                <a:off x="3435" y="1500"/>
                <a:ext cx="193" cy="193"/>
                <a:chOff x="4234" y="704"/>
                <a:chExt cx="307" cy="312"/>
              </a:xfrm>
            </p:grpSpPr>
            <p:sp>
              <p:nvSpPr>
                <p:cNvPr id="1050976" name="Oval 479"/>
                <p:cNvSpPr>
                  <a:spLocks noChangeArrowheads="1"/>
                </p:cNvSpPr>
                <p:nvPr/>
              </p:nvSpPr>
              <p:spPr bwMode="auto">
                <a:xfrm>
                  <a:off x="4234" y="704"/>
                  <a:ext cx="307" cy="312"/>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77" name="Line 480"/>
                <p:cNvSpPr>
                  <a:spLocks noChangeShapeType="1"/>
                </p:cNvSpPr>
                <p:nvPr/>
              </p:nvSpPr>
              <p:spPr bwMode="auto">
                <a:xfrm flipH="1">
                  <a:off x="4234" y="861"/>
                  <a:ext cx="307"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pSp>
          <p:sp>
            <p:nvSpPr>
              <p:cNvPr id="1050978" name="Oval 481"/>
              <p:cNvSpPr>
                <a:spLocks noChangeArrowheads="1"/>
              </p:cNvSpPr>
              <p:nvPr/>
            </p:nvSpPr>
            <p:spPr bwMode="auto">
              <a:xfrm>
                <a:off x="4335" y="3773"/>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79" name="Oval 482"/>
              <p:cNvSpPr>
                <a:spLocks noChangeArrowheads="1"/>
              </p:cNvSpPr>
              <p:nvPr/>
            </p:nvSpPr>
            <p:spPr bwMode="auto">
              <a:xfrm>
                <a:off x="4275" y="2267"/>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80" name="Oval 484"/>
              <p:cNvSpPr>
                <a:spLocks noChangeArrowheads="1"/>
              </p:cNvSpPr>
              <p:nvPr/>
            </p:nvSpPr>
            <p:spPr bwMode="auto">
              <a:xfrm>
                <a:off x="4317" y="1267"/>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81" name="Freeform 489"/>
              <p:cNvSpPr/>
              <p:nvPr/>
            </p:nvSpPr>
            <p:spPr bwMode="auto">
              <a:xfrm>
                <a:off x="3363" y="2762"/>
                <a:ext cx="175" cy="96"/>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type="none" w="med" len="med"/>
                <a:tailEnd type="arrow"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82" name="Freeform 490"/>
              <p:cNvSpPr/>
              <p:nvPr/>
            </p:nvSpPr>
            <p:spPr bwMode="auto">
              <a:xfrm>
                <a:off x="3363" y="2955"/>
                <a:ext cx="158" cy="89"/>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none"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83" name="Line 491"/>
              <p:cNvSpPr>
                <a:spLocks noChangeShapeType="1"/>
              </p:cNvSpPr>
              <p:nvPr/>
            </p:nvSpPr>
            <p:spPr bwMode="auto">
              <a:xfrm>
                <a:off x="3363" y="2739"/>
                <a:ext cx="0" cy="332"/>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84" name="Line 492"/>
              <p:cNvSpPr>
                <a:spLocks noChangeShapeType="1"/>
              </p:cNvSpPr>
              <p:nvPr/>
            </p:nvSpPr>
            <p:spPr bwMode="auto">
              <a:xfrm>
                <a:off x="3532" y="1693"/>
                <a:ext cx="0" cy="1079"/>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85" name="Line 493"/>
              <p:cNvSpPr>
                <a:spLocks noChangeShapeType="1"/>
              </p:cNvSpPr>
              <p:nvPr/>
            </p:nvSpPr>
            <p:spPr bwMode="auto">
              <a:xfrm>
                <a:off x="3516" y="3034"/>
                <a:ext cx="0" cy="776"/>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86" name="Line 494"/>
              <p:cNvSpPr>
                <a:spLocks noChangeShapeType="1"/>
              </p:cNvSpPr>
              <p:nvPr/>
            </p:nvSpPr>
            <p:spPr bwMode="auto">
              <a:xfrm>
                <a:off x="3209" y="2915"/>
                <a:ext cx="163"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87" name="Line 495"/>
              <p:cNvSpPr>
                <a:spLocks noChangeShapeType="1"/>
              </p:cNvSpPr>
              <p:nvPr/>
            </p:nvSpPr>
            <p:spPr bwMode="auto">
              <a:xfrm flipV="1">
                <a:off x="3532" y="1307"/>
                <a:ext cx="0" cy="193"/>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88" name="Line 496"/>
              <p:cNvSpPr>
                <a:spLocks noChangeShapeType="1"/>
              </p:cNvSpPr>
              <p:nvPr/>
            </p:nvSpPr>
            <p:spPr bwMode="auto">
              <a:xfrm>
                <a:off x="4157" y="2113"/>
                <a:ext cx="0" cy="375"/>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89" name="Line 497"/>
              <p:cNvSpPr>
                <a:spLocks noChangeShapeType="1"/>
              </p:cNvSpPr>
              <p:nvPr/>
            </p:nvSpPr>
            <p:spPr bwMode="auto">
              <a:xfrm>
                <a:off x="4148" y="2764"/>
                <a:ext cx="0" cy="1046"/>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90" name="Line 498"/>
              <p:cNvSpPr>
                <a:spLocks noChangeShapeType="1"/>
              </p:cNvSpPr>
              <p:nvPr/>
            </p:nvSpPr>
            <p:spPr bwMode="auto">
              <a:xfrm flipH="1">
                <a:off x="3531" y="2629"/>
                <a:ext cx="467"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91" name="Line 499"/>
              <p:cNvSpPr>
                <a:spLocks noChangeShapeType="1"/>
              </p:cNvSpPr>
              <p:nvPr/>
            </p:nvSpPr>
            <p:spPr bwMode="auto">
              <a:xfrm flipH="1">
                <a:off x="3539" y="1986"/>
                <a:ext cx="453"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92" name="Line 500"/>
              <p:cNvSpPr>
                <a:spLocks noChangeShapeType="1"/>
              </p:cNvSpPr>
              <p:nvPr/>
            </p:nvSpPr>
            <p:spPr bwMode="auto">
              <a:xfrm flipV="1">
                <a:off x="4144" y="1302"/>
                <a:ext cx="0" cy="546"/>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93" name="Line 501"/>
              <p:cNvSpPr>
                <a:spLocks noChangeShapeType="1"/>
              </p:cNvSpPr>
              <p:nvPr/>
            </p:nvSpPr>
            <p:spPr bwMode="auto">
              <a:xfrm>
                <a:off x="4166" y="2308"/>
                <a:ext cx="114"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94" name="Line 502"/>
              <p:cNvSpPr>
                <a:spLocks noChangeShapeType="1"/>
              </p:cNvSpPr>
              <p:nvPr/>
            </p:nvSpPr>
            <p:spPr bwMode="auto">
              <a:xfrm>
                <a:off x="3707" y="1491"/>
                <a:ext cx="0" cy="200"/>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95" name="Freeform 510"/>
              <p:cNvSpPr/>
              <p:nvPr/>
            </p:nvSpPr>
            <p:spPr bwMode="auto">
              <a:xfrm>
                <a:off x="3990" y="2477"/>
                <a:ext cx="172" cy="99"/>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type="none" w="med" len="med"/>
                <a:tailEnd type="arrow"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96" name="Freeform 511"/>
              <p:cNvSpPr/>
              <p:nvPr/>
            </p:nvSpPr>
            <p:spPr bwMode="auto">
              <a:xfrm>
                <a:off x="3992" y="2677"/>
                <a:ext cx="161" cy="95"/>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none"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97" name="Line 512"/>
              <p:cNvSpPr>
                <a:spLocks noChangeShapeType="1"/>
              </p:cNvSpPr>
              <p:nvPr/>
            </p:nvSpPr>
            <p:spPr bwMode="auto">
              <a:xfrm>
                <a:off x="3992" y="2454"/>
                <a:ext cx="0" cy="331"/>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98" name="Freeform 514"/>
              <p:cNvSpPr/>
              <p:nvPr/>
            </p:nvSpPr>
            <p:spPr bwMode="auto">
              <a:xfrm>
                <a:off x="3992" y="1837"/>
                <a:ext cx="157" cy="106"/>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0999" name="Freeform 515"/>
              <p:cNvSpPr/>
              <p:nvPr/>
            </p:nvSpPr>
            <p:spPr bwMode="auto">
              <a:xfrm>
                <a:off x="3990" y="2022"/>
                <a:ext cx="167" cy="91"/>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00" name="Line 516"/>
              <p:cNvSpPr>
                <a:spLocks noChangeShapeType="1"/>
              </p:cNvSpPr>
              <p:nvPr/>
            </p:nvSpPr>
            <p:spPr bwMode="auto">
              <a:xfrm>
                <a:off x="3995" y="1835"/>
                <a:ext cx="0" cy="29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01" name="AutoShape 537"/>
              <p:cNvSpPr>
                <a:spLocks noChangeArrowheads="1"/>
              </p:cNvSpPr>
              <p:nvPr/>
            </p:nvSpPr>
            <p:spPr bwMode="auto">
              <a:xfrm flipV="1">
                <a:off x="3468" y="2370"/>
                <a:ext cx="130" cy="101"/>
              </a:xfrm>
              <a:prstGeom prst="triangle">
                <a:avLst>
                  <a:gd name="adj" fmla="val 50574"/>
                </a:avLst>
              </a:prstGeom>
              <a:noFill/>
              <a:ln w="38100">
                <a:solidFill>
                  <a:schemeClr val="tx1"/>
                </a:solidFill>
                <a:miter lim="800000"/>
                <a:headEnd/>
                <a:tailEnd/>
              </a:ln>
              <a:effectLst/>
            </p:spPr>
            <p:txBody>
              <a:bodyPr anchor="ctr" wrap="none"/>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02" name="Line 538"/>
              <p:cNvSpPr>
                <a:spLocks noChangeShapeType="1"/>
              </p:cNvSpPr>
              <p:nvPr/>
            </p:nvSpPr>
            <p:spPr bwMode="auto">
              <a:xfrm>
                <a:off x="3448" y="2479"/>
                <a:ext cx="16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03" name="AutoShape 539"/>
              <p:cNvSpPr>
                <a:spLocks noChangeArrowheads="1"/>
              </p:cNvSpPr>
              <p:nvPr/>
            </p:nvSpPr>
            <p:spPr bwMode="auto">
              <a:xfrm flipV="1">
                <a:off x="3467" y="2135"/>
                <a:ext cx="130" cy="101"/>
              </a:xfrm>
              <a:prstGeom prst="triangle">
                <a:avLst>
                  <a:gd name="adj" fmla="val 50574"/>
                </a:avLst>
              </a:prstGeom>
              <a:noFill/>
              <a:ln w="38100">
                <a:solidFill>
                  <a:schemeClr val="tx1"/>
                </a:solidFill>
                <a:miter lim="800000"/>
                <a:headEnd/>
                <a:tailEnd/>
              </a:ln>
              <a:effectLst/>
            </p:spPr>
            <p:txBody>
              <a:bodyPr anchor="ctr" wrap="none"/>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04" name="Line 540"/>
              <p:cNvSpPr>
                <a:spLocks noChangeShapeType="1"/>
              </p:cNvSpPr>
              <p:nvPr/>
            </p:nvSpPr>
            <p:spPr bwMode="auto">
              <a:xfrm>
                <a:off x="3447" y="2244"/>
                <a:ext cx="16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pSp>
        <p:sp>
          <p:nvSpPr>
            <p:cNvPr id="1051005" name="矩形 229"/>
            <p:cNvSpPr>
              <a:spLocks noChangeAspect="1" noMove="1" noResize="1" noRot="1" noAdjustHandles="1" noEditPoints="1" noChangeArrowheads="1" noChangeShapeType="1" noTextEdit="1"/>
            </p:cNvSpPr>
            <p:nvPr/>
          </p:nvSpPr>
          <p:spPr>
            <a:xfrm>
              <a:off x="1091754" y="5800655"/>
              <a:ext cx="515206" cy="400110"/>
            </a:xfrm>
            <a:prstGeom prst="rect"/>
            <a:blipFill>
              <a:blip xmlns:r="http://schemas.openxmlformats.org/officeDocument/2006/relationships" r:embed="rId5"/>
              <a:stretch>
                <a:fillRect/>
              </a:stretch>
            </a:blipFill>
          </p:spPr>
          <p:txBody>
            <a:bodyPr/>
            <a:p>
              <a:r>
                <a:rPr altLang="en-US" lang="zh-CN">
                  <a:noFill/>
                </a:rPr>
                <a:t> </a:t>
              </a:r>
            </a:p>
          </p:txBody>
        </p:sp>
        <p:sp>
          <p:nvSpPr>
            <p:cNvPr id="1051006" name="矩形 232"/>
            <p:cNvSpPr>
              <a:spLocks noChangeAspect="1" noMove="1" noResize="1" noRot="1" noAdjustHandles="1" noEditPoints="1" noChangeArrowheads="1" noChangeShapeType="1" noTextEdit="1"/>
            </p:cNvSpPr>
            <p:nvPr/>
          </p:nvSpPr>
          <p:spPr>
            <a:xfrm>
              <a:off x="2019466" y="2510287"/>
              <a:ext cx="444802" cy="400110"/>
            </a:xfrm>
            <a:prstGeom prst="rect"/>
            <a:blipFill>
              <a:blip xmlns:r="http://schemas.openxmlformats.org/officeDocument/2006/relationships" r:embed="rId6"/>
              <a:stretch>
                <a:fillRect/>
              </a:stretch>
            </a:blipFill>
          </p:spPr>
          <p:txBody>
            <a:bodyPr/>
            <a:p>
              <a:r>
                <a:rPr altLang="en-US" lang="zh-CN">
                  <a:noFill/>
                </a:rPr>
                <a:t> </a:t>
              </a:r>
            </a:p>
          </p:txBody>
        </p:sp>
        <p:sp>
          <p:nvSpPr>
            <p:cNvPr id="1051007" name="矩形 233"/>
            <p:cNvSpPr>
              <a:spLocks noChangeAspect="1" noMove="1" noResize="1" noRot="1" noAdjustHandles="1" noEditPoints="1" noChangeArrowheads="1" noChangeShapeType="1" noTextEdit="1"/>
            </p:cNvSpPr>
            <p:nvPr/>
          </p:nvSpPr>
          <p:spPr>
            <a:xfrm>
              <a:off x="113568" y="3510557"/>
              <a:ext cx="695447" cy="400110"/>
            </a:xfrm>
            <a:prstGeom prst="rect"/>
            <a:blipFill>
              <a:blip xmlns:r="http://schemas.openxmlformats.org/officeDocument/2006/relationships" r:embed="rId7"/>
              <a:stretch>
                <a:fillRect b="-1515"/>
              </a:stretch>
            </a:blipFill>
          </p:spPr>
          <p:txBody>
            <a:bodyPr/>
            <a:p>
              <a:r>
                <a:rPr altLang="en-US" lang="zh-CN">
                  <a:noFill/>
                </a:rPr>
                <a:t> </a:t>
              </a:r>
            </a:p>
          </p:txBody>
        </p:sp>
        <p:sp>
          <p:nvSpPr>
            <p:cNvPr id="1051008" name="矩形 234"/>
            <p:cNvSpPr>
              <a:spLocks noChangeAspect="1" noMove="1" noResize="1" noRot="1" noAdjustHandles="1" noEditPoints="1" noChangeArrowheads="1" noChangeShapeType="1" noTextEdit="1"/>
            </p:cNvSpPr>
            <p:nvPr/>
          </p:nvSpPr>
          <p:spPr>
            <a:xfrm>
              <a:off x="1176399" y="3574604"/>
              <a:ext cx="562398" cy="400110"/>
            </a:xfrm>
            <a:prstGeom prst="rect"/>
            <a:blipFill>
              <a:blip xmlns:r="http://schemas.openxmlformats.org/officeDocument/2006/relationships" r:embed="rId8"/>
              <a:stretch>
                <a:fillRect b="-1538"/>
              </a:stretch>
            </a:blipFill>
          </p:spPr>
          <p:txBody>
            <a:bodyPr/>
            <a:p>
              <a:r>
                <a:rPr altLang="en-US" lang="zh-CN">
                  <a:noFill/>
                </a:rPr>
                <a:t> </a:t>
              </a:r>
            </a:p>
          </p:txBody>
        </p:sp>
        <p:sp>
          <p:nvSpPr>
            <p:cNvPr id="1051009" name="文本框 235"/>
            <p:cNvSpPr txBox="1"/>
            <p:nvPr/>
          </p:nvSpPr>
          <p:spPr>
            <a:xfrm>
              <a:off x="2068607" y="4314965"/>
              <a:ext cx="493171" cy="421639"/>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4</a:t>
              </a:r>
              <a:endParaRPr altLang="en-US" baseline="-25000" b="1" dirty="0" lang="zh-CN">
                <a:latin typeface="Arial" panose="020B0604020202020204" pitchFamily="34" charset="0"/>
                <a:cs typeface="Arial" panose="020B0604020202020204" pitchFamily="34" charset="0"/>
              </a:endParaRPr>
            </a:p>
          </p:txBody>
        </p:sp>
        <p:sp>
          <p:nvSpPr>
            <p:cNvPr id="1051010" name="矩形 236"/>
            <p:cNvSpPr>
              <a:spLocks noChangeAspect="1" noMove="1" noResize="1" noRot="1" noAdjustHandles="1" noEditPoints="1" noChangeArrowheads="1" noChangeShapeType="1" noTextEdit="1"/>
            </p:cNvSpPr>
            <p:nvPr/>
          </p:nvSpPr>
          <p:spPr>
            <a:xfrm>
              <a:off x="-13818" y="3308221"/>
              <a:ext cx="434734" cy="400110"/>
            </a:xfrm>
            <a:prstGeom prst="rect"/>
            <a:blipFill>
              <a:blip xmlns:r="http://schemas.openxmlformats.org/officeDocument/2006/relationships" r:embed="rId9"/>
              <a:stretch>
                <a:fillRect/>
              </a:stretch>
            </a:blipFill>
          </p:spPr>
          <p:txBody>
            <a:bodyPr/>
            <a:p>
              <a:r>
                <a:rPr altLang="en-US" lang="zh-CN">
                  <a:noFill/>
                </a:rPr>
                <a:t> </a:t>
              </a:r>
            </a:p>
          </p:txBody>
        </p:sp>
        <p:sp>
          <p:nvSpPr>
            <p:cNvPr id="1051011" name="矩形 237"/>
            <p:cNvSpPr>
              <a:spLocks noChangeAspect="1" noMove="1" noResize="1" noRot="1" noAdjustHandles="1" noEditPoints="1" noChangeArrowheads="1" noChangeShapeType="1" noTextEdit="1"/>
            </p:cNvSpPr>
            <p:nvPr/>
          </p:nvSpPr>
          <p:spPr>
            <a:xfrm>
              <a:off x="1623355" y="3586093"/>
              <a:ext cx="562398" cy="400110"/>
            </a:xfrm>
            <a:prstGeom prst="rect"/>
            <a:blipFill>
              <a:blip xmlns:r="http://schemas.openxmlformats.org/officeDocument/2006/relationships" r:embed="rId10"/>
              <a:stretch>
                <a:fillRect b="-1515"/>
              </a:stretch>
            </a:blipFill>
          </p:spPr>
          <p:txBody>
            <a:bodyPr/>
            <a:p>
              <a:r>
                <a:rPr altLang="en-US" lang="zh-CN">
                  <a:noFill/>
                </a:rPr>
                <a:t> </a:t>
              </a:r>
            </a:p>
          </p:txBody>
        </p:sp>
        <p:sp>
          <p:nvSpPr>
            <p:cNvPr id="1051012" name="矩形 238"/>
            <p:cNvSpPr>
              <a:spLocks noChangeAspect="1" noMove="1" noResize="1" noRot="1" noAdjustHandles="1" noEditPoints="1" noChangeArrowheads="1" noChangeShapeType="1" noTextEdit="1"/>
            </p:cNvSpPr>
            <p:nvPr/>
          </p:nvSpPr>
          <p:spPr>
            <a:xfrm>
              <a:off x="-18581" y="3747671"/>
              <a:ext cx="434734" cy="400110"/>
            </a:xfrm>
            <a:prstGeom prst="rect"/>
            <a:blipFill>
              <a:blip xmlns:r="http://schemas.openxmlformats.org/officeDocument/2006/relationships" r:embed="rId11"/>
              <a:stretch>
                <a:fillRect/>
              </a:stretch>
            </a:blipFill>
          </p:spPr>
          <p:txBody>
            <a:bodyPr/>
            <a:p>
              <a:r>
                <a:rPr altLang="en-US" lang="zh-CN">
                  <a:noFill/>
                </a:rPr>
                <a:t> </a:t>
              </a:r>
            </a:p>
          </p:txBody>
        </p:sp>
        <p:sp>
          <p:nvSpPr>
            <p:cNvPr id="1051013" name="矩形 239"/>
            <p:cNvSpPr>
              <a:spLocks noChangeAspect="1" noMove="1" noResize="1" noRot="1" noAdjustHandles="1" noEditPoints="1" noChangeArrowheads="1" noChangeShapeType="1" noTextEdit="1"/>
            </p:cNvSpPr>
            <p:nvPr/>
          </p:nvSpPr>
          <p:spPr>
            <a:xfrm>
              <a:off x="2618806" y="3495229"/>
              <a:ext cx="695447" cy="400110"/>
            </a:xfrm>
            <a:prstGeom prst="rect"/>
            <a:blipFill>
              <a:blip xmlns:r="http://schemas.openxmlformats.org/officeDocument/2006/relationships" r:embed="rId12"/>
              <a:stretch>
                <a:fillRect b="-3077"/>
              </a:stretch>
            </a:blipFill>
          </p:spPr>
          <p:txBody>
            <a:bodyPr/>
            <a:p>
              <a:r>
                <a:rPr altLang="en-US" lang="zh-CN">
                  <a:noFill/>
                </a:rPr>
                <a:t> </a:t>
              </a:r>
            </a:p>
          </p:txBody>
        </p:sp>
        <p:sp>
          <p:nvSpPr>
            <p:cNvPr id="1051014" name="矩形 240"/>
            <p:cNvSpPr>
              <a:spLocks noChangeAspect="1" noMove="1" noResize="1" noRot="1" noAdjustHandles="1" noEditPoints="1" noChangeArrowheads="1" noChangeShapeType="1" noTextEdit="1"/>
            </p:cNvSpPr>
            <p:nvPr/>
          </p:nvSpPr>
          <p:spPr>
            <a:xfrm>
              <a:off x="2944488" y="3763629"/>
              <a:ext cx="434734" cy="400110"/>
            </a:xfrm>
            <a:prstGeom prst="rect"/>
            <a:blipFill>
              <a:blip xmlns:r="http://schemas.openxmlformats.org/officeDocument/2006/relationships" r:embed="rId13"/>
              <a:stretch>
                <a:fillRect/>
              </a:stretch>
            </a:blipFill>
          </p:spPr>
          <p:txBody>
            <a:bodyPr/>
            <a:p>
              <a:r>
                <a:rPr altLang="en-US" lang="zh-CN">
                  <a:noFill/>
                </a:rPr>
                <a:t> </a:t>
              </a:r>
            </a:p>
          </p:txBody>
        </p:sp>
        <p:sp>
          <p:nvSpPr>
            <p:cNvPr id="1051015" name="矩形 241"/>
            <p:cNvSpPr>
              <a:spLocks noChangeAspect="1" noMove="1" noResize="1" noRot="1" noAdjustHandles="1" noEditPoints="1" noChangeArrowheads="1" noChangeShapeType="1" noTextEdit="1"/>
            </p:cNvSpPr>
            <p:nvPr/>
          </p:nvSpPr>
          <p:spPr>
            <a:xfrm>
              <a:off x="2959425" y="3301584"/>
              <a:ext cx="434734" cy="400110"/>
            </a:xfrm>
            <a:prstGeom prst="rect"/>
            <a:blipFill>
              <a:blip xmlns:r="http://schemas.openxmlformats.org/officeDocument/2006/relationships" r:embed="rId14"/>
              <a:stretch>
                <a:fillRect/>
              </a:stretch>
            </a:blipFill>
          </p:spPr>
          <p:txBody>
            <a:bodyPr/>
            <a:p>
              <a:r>
                <a:rPr altLang="en-US" lang="zh-CN">
                  <a:noFill/>
                </a:rPr>
                <a:t> </a:t>
              </a:r>
            </a:p>
          </p:txBody>
        </p:sp>
        <p:sp>
          <p:nvSpPr>
            <p:cNvPr id="1051016" name="文本框 242"/>
            <p:cNvSpPr txBox="1"/>
            <p:nvPr/>
          </p:nvSpPr>
          <p:spPr>
            <a:xfrm>
              <a:off x="877442" y="4268201"/>
              <a:ext cx="493171" cy="421639"/>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3</a:t>
              </a:r>
              <a:endParaRPr altLang="en-US" baseline="-25000" b="1" dirty="0" lang="zh-CN">
                <a:latin typeface="Arial" panose="020B0604020202020204" pitchFamily="34" charset="0"/>
                <a:cs typeface="Arial" panose="020B0604020202020204" pitchFamily="34" charset="0"/>
              </a:endParaRPr>
            </a:p>
          </p:txBody>
        </p:sp>
        <p:sp>
          <p:nvSpPr>
            <p:cNvPr id="1051017" name="文本框 243"/>
            <p:cNvSpPr txBox="1"/>
            <p:nvPr/>
          </p:nvSpPr>
          <p:spPr>
            <a:xfrm>
              <a:off x="938386" y="3322072"/>
              <a:ext cx="493171"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1</a:t>
              </a:r>
              <a:endParaRPr altLang="en-US" baseline="-25000" b="1" dirty="0" lang="zh-CN">
                <a:latin typeface="Arial" panose="020B0604020202020204" pitchFamily="34" charset="0"/>
                <a:cs typeface="Arial" panose="020B0604020202020204" pitchFamily="34" charset="0"/>
              </a:endParaRPr>
            </a:p>
          </p:txBody>
        </p:sp>
        <p:sp>
          <p:nvSpPr>
            <p:cNvPr id="1051018" name="文本框 244"/>
            <p:cNvSpPr txBox="1"/>
            <p:nvPr/>
          </p:nvSpPr>
          <p:spPr>
            <a:xfrm>
              <a:off x="1991318" y="3299191"/>
              <a:ext cx="493171"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2</a:t>
              </a:r>
              <a:endParaRPr altLang="en-US" baseline="-25000" b="1" dirty="0" lang="zh-CN">
                <a:latin typeface="Arial" panose="020B0604020202020204" pitchFamily="34" charset="0"/>
                <a:cs typeface="Arial" panose="020B0604020202020204" pitchFamily="34" charset="0"/>
              </a:endParaRPr>
            </a:p>
          </p:txBody>
        </p:sp>
        <p:sp>
          <p:nvSpPr>
            <p:cNvPr id="1051019" name="文本框 246"/>
            <p:cNvSpPr txBox="1"/>
            <p:nvPr/>
          </p:nvSpPr>
          <p:spPr>
            <a:xfrm>
              <a:off x="862109" y="5181693"/>
              <a:ext cx="493171"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5</a:t>
              </a:r>
              <a:endParaRPr altLang="en-US" baseline="-25000" b="1" dirty="0" lang="zh-CN">
                <a:latin typeface="Arial" panose="020B0604020202020204" pitchFamily="34" charset="0"/>
                <a:cs typeface="Arial" panose="020B0604020202020204" pitchFamily="34" charset="0"/>
              </a:endParaRPr>
            </a:p>
          </p:txBody>
        </p:sp>
        <p:sp>
          <p:nvSpPr>
            <p:cNvPr id="1051020" name="矩形 247"/>
            <p:cNvSpPr>
              <a:spLocks noChangeAspect="1" noMove="1" noResize="1" noRot="1" noAdjustHandles="1" noEditPoints="1" noChangeArrowheads="1" noChangeShapeType="1" noTextEdit="1"/>
            </p:cNvSpPr>
            <p:nvPr/>
          </p:nvSpPr>
          <p:spPr>
            <a:xfrm>
              <a:off x="539095" y="4446141"/>
              <a:ext cx="562398" cy="400110"/>
            </a:xfrm>
            <a:prstGeom prst="rect"/>
            <a:blipFill>
              <a:blip xmlns:r="http://schemas.openxmlformats.org/officeDocument/2006/relationships" r:embed="rId15"/>
              <a:stretch>
                <a:fillRect b="-1538"/>
              </a:stretch>
            </a:blipFill>
          </p:spPr>
          <p:txBody>
            <a:bodyPr/>
            <a:p>
              <a:r>
                <a:rPr altLang="en-US" lang="zh-CN">
                  <a:noFill/>
                </a:rPr>
                <a:t> </a:t>
              </a:r>
            </a:p>
          </p:txBody>
        </p:sp>
        <p:sp>
          <p:nvSpPr>
            <p:cNvPr id="1051021" name="矩形 248"/>
            <p:cNvSpPr>
              <a:spLocks noChangeAspect="1" noMove="1" noResize="1" noRot="1" noAdjustHandles="1" noEditPoints="1" noChangeArrowheads="1" noChangeShapeType="1" noTextEdit="1"/>
            </p:cNvSpPr>
            <p:nvPr/>
          </p:nvSpPr>
          <p:spPr>
            <a:xfrm>
              <a:off x="553247" y="4799232"/>
              <a:ext cx="562398" cy="400110"/>
            </a:xfrm>
            <a:prstGeom prst="rect"/>
            <a:blipFill>
              <a:blip xmlns:r="http://schemas.openxmlformats.org/officeDocument/2006/relationships" r:embed="rId16"/>
              <a:stretch>
                <a:fillRect b="-1515"/>
              </a:stretch>
            </a:blipFill>
          </p:spPr>
          <p:txBody>
            <a:bodyPr/>
            <a:p>
              <a:r>
                <a:rPr altLang="en-US" lang="zh-CN">
                  <a:noFill/>
                </a:rPr>
                <a:t> </a:t>
              </a:r>
            </a:p>
          </p:txBody>
        </p:sp>
        <p:sp>
          <p:nvSpPr>
            <p:cNvPr id="1051022" name="矩形 250"/>
            <p:cNvSpPr>
              <a:spLocks noChangeAspect="1" noMove="1" noResize="1" noRot="1" noAdjustHandles="1" noEditPoints="1" noChangeArrowheads="1" noChangeShapeType="1" noTextEdit="1"/>
            </p:cNvSpPr>
            <p:nvPr/>
          </p:nvSpPr>
          <p:spPr>
            <a:xfrm>
              <a:off x="2325167" y="4535992"/>
              <a:ext cx="562398" cy="400110"/>
            </a:xfrm>
            <a:prstGeom prst="rect"/>
            <a:blipFill>
              <a:blip xmlns:r="http://schemas.openxmlformats.org/officeDocument/2006/relationships" r:embed="rId17"/>
              <a:stretch>
                <a:fillRect b="-1515"/>
              </a:stretch>
            </a:blipFill>
          </p:spPr>
          <p:txBody>
            <a:bodyPr/>
            <a:p>
              <a:r>
                <a:rPr altLang="en-US" lang="zh-CN">
                  <a:noFill/>
                </a:rPr>
                <a:t> </a:t>
              </a:r>
            </a:p>
          </p:txBody>
        </p:sp>
        <p:sp>
          <p:nvSpPr>
            <p:cNvPr id="1051023" name="矩形 255"/>
            <p:cNvSpPr>
              <a:spLocks noChangeAspect="1" noMove="1" noResize="1" noRot="1" noAdjustHandles="1" noEditPoints="1" noChangeArrowheads="1" noChangeShapeType="1" noTextEdit="1"/>
            </p:cNvSpPr>
            <p:nvPr/>
          </p:nvSpPr>
          <p:spPr>
            <a:xfrm>
              <a:off x="2339319" y="4889083"/>
              <a:ext cx="562398" cy="400110"/>
            </a:xfrm>
            <a:prstGeom prst="rect"/>
            <a:blipFill>
              <a:blip xmlns:r="http://schemas.openxmlformats.org/officeDocument/2006/relationships" r:embed="rId18"/>
              <a:stretch>
                <a:fillRect b="-1515"/>
              </a:stretch>
            </a:blipFill>
          </p:spPr>
          <p:txBody>
            <a:bodyPr/>
            <a:p>
              <a:r>
                <a:rPr altLang="en-US" lang="zh-CN">
                  <a:noFill/>
                </a:rPr>
                <a:t> </a:t>
              </a:r>
            </a:p>
          </p:txBody>
        </p:sp>
        <p:sp>
          <p:nvSpPr>
            <p:cNvPr id="1051024" name="矩形 256"/>
            <p:cNvSpPr>
              <a:spLocks noChangeAspect="1" noMove="1" noResize="1" noRot="1" noAdjustHandles="1" noEditPoints="1" noChangeArrowheads="1" noChangeShapeType="1" noTextEdit="1"/>
            </p:cNvSpPr>
            <p:nvPr/>
          </p:nvSpPr>
          <p:spPr>
            <a:xfrm>
              <a:off x="2691743" y="4399122"/>
              <a:ext cx="580031" cy="400110"/>
            </a:xfrm>
            <a:prstGeom prst="rect"/>
            <a:blipFill>
              <a:blip xmlns:r="http://schemas.openxmlformats.org/officeDocument/2006/relationships" r:embed="rId19"/>
              <a:stretch>
                <a:fillRect b="-1538"/>
              </a:stretch>
            </a:blipFill>
          </p:spPr>
          <p:txBody>
            <a:bodyPr/>
            <a:p>
              <a:r>
                <a:rPr altLang="en-US" lang="zh-CN">
                  <a:noFill/>
                </a:rPr>
                <a:t> </a:t>
              </a:r>
            </a:p>
          </p:txBody>
        </p:sp>
        <p:sp>
          <p:nvSpPr>
            <p:cNvPr id="1051025" name="矩形 257"/>
            <p:cNvSpPr>
              <a:spLocks noChangeAspect="1" noMove="1" noResize="1" noRot="1" noAdjustHandles="1" noEditPoints="1" noChangeArrowheads="1" noChangeShapeType="1" noTextEdit="1"/>
            </p:cNvSpPr>
            <p:nvPr/>
          </p:nvSpPr>
          <p:spPr>
            <a:xfrm>
              <a:off x="97724" y="5625683"/>
              <a:ext cx="444802" cy="400110"/>
            </a:xfrm>
            <a:prstGeom prst="rect"/>
            <a:blipFill>
              <a:blip xmlns:r="http://schemas.openxmlformats.org/officeDocument/2006/relationships" r:embed="rId20"/>
              <a:stretch>
                <a:fillRect/>
              </a:stretch>
            </a:blipFill>
          </p:spPr>
          <p:txBody>
            <a:bodyPr/>
            <a:p>
              <a:r>
                <a:rPr altLang="en-US" lang="zh-CN">
                  <a:noFill/>
                </a:rPr>
                <a:t> </a:t>
              </a:r>
            </a:p>
          </p:txBody>
        </p:sp>
        <p:sp>
          <p:nvSpPr>
            <p:cNvPr id="1051026" name="矩形 260"/>
            <p:cNvSpPr>
              <a:spLocks noChangeAspect="1" noMove="1" noResize="1" noRot="1" noAdjustHandles="1" noEditPoints="1" noChangeArrowheads="1" noChangeShapeType="1" noTextEdit="1"/>
            </p:cNvSpPr>
            <p:nvPr/>
          </p:nvSpPr>
          <p:spPr>
            <a:xfrm>
              <a:off x="2237440" y="5785780"/>
              <a:ext cx="521168" cy="400110"/>
            </a:xfrm>
            <a:prstGeom prst="rect"/>
            <a:blipFill>
              <a:blip xmlns:r="http://schemas.openxmlformats.org/officeDocument/2006/relationships" r:embed="rId21"/>
              <a:stretch>
                <a:fillRect/>
              </a:stretch>
            </a:blipFill>
          </p:spPr>
          <p:txBody>
            <a:bodyPr/>
            <a:p>
              <a:r>
                <a:rPr altLang="en-US" lang="zh-CN">
                  <a:noFill/>
                </a:rPr>
                <a:t> </a:t>
              </a:r>
            </a:p>
          </p:txBody>
        </p:sp>
        <p:sp>
          <p:nvSpPr>
            <p:cNvPr id="1051027" name="文本框 261"/>
            <p:cNvSpPr txBox="1"/>
            <p:nvPr/>
          </p:nvSpPr>
          <p:spPr>
            <a:xfrm>
              <a:off x="2110230" y="5229639"/>
              <a:ext cx="493171"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6</a:t>
              </a:r>
              <a:endParaRPr altLang="en-US" baseline="-25000" b="1" dirty="0" lang="zh-CN">
                <a:latin typeface="Arial" panose="020B0604020202020204" pitchFamily="34" charset="0"/>
                <a:cs typeface="Arial" panose="020B0604020202020204" pitchFamily="34" charset="0"/>
              </a:endParaRPr>
            </a:p>
          </p:txBody>
        </p:sp>
        <p:sp>
          <p:nvSpPr>
            <p:cNvPr id="1051028" name="文本框 262"/>
            <p:cNvSpPr txBox="1"/>
            <p:nvPr/>
          </p:nvSpPr>
          <p:spPr>
            <a:xfrm>
              <a:off x="3930107" y="4718704"/>
              <a:ext cx="493171"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7</a:t>
              </a:r>
              <a:endParaRPr altLang="en-US" baseline="-25000" b="1" dirty="0" lang="zh-CN">
                <a:latin typeface="Arial" panose="020B0604020202020204" pitchFamily="34" charset="0"/>
                <a:cs typeface="Arial" panose="020B0604020202020204" pitchFamily="34" charset="0"/>
              </a:endParaRPr>
            </a:p>
          </p:txBody>
        </p:sp>
        <p:sp>
          <p:nvSpPr>
            <p:cNvPr id="1051029" name="文本框 263"/>
            <p:cNvSpPr txBox="1"/>
            <p:nvPr/>
          </p:nvSpPr>
          <p:spPr>
            <a:xfrm>
              <a:off x="4533232" y="5195056"/>
              <a:ext cx="457645" cy="421639"/>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8</a:t>
              </a:r>
              <a:endParaRPr altLang="en-US" baseline="-25000" b="1" dirty="0" lang="zh-CN">
                <a:latin typeface="Arial" panose="020B0604020202020204" pitchFamily="34" charset="0"/>
                <a:cs typeface="Arial" panose="020B0604020202020204" pitchFamily="34" charset="0"/>
              </a:endParaRPr>
            </a:p>
          </p:txBody>
        </p:sp>
        <p:sp>
          <p:nvSpPr>
            <p:cNvPr id="1051030" name="矩形 274"/>
            <p:cNvSpPr>
              <a:spLocks noChangeAspect="1" noMove="1" noResize="1" noRot="1" noAdjustHandles="1" noEditPoints="1" noChangeArrowheads="1" noChangeShapeType="1" noTextEdit="1"/>
            </p:cNvSpPr>
            <p:nvPr/>
          </p:nvSpPr>
          <p:spPr>
            <a:xfrm>
              <a:off x="3738760" y="2657334"/>
              <a:ext cx="444802" cy="400110"/>
            </a:xfrm>
            <a:prstGeom prst="rect"/>
            <a:blipFill>
              <a:blip xmlns:r="http://schemas.openxmlformats.org/officeDocument/2006/relationships" r:embed="rId22"/>
              <a:stretch>
                <a:fillRect/>
              </a:stretch>
            </a:blipFill>
          </p:spPr>
          <p:txBody>
            <a:bodyPr/>
            <a:p>
              <a:r>
                <a:rPr altLang="en-US" lang="zh-CN">
                  <a:noFill/>
                </a:rPr>
                <a:t> </a:t>
              </a:r>
            </a:p>
          </p:txBody>
        </p:sp>
        <p:sp>
          <p:nvSpPr>
            <p:cNvPr id="1051031" name="矩形 300"/>
            <p:cNvSpPr>
              <a:spLocks noChangeAspect="1" noMove="1" noResize="1" noRot="1" noAdjustHandles="1" noEditPoints="1" noChangeArrowheads="1" noChangeShapeType="1" noTextEdit="1"/>
            </p:cNvSpPr>
            <p:nvPr/>
          </p:nvSpPr>
          <p:spPr>
            <a:xfrm>
              <a:off x="3552146" y="5625653"/>
              <a:ext cx="521168" cy="400110"/>
            </a:xfrm>
            <a:prstGeom prst="rect"/>
            <a:blipFill>
              <a:blip xmlns:r="http://schemas.openxmlformats.org/officeDocument/2006/relationships" r:embed="rId23"/>
              <a:stretch>
                <a:fillRect/>
              </a:stretch>
            </a:blipFill>
          </p:spPr>
          <p:txBody>
            <a:bodyPr/>
            <a:p>
              <a:r>
                <a:rPr altLang="en-US" lang="zh-CN">
                  <a:noFill/>
                </a:rPr>
                <a:t> </a:t>
              </a:r>
            </a:p>
          </p:txBody>
        </p:sp>
        <p:sp>
          <p:nvSpPr>
            <p:cNvPr id="1051032" name="矩形 301"/>
            <p:cNvSpPr>
              <a:spLocks noChangeAspect="1" noMove="1" noResize="1" noRot="1" noAdjustHandles="1" noEditPoints="1" noChangeArrowheads="1" noChangeShapeType="1" noTextEdit="1"/>
            </p:cNvSpPr>
            <p:nvPr/>
          </p:nvSpPr>
          <p:spPr>
            <a:xfrm>
              <a:off x="5924747" y="2629248"/>
              <a:ext cx="444802" cy="400110"/>
            </a:xfrm>
            <a:prstGeom prst="rect"/>
            <a:blipFill>
              <a:blip xmlns:r="http://schemas.openxmlformats.org/officeDocument/2006/relationships" r:embed="rId24"/>
              <a:stretch>
                <a:fillRect/>
              </a:stretch>
            </a:blipFill>
          </p:spPr>
          <p:txBody>
            <a:bodyPr/>
            <a:p>
              <a:r>
                <a:rPr altLang="en-US" lang="zh-CN">
                  <a:noFill/>
                </a:rPr>
                <a:t> </a:t>
              </a:r>
            </a:p>
          </p:txBody>
        </p:sp>
        <p:sp>
          <p:nvSpPr>
            <p:cNvPr id="1051033" name="文本框 303"/>
            <p:cNvSpPr txBox="1"/>
            <p:nvPr/>
          </p:nvSpPr>
          <p:spPr>
            <a:xfrm>
              <a:off x="5746845" y="3569356"/>
              <a:ext cx="493171" cy="421639"/>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D</a:t>
              </a:r>
              <a:r>
                <a:rPr altLang="zh-CN" baseline="-25000" b="1" dirty="0" lang="en-US" smtClean="0">
                  <a:latin typeface="Arial" panose="020B0604020202020204" pitchFamily="34" charset="0"/>
                  <a:cs typeface="Arial" panose="020B0604020202020204" pitchFamily="34" charset="0"/>
                </a:rPr>
                <a:t>1</a:t>
              </a:r>
              <a:endParaRPr altLang="en-US" baseline="-25000" b="1" dirty="0" lang="zh-CN">
                <a:latin typeface="Arial" panose="020B0604020202020204" pitchFamily="34" charset="0"/>
                <a:cs typeface="Arial" panose="020B0604020202020204" pitchFamily="34" charset="0"/>
              </a:endParaRPr>
            </a:p>
          </p:txBody>
        </p:sp>
        <p:sp>
          <p:nvSpPr>
            <p:cNvPr id="1051034" name="文本框 304"/>
            <p:cNvSpPr txBox="1"/>
            <p:nvPr/>
          </p:nvSpPr>
          <p:spPr>
            <a:xfrm>
              <a:off x="5746844" y="3967539"/>
              <a:ext cx="493171"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D</a:t>
              </a:r>
              <a:r>
                <a:rPr altLang="zh-CN" baseline="-25000" b="1" dirty="0" lang="en-US" smtClean="0">
                  <a:latin typeface="Arial" panose="020B0604020202020204" pitchFamily="34" charset="0"/>
                  <a:cs typeface="Arial" panose="020B0604020202020204" pitchFamily="34" charset="0"/>
                </a:rPr>
                <a:t>2</a:t>
              </a:r>
              <a:endParaRPr altLang="en-US" baseline="-25000" b="1" dirty="0" lang="zh-CN">
                <a:latin typeface="Arial" panose="020B0604020202020204" pitchFamily="34" charset="0"/>
                <a:cs typeface="Arial" panose="020B0604020202020204" pitchFamily="34" charset="0"/>
              </a:endParaRPr>
            </a:p>
          </p:txBody>
        </p:sp>
        <p:sp>
          <p:nvSpPr>
            <p:cNvPr id="1051035" name="文本框 305"/>
            <p:cNvSpPr txBox="1"/>
            <p:nvPr/>
          </p:nvSpPr>
          <p:spPr>
            <a:xfrm>
              <a:off x="5485298" y="4718704"/>
              <a:ext cx="457645"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9</a:t>
              </a:r>
              <a:endParaRPr altLang="en-US" baseline="-25000" b="1" dirty="0" lang="zh-CN">
                <a:latin typeface="Arial" panose="020B0604020202020204" pitchFamily="34" charset="0"/>
                <a:cs typeface="Arial" panose="020B0604020202020204" pitchFamily="34" charset="0"/>
              </a:endParaRPr>
            </a:p>
          </p:txBody>
        </p:sp>
        <p:sp>
          <p:nvSpPr>
            <p:cNvPr id="1051036" name="文本框 306"/>
            <p:cNvSpPr txBox="1"/>
            <p:nvPr/>
          </p:nvSpPr>
          <p:spPr>
            <a:xfrm>
              <a:off x="6509445" y="3262733"/>
              <a:ext cx="510035"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10</a:t>
              </a:r>
              <a:endParaRPr altLang="en-US" baseline="-25000" b="1" dirty="0" lang="zh-CN">
                <a:latin typeface="Arial" panose="020B0604020202020204" pitchFamily="34" charset="0"/>
                <a:cs typeface="Arial" panose="020B0604020202020204" pitchFamily="34" charset="0"/>
              </a:endParaRPr>
            </a:p>
          </p:txBody>
        </p:sp>
        <p:sp>
          <p:nvSpPr>
            <p:cNvPr id="1051037" name="文本框 307"/>
            <p:cNvSpPr txBox="1"/>
            <p:nvPr/>
          </p:nvSpPr>
          <p:spPr>
            <a:xfrm>
              <a:off x="6476901" y="4280790"/>
              <a:ext cx="510035"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11</a:t>
              </a:r>
              <a:endParaRPr altLang="en-US" baseline="-25000" b="1" dirty="0" lang="zh-CN">
                <a:latin typeface="Arial" panose="020B0604020202020204" pitchFamily="34" charset="0"/>
                <a:cs typeface="Arial" panose="020B0604020202020204" pitchFamily="34" charset="0"/>
              </a:endParaRPr>
            </a:p>
          </p:txBody>
        </p:sp>
        <p:sp>
          <p:nvSpPr>
            <p:cNvPr id="1051038" name="矩形 308"/>
            <p:cNvSpPr>
              <a:spLocks noChangeAspect="1" noMove="1" noResize="1" noRot="1" noAdjustHandles="1" noEditPoints="1" noChangeArrowheads="1" noChangeShapeType="1" noTextEdit="1"/>
            </p:cNvSpPr>
            <p:nvPr/>
          </p:nvSpPr>
          <p:spPr>
            <a:xfrm>
              <a:off x="6868702" y="3754022"/>
              <a:ext cx="536749" cy="400110"/>
            </a:xfrm>
            <a:prstGeom prst="rect"/>
            <a:blipFill>
              <a:blip xmlns:r="http://schemas.openxmlformats.org/officeDocument/2006/relationships" r:embed="rId25"/>
              <a:stretch>
                <a:fillRect b="-1515"/>
              </a:stretch>
            </a:blipFill>
          </p:spPr>
          <p:txBody>
            <a:bodyPr/>
            <a:p>
              <a:r>
                <a:rPr altLang="en-US" lang="zh-CN">
                  <a:noFill/>
                </a:rPr>
                <a:t> </a:t>
              </a:r>
            </a:p>
          </p:txBody>
        </p:sp>
        <p:sp>
          <p:nvSpPr>
            <p:cNvPr id="1051039" name="矩形 309"/>
            <p:cNvSpPr>
              <a:spLocks noChangeAspect="1" noMove="1" noResize="1" noRot="1" noAdjustHandles="1" noEditPoints="1" noChangeArrowheads="1" noChangeShapeType="1" noTextEdit="1"/>
            </p:cNvSpPr>
            <p:nvPr/>
          </p:nvSpPr>
          <p:spPr>
            <a:xfrm>
              <a:off x="6673441" y="3562305"/>
              <a:ext cx="434734" cy="400110"/>
            </a:xfrm>
            <a:prstGeom prst="rect"/>
            <a:blipFill>
              <a:blip xmlns:r="http://schemas.openxmlformats.org/officeDocument/2006/relationships" r:embed="rId26"/>
              <a:stretch>
                <a:fillRect/>
              </a:stretch>
            </a:blipFill>
          </p:spPr>
          <p:txBody>
            <a:bodyPr/>
            <a:p>
              <a:r>
                <a:rPr altLang="en-US" lang="zh-CN">
                  <a:noFill/>
                </a:rPr>
                <a:t> </a:t>
              </a:r>
            </a:p>
          </p:txBody>
        </p:sp>
        <p:sp>
          <p:nvSpPr>
            <p:cNvPr id="1051040" name="矩形 310"/>
            <p:cNvSpPr>
              <a:spLocks noChangeAspect="1" noMove="1" noResize="1" noRot="1" noAdjustHandles="1" noEditPoints="1" noChangeArrowheads="1" noChangeShapeType="1" noTextEdit="1"/>
            </p:cNvSpPr>
            <p:nvPr/>
          </p:nvSpPr>
          <p:spPr>
            <a:xfrm>
              <a:off x="6958361" y="2179161"/>
              <a:ext cx="808876" cy="400110"/>
            </a:xfrm>
            <a:prstGeom prst="rect"/>
            <a:blipFill>
              <a:blip xmlns:r="http://schemas.openxmlformats.org/officeDocument/2006/relationships" r:embed="rId27"/>
              <a:stretch>
                <a:fillRect b="-1538"/>
              </a:stretch>
            </a:blipFill>
          </p:spPr>
          <p:txBody>
            <a:bodyPr/>
            <a:p>
              <a:r>
                <a:rPr altLang="en-US" lang="zh-CN">
                  <a:noFill/>
                </a:rPr>
                <a:t> </a:t>
              </a:r>
            </a:p>
          </p:txBody>
        </p:sp>
        <p:sp>
          <p:nvSpPr>
            <p:cNvPr id="1051041" name="矩形 311"/>
            <p:cNvSpPr>
              <a:spLocks noChangeAspect="1" noMove="1" noResize="1" noRot="1" noAdjustHandles="1" noEditPoints="1" noChangeArrowheads="1" noChangeShapeType="1" noTextEdit="1"/>
            </p:cNvSpPr>
            <p:nvPr/>
          </p:nvSpPr>
          <p:spPr>
            <a:xfrm>
              <a:off x="6977715" y="6103837"/>
              <a:ext cx="812082" cy="400110"/>
            </a:xfrm>
            <a:prstGeom prst="rect"/>
            <a:blipFill>
              <a:blip xmlns:r="http://schemas.openxmlformats.org/officeDocument/2006/relationships" r:embed="rId28"/>
              <a:stretch>
                <a:fillRect b="-1515"/>
              </a:stretch>
            </a:blipFill>
          </p:spPr>
          <p:txBody>
            <a:bodyPr/>
            <a:p>
              <a:r>
                <a:rPr altLang="en-US" lang="zh-CN">
                  <a:noFill/>
                </a:rPr>
                <a:t> </a:t>
              </a:r>
            </a:p>
          </p:txBody>
        </p:sp>
      </p:grpSp>
      <p:sp>
        <p:nvSpPr>
          <p:cNvPr id="1051042" name="Rectangle 335"/>
          <p:cNvSpPr>
            <a:spLocks noChangeArrowheads="1"/>
          </p:cNvSpPr>
          <p:nvPr/>
        </p:nvSpPr>
        <p:spPr bwMode="auto">
          <a:xfrm>
            <a:off x="2760724" y="1939159"/>
            <a:ext cx="928688" cy="369887"/>
          </a:xfrm>
          <a:prstGeom prst="rect"/>
          <a:noFill/>
          <a:ln w="38100">
            <a:solidFill>
              <a:schemeClr val="bg1"/>
            </a:solidFill>
            <a:miter lim="800000"/>
            <a:headEnd/>
            <a:tailEnd/>
          </a:ln>
        </p:spPr>
        <p:txBody>
          <a:bodyPr bIns="0" lIns="0" rIns="0" tIns="0" wrap="none">
            <a:spAutoFit/>
          </a:bodyPr>
          <a:p>
            <a:pPr fontAlgn="base">
              <a:spcBef>
                <a:spcPct val="0"/>
              </a:spcBef>
              <a:spcAft>
                <a:spcPct val="0"/>
              </a:spcAft>
            </a:pPr>
            <a:r>
              <a:rPr altLang="en-US" b="1" dirty="0" sz="2400" kumimoji="1" lang="zh-CN" smtClean="0">
                <a:solidFill>
                  <a:schemeClr val="accent2"/>
                </a:solidFill>
                <a:ea typeface="楷体_GB2312" pitchFamily="49" charset="-122"/>
              </a:rPr>
              <a:t>输入级</a:t>
            </a:r>
          </a:p>
        </p:txBody>
      </p:sp>
      <p:sp>
        <p:nvSpPr>
          <p:cNvPr id="1051043" name="Line 433"/>
          <p:cNvSpPr>
            <a:spLocks noChangeShapeType="1"/>
          </p:cNvSpPr>
          <p:nvPr/>
        </p:nvSpPr>
        <p:spPr bwMode="auto">
          <a:xfrm>
            <a:off x="3956112" y="2151884"/>
            <a:ext cx="0" cy="4341812"/>
          </a:xfrm>
          <a:prstGeom prst="line"/>
          <a:noFill/>
          <a:ln w="38100">
            <a:solidFill>
              <a:schemeClr val="accent2"/>
            </a:solidFill>
            <a:prstDash val="dash"/>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44" name="Rectangle 435"/>
          <p:cNvSpPr>
            <a:spLocks noChangeArrowheads="1"/>
          </p:cNvSpPr>
          <p:nvPr/>
        </p:nvSpPr>
        <p:spPr bwMode="auto">
          <a:xfrm>
            <a:off x="4359337" y="1939159"/>
            <a:ext cx="1058863" cy="369887"/>
          </a:xfrm>
          <a:prstGeom prst="rect"/>
          <a:noFill/>
          <a:ln w="38100">
            <a:solidFill>
              <a:schemeClr val="bg1"/>
            </a:solidFill>
            <a:miter lim="800000"/>
            <a:headEnd/>
            <a:tailEnd/>
          </a:ln>
        </p:spPr>
        <p:txBody>
          <a:bodyPr bIns="0" lIns="0" rIns="0" tIns="0">
            <a:spAutoFit/>
          </a:bodyPr>
          <a:p>
            <a:pPr fontAlgn="base">
              <a:spcBef>
                <a:spcPct val="0"/>
              </a:spcBef>
              <a:spcAft>
                <a:spcPct val="0"/>
              </a:spcAft>
            </a:pPr>
            <a:r>
              <a:rPr altLang="en-US" b="1" dirty="0" sz="2400" kumimoji="1" lang="zh-CN" smtClean="0">
                <a:solidFill>
                  <a:schemeClr val="accent2"/>
                </a:solidFill>
                <a:ea typeface="楷体_GB2312" pitchFamily="49" charset="-122"/>
              </a:rPr>
              <a:t>中间级</a:t>
            </a:r>
          </a:p>
        </p:txBody>
      </p:sp>
      <p:sp>
        <p:nvSpPr>
          <p:cNvPr id="1051045" name="Line 470"/>
          <p:cNvSpPr>
            <a:spLocks noChangeShapeType="1"/>
          </p:cNvSpPr>
          <p:nvPr/>
        </p:nvSpPr>
        <p:spPr bwMode="auto">
          <a:xfrm>
            <a:off x="5618224" y="2129659"/>
            <a:ext cx="0" cy="4341812"/>
          </a:xfrm>
          <a:prstGeom prst="line"/>
          <a:noFill/>
          <a:ln w="38100">
            <a:solidFill>
              <a:schemeClr val="accent2"/>
            </a:solidFill>
            <a:prstDash val="dash"/>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46" name="Rectangle 471"/>
          <p:cNvSpPr>
            <a:spLocks noChangeArrowheads="1"/>
          </p:cNvSpPr>
          <p:nvPr/>
        </p:nvSpPr>
        <p:spPr bwMode="auto">
          <a:xfrm>
            <a:off x="6046849" y="1926459"/>
            <a:ext cx="928688" cy="369887"/>
          </a:xfrm>
          <a:prstGeom prst="rect"/>
          <a:noFill/>
          <a:ln w="38100">
            <a:solidFill>
              <a:schemeClr val="bg1"/>
            </a:solidFill>
            <a:miter lim="800000"/>
            <a:headEnd/>
            <a:tailEnd/>
          </a:ln>
        </p:spPr>
        <p:txBody>
          <a:bodyPr bIns="0" lIns="0" rIns="0" tIns="0" wrap="none">
            <a:spAutoFit/>
          </a:bodyPr>
          <a:p>
            <a:pPr fontAlgn="base">
              <a:spcBef>
                <a:spcPct val="0"/>
              </a:spcBef>
              <a:spcAft>
                <a:spcPct val="0"/>
              </a:spcAft>
            </a:pPr>
            <a:r>
              <a:rPr altLang="en-US" b="1" dirty="0" sz="2400" kumimoji="1" lang="zh-CN" smtClean="0">
                <a:solidFill>
                  <a:schemeClr val="accent2"/>
                </a:solidFill>
                <a:ea typeface="楷体_GB2312" pitchFamily="49" charset="-122"/>
              </a:rPr>
              <a:t>输出级</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043"/>
                                        </p:tgtEl>
                                        <p:attrNameLst>
                                          <p:attrName>style.visibility</p:attrName>
                                        </p:attrNameLst>
                                      </p:cBhvr>
                                      <p:to>
                                        <p:strVal val="visible"/>
                                      </p:to>
                                    </p:set>
                                    <p:animEffect transition="in" filter="wipe(down)">
                                      <p:cBhvr>
                                        <p:cTn dur="500" id="7"/>
                                        <p:tgtEl>
                                          <p:spTgt spid="1051043"/>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1042"/>
                                        </p:tgtEl>
                                        <p:attrNameLst>
                                          <p:attrName>style.visibility</p:attrName>
                                        </p:attrNameLst>
                                      </p:cBhvr>
                                      <p:to>
                                        <p:strVal val="visible"/>
                                      </p:to>
                                    </p:set>
                                    <p:animEffect transition="in" filter="wipe(down)">
                                      <p:cBhvr>
                                        <p:cTn dur="500" id="10"/>
                                        <p:tgtEl>
                                          <p:spTgt spid="1051042"/>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1044"/>
                                        </p:tgtEl>
                                        <p:attrNameLst>
                                          <p:attrName>style.visibility</p:attrName>
                                        </p:attrNameLst>
                                      </p:cBhvr>
                                      <p:to>
                                        <p:strVal val="visible"/>
                                      </p:to>
                                    </p:set>
                                    <p:animEffect transition="in" filter="wipe(down)">
                                      <p:cBhvr>
                                        <p:cTn dur="500" id="15"/>
                                        <p:tgtEl>
                                          <p:spTgt spid="1051044"/>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51045"/>
                                        </p:tgtEl>
                                        <p:attrNameLst>
                                          <p:attrName>style.visibility</p:attrName>
                                        </p:attrNameLst>
                                      </p:cBhvr>
                                      <p:to>
                                        <p:strVal val="visible"/>
                                      </p:to>
                                    </p:set>
                                    <p:animEffect transition="in" filter="wipe(down)">
                                      <p:cBhvr>
                                        <p:cTn dur="500" id="18"/>
                                        <p:tgtEl>
                                          <p:spTgt spid="1051045"/>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4">
                                  <p:stCondLst>
                                    <p:cond delay="0"/>
                                  </p:stCondLst>
                                  <p:childTnLst>
                                    <p:set>
                                      <p:cBhvr>
                                        <p:cTn dur="1" fill="hold" id="22">
                                          <p:stCondLst>
                                            <p:cond delay="0"/>
                                          </p:stCondLst>
                                        </p:cTn>
                                        <p:tgtEl>
                                          <p:spTgt spid="1051046"/>
                                        </p:tgtEl>
                                        <p:attrNameLst>
                                          <p:attrName>style.visibility</p:attrName>
                                        </p:attrNameLst>
                                      </p:cBhvr>
                                      <p:to>
                                        <p:strVal val="visible"/>
                                      </p:to>
                                    </p:set>
                                    <p:animEffect transition="in" filter="wipe(down)">
                                      <p:cBhvr>
                                        <p:cTn dur="500" id="23"/>
                                        <p:tgtEl>
                                          <p:spTgt spid="1051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042" grpId="0" animBg="1"/>
      <p:bldP spid="1051043" grpId="0" animBg="1"/>
      <p:bldP spid="1051044" grpId="0" animBg="1"/>
      <p:bldP spid="1051045" grpId="0" animBg="1"/>
      <p:bldP spid="10510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52" name=""/>
        <p:cNvGrpSpPr/>
        <p:nvPr/>
      </p:nvGrpSpPr>
      <p:grpSpPr>
        <a:xfrm>
          <a:off x="0" y="0"/>
          <a:ext cx="0" cy="0"/>
          <a:chOff x="0" y="0"/>
          <a:chExt cx="0" cy="0"/>
        </a:xfrm>
      </p:grpSpPr>
      <p:sp>
        <p:nvSpPr>
          <p:cNvPr id="105105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53" name="Group 542"/>
          <p:cNvGrpSpPr/>
          <p:nvPr/>
        </p:nvGrpSpPr>
        <p:grpSpPr bwMode="auto">
          <a:xfrm>
            <a:off x="7577582" y="1577212"/>
            <a:ext cx="1458913" cy="3762376"/>
            <a:chOff x="4761" y="1392"/>
            <a:chExt cx="919" cy="2370"/>
          </a:xfrm>
        </p:grpSpPr>
        <p:sp>
          <p:nvSpPr>
            <p:cNvPr id="1051051" name="Line 27"/>
            <p:cNvSpPr>
              <a:spLocks noChangeShapeType="1"/>
            </p:cNvSpPr>
            <p:nvPr/>
          </p:nvSpPr>
          <p:spPr bwMode="auto">
            <a:xfrm flipH="1">
              <a:off x="4792" y="2416"/>
              <a:ext cx="203" cy="0"/>
            </a:xfrm>
            <a:prstGeom prst="line"/>
            <a:noFill/>
            <a:ln w="38100">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1052" name="Line 28"/>
            <p:cNvSpPr>
              <a:spLocks noChangeShapeType="1"/>
            </p:cNvSpPr>
            <p:nvPr/>
          </p:nvSpPr>
          <p:spPr bwMode="auto">
            <a:xfrm flipH="1">
              <a:off x="4792" y="2752"/>
              <a:ext cx="203" cy="0"/>
            </a:xfrm>
            <a:prstGeom prst="line"/>
            <a:noFill/>
            <a:ln w="38100">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1053" name="Line 29"/>
            <p:cNvSpPr>
              <a:spLocks noChangeShapeType="1"/>
            </p:cNvSpPr>
            <p:nvPr/>
          </p:nvSpPr>
          <p:spPr bwMode="auto">
            <a:xfrm>
              <a:off x="5454" y="2576"/>
              <a:ext cx="203" cy="0"/>
            </a:xfrm>
            <a:prstGeom prst="line"/>
            <a:noFill/>
            <a:ln w="38100">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1054" name="Rectangle 34"/>
            <p:cNvSpPr>
              <a:spLocks noChangeArrowheads="1"/>
            </p:cNvSpPr>
            <p:nvPr/>
          </p:nvSpPr>
          <p:spPr bwMode="auto">
            <a:xfrm>
              <a:off x="4761" y="1392"/>
              <a:ext cx="233" cy="954"/>
            </a:xfrm>
            <a:prstGeom prst="rect"/>
            <a:noFill/>
            <a:ln w="38100">
              <a:noFill/>
              <a:miter lim="800000"/>
              <a:headEnd/>
              <a:tailEnd/>
            </a:ln>
          </p:spPr>
          <p:txBody>
            <a:bodyPr bIns="0" lIns="0" rIns="0" tIns="0" vert="eaVert" wrap="none">
              <a:spAutoFit/>
            </a:bodyPr>
            <a:p>
              <a:pPr fontAlgn="base">
                <a:spcBef>
                  <a:spcPct val="0"/>
                </a:spcBef>
                <a:spcAft>
                  <a:spcPct val="0"/>
                </a:spcAft>
              </a:pPr>
              <a:r>
                <a:rPr altLang="en-US" b="1" dirty="0" sz="2400" kumimoji="1" lang="zh-CN" smtClean="0">
                  <a:ea typeface="楷体_GB2312" pitchFamily="49" charset="-122"/>
                </a:rPr>
                <a:t>同相输入端</a:t>
              </a:r>
            </a:p>
          </p:txBody>
        </p:sp>
        <p:sp>
          <p:nvSpPr>
            <p:cNvPr id="1051055" name="Rectangle 35"/>
            <p:cNvSpPr>
              <a:spLocks noChangeArrowheads="1"/>
            </p:cNvSpPr>
            <p:nvPr/>
          </p:nvSpPr>
          <p:spPr bwMode="auto">
            <a:xfrm>
              <a:off x="4775" y="2808"/>
              <a:ext cx="233" cy="954"/>
            </a:xfrm>
            <a:prstGeom prst="rect"/>
            <a:noFill/>
            <a:ln w="38100">
              <a:noFill/>
              <a:miter lim="800000"/>
              <a:headEnd/>
              <a:tailEnd/>
            </a:ln>
          </p:spPr>
          <p:txBody>
            <a:bodyPr bIns="0" lIns="0" rIns="0" tIns="0" vert="eaVert" wrap="none">
              <a:spAutoFit/>
            </a:bodyPr>
            <a:p>
              <a:pPr fontAlgn="base">
                <a:spcBef>
                  <a:spcPct val="0"/>
                </a:spcBef>
                <a:spcAft>
                  <a:spcPct val="0"/>
                </a:spcAft>
              </a:pPr>
              <a:r>
                <a:rPr altLang="en-US" b="1" dirty="0" sz="2400" kumimoji="1" lang="zh-CN" smtClean="0">
                  <a:ea typeface="楷体_GB2312" pitchFamily="49" charset="-122"/>
                </a:rPr>
                <a:t>反相输入端</a:t>
              </a:r>
            </a:p>
          </p:txBody>
        </p:sp>
        <p:sp>
          <p:nvSpPr>
            <p:cNvPr id="1051056" name="Rectangle 36"/>
            <p:cNvSpPr>
              <a:spLocks noChangeArrowheads="1"/>
            </p:cNvSpPr>
            <p:nvPr/>
          </p:nvSpPr>
          <p:spPr bwMode="auto">
            <a:xfrm>
              <a:off x="5447" y="1952"/>
              <a:ext cx="233" cy="573"/>
            </a:xfrm>
            <a:prstGeom prst="rect"/>
            <a:noFill/>
            <a:ln w="38100">
              <a:noFill/>
              <a:miter lim="800000"/>
              <a:headEnd/>
              <a:tailEnd/>
            </a:ln>
          </p:spPr>
          <p:txBody>
            <a:bodyPr bIns="0" lIns="0" rIns="0" tIns="0" vert="eaVert" wrap="none">
              <a:spAutoFit/>
            </a:bodyPr>
            <a:p>
              <a:pPr fontAlgn="base">
                <a:spcBef>
                  <a:spcPct val="0"/>
                </a:spcBef>
                <a:spcAft>
                  <a:spcPct val="0"/>
                </a:spcAft>
              </a:pPr>
              <a:r>
                <a:rPr altLang="en-US" b="1" sz="2400" kumimoji="1" lang="zh-CN" smtClean="0">
                  <a:ea typeface="楷体_GB2312" pitchFamily="49" charset="-122"/>
                </a:rPr>
                <a:t>输出端</a:t>
              </a:r>
            </a:p>
          </p:txBody>
        </p:sp>
        <p:sp>
          <p:nvSpPr>
            <p:cNvPr id="1051057" name="Rectangle 518"/>
            <p:cNvSpPr>
              <a:spLocks noChangeArrowheads="1"/>
            </p:cNvSpPr>
            <p:nvPr/>
          </p:nvSpPr>
          <p:spPr bwMode="auto">
            <a:xfrm>
              <a:off x="5020" y="2298"/>
              <a:ext cx="97" cy="233"/>
            </a:xfrm>
            <a:prstGeom prst="rect"/>
            <a:noFill/>
            <a:ln w="38100">
              <a:solidFill>
                <a:schemeClr val="bg1"/>
              </a:solidFill>
              <a:miter lim="800000"/>
              <a:headEnd/>
              <a:tailEnd/>
            </a:ln>
          </p:spPr>
          <p:txBody>
            <a:bodyPr bIns="0" lIns="0" rIns="0" tIns="0" wrap="none">
              <a:spAutoFit/>
            </a:bodyPr>
            <a:p>
              <a:pPr fontAlgn="base">
                <a:spcBef>
                  <a:spcPct val="0"/>
                </a:spcBef>
                <a:spcAft>
                  <a:spcPct val="0"/>
                </a:spcAft>
              </a:pPr>
              <a:r>
                <a:rPr altLang="zh-CN" b="1" sz="2400" kumimoji="1" lang="en-US" smtClean="0">
                  <a:ea typeface="楷体_GB2312" pitchFamily="49" charset="-122"/>
                </a:rPr>
                <a:t>+</a:t>
              </a:r>
            </a:p>
          </p:txBody>
        </p:sp>
        <p:sp>
          <p:nvSpPr>
            <p:cNvPr id="1051058" name="Rectangle 519"/>
            <p:cNvSpPr>
              <a:spLocks noChangeArrowheads="1"/>
            </p:cNvSpPr>
            <p:nvPr/>
          </p:nvSpPr>
          <p:spPr bwMode="auto">
            <a:xfrm>
              <a:off x="5021" y="2628"/>
              <a:ext cx="98" cy="233"/>
            </a:xfrm>
            <a:prstGeom prst="rect"/>
            <a:noFill/>
            <a:ln w="38100">
              <a:solidFill>
                <a:schemeClr val="bg1"/>
              </a:solidFill>
              <a:miter lim="800000"/>
              <a:headEnd/>
              <a:tailEnd/>
            </a:ln>
          </p:spPr>
          <p:txBody>
            <a:bodyPr bIns="0" lIns="0" rIns="0" tIns="0" wrap="none">
              <a:spAutoFit/>
            </a:bodyPr>
            <a:p>
              <a:pPr fontAlgn="base">
                <a:spcBef>
                  <a:spcPct val="0"/>
                </a:spcBef>
                <a:spcAft>
                  <a:spcPct val="0"/>
                </a:spcAft>
              </a:pPr>
              <a:r>
                <a:rPr altLang="zh-CN" b="1" dirty="0" sz="2400" kumimoji="1" lang="en-US" smtClean="0">
                  <a:latin typeface="楷体_GB2312" pitchFamily="49" charset="-122"/>
                  <a:ea typeface="楷体_GB2312" pitchFamily="49" charset="-122"/>
                </a:rPr>
                <a:t>-</a:t>
              </a:r>
            </a:p>
          </p:txBody>
        </p:sp>
        <p:sp>
          <p:nvSpPr>
            <p:cNvPr id="1051059" name="AutoShape 523"/>
            <p:cNvSpPr>
              <a:spLocks noChangeArrowheads="1"/>
            </p:cNvSpPr>
            <p:nvPr/>
          </p:nvSpPr>
          <p:spPr bwMode="auto">
            <a:xfrm rot="5400000">
              <a:off x="4913" y="2343"/>
              <a:ext cx="627" cy="463"/>
            </a:xfrm>
            <a:prstGeom prst="triangle">
              <a:avLst>
                <a:gd name="adj" fmla="val 50000"/>
              </a:avLst>
            </a:prstGeom>
            <a:noFill/>
            <a:ln w="38100">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grpSp>
      <p:grpSp>
        <p:nvGrpSpPr>
          <p:cNvPr id="354" name="组合 12"/>
          <p:cNvGrpSpPr/>
          <p:nvPr/>
        </p:nvGrpSpPr>
        <p:grpSpPr>
          <a:xfrm>
            <a:off x="0" y="1222981"/>
            <a:ext cx="7808378" cy="4324786"/>
            <a:chOff x="-18581" y="2179161"/>
            <a:chExt cx="7808378" cy="4324786"/>
          </a:xfrm>
        </p:grpSpPr>
        <p:grpSp>
          <p:nvGrpSpPr>
            <p:cNvPr id="355" name="Group 543"/>
            <p:cNvGrpSpPr/>
            <p:nvPr/>
          </p:nvGrpSpPr>
          <p:grpSpPr bwMode="auto">
            <a:xfrm>
              <a:off x="313879" y="2307809"/>
              <a:ext cx="6734175" cy="4100512"/>
              <a:chOff x="170" y="1267"/>
              <a:chExt cx="4242" cy="2583"/>
            </a:xfrm>
          </p:grpSpPr>
          <p:sp>
            <p:nvSpPr>
              <p:cNvPr id="1051060" name="Rectangle 336"/>
              <p:cNvSpPr>
                <a:spLocks noChangeArrowheads="1"/>
              </p:cNvSpPr>
              <p:nvPr/>
            </p:nvSpPr>
            <p:spPr bwMode="auto">
              <a:xfrm>
                <a:off x="1358" y="3490"/>
                <a:ext cx="79" cy="199"/>
              </a:xfrm>
              <a:prstGeom prst="rect"/>
              <a:noFill/>
              <a:ln w="38100">
                <a:solidFill>
                  <a:schemeClr val="tx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61" name="Rectangle 337"/>
              <p:cNvSpPr>
                <a:spLocks noChangeArrowheads="1"/>
              </p:cNvSpPr>
              <p:nvPr/>
            </p:nvSpPr>
            <p:spPr bwMode="auto">
              <a:xfrm>
                <a:off x="634" y="3494"/>
                <a:ext cx="79" cy="200"/>
              </a:xfrm>
              <a:prstGeom prst="rect"/>
              <a:noFill/>
              <a:ln w="38100">
                <a:solidFill>
                  <a:schemeClr val="tx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pSp>
            <p:nvGrpSpPr>
              <p:cNvPr id="356" name="Group 338"/>
              <p:cNvGrpSpPr/>
              <p:nvPr/>
            </p:nvGrpSpPr>
            <p:grpSpPr bwMode="auto">
              <a:xfrm>
                <a:off x="289" y="3201"/>
                <a:ext cx="193" cy="193"/>
                <a:chOff x="369" y="2826"/>
                <a:chExt cx="308" cy="313"/>
              </a:xfrm>
            </p:grpSpPr>
            <p:sp>
              <p:nvSpPr>
                <p:cNvPr id="1051062" name="Oval 339"/>
                <p:cNvSpPr>
                  <a:spLocks noChangeArrowheads="1"/>
                </p:cNvSpPr>
                <p:nvPr/>
              </p:nvSpPr>
              <p:spPr bwMode="auto">
                <a:xfrm>
                  <a:off x="369" y="2826"/>
                  <a:ext cx="308" cy="313"/>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63" name="Line 340"/>
                <p:cNvSpPr>
                  <a:spLocks noChangeShapeType="1"/>
                </p:cNvSpPr>
                <p:nvPr/>
              </p:nvSpPr>
              <p:spPr bwMode="auto">
                <a:xfrm flipH="1">
                  <a:off x="369" y="2983"/>
                  <a:ext cx="308"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pSp>
          <p:sp>
            <p:nvSpPr>
              <p:cNvPr id="1051064" name="Line 341"/>
              <p:cNvSpPr>
                <a:spLocks noChangeShapeType="1"/>
              </p:cNvSpPr>
              <p:nvPr/>
            </p:nvSpPr>
            <p:spPr bwMode="auto">
              <a:xfrm>
                <a:off x="386" y="2351"/>
                <a:ext cx="0" cy="850"/>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65" name="Line 342"/>
              <p:cNvSpPr>
                <a:spLocks noChangeShapeType="1"/>
              </p:cNvSpPr>
              <p:nvPr/>
            </p:nvSpPr>
            <p:spPr bwMode="auto">
              <a:xfrm flipH="1">
                <a:off x="1390" y="2925"/>
                <a:ext cx="990"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66" name="Oval 343"/>
              <p:cNvSpPr>
                <a:spLocks noChangeArrowheads="1"/>
              </p:cNvSpPr>
              <p:nvPr/>
            </p:nvSpPr>
            <p:spPr bwMode="auto">
              <a:xfrm>
                <a:off x="183" y="1995"/>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67" name="Oval 345"/>
              <p:cNvSpPr>
                <a:spLocks noChangeArrowheads="1"/>
              </p:cNvSpPr>
              <p:nvPr/>
            </p:nvSpPr>
            <p:spPr bwMode="auto">
              <a:xfrm>
                <a:off x="182" y="2274"/>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68" name="Line 346"/>
              <p:cNvSpPr>
                <a:spLocks noChangeShapeType="1"/>
              </p:cNvSpPr>
              <p:nvPr/>
            </p:nvSpPr>
            <p:spPr bwMode="auto">
              <a:xfrm>
                <a:off x="220" y="2351"/>
                <a:ext cx="0" cy="67"/>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69" name="Line 348"/>
              <p:cNvSpPr>
                <a:spLocks noChangeShapeType="1"/>
              </p:cNvSpPr>
              <p:nvPr/>
            </p:nvSpPr>
            <p:spPr bwMode="auto">
              <a:xfrm>
                <a:off x="170" y="2423"/>
                <a:ext cx="96"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70" name="Rectangle 349"/>
              <p:cNvSpPr>
                <a:spLocks noChangeArrowheads="1"/>
              </p:cNvSpPr>
              <p:nvPr/>
            </p:nvSpPr>
            <p:spPr bwMode="auto">
              <a:xfrm>
                <a:off x="1922" y="2252"/>
                <a:ext cx="90" cy="192"/>
              </a:xfrm>
              <a:prstGeom prst="rect"/>
              <a:noFill/>
              <a:ln w="38100">
                <a:solidFill>
                  <a:schemeClr val="bg1"/>
                </a:solidFill>
                <a:miter lim="800000"/>
                <a:headEnd/>
                <a:tailEnd/>
              </a:ln>
            </p:spPr>
            <p:txBody>
              <a:bodyPr bIns="0" lIns="0" rIns="0" tIns="0" wrap="none">
                <a:spAutoFit/>
              </a:bodyPr>
              <a:p>
                <a:pPr fontAlgn="base">
                  <a:spcBef>
                    <a:spcPct val="0"/>
                  </a:spcBef>
                  <a:spcAft>
                    <a:spcPct val="0"/>
                  </a:spcAft>
                </a:pPr>
                <a:r>
                  <a:rPr altLang="zh-CN" b="1" sz="2000" kumimoji="1" lang="en-US" smtClean="0">
                    <a:solidFill>
                      <a:srgbClr val="FFFFFF"/>
                    </a:solidFill>
                    <a:ea typeface="楷体_GB2312" pitchFamily="49" charset="-122"/>
                  </a:rPr>
                  <a:t>+</a:t>
                </a:r>
                <a:endParaRPr altLang="zh-CN" b="1" sz="3600" kumimoji="1" lang="en-US" smtClean="0">
                  <a:solidFill>
                    <a:srgbClr val="FFFFFF"/>
                  </a:solidFill>
                  <a:ea typeface="楷体_GB2312" pitchFamily="49" charset="-122"/>
                </a:endParaRPr>
              </a:p>
            </p:txBody>
          </p:sp>
          <p:sp>
            <p:nvSpPr>
              <p:cNvPr id="1051071" name="Oval 350"/>
              <p:cNvSpPr>
                <a:spLocks noChangeArrowheads="1"/>
              </p:cNvSpPr>
              <p:nvPr/>
            </p:nvSpPr>
            <p:spPr bwMode="auto">
              <a:xfrm>
                <a:off x="1825" y="1982"/>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72" name="Rectangle 351"/>
              <p:cNvSpPr>
                <a:spLocks noChangeArrowheads="1"/>
              </p:cNvSpPr>
              <p:nvPr/>
            </p:nvSpPr>
            <p:spPr bwMode="auto">
              <a:xfrm>
                <a:off x="1928" y="1919"/>
                <a:ext cx="80" cy="192"/>
              </a:xfrm>
              <a:prstGeom prst="rect"/>
              <a:noFill/>
              <a:ln w="38100">
                <a:solidFill>
                  <a:schemeClr val="bg1"/>
                </a:solidFill>
                <a:miter lim="800000"/>
                <a:headEnd/>
                <a:tailEnd/>
              </a:ln>
            </p:spPr>
            <p:txBody>
              <a:bodyPr bIns="0" lIns="0" rIns="0" tIns="0" wrap="none">
                <a:spAutoFit/>
              </a:bodyPr>
              <a:p>
                <a:pPr fontAlgn="base">
                  <a:spcBef>
                    <a:spcPct val="0"/>
                  </a:spcBef>
                  <a:spcAft>
                    <a:spcPct val="0"/>
                  </a:spcAft>
                </a:pPr>
                <a:r>
                  <a:rPr altLang="zh-CN" b="1" sz="2000" kumimoji="1" lang="en-US" smtClean="0">
                    <a:solidFill>
                      <a:srgbClr val="FFFFFF"/>
                    </a:solidFill>
                    <a:latin typeface="楷体_GB2312" pitchFamily="49" charset="-122"/>
                    <a:ea typeface="楷体_GB2312" pitchFamily="49" charset="-122"/>
                  </a:rPr>
                  <a:t>-</a:t>
                </a:r>
                <a:endParaRPr altLang="zh-CN" b="1" sz="3600" kumimoji="1" lang="en-US" smtClean="0">
                  <a:solidFill>
                    <a:srgbClr val="FFFFFF"/>
                  </a:solidFill>
                  <a:latin typeface="楷体_GB2312" pitchFamily="49" charset="-122"/>
                  <a:ea typeface="楷体_GB2312" pitchFamily="49" charset="-122"/>
                </a:endParaRPr>
              </a:p>
            </p:txBody>
          </p:sp>
          <p:grpSp>
            <p:nvGrpSpPr>
              <p:cNvPr id="357" name="Group 352"/>
              <p:cNvGrpSpPr/>
              <p:nvPr/>
            </p:nvGrpSpPr>
            <p:grpSpPr bwMode="auto">
              <a:xfrm>
                <a:off x="976" y="1422"/>
                <a:ext cx="192" cy="193"/>
                <a:chOff x="1186" y="657"/>
                <a:chExt cx="295" cy="295"/>
              </a:xfrm>
            </p:grpSpPr>
            <p:sp>
              <p:nvSpPr>
                <p:cNvPr id="1051073" name="Oval 353"/>
                <p:cNvSpPr>
                  <a:spLocks noChangeArrowheads="1"/>
                </p:cNvSpPr>
                <p:nvPr/>
              </p:nvSpPr>
              <p:spPr bwMode="auto">
                <a:xfrm>
                  <a:off x="1186" y="657"/>
                  <a:ext cx="295" cy="295"/>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74" name="Line 354"/>
                <p:cNvSpPr>
                  <a:spLocks noChangeShapeType="1"/>
                </p:cNvSpPr>
                <p:nvPr/>
              </p:nvSpPr>
              <p:spPr bwMode="auto">
                <a:xfrm flipH="1">
                  <a:off x="1186" y="813"/>
                  <a:ext cx="295"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pSp>
          <p:sp>
            <p:nvSpPr>
              <p:cNvPr id="1051075" name="Line 355"/>
              <p:cNvSpPr>
                <a:spLocks noChangeShapeType="1"/>
              </p:cNvSpPr>
              <p:nvPr/>
            </p:nvSpPr>
            <p:spPr bwMode="auto">
              <a:xfrm>
                <a:off x="1074" y="1294"/>
                <a:ext cx="0" cy="13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76" name="Freeform 357"/>
              <p:cNvSpPr/>
              <p:nvPr/>
            </p:nvSpPr>
            <p:spPr bwMode="auto">
              <a:xfrm>
                <a:off x="1238" y="3087"/>
                <a:ext cx="156" cy="94"/>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77" name="Freeform 358"/>
              <p:cNvSpPr/>
              <p:nvPr/>
            </p:nvSpPr>
            <p:spPr bwMode="auto">
              <a:xfrm>
                <a:off x="1238" y="3269"/>
                <a:ext cx="158" cy="95"/>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78" name="Line 359"/>
              <p:cNvSpPr>
                <a:spLocks noChangeShapeType="1"/>
              </p:cNvSpPr>
              <p:nvPr/>
            </p:nvSpPr>
            <p:spPr bwMode="auto">
              <a:xfrm>
                <a:off x="1238" y="3087"/>
                <a:ext cx="0" cy="289"/>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32" name="Object 360"/>
              <p:cNvGraphicFramePr>
                <a:graphicFrameLocks noChangeAspect="1"/>
              </p:cNvGraphicFramePr>
              <p:nvPr/>
            </p:nvGraphicFramePr>
            <p:xfrm>
              <a:off x="685" y="1896"/>
              <a:ext cx="166" cy="202"/>
            </p:xfrm>
            <a:graphic>
              <a:graphicData uri="http://schemas.openxmlformats.org/presentationml/2006/ole">
                <mc:AlternateContent xmlns:mc="http://schemas.openxmlformats.org/markup-compatibility/2006">
                  <mc:Choice xmlns:v="urn:schemas-microsoft-com:vml" Requires="v">
                    <p:oleObj name="Equation" r:id="rId1" spid="_x0000_s30784" imgH="215640" imgW="177480" progId="Equation.3">
                      <p:embed/>
                    </p:oleObj>
                  </mc:Choice>
                  <mc:Fallback>
                    <p:oleObj name="Equation" r:id="rId1" spid="" imgH="215640" imgW="177480" progId="Equation.3">
                      <p:embed/>
                      <p:pic>
                        <p:nvPicPr>
                          <p:cNvPr id="2097209" name="Object 360"/>
                          <p:cNvPicPr>
                            <a:picLocks noChangeAspect="1" noChangeArrowheads="1"/>
                          </p:cNvPicPr>
                          <p:nvPr/>
                        </p:nvPicPr>
                        <p:blipFill>
                          <a:blip xmlns:r="http://schemas.openxmlformats.org/officeDocument/2006/relationships" r:embed="rId2">
                            <a:lum bright="100000"/>
                          </a:blip>
                          <a:srcRect/>
                          <a:stretch>
                            <a:fillRect/>
                          </a:stretch>
                        </p:blipFill>
                        <p:spPr bwMode="auto">
                          <a:xfrm>
                            <a:off x="685" y="1896"/>
                            <a:ext cx="166" cy="202"/>
                          </a:xfrm>
                          <a:prstGeom prst="rect"/>
                          <a:noFill/>
                          <a:ln>
                            <a:noFill/>
                          </a:ln>
                          <a:effectLst/>
                        </p:spPr>
                      </p:pic>
                    </p:oleObj>
                  </mc:Fallback>
                </mc:AlternateContent>
              </a:graphicData>
            </a:graphic>
          </p:graphicFrame>
          <p:graphicFrame>
            <p:nvGraphicFramePr>
              <p:cNvPr id="4194333" name="Object 361"/>
              <p:cNvGraphicFramePr>
                <a:graphicFrameLocks noChangeAspect="1"/>
              </p:cNvGraphicFramePr>
              <p:nvPr/>
            </p:nvGraphicFramePr>
            <p:xfrm>
              <a:off x="1243" y="1906"/>
              <a:ext cx="166" cy="202"/>
            </p:xfrm>
            <a:graphic>
              <a:graphicData uri="http://schemas.openxmlformats.org/presentationml/2006/ole">
                <mc:AlternateContent xmlns:mc="http://schemas.openxmlformats.org/markup-compatibility/2006">
                  <mc:Choice xmlns:v="urn:schemas-microsoft-com:vml" Requires="v">
                    <p:oleObj name="Equation" r:id="rId3" spid="_x0000_s30785" imgH="215640" imgW="177480" progId="Equation.3">
                      <p:embed/>
                    </p:oleObj>
                  </mc:Choice>
                  <mc:Fallback>
                    <p:oleObj name="Equation" r:id="rId3" spid="" imgH="215640" imgW="177480" progId="Equation.3">
                      <p:embed/>
                      <p:pic>
                        <p:nvPicPr>
                          <p:cNvPr id="2097210" name="Object 361"/>
                          <p:cNvPicPr>
                            <a:picLocks noChangeAspect="1" noChangeArrowheads="1"/>
                          </p:cNvPicPr>
                          <p:nvPr/>
                        </p:nvPicPr>
                        <p:blipFill>
                          <a:blip xmlns:r="http://schemas.openxmlformats.org/officeDocument/2006/relationships" r:embed="rId4">
                            <a:lum bright="100000"/>
                          </a:blip>
                          <a:srcRect/>
                          <a:stretch>
                            <a:fillRect/>
                          </a:stretch>
                        </p:blipFill>
                        <p:spPr bwMode="auto">
                          <a:xfrm>
                            <a:off x="1243" y="1906"/>
                            <a:ext cx="166" cy="202"/>
                          </a:xfrm>
                          <a:prstGeom prst="rect"/>
                          <a:noFill/>
                          <a:ln>
                            <a:noFill/>
                          </a:ln>
                          <a:effectLst/>
                        </p:spPr>
                      </p:pic>
                    </p:oleObj>
                  </mc:Fallback>
                </mc:AlternateContent>
              </a:graphicData>
            </a:graphic>
          </p:graphicFrame>
          <p:sp>
            <p:nvSpPr>
              <p:cNvPr id="1051079" name="Freeform 363"/>
              <p:cNvSpPr/>
              <p:nvPr/>
            </p:nvSpPr>
            <p:spPr bwMode="auto">
              <a:xfrm>
                <a:off x="1247" y="2493"/>
                <a:ext cx="162" cy="96"/>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type="none" w="med" len="med"/>
                <a:tailEnd type="arrow"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80" name="Freeform 364"/>
              <p:cNvSpPr/>
              <p:nvPr/>
            </p:nvSpPr>
            <p:spPr bwMode="auto">
              <a:xfrm>
                <a:off x="1243" y="2688"/>
                <a:ext cx="153" cy="87"/>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none"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81" name="Line 365"/>
              <p:cNvSpPr>
                <a:spLocks noChangeShapeType="1"/>
              </p:cNvSpPr>
              <p:nvPr/>
            </p:nvSpPr>
            <p:spPr bwMode="auto">
              <a:xfrm>
                <a:off x="1249" y="2497"/>
                <a:ext cx="0" cy="289"/>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82" name="Freeform 369"/>
              <p:cNvSpPr/>
              <p:nvPr/>
            </p:nvSpPr>
            <p:spPr bwMode="auto">
              <a:xfrm rot="10800000">
                <a:off x="669" y="3269"/>
                <a:ext cx="160" cy="96"/>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83" name="Line 370"/>
              <p:cNvSpPr>
                <a:spLocks noChangeShapeType="1"/>
              </p:cNvSpPr>
              <p:nvPr/>
            </p:nvSpPr>
            <p:spPr bwMode="auto">
              <a:xfrm rot="10800000">
                <a:off x="830" y="3084"/>
                <a:ext cx="0" cy="288"/>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84" name="Freeform 371"/>
              <p:cNvSpPr/>
              <p:nvPr/>
            </p:nvSpPr>
            <p:spPr bwMode="auto">
              <a:xfrm rot="10800000">
                <a:off x="675" y="3084"/>
                <a:ext cx="160" cy="97"/>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none"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85" name="Freeform 373"/>
              <p:cNvSpPr/>
              <p:nvPr/>
            </p:nvSpPr>
            <p:spPr bwMode="auto">
              <a:xfrm rot="10800000">
                <a:off x="674" y="2677"/>
                <a:ext cx="162" cy="97"/>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type="none"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86" name="Line 374"/>
              <p:cNvSpPr>
                <a:spLocks noChangeShapeType="1"/>
              </p:cNvSpPr>
              <p:nvPr/>
            </p:nvSpPr>
            <p:spPr bwMode="auto">
              <a:xfrm rot="10800000">
                <a:off x="836" y="2501"/>
                <a:ext cx="0" cy="289"/>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87" name="Freeform 375"/>
              <p:cNvSpPr/>
              <p:nvPr/>
            </p:nvSpPr>
            <p:spPr bwMode="auto">
              <a:xfrm rot="10800000">
                <a:off x="677" y="2507"/>
                <a:ext cx="153" cy="97"/>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none" w="med" len="med"/>
                <a:tailEnd type="arrow"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88" name="Freeform 377"/>
              <p:cNvSpPr/>
              <p:nvPr/>
            </p:nvSpPr>
            <p:spPr bwMode="auto">
              <a:xfrm>
                <a:off x="525" y="1891"/>
                <a:ext cx="142" cy="91"/>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89" name="Freeform 378"/>
              <p:cNvSpPr/>
              <p:nvPr/>
            </p:nvSpPr>
            <p:spPr bwMode="auto">
              <a:xfrm>
                <a:off x="529" y="2076"/>
                <a:ext cx="154" cy="93"/>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90" name="Line 379"/>
              <p:cNvSpPr>
                <a:spLocks noChangeShapeType="1"/>
              </p:cNvSpPr>
              <p:nvPr/>
            </p:nvSpPr>
            <p:spPr bwMode="auto">
              <a:xfrm>
                <a:off x="529" y="1885"/>
                <a:ext cx="0" cy="289"/>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91" name="Freeform 381"/>
              <p:cNvSpPr/>
              <p:nvPr/>
            </p:nvSpPr>
            <p:spPr bwMode="auto">
              <a:xfrm rot="10800000">
                <a:off x="1400" y="2072"/>
                <a:ext cx="162" cy="97"/>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92" name="Line 382"/>
              <p:cNvSpPr>
                <a:spLocks noChangeShapeType="1"/>
              </p:cNvSpPr>
              <p:nvPr/>
            </p:nvSpPr>
            <p:spPr bwMode="auto">
              <a:xfrm rot="10800000">
                <a:off x="1561" y="1890"/>
                <a:ext cx="1" cy="288"/>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93" name="Freeform 383"/>
              <p:cNvSpPr/>
              <p:nvPr/>
            </p:nvSpPr>
            <p:spPr bwMode="auto">
              <a:xfrm rot="10800000">
                <a:off x="1406" y="1884"/>
                <a:ext cx="156" cy="10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none"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94" name="Line 384"/>
              <p:cNvSpPr>
                <a:spLocks noChangeShapeType="1"/>
              </p:cNvSpPr>
              <p:nvPr/>
            </p:nvSpPr>
            <p:spPr bwMode="auto">
              <a:xfrm>
                <a:off x="663" y="1767"/>
                <a:ext cx="750"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95" name="Line 385"/>
              <p:cNvSpPr>
                <a:spLocks noChangeShapeType="1"/>
              </p:cNvSpPr>
              <p:nvPr/>
            </p:nvSpPr>
            <p:spPr bwMode="auto">
              <a:xfrm>
                <a:off x="663" y="1755"/>
                <a:ext cx="0" cy="147"/>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96" name="Line 386"/>
              <p:cNvSpPr>
                <a:spLocks noChangeShapeType="1"/>
              </p:cNvSpPr>
              <p:nvPr/>
            </p:nvSpPr>
            <p:spPr bwMode="auto">
              <a:xfrm flipV="1">
                <a:off x="1412" y="1755"/>
                <a:ext cx="0" cy="138"/>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97" name="Line 387"/>
              <p:cNvSpPr>
                <a:spLocks noChangeShapeType="1"/>
              </p:cNvSpPr>
              <p:nvPr/>
            </p:nvSpPr>
            <p:spPr bwMode="auto">
              <a:xfrm>
                <a:off x="1562" y="2022"/>
                <a:ext cx="26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98" name="Line 388"/>
              <p:cNvSpPr>
                <a:spLocks noChangeShapeType="1"/>
              </p:cNvSpPr>
              <p:nvPr/>
            </p:nvSpPr>
            <p:spPr bwMode="auto">
              <a:xfrm>
                <a:off x="684" y="2167"/>
                <a:ext cx="0" cy="349"/>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099" name="Line 389"/>
              <p:cNvSpPr>
                <a:spLocks noChangeShapeType="1"/>
              </p:cNvSpPr>
              <p:nvPr/>
            </p:nvSpPr>
            <p:spPr bwMode="auto">
              <a:xfrm>
                <a:off x="1404" y="2167"/>
                <a:ext cx="0" cy="336"/>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00" name="Line 390"/>
              <p:cNvSpPr>
                <a:spLocks noChangeShapeType="1"/>
              </p:cNvSpPr>
              <p:nvPr/>
            </p:nvSpPr>
            <p:spPr bwMode="auto">
              <a:xfrm>
                <a:off x="836" y="2647"/>
                <a:ext cx="40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01" name="Line 391"/>
              <p:cNvSpPr>
                <a:spLocks noChangeShapeType="1"/>
              </p:cNvSpPr>
              <p:nvPr/>
            </p:nvSpPr>
            <p:spPr bwMode="auto">
              <a:xfrm>
                <a:off x="379" y="2362"/>
                <a:ext cx="654"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02" name="Line 392"/>
              <p:cNvSpPr>
                <a:spLocks noChangeShapeType="1"/>
              </p:cNvSpPr>
              <p:nvPr/>
            </p:nvSpPr>
            <p:spPr bwMode="auto">
              <a:xfrm>
                <a:off x="1032" y="2350"/>
                <a:ext cx="0" cy="295"/>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03" name="Line 393"/>
              <p:cNvSpPr>
                <a:spLocks noChangeShapeType="1"/>
              </p:cNvSpPr>
              <p:nvPr/>
            </p:nvSpPr>
            <p:spPr bwMode="auto">
              <a:xfrm>
                <a:off x="679" y="2765"/>
                <a:ext cx="0" cy="329"/>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04" name="Line 394"/>
              <p:cNvSpPr>
                <a:spLocks noChangeShapeType="1"/>
              </p:cNvSpPr>
              <p:nvPr/>
            </p:nvSpPr>
            <p:spPr bwMode="auto">
              <a:xfrm>
                <a:off x="1390" y="2767"/>
                <a:ext cx="0" cy="331"/>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05" name="Line 395"/>
              <p:cNvSpPr>
                <a:spLocks noChangeShapeType="1"/>
              </p:cNvSpPr>
              <p:nvPr/>
            </p:nvSpPr>
            <p:spPr bwMode="auto">
              <a:xfrm>
                <a:off x="673" y="3364"/>
                <a:ext cx="0" cy="127"/>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06" name="Line 396"/>
              <p:cNvSpPr>
                <a:spLocks noChangeShapeType="1"/>
              </p:cNvSpPr>
              <p:nvPr/>
            </p:nvSpPr>
            <p:spPr bwMode="auto">
              <a:xfrm flipH="1">
                <a:off x="1399" y="3365"/>
                <a:ext cx="0" cy="126"/>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07" name="Line 397"/>
              <p:cNvSpPr>
                <a:spLocks noChangeShapeType="1"/>
              </p:cNvSpPr>
              <p:nvPr/>
            </p:nvSpPr>
            <p:spPr bwMode="auto">
              <a:xfrm>
                <a:off x="1064" y="1307"/>
                <a:ext cx="3266"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08" name="Line 398"/>
              <p:cNvSpPr>
                <a:spLocks noChangeShapeType="1"/>
              </p:cNvSpPr>
              <p:nvPr/>
            </p:nvSpPr>
            <p:spPr bwMode="auto">
              <a:xfrm flipH="1">
                <a:off x="378" y="3813"/>
                <a:ext cx="3966"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09" name="Line 399"/>
              <p:cNvSpPr>
                <a:spLocks noChangeShapeType="1"/>
              </p:cNvSpPr>
              <p:nvPr/>
            </p:nvSpPr>
            <p:spPr bwMode="auto">
              <a:xfrm>
                <a:off x="1400" y="3686"/>
                <a:ext cx="0" cy="132"/>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10" name="Line 400"/>
              <p:cNvSpPr>
                <a:spLocks noChangeShapeType="1"/>
              </p:cNvSpPr>
              <p:nvPr/>
            </p:nvSpPr>
            <p:spPr bwMode="auto">
              <a:xfrm>
                <a:off x="675" y="3693"/>
                <a:ext cx="0" cy="122"/>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11" name="Line 401"/>
              <p:cNvSpPr>
                <a:spLocks noChangeShapeType="1"/>
              </p:cNvSpPr>
              <p:nvPr/>
            </p:nvSpPr>
            <p:spPr bwMode="auto">
              <a:xfrm flipH="1">
                <a:off x="249" y="2038"/>
                <a:ext cx="27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12" name="Line 403"/>
              <p:cNvSpPr>
                <a:spLocks noChangeShapeType="1"/>
              </p:cNvSpPr>
              <p:nvPr/>
            </p:nvSpPr>
            <p:spPr bwMode="auto">
              <a:xfrm>
                <a:off x="388" y="3395"/>
                <a:ext cx="0" cy="429"/>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13" name="Line 404"/>
              <p:cNvSpPr>
                <a:spLocks noChangeShapeType="1"/>
              </p:cNvSpPr>
              <p:nvPr/>
            </p:nvSpPr>
            <p:spPr bwMode="auto">
              <a:xfrm>
                <a:off x="1267" y="1452"/>
                <a:ext cx="0" cy="173"/>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14" name="Line 408"/>
              <p:cNvSpPr>
                <a:spLocks noChangeShapeType="1"/>
              </p:cNvSpPr>
              <p:nvPr/>
            </p:nvSpPr>
            <p:spPr bwMode="auto">
              <a:xfrm>
                <a:off x="1312" y="2113"/>
                <a:ext cx="0" cy="213"/>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15" name="Line 414"/>
              <p:cNvSpPr>
                <a:spLocks noChangeShapeType="1"/>
              </p:cNvSpPr>
              <p:nvPr/>
            </p:nvSpPr>
            <p:spPr bwMode="auto">
              <a:xfrm>
                <a:off x="833" y="3233"/>
                <a:ext cx="405"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16" name="Line 415"/>
              <p:cNvSpPr>
                <a:spLocks noChangeShapeType="1"/>
              </p:cNvSpPr>
              <p:nvPr/>
            </p:nvSpPr>
            <p:spPr bwMode="auto">
              <a:xfrm>
                <a:off x="676" y="2940"/>
                <a:ext cx="363"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17" name="Line 416"/>
              <p:cNvSpPr>
                <a:spLocks noChangeShapeType="1"/>
              </p:cNvSpPr>
              <p:nvPr/>
            </p:nvSpPr>
            <p:spPr bwMode="auto">
              <a:xfrm>
                <a:off x="1028" y="2932"/>
                <a:ext cx="0" cy="30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18" name="Line 417"/>
              <p:cNvSpPr>
                <a:spLocks noChangeShapeType="1"/>
              </p:cNvSpPr>
              <p:nvPr/>
            </p:nvSpPr>
            <p:spPr bwMode="auto">
              <a:xfrm>
                <a:off x="599" y="2758"/>
                <a:ext cx="0" cy="155"/>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19" name="Line 419"/>
              <p:cNvSpPr>
                <a:spLocks noChangeShapeType="1"/>
              </p:cNvSpPr>
              <p:nvPr/>
            </p:nvSpPr>
            <p:spPr bwMode="auto">
              <a:xfrm>
                <a:off x="606" y="2955"/>
                <a:ext cx="0" cy="174"/>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20" name="Line 421"/>
              <p:cNvSpPr>
                <a:spLocks noChangeShapeType="1"/>
              </p:cNvSpPr>
              <p:nvPr/>
            </p:nvSpPr>
            <p:spPr bwMode="auto">
              <a:xfrm>
                <a:off x="295" y="3412"/>
                <a:ext cx="0" cy="203"/>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21" name="Line 423"/>
              <p:cNvSpPr>
                <a:spLocks noChangeShapeType="1"/>
              </p:cNvSpPr>
              <p:nvPr/>
            </p:nvSpPr>
            <p:spPr bwMode="auto">
              <a:xfrm>
                <a:off x="1483" y="2728"/>
                <a:ext cx="0" cy="160"/>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22" name="Line 425"/>
              <p:cNvSpPr>
                <a:spLocks noChangeShapeType="1"/>
              </p:cNvSpPr>
              <p:nvPr/>
            </p:nvSpPr>
            <p:spPr bwMode="auto">
              <a:xfrm>
                <a:off x="1489" y="2967"/>
                <a:ext cx="0" cy="183"/>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23" name="Line 427"/>
              <p:cNvSpPr>
                <a:spLocks noChangeShapeType="1"/>
              </p:cNvSpPr>
              <p:nvPr/>
            </p:nvSpPr>
            <p:spPr bwMode="auto">
              <a:xfrm>
                <a:off x="1751" y="2844"/>
                <a:ext cx="218" cy="0"/>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24" name="Line 429"/>
              <p:cNvSpPr>
                <a:spLocks noChangeShapeType="1"/>
              </p:cNvSpPr>
              <p:nvPr/>
            </p:nvSpPr>
            <p:spPr bwMode="auto">
              <a:xfrm>
                <a:off x="761" y="2113"/>
                <a:ext cx="0" cy="213"/>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25" name="Oval 430"/>
              <p:cNvSpPr>
                <a:spLocks noChangeArrowheads="1"/>
              </p:cNvSpPr>
              <p:nvPr/>
            </p:nvSpPr>
            <p:spPr bwMode="auto">
              <a:xfrm>
                <a:off x="1813" y="2285"/>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26" name="Line 431"/>
              <p:cNvSpPr>
                <a:spLocks noChangeShapeType="1"/>
              </p:cNvSpPr>
              <p:nvPr/>
            </p:nvSpPr>
            <p:spPr bwMode="auto">
              <a:xfrm>
                <a:off x="1853" y="2368"/>
                <a:ext cx="0" cy="67"/>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27" name="Line 432"/>
              <p:cNvSpPr>
                <a:spLocks noChangeShapeType="1"/>
              </p:cNvSpPr>
              <p:nvPr/>
            </p:nvSpPr>
            <p:spPr bwMode="auto">
              <a:xfrm>
                <a:off x="1801" y="2440"/>
                <a:ext cx="96"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28" name="Line 434"/>
              <p:cNvSpPr>
                <a:spLocks noChangeShapeType="1"/>
              </p:cNvSpPr>
              <p:nvPr/>
            </p:nvSpPr>
            <p:spPr bwMode="auto">
              <a:xfrm>
                <a:off x="1074" y="1621"/>
                <a:ext cx="0" cy="143"/>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29" name="Rectangle 436"/>
              <p:cNvSpPr>
                <a:spLocks noChangeArrowheads="1"/>
              </p:cNvSpPr>
              <p:nvPr/>
            </p:nvSpPr>
            <p:spPr bwMode="auto">
              <a:xfrm>
                <a:off x="2502" y="3387"/>
                <a:ext cx="80" cy="200"/>
              </a:xfrm>
              <a:prstGeom prst="rect"/>
              <a:noFill/>
              <a:ln w="38100">
                <a:solidFill>
                  <a:schemeClr val="tx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30" name="Line 440"/>
              <p:cNvSpPr>
                <a:spLocks noChangeShapeType="1"/>
              </p:cNvSpPr>
              <p:nvPr/>
            </p:nvSpPr>
            <p:spPr bwMode="auto">
              <a:xfrm flipV="1">
                <a:off x="2734" y="1633"/>
                <a:ext cx="1" cy="756"/>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31" name="Freeform 442"/>
              <p:cNvSpPr/>
              <p:nvPr/>
            </p:nvSpPr>
            <p:spPr bwMode="auto">
              <a:xfrm>
                <a:off x="2382" y="2771"/>
                <a:ext cx="166" cy="108"/>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32" name="Freeform 443"/>
              <p:cNvSpPr/>
              <p:nvPr/>
            </p:nvSpPr>
            <p:spPr bwMode="auto">
              <a:xfrm>
                <a:off x="2380" y="2967"/>
                <a:ext cx="162" cy="81"/>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33" name="Line 444"/>
              <p:cNvSpPr>
                <a:spLocks noChangeShapeType="1"/>
              </p:cNvSpPr>
              <p:nvPr/>
            </p:nvSpPr>
            <p:spPr bwMode="auto">
              <a:xfrm>
                <a:off x="2386" y="2776"/>
                <a:ext cx="0" cy="289"/>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34" name="Line 447"/>
              <p:cNvSpPr>
                <a:spLocks noChangeShapeType="1"/>
              </p:cNvSpPr>
              <p:nvPr/>
            </p:nvSpPr>
            <p:spPr bwMode="auto">
              <a:xfrm>
                <a:off x="2732" y="2378"/>
                <a:ext cx="494" cy="1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35" name="Line 448"/>
              <p:cNvSpPr>
                <a:spLocks noChangeShapeType="1"/>
              </p:cNvSpPr>
              <p:nvPr/>
            </p:nvSpPr>
            <p:spPr bwMode="auto">
              <a:xfrm flipV="1">
                <a:off x="2957" y="2385"/>
                <a:ext cx="0" cy="701"/>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36" name="Line 449"/>
              <p:cNvSpPr>
                <a:spLocks noChangeShapeType="1"/>
              </p:cNvSpPr>
              <p:nvPr/>
            </p:nvSpPr>
            <p:spPr bwMode="auto">
              <a:xfrm flipV="1">
                <a:off x="2543" y="2615"/>
                <a:ext cx="0" cy="165"/>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37" name="Line 450"/>
              <p:cNvSpPr>
                <a:spLocks noChangeShapeType="1"/>
              </p:cNvSpPr>
              <p:nvPr/>
            </p:nvSpPr>
            <p:spPr bwMode="auto">
              <a:xfrm>
                <a:off x="2964" y="3339"/>
                <a:ext cx="0" cy="479"/>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38" name="Line 451"/>
              <p:cNvSpPr>
                <a:spLocks noChangeShapeType="1"/>
              </p:cNvSpPr>
              <p:nvPr/>
            </p:nvSpPr>
            <p:spPr bwMode="auto">
              <a:xfrm>
                <a:off x="2542" y="3053"/>
                <a:ext cx="0" cy="334"/>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39" name="Line 452"/>
              <p:cNvSpPr>
                <a:spLocks noChangeShapeType="1"/>
              </p:cNvSpPr>
              <p:nvPr/>
            </p:nvSpPr>
            <p:spPr bwMode="auto">
              <a:xfrm>
                <a:off x="2545" y="3585"/>
                <a:ext cx="0" cy="235"/>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40" name="Line 453"/>
              <p:cNvSpPr>
                <a:spLocks noChangeShapeType="1"/>
              </p:cNvSpPr>
              <p:nvPr/>
            </p:nvSpPr>
            <p:spPr bwMode="auto">
              <a:xfrm>
                <a:off x="2533" y="2626"/>
                <a:ext cx="426"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41" name="Line 454"/>
              <p:cNvSpPr>
                <a:spLocks noChangeShapeType="1"/>
              </p:cNvSpPr>
              <p:nvPr/>
            </p:nvSpPr>
            <p:spPr bwMode="auto">
              <a:xfrm>
                <a:off x="3215" y="2378"/>
                <a:ext cx="0" cy="549"/>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42" name="Line 455"/>
              <p:cNvSpPr>
                <a:spLocks noChangeShapeType="1"/>
              </p:cNvSpPr>
              <p:nvPr/>
            </p:nvSpPr>
            <p:spPr bwMode="auto">
              <a:xfrm>
                <a:off x="2581" y="1531"/>
                <a:ext cx="0" cy="191"/>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43" name="Freeform 462"/>
              <p:cNvSpPr/>
              <p:nvPr/>
            </p:nvSpPr>
            <p:spPr bwMode="auto">
              <a:xfrm>
                <a:off x="2804" y="3074"/>
                <a:ext cx="158" cy="94"/>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44" name="Freeform 463"/>
              <p:cNvSpPr/>
              <p:nvPr/>
            </p:nvSpPr>
            <p:spPr bwMode="auto">
              <a:xfrm>
                <a:off x="2804" y="3269"/>
                <a:ext cx="158" cy="76"/>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45" name="Line 464"/>
              <p:cNvSpPr>
                <a:spLocks noChangeShapeType="1"/>
              </p:cNvSpPr>
              <p:nvPr/>
            </p:nvSpPr>
            <p:spPr bwMode="auto">
              <a:xfrm>
                <a:off x="2804" y="3068"/>
                <a:ext cx="0" cy="289"/>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46" name="Line 465"/>
              <p:cNvSpPr>
                <a:spLocks noChangeShapeType="1"/>
              </p:cNvSpPr>
              <p:nvPr/>
            </p:nvSpPr>
            <p:spPr bwMode="auto">
              <a:xfrm>
                <a:off x="2539" y="3215"/>
                <a:ext cx="265"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pSp>
            <p:nvGrpSpPr>
              <p:cNvPr id="358" name="Group 466"/>
              <p:cNvGrpSpPr/>
              <p:nvPr/>
            </p:nvGrpSpPr>
            <p:grpSpPr bwMode="auto">
              <a:xfrm>
                <a:off x="2636" y="1432"/>
                <a:ext cx="193" cy="193"/>
                <a:chOff x="1186" y="657"/>
                <a:chExt cx="295" cy="295"/>
              </a:xfrm>
            </p:grpSpPr>
            <p:sp>
              <p:nvSpPr>
                <p:cNvPr id="1051147" name="Oval 467"/>
                <p:cNvSpPr>
                  <a:spLocks noChangeArrowheads="1"/>
                </p:cNvSpPr>
                <p:nvPr/>
              </p:nvSpPr>
              <p:spPr bwMode="auto">
                <a:xfrm>
                  <a:off x="1186" y="657"/>
                  <a:ext cx="295" cy="295"/>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48" name="Line 468"/>
                <p:cNvSpPr>
                  <a:spLocks noChangeShapeType="1"/>
                </p:cNvSpPr>
                <p:nvPr/>
              </p:nvSpPr>
              <p:spPr bwMode="auto">
                <a:xfrm flipH="1">
                  <a:off x="1186" y="813"/>
                  <a:ext cx="295"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pSp>
          <p:sp>
            <p:nvSpPr>
              <p:cNvPr id="1051149" name="Line 469"/>
              <p:cNvSpPr>
                <a:spLocks noChangeShapeType="1"/>
              </p:cNvSpPr>
              <p:nvPr/>
            </p:nvSpPr>
            <p:spPr bwMode="auto">
              <a:xfrm>
                <a:off x="2733" y="1306"/>
                <a:ext cx="0" cy="132"/>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pSp>
            <p:nvGrpSpPr>
              <p:cNvPr id="359" name="Group 478"/>
              <p:cNvGrpSpPr/>
              <p:nvPr/>
            </p:nvGrpSpPr>
            <p:grpSpPr bwMode="auto">
              <a:xfrm>
                <a:off x="3435" y="1500"/>
                <a:ext cx="193" cy="193"/>
                <a:chOff x="4234" y="704"/>
                <a:chExt cx="307" cy="312"/>
              </a:xfrm>
            </p:grpSpPr>
            <p:sp>
              <p:nvSpPr>
                <p:cNvPr id="1051150" name="Oval 479"/>
                <p:cNvSpPr>
                  <a:spLocks noChangeArrowheads="1"/>
                </p:cNvSpPr>
                <p:nvPr/>
              </p:nvSpPr>
              <p:spPr bwMode="auto">
                <a:xfrm>
                  <a:off x="4234" y="704"/>
                  <a:ext cx="307" cy="312"/>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51" name="Line 480"/>
                <p:cNvSpPr>
                  <a:spLocks noChangeShapeType="1"/>
                </p:cNvSpPr>
                <p:nvPr/>
              </p:nvSpPr>
              <p:spPr bwMode="auto">
                <a:xfrm flipH="1">
                  <a:off x="4234" y="861"/>
                  <a:ext cx="307"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pSp>
          <p:sp>
            <p:nvSpPr>
              <p:cNvPr id="1051152" name="Oval 481"/>
              <p:cNvSpPr>
                <a:spLocks noChangeArrowheads="1"/>
              </p:cNvSpPr>
              <p:nvPr/>
            </p:nvSpPr>
            <p:spPr bwMode="auto">
              <a:xfrm>
                <a:off x="4335" y="3773"/>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53" name="Oval 482"/>
              <p:cNvSpPr>
                <a:spLocks noChangeArrowheads="1"/>
              </p:cNvSpPr>
              <p:nvPr/>
            </p:nvSpPr>
            <p:spPr bwMode="auto">
              <a:xfrm>
                <a:off x="4275" y="2267"/>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54" name="Oval 484"/>
              <p:cNvSpPr>
                <a:spLocks noChangeArrowheads="1"/>
              </p:cNvSpPr>
              <p:nvPr/>
            </p:nvSpPr>
            <p:spPr bwMode="auto">
              <a:xfrm>
                <a:off x="4317" y="1267"/>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55" name="Freeform 489"/>
              <p:cNvSpPr/>
              <p:nvPr/>
            </p:nvSpPr>
            <p:spPr bwMode="auto">
              <a:xfrm>
                <a:off x="3363" y="2762"/>
                <a:ext cx="175" cy="96"/>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type="none" w="med" len="med"/>
                <a:tailEnd type="arrow"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56" name="Freeform 490"/>
              <p:cNvSpPr/>
              <p:nvPr/>
            </p:nvSpPr>
            <p:spPr bwMode="auto">
              <a:xfrm>
                <a:off x="3363" y="2955"/>
                <a:ext cx="158" cy="89"/>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none"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57" name="Line 491"/>
              <p:cNvSpPr>
                <a:spLocks noChangeShapeType="1"/>
              </p:cNvSpPr>
              <p:nvPr/>
            </p:nvSpPr>
            <p:spPr bwMode="auto">
              <a:xfrm>
                <a:off x="3363" y="2739"/>
                <a:ext cx="0" cy="332"/>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58" name="Line 492"/>
              <p:cNvSpPr>
                <a:spLocks noChangeShapeType="1"/>
              </p:cNvSpPr>
              <p:nvPr/>
            </p:nvSpPr>
            <p:spPr bwMode="auto">
              <a:xfrm>
                <a:off x="3532" y="1693"/>
                <a:ext cx="0" cy="1079"/>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59" name="Line 493"/>
              <p:cNvSpPr>
                <a:spLocks noChangeShapeType="1"/>
              </p:cNvSpPr>
              <p:nvPr/>
            </p:nvSpPr>
            <p:spPr bwMode="auto">
              <a:xfrm>
                <a:off x="3516" y="3034"/>
                <a:ext cx="0" cy="776"/>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60" name="Line 494"/>
              <p:cNvSpPr>
                <a:spLocks noChangeShapeType="1"/>
              </p:cNvSpPr>
              <p:nvPr/>
            </p:nvSpPr>
            <p:spPr bwMode="auto">
              <a:xfrm>
                <a:off x="3209" y="2915"/>
                <a:ext cx="163"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61" name="Line 495"/>
              <p:cNvSpPr>
                <a:spLocks noChangeShapeType="1"/>
              </p:cNvSpPr>
              <p:nvPr/>
            </p:nvSpPr>
            <p:spPr bwMode="auto">
              <a:xfrm flipV="1">
                <a:off x="3532" y="1307"/>
                <a:ext cx="0" cy="193"/>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62" name="Line 496"/>
              <p:cNvSpPr>
                <a:spLocks noChangeShapeType="1"/>
              </p:cNvSpPr>
              <p:nvPr/>
            </p:nvSpPr>
            <p:spPr bwMode="auto">
              <a:xfrm>
                <a:off x="4157" y="2113"/>
                <a:ext cx="0" cy="375"/>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63" name="Line 497"/>
              <p:cNvSpPr>
                <a:spLocks noChangeShapeType="1"/>
              </p:cNvSpPr>
              <p:nvPr/>
            </p:nvSpPr>
            <p:spPr bwMode="auto">
              <a:xfrm>
                <a:off x="4148" y="2764"/>
                <a:ext cx="0" cy="1046"/>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64" name="Line 498"/>
              <p:cNvSpPr>
                <a:spLocks noChangeShapeType="1"/>
              </p:cNvSpPr>
              <p:nvPr/>
            </p:nvSpPr>
            <p:spPr bwMode="auto">
              <a:xfrm flipH="1">
                <a:off x="3531" y="2629"/>
                <a:ext cx="467"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65" name="Line 499"/>
              <p:cNvSpPr>
                <a:spLocks noChangeShapeType="1"/>
              </p:cNvSpPr>
              <p:nvPr/>
            </p:nvSpPr>
            <p:spPr bwMode="auto">
              <a:xfrm flipH="1">
                <a:off x="3539" y="1986"/>
                <a:ext cx="453"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66" name="Line 500"/>
              <p:cNvSpPr>
                <a:spLocks noChangeShapeType="1"/>
              </p:cNvSpPr>
              <p:nvPr/>
            </p:nvSpPr>
            <p:spPr bwMode="auto">
              <a:xfrm flipV="1">
                <a:off x="4144" y="1302"/>
                <a:ext cx="0" cy="546"/>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67" name="Line 501"/>
              <p:cNvSpPr>
                <a:spLocks noChangeShapeType="1"/>
              </p:cNvSpPr>
              <p:nvPr/>
            </p:nvSpPr>
            <p:spPr bwMode="auto">
              <a:xfrm>
                <a:off x="4166" y="2308"/>
                <a:ext cx="114"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68" name="Line 502"/>
              <p:cNvSpPr>
                <a:spLocks noChangeShapeType="1"/>
              </p:cNvSpPr>
              <p:nvPr/>
            </p:nvSpPr>
            <p:spPr bwMode="auto">
              <a:xfrm>
                <a:off x="3707" y="1491"/>
                <a:ext cx="0" cy="200"/>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69" name="Freeform 510"/>
              <p:cNvSpPr/>
              <p:nvPr/>
            </p:nvSpPr>
            <p:spPr bwMode="auto">
              <a:xfrm>
                <a:off x="3990" y="2477"/>
                <a:ext cx="172" cy="99"/>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type="none" w="med" len="med"/>
                <a:tailEnd type="arrow"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70" name="Freeform 511"/>
              <p:cNvSpPr/>
              <p:nvPr/>
            </p:nvSpPr>
            <p:spPr bwMode="auto">
              <a:xfrm>
                <a:off x="3992" y="2677"/>
                <a:ext cx="161" cy="95"/>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none"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71" name="Line 512"/>
              <p:cNvSpPr>
                <a:spLocks noChangeShapeType="1"/>
              </p:cNvSpPr>
              <p:nvPr/>
            </p:nvSpPr>
            <p:spPr bwMode="auto">
              <a:xfrm>
                <a:off x="3992" y="2454"/>
                <a:ext cx="0" cy="331"/>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72" name="Freeform 514"/>
              <p:cNvSpPr/>
              <p:nvPr/>
            </p:nvSpPr>
            <p:spPr bwMode="auto">
              <a:xfrm>
                <a:off x="3992" y="1837"/>
                <a:ext cx="157" cy="106"/>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73" name="Freeform 515"/>
              <p:cNvSpPr/>
              <p:nvPr/>
            </p:nvSpPr>
            <p:spPr bwMode="auto">
              <a:xfrm>
                <a:off x="3990" y="2022"/>
                <a:ext cx="167" cy="91"/>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tx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74" name="Line 516"/>
              <p:cNvSpPr>
                <a:spLocks noChangeShapeType="1"/>
              </p:cNvSpPr>
              <p:nvPr/>
            </p:nvSpPr>
            <p:spPr bwMode="auto">
              <a:xfrm>
                <a:off x="3995" y="1835"/>
                <a:ext cx="0" cy="29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75" name="AutoShape 537"/>
              <p:cNvSpPr>
                <a:spLocks noChangeArrowheads="1"/>
              </p:cNvSpPr>
              <p:nvPr/>
            </p:nvSpPr>
            <p:spPr bwMode="auto">
              <a:xfrm flipV="1">
                <a:off x="3468" y="2370"/>
                <a:ext cx="130" cy="101"/>
              </a:xfrm>
              <a:prstGeom prst="triangle">
                <a:avLst>
                  <a:gd name="adj" fmla="val 50574"/>
                </a:avLst>
              </a:prstGeom>
              <a:noFill/>
              <a:ln w="38100">
                <a:solidFill>
                  <a:schemeClr val="tx1"/>
                </a:solidFill>
                <a:miter lim="800000"/>
                <a:headEnd/>
                <a:tailEnd/>
              </a:ln>
              <a:effectLst/>
            </p:spPr>
            <p:txBody>
              <a:bodyPr anchor="ctr" wrap="none"/>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76" name="Line 538"/>
              <p:cNvSpPr>
                <a:spLocks noChangeShapeType="1"/>
              </p:cNvSpPr>
              <p:nvPr/>
            </p:nvSpPr>
            <p:spPr bwMode="auto">
              <a:xfrm>
                <a:off x="3448" y="2479"/>
                <a:ext cx="16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77" name="AutoShape 539"/>
              <p:cNvSpPr>
                <a:spLocks noChangeArrowheads="1"/>
              </p:cNvSpPr>
              <p:nvPr/>
            </p:nvSpPr>
            <p:spPr bwMode="auto">
              <a:xfrm flipV="1">
                <a:off x="3467" y="2135"/>
                <a:ext cx="130" cy="101"/>
              </a:xfrm>
              <a:prstGeom prst="triangle">
                <a:avLst>
                  <a:gd name="adj" fmla="val 50574"/>
                </a:avLst>
              </a:prstGeom>
              <a:noFill/>
              <a:ln w="38100">
                <a:solidFill>
                  <a:schemeClr val="tx1"/>
                </a:solidFill>
                <a:miter lim="800000"/>
                <a:headEnd/>
                <a:tailEnd/>
              </a:ln>
              <a:effectLst/>
            </p:spPr>
            <p:txBody>
              <a:bodyPr anchor="ctr" wrap="none"/>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178" name="Line 540"/>
              <p:cNvSpPr>
                <a:spLocks noChangeShapeType="1"/>
              </p:cNvSpPr>
              <p:nvPr/>
            </p:nvSpPr>
            <p:spPr bwMode="auto">
              <a:xfrm>
                <a:off x="3447" y="2244"/>
                <a:ext cx="16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pSp>
        <p:sp>
          <p:nvSpPr>
            <p:cNvPr id="1051179" name="矩形 229"/>
            <p:cNvSpPr>
              <a:spLocks noChangeAspect="1" noMove="1" noResize="1" noRot="1" noAdjustHandles="1" noEditPoints="1" noChangeArrowheads="1" noChangeShapeType="1" noTextEdit="1"/>
            </p:cNvSpPr>
            <p:nvPr/>
          </p:nvSpPr>
          <p:spPr>
            <a:xfrm>
              <a:off x="1091754" y="5800655"/>
              <a:ext cx="515206" cy="400110"/>
            </a:xfrm>
            <a:prstGeom prst="rect"/>
            <a:blipFill>
              <a:blip xmlns:r="http://schemas.openxmlformats.org/officeDocument/2006/relationships" r:embed="rId5"/>
              <a:stretch>
                <a:fillRect/>
              </a:stretch>
            </a:blipFill>
          </p:spPr>
          <p:txBody>
            <a:bodyPr/>
            <a:p>
              <a:r>
                <a:rPr altLang="en-US" lang="zh-CN">
                  <a:noFill/>
                </a:rPr>
                <a:t> </a:t>
              </a:r>
            </a:p>
          </p:txBody>
        </p:sp>
        <p:sp>
          <p:nvSpPr>
            <p:cNvPr id="1051180" name="矩形 232"/>
            <p:cNvSpPr>
              <a:spLocks noChangeAspect="1" noMove="1" noResize="1" noRot="1" noAdjustHandles="1" noEditPoints="1" noChangeArrowheads="1" noChangeShapeType="1" noTextEdit="1"/>
            </p:cNvSpPr>
            <p:nvPr/>
          </p:nvSpPr>
          <p:spPr>
            <a:xfrm>
              <a:off x="2019466" y="2510287"/>
              <a:ext cx="444802" cy="400110"/>
            </a:xfrm>
            <a:prstGeom prst="rect"/>
            <a:blipFill>
              <a:blip xmlns:r="http://schemas.openxmlformats.org/officeDocument/2006/relationships" r:embed="rId6"/>
              <a:stretch>
                <a:fillRect/>
              </a:stretch>
            </a:blipFill>
          </p:spPr>
          <p:txBody>
            <a:bodyPr/>
            <a:p>
              <a:r>
                <a:rPr altLang="en-US" lang="zh-CN">
                  <a:noFill/>
                </a:rPr>
                <a:t> </a:t>
              </a:r>
            </a:p>
          </p:txBody>
        </p:sp>
        <p:sp>
          <p:nvSpPr>
            <p:cNvPr id="1051181" name="矩形 233"/>
            <p:cNvSpPr>
              <a:spLocks noChangeAspect="1" noMove="1" noResize="1" noRot="1" noAdjustHandles="1" noEditPoints="1" noChangeArrowheads="1" noChangeShapeType="1" noTextEdit="1"/>
            </p:cNvSpPr>
            <p:nvPr/>
          </p:nvSpPr>
          <p:spPr>
            <a:xfrm>
              <a:off x="113568" y="3510557"/>
              <a:ext cx="695447" cy="400110"/>
            </a:xfrm>
            <a:prstGeom prst="rect"/>
            <a:blipFill>
              <a:blip xmlns:r="http://schemas.openxmlformats.org/officeDocument/2006/relationships" r:embed="rId7"/>
              <a:stretch>
                <a:fillRect b="-1515"/>
              </a:stretch>
            </a:blipFill>
          </p:spPr>
          <p:txBody>
            <a:bodyPr/>
            <a:p>
              <a:r>
                <a:rPr altLang="en-US" lang="zh-CN">
                  <a:noFill/>
                </a:rPr>
                <a:t> </a:t>
              </a:r>
            </a:p>
          </p:txBody>
        </p:sp>
        <p:sp>
          <p:nvSpPr>
            <p:cNvPr id="1051182" name="矩形 234"/>
            <p:cNvSpPr>
              <a:spLocks noChangeAspect="1" noMove="1" noResize="1" noRot="1" noAdjustHandles="1" noEditPoints="1" noChangeArrowheads="1" noChangeShapeType="1" noTextEdit="1"/>
            </p:cNvSpPr>
            <p:nvPr/>
          </p:nvSpPr>
          <p:spPr>
            <a:xfrm>
              <a:off x="1176399" y="3574604"/>
              <a:ext cx="562398" cy="400110"/>
            </a:xfrm>
            <a:prstGeom prst="rect"/>
            <a:blipFill>
              <a:blip xmlns:r="http://schemas.openxmlformats.org/officeDocument/2006/relationships" r:embed="rId8"/>
              <a:stretch>
                <a:fillRect b="-1538"/>
              </a:stretch>
            </a:blipFill>
          </p:spPr>
          <p:txBody>
            <a:bodyPr/>
            <a:p>
              <a:r>
                <a:rPr altLang="en-US" lang="zh-CN">
                  <a:noFill/>
                </a:rPr>
                <a:t> </a:t>
              </a:r>
            </a:p>
          </p:txBody>
        </p:sp>
        <p:sp>
          <p:nvSpPr>
            <p:cNvPr id="1051183" name="文本框 18"/>
            <p:cNvSpPr txBox="1"/>
            <p:nvPr/>
          </p:nvSpPr>
          <p:spPr>
            <a:xfrm>
              <a:off x="2068607" y="4314965"/>
              <a:ext cx="493171" cy="421639"/>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4</a:t>
              </a:r>
              <a:endParaRPr altLang="en-US" baseline="-25000" b="1" dirty="0" lang="zh-CN">
                <a:latin typeface="Arial" panose="020B0604020202020204" pitchFamily="34" charset="0"/>
                <a:cs typeface="Arial" panose="020B0604020202020204" pitchFamily="34" charset="0"/>
              </a:endParaRPr>
            </a:p>
          </p:txBody>
        </p:sp>
        <p:sp>
          <p:nvSpPr>
            <p:cNvPr id="1051184" name="矩形 236"/>
            <p:cNvSpPr>
              <a:spLocks noChangeAspect="1" noMove="1" noResize="1" noRot="1" noAdjustHandles="1" noEditPoints="1" noChangeArrowheads="1" noChangeShapeType="1" noTextEdit="1"/>
            </p:cNvSpPr>
            <p:nvPr/>
          </p:nvSpPr>
          <p:spPr>
            <a:xfrm>
              <a:off x="-13818" y="3308221"/>
              <a:ext cx="434734" cy="400110"/>
            </a:xfrm>
            <a:prstGeom prst="rect"/>
            <a:blipFill>
              <a:blip xmlns:r="http://schemas.openxmlformats.org/officeDocument/2006/relationships" r:embed="rId9"/>
              <a:stretch>
                <a:fillRect/>
              </a:stretch>
            </a:blipFill>
          </p:spPr>
          <p:txBody>
            <a:bodyPr/>
            <a:p>
              <a:r>
                <a:rPr altLang="en-US" lang="zh-CN">
                  <a:noFill/>
                </a:rPr>
                <a:t> </a:t>
              </a:r>
            </a:p>
          </p:txBody>
        </p:sp>
        <p:sp>
          <p:nvSpPr>
            <p:cNvPr id="1051185" name="矩形 237"/>
            <p:cNvSpPr>
              <a:spLocks noChangeAspect="1" noMove="1" noResize="1" noRot="1" noAdjustHandles="1" noEditPoints="1" noChangeArrowheads="1" noChangeShapeType="1" noTextEdit="1"/>
            </p:cNvSpPr>
            <p:nvPr/>
          </p:nvSpPr>
          <p:spPr>
            <a:xfrm>
              <a:off x="1623355" y="3586093"/>
              <a:ext cx="562398" cy="400110"/>
            </a:xfrm>
            <a:prstGeom prst="rect"/>
            <a:blipFill>
              <a:blip xmlns:r="http://schemas.openxmlformats.org/officeDocument/2006/relationships" r:embed="rId10"/>
              <a:stretch>
                <a:fillRect b="-1515"/>
              </a:stretch>
            </a:blipFill>
          </p:spPr>
          <p:txBody>
            <a:bodyPr/>
            <a:p>
              <a:r>
                <a:rPr altLang="en-US" lang="zh-CN">
                  <a:noFill/>
                </a:rPr>
                <a:t> </a:t>
              </a:r>
            </a:p>
          </p:txBody>
        </p:sp>
        <p:sp>
          <p:nvSpPr>
            <p:cNvPr id="1051186" name="矩形 238"/>
            <p:cNvSpPr>
              <a:spLocks noChangeAspect="1" noMove="1" noResize="1" noRot="1" noAdjustHandles="1" noEditPoints="1" noChangeArrowheads="1" noChangeShapeType="1" noTextEdit="1"/>
            </p:cNvSpPr>
            <p:nvPr/>
          </p:nvSpPr>
          <p:spPr>
            <a:xfrm>
              <a:off x="-18581" y="3747671"/>
              <a:ext cx="434734" cy="400110"/>
            </a:xfrm>
            <a:prstGeom prst="rect"/>
            <a:blipFill>
              <a:blip xmlns:r="http://schemas.openxmlformats.org/officeDocument/2006/relationships" r:embed="rId11"/>
              <a:stretch>
                <a:fillRect/>
              </a:stretch>
            </a:blipFill>
          </p:spPr>
          <p:txBody>
            <a:bodyPr/>
            <a:p>
              <a:r>
                <a:rPr altLang="en-US" lang="zh-CN">
                  <a:noFill/>
                </a:rPr>
                <a:t> </a:t>
              </a:r>
            </a:p>
          </p:txBody>
        </p:sp>
        <p:sp>
          <p:nvSpPr>
            <p:cNvPr id="1051187" name="矩形 239"/>
            <p:cNvSpPr>
              <a:spLocks noChangeAspect="1" noMove="1" noResize="1" noRot="1" noAdjustHandles="1" noEditPoints="1" noChangeArrowheads="1" noChangeShapeType="1" noTextEdit="1"/>
            </p:cNvSpPr>
            <p:nvPr/>
          </p:nvSpPr>
          <p:spPr>
            <a:xfrm>
              <a:off x="2618806" y="3495229"/>
              <a:ext cx="695447" cy="400110"/>
            </a:xfrm>
            <a:prstGeom prst="rect"/>
            <a:blipFill>
              <a:blip xmlns:r="http://schemas.openxmlformats.org/officeDocument/2006/relationships" r:embed="rId12"/>
              <a:stretch>
                <a:fillRect b="-3077"/>
              </a:stretch>
            </a:blipFill>
          </p:spPr>
          <p:txBody>
            <a:bodyPr/>
            <a:p>
              <a:r>
                <a:rPr altLang="en-US" lang="zh-CN">
                  <a:noFill/>
                </a:rPr>
                <a:t> </a:t>
              </a:r>
            </a:p>
          </p:txBody>
        </p:sp>
        <p:sp>
          <p:nvSpPr>
            <p:cNvPr id="1051188" name="矩形 240"/>
            <p:cNvSpPr>
              <a:spLocks noChangeAspect="1" noMove="1" noResize="1" noRot="1" noAdjustHandles="1" noEditPoints="1" noChangeArrowheads="1" noChangeShapeType="1" noTextEdit="1"/>
            </p:cNvSpPr>
            <p:nvPr/>
          </p:nvSpPr>
          <p:spPr>
            <a:xfrm>
              <a:off x="2944488" y="3763629"/>
              <a:ext cx="434734" cy="400110"/>
            </a:xfrm>
            <a:prstGeom prst="rect"/>
            <a:blipFill>
              <a:blip xmlns:r="http://schemas.openxmlformats.org/officeDocument/2006/relationships" r:embed="rId13"/>
              <a:stretch>
                <a:fillRect/>
              </a:stretch>
            </a:blipFill>
          </p:spPr>
          <p:txBody>
            <a:bodyPr/>
            <a:p>
              <a:r>
                <a:rPr altLang="en-US" lang="zh-CN">
                  <a:noFill/>
                </a:rPr>
                <a:t> </a:t>
              </a:r>
            </a:p>
          </p:txBody>
        </p:sp>
        <p:sp>
          <p:nvSpPr>
            <p:cNvPr id="1051189" name="矩形 241"/>
            <p:cNvSpPr>
              <a:spLocks noChangeAspect="1" noMove="1" noResize="1" noRot="1" noAdjustHandles="1" noEditPoints="1" noChangeArrowheads="1" noChangeShapeType="1" noTextEdit="1"/>
            </p:cNvSpPr>
            <p:nvPr/>
          </p:nvSpPr>
          <p:spPr>
            <a:xfrm>
              <a:off x="2959425" y="3301584"/>
              <a:ext cx="434734" cy="400110"/>
            </a:xfrm>
            <a:prstGeom prst="rect"/>
            <a:blipFill>
              <a:blip xmlns:r="http://schemas.openxmlformats.org/officeDocument/2006/relationships" r:embed="rId14"/>
              <a:stretch>
                <a:fillRect/>
              </a:stretch>
            </a:blipFill>
          </p:spPr>
          <p:txBody>
            <a:bodyPr/>
            <a:p>
              <a:r>
                <a:rPr altLang="en-US" lang="zh-CN">
                  <a:noFill/>
                </a:rPr>
                <a:t> </a:t>
              </a:r>
            </a:p>
          </p:txBody>
        </p:sp>
        <p:sp>
          <p:nvSpPr>
            <p:cNvPr id="1051190" name="文本框 25"/>
            <p:cNvSpPr txBox="1"/>
            <p:nvPr/>
          </p:nvSpPr>
          <p:spPr>
            <a:xfrm>
              <a:off x="877442" y="4268201"/>
              <a:ext cx="493171" cy="421639"/>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3</a:t>
              </a:r>
              <a:endParaRPr altLang="en-US" baseline="-25000" b="1" dirty="0" lang="zh-CN">
                <a:latin typeface="Arial" panose="020B0604020202020204" pitchFamily="34" charset="0"/>
                <a:cs typeface="Arial" panose="020B0604020202020204" pitchFamily="34" charset="0"/>
              </a:endParaRPr>
            </a:p>
          </p:txBody>
        </p:sp>
        <p:sp>
          <p:nvSpPr>
            <p:cNvPr id="1051191" name="文本框 26"/>
            <p:cNvSpPr txBox="1"/>
            <p:nvPr/>
          </p:nvSpPr>
          <p:spPr>
            <a:xfrm>
              <a:off x="938386" y="3322072"/>
              <a:ext cx="493171"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1</a:t>
              </a:r>
              <a:endParaRPr altLang="en-US" baseline="-25000" b="1" dirty="0" lang="zh-CN">
                <a:latin typeface="Arial" panose="020B0604020202020204" pitchFamily="34" charset="0"/>
                <a:cs typeface="Arial" panose="020B0604020202020204" pitchFamily="34" charset="0"/>
              </a:endParaRPr>
            </a:p>
          </p:txBody>
        </p:sp>
        <p:sp>
          <p:nvSpPr>
            <p:cNvPr id="1051192" name="文本框 27"/>
            <p:cNvSpPr txBox="1"/>
            <p:nvPr/>
          </p:nvSpPr>
          <p:spPr>
            <a:xfrm>
              <a:off x="1991318" y="3299191"/>
              <a:ext cx="493171"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2</a:t>
              </a:r>
              <a:endParaRPr altLang="en-US" baseline="-25000" b="1" dirty="0" lang="zh-CN">
                <a:latin typeface="Arial" panose="020B0604020202020204" pitchFamily="34" charset="0"/>
                <a:cs typeface="Arial" panose="020B0604020202020204" pitchFamily="34" charset="0"/>
              </a:endParaRPr>
            </a:p>
          </p:txBody>
        </p:sp>
        <p:sp>
          <p:nvSpPr>
            <p:cNvPr id="1051193" name="文本框 28"/>
            <p:cNvSpPr txBox="1"/>
            <p:nvPr/>
          </p:nvSpPr>
          <p:spPr>
            <a:xfrm>
              <a:off x="862109" y="5181693"/>
              <a:ext cx="493171"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5</a:t>
              </a:r>
              <a:endParaRPr altLang="en-US" baseline="-25000" b="1" dirty="0" lang="zh-CN">
                <a:latin typeface="Arial" panose="020B0604020202020204" pitchFamily="34" charset="0"/>
                <a:cs typeface="Arial" panose="020B0604020202020204" pitchFamily="34" charset="0"/>
              </a:endParaRPr>
            </a:p>
          </p:txBody>
        </p:sp>
        <p:sp>
          <p:nvSpPr>
            <p:cNvPr id="1051194" name="矩形 247"/>
            <p:cNvSpPr>
              <a:spLocks noChangeAspect="1" noMove="1" noResize="1" noRot="1" noAdjustHandles="1" noEditPoints="1" noChangeArrowheads="1" noChangeShapeType="1" noTextEdit="1"/>
            </p:cNvSpPr>
            <p:nvPr/>
          </p:nvSpPr>
          <p:spPr>
            <a:xfrm>
              <a:off x="539095" y="4446141"/>
              <a:ext cx="562398" cy="400110"/>
            </a:xfrm>
            <a:prstGeom prst="rect"/>
            <a:blipFill>
              <a:blip xmlns:r="http://schemas.openxmlformats.org/officeDocument/2006/relationships" r:embed="rId15"/>
              <a:stretch>
                <a:fillRect b="-1538"/>
              </a:stretch>
            </a:blipFill>
          </p:spPr>
          <p:txBody>
            <a:bodyPr/>
            <a:p>
              <a:r>
                <a:rPr altLang="en-US" lang="zh-CN">
                  <a:noFill/>
                </a:rPr>
                <a:t> </a:t>
              </a:r>
            </a:p>
          </p:txBody>
        </p:sp>
        <p:sp>
          <p:nvSpPr>
            <p:cNvPr id="1051195" name="矩形 248"/>
            <p:cNvSpPr>
              <a:spLocks noChangeAspect="1" noMove="1" noResize="1" noRot="1" noAdjustHandles="1" noEditPoints="1" noChangeArrowheads="1" noChangeShapeType="1" noTextEdit="1"/>
            </p:cNvSpPr>
            <p:nvPr/>
          </p:nvSpPr>
          <p:spPr>
            <a:xfrm>
              <a:off x="553247" y="4799232"/>
              <a:ext cx="562398" cy="400110"/>
            </a:xfrm>
            <a:prstGeom prst="rect"/>
            <a:blipFill>
              <a:blip xmlns:r="http://schemas.openxmlformats.org/officeDocument/2006/relationships" r:embed="rId16"/>
              <a:stretch>
                <a:fillRect b="-1515"/>
              </a:stretch>
            </a:blipFill>
          </p:spPr>
          <p:txBody>
            <a:bodyPr/>
            <a:p>
              <a:r>
                <a:rPr altLang="en-US" lang="zh-CN">
                  <a:noFill/>
                </a:rPr>
                <a:t> </a:t>
              </a:r>
            </a:p>
          </p:txBody>
        </p:sp>
        <p:sp>
          <p:nvSpPr>
            <p:cNvPr id="1051196" name="矩形 250"/>
            <p:cNvSpPr>
              <a:spLocks noChangeAspect="1" noMove="1" noResize="1" noRot="1" noAdjustHandles="1" noEditPoints="1" noChangeArrowheads="1" noChangeShapeType="1" noTextEdit="1"/>
            </p:cNvSpPr>
            <p:nvPr/>
          </p:nvSpPr>
          <p:spPr>
            <a:xfrm>
              <a:off x="2325167" y="4535992"/>
              <a:ext cx="562398" cy="400110"/>
            </a:xfrm>
            <a:prstGeom prst="rect"/>
            <a:blipFill>
              <a:blip xmlns:r="http://schemas.openxmlformats.org/officeDocument/2006/relationships" r:embed="rId17"/>
              <a:stretch>
                <a:fillRect b="-1515"/>
              </a:stretch>
            </a:blipFill>
          </p:spPr>
          <p:txBody>
            <a:bodyPr/>
            <a:p>
              <a:r>
                <a:rPr altLang="en-US" lang="zh-CN">
                  <a:noFill/>
                </a:rPr>
                <a:t> </a:t>
              </a:r>
            </a:p>
          </p:txBody>
        </p:sp>
        <p:sp>
          <p:nvSpPr>
            <p:cNvPr id="1051197" name="矩形 255"/>
            <p:cNvSpPr>
              <a:spLocks noChangeAspect="1" noMove="1" noResize="1" noRot="1" noAdjustHandles="1" noEditPoints="1" noChangeArrowheads="1" noChangeShapeType="1" noTextEdit="1"/>
            </p:cNvSpPr>
            <p:nvPr/>
          </p:nvSpPr>
          <p:spPr>
            <a:xfrm>
              <a:off x="2339319" y="4889083"/>
              <a:ext cx="562398" cy="400110"/>
            </a:xfrm>
            <a:prstGeom prst="rect"/>
            <a:blipFill>
              <a:blip xmlns:r="http://schemas.openxmlformats.org/officeDocument/2006/relationships" r:embed="rId18"/>
              <a:stretch>
                <a:fillRect b="-1515"/>
              </a:stretch>
            </a:blipFill>
          </p:spPr>
          <p:txBody>
            <a:bodyPr/>
            <a:p>
              <a:r>
                <a:rPr altLang="en-US" lang="zh-CN">
                  <a:noFill/>
                </a:rPr>
                <a:t> </a:t>
              </a:r>
            </a:p>
          </p:txBody>
        </p:sp>
        <p:sp>
          <p:nvSpPr>
            <p:cNvPr id="1051198" name="矩形 256"/>
            <p:cNvSpPr>
              <a:spLocks noChangeAspect="1" noMove="1" noResize="1" noRot="1" noAdjustHandles="1" noEditPoints="1" noChangeArrowheads="1" noChangeShapeType="1" noTextEdit="1"/>
            </p:cNvSpPr>
            <p:nvPr/>
          </p:nvSpPr>
          <p:spPr>
            <a:xfrm>
              <a:off x="2691743" y="4399122"/>
              <a:ext cx="580031" cy="400110"/>
            </a:xfrm>
            <a:prstGeom prst="rect"/>
            <a:blipFill>
              <a:blip xmlns:r="http://schemas.openxmlformats.org/officeDocument/2006/relationships" r:embed="rId19"/>
              <a:stretch>
                <a:fillRect b="-1538"/>
              </a:stretch>
            </a:blipFill>
          </p:spPr>
          <p:txBody>
            <a:bodyPr/>
            <a:p>
              <a:r>
                <a:rPr altLang="en-US" lang="zh-CN">
                  <a:noFill/>
                </a:rPr>
                <a:t> </a:t>
              </a:r>
            </a:p>
          </p:txBody>
        </p:sp>
        <p:sp>
          <p:nvSpPr>
            <p:cNvPr id="1051199" name="矩形 257"/>
            <p:cNvSpPr>
              <a:spLocks noChangeAspect="1" noMove="1" noResize="1" noRot="1" noAdjustHandles="1" noEditPoints="1" noChangeArrowheads="1" noChangeShapeType="1" noTextEdit="1"/>
            </p:cNvSpPr>
            <p:nvPr/>
          </p:nvSpPr>
          <p:spPr>
            <a:xfrm>
              <a:off x="97724" y="5625683"/>
              <a:ext cx="444802" cy="400110"/>
            </a:xfrm>
            <a:prstGeom prst="rect"/>
            <a:blipFill>
              <a:blip xmlns:r="http://schemas.openxmlformats.org/officeDocument/2006/relationships" r:embed="rId20"/>
              <a:stretch>
                <a:fillRect/>
              </a:stretch>
            </a:blipFill>
          </p:spPr>
          <p:txBody>
            <a:bodyPr/>
            <a:p>
              <a:r>
                <a:rPr altLang="en-US" lang="zh-CN">
                  <a:noFill/>
                </a:rPr>
                <a:t> </a:t>
              </a:r>
            </a:p>
          </p:txBody>
        </p:sp>
        <p:sp>
          <p:nvSpPr>
            <p:cNvPr id="1051200" name="矩形 260"/>
            <p:cNvSpPr>
              <a:spLocks noChangeAspect="1" noMove="1" noResize="1" noRot="1" noAdjustHandles="1" noEditPoints="1" noChangeArrowheads="1" noChangeShapeType="1" noTextEdit="1"/>
            </p:cNvSpPr>
            <p:nvPr/>
          </p:nvSpPr>
          <p:spPr>
            <a:xfrm>
              <a:off x="2237440" y="5785780"/>
              <a:ext cx="521168" cy="400110"/>
            </a:xfrm>
            <a:prstGeom prst="rect"/>
            <a:blipFill>
              <a:blip xmlns:r="http://schemas.openxmlformats.org/officeDocument/2006/relationships" r:embed="rId21"/>
              <a:stretch>
                <a:fillRect/>
              </a:stretch>
            </a:blipFill>
          </p:spPr>
          <p:txBody>
            <a:bodyPr/>
            <a:p>
              <a:r>
                <a:rPr altLang="en-US" lang="zh-CN">
                  <a:noFill/>
                </a:rPr>
                <a:t> </a:t>
              </a:r>
            </a:p>
          </p:txBody>
        </p:sp>
        <p:sp>
          <p:nvSpPr>
            <p:cNvPr id="1051201" name="文本框 36"/>
            <p:cNvSpPr txBox="1"/>
            <p:nvPr/>
          </p:nvSpPr>
          <p:spPr>
            <a:xfrm>
              <a:off x="2110230" y="5229639"/>
              <a:ext cx="493171"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6</a:t>
              </a:r>
              <a:endParaRPr altLang="en-US" baseline="-25000" b="1" dirty="0" lang="zh-CN">
                <a:latin typeface="Arial" panose="020B0604020202020204" pitchFamily="34" charset="0"/>
                <a:cs typeface="Arial" panose="020B0604020202020204" pitchFamily="34" charset="0"/>
              </a:endParaRPr>
            </a:p>
          </p:txBody>
        </p:sp>
        <p:sp>
          <p:nvSpPr>
            <p:cNvPr id="1051202" name="文本框 37"/>
            <p:cNvSpPr txBox="1"/>
            <p:nvPr/>
          </p:nvSpPr>
          <p:spPr>
            <a:xfrm>
              <a:off x="3930107" y="4718704"/>
              <a:ext cx="493171"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7</a:t>
              </a:r>
              <a:endParaRPr altLang="en-US" baseline="-25000" b="1" dirty="0" lang="zh-CN">
                <a:latin typeface="Arial" panose="020B0604020202020204" pitchFamily="34" charset="0"/>
                <a:cs typeface="Arial" panose="020B0604020202020204" pitchFamily="34" charset="0"/>
              </a:endParaRPr>
            </a:p>
          </p:txBody>
        </p:sp>
        <p:sp>
          <p:nvSpPr>
            <p:cNvPr id="1051203" name="文本框 38"/>
            <p:cNvSpPr txBox="1"/>
            <p:nvPr/>
          </p:nvSpPr>
          <p:spPr>
            <a:xfrm>
              <a:off x="4533232" y="5195056"/>
              <a:ext cx="457645" cy="421639"/>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8</a:t>
              </a:r>
              <a:endParaRPr altLang="en-US" baseline="-25000" b="1" dirty="0" lang="zh-CN">
                <a:latin typeface="Arial" panose="020B0604020202020204" pitchFamily="34" charset="0"/>
                <a:cs typeface="Arial" panose="020B0604020202020204" pitchFamily="34" charset="0"/>
              </a:endParaRPr>
            </a:p>
          </p:txBody>
        </p:sp>
        <p:sp>
          <p:nvSpPr>
            <p:cNvPr id="1051204" name="矩形 274"/>
            <p:cNvSpPr>
              <a:spLocks noChangeAspect="1" noMove="1" noResize="1" noRot="1" noAdjustHandles="1" noEditPoints="1" noChangeArrowheads="1" noChangeShapeType="1" noTextEdit="1"/>
            </p:cNvSpPr>
            <p:nvPr/>
          </p:nvSpPr>
          <p:spPr>
            <a:xfrm>
              <a:off x="3738760" y="2657334"/>
              <a:ext cx="444802" cy="400110"/>
            </a:xfrm>
            <a:prstGeom prst="rect"/>
            <a:blipFill>
              <a:blip xmlns:r="http://schemas.openxmlformats.org/officeDocument/2006/relationships" r:embed="rId22"/>
              <a:stretch>
                <a:fillRect/>
              </a:stretch>
            </a:blipFill>
          </p:spPr>
          <p:txBody>
            <a:bodyPr/>
            <a:p>
              <a:r>
                <a:rPr altLang="en-US" lang="zh-CN">
                  <a:noFill/>
                </a:rPr>
                <a:t> </a:t>
              </a:r>
            </a:p>
          </p:txBody>
        </p:sp>
        <p:sp>
          <p:nvSpPr>
            <p:cNvPr id="1051205" name="矩形 300"/>
            <p:cNvSpPr>
              <a:spLocks noChangeAspect="1" noMove="1" noResize="1" noRot="1" noAdjustHandles="1" noEditPoints="1" noChangeArrowheads="1" noChangeShapeType="1" noTextEdit="1"/>
            </p:cNvSpPr>
            <p:nvPr/>
          </p:nvSpPr>
          <p:spPr>
            <a:xfrm>
              <a:off x="3552146" y="5625653"/>
              <a:ext cx="521168" cy="400110"/>
            </a:xfrm>
            <a:prstGeom prst="rect"/>
            <a:blipFill>
              <a:blip xmlns:r="http://schemas.openxmlformats.org/officeDocument/2006/relationships" r:embed="rId23"/>
              <a:stretch>
                <a:fillRect/>
              </a:stretch>
            </a:blipFill>
          </p:spPr>
          <p:txBody>
            <a:bodyPr/>
            <a:p>
              <a:r>
                <a:rPr altLang="en-US" lang="zh-CN">
                  <a:noFill/>
                </a:rPr>
                <a:t> </a:t>
              </a:r>
            </a:p>
          </p:txBody>
        </p:sp>
        <p:sp>
          <p:nvSpPr>
            <p:cNvPr id="1051206" name="矩形 301"/>
            <p:cNvSpPr>
              <a:spLocks noChangeAspect="1" noMove="1" noResize="1" noRot="1" noAdjustHandles="1" noEditPoints="1" noChangeArrowheads="1" noChangeShapeType="1" noTextEdit="1"/>
            </p:cNvSpPr>
            <p:nvPr/>
          </p:nvSpPr>
          <p:spPr>
            <a:xfrm>
              <a:off x="5924747" y="2629248"/>
              <a:ext cx="444802" cy="400110"/>
            </a:xfrm>
            <a:prstGeom prst="rect"/>
            <a:blipFill>
              <a:blip xmlns:r="http://schemas.openxmlformats.org/officeDocument/2006/relationships" r:embed="rId24"/>
              <a:stretch>
                <a:fillRect/>
              </a:stretch>
            </a:blipFill>
          </p:spPr>
          <p:txBody>
            <a:bodyPr/>
            <a:p>
              <a:r>
                <a:rPr altLang="en-US" lang="zh-CN">
                  <a:noFill/>
                </a:rPr>
                <a:t> </a:t>
              </a:r>
            </a:p>
          </p:txBody>
        </p:sp>
        <p:sp>
          <p:nvSpPr>
            <p:cNvPr id="1051207" name="文本框 42"/>
            <p:cNvSpPr txBox="1"/>
            <p:nvPr/>
          </p:nvSpPr>
          <p:spPr>
            <a:xfrm>
              <a:off x="5746845" y="3569356"/>
              <a:ext cx="493171" cy="421639"/>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D</a:t>
              </a:r>
              <a:r>
                <a:rPr altLang="zh-CN" baseline="-25000" b="1" dirty="0" lang="en-US" smtClean="0">
                  <a:latin typeface="Arial" panose="020B0604020202020204" pitchFamily="34" charset="0"/>
                  <a:cs typeface="Arial" panose="020B0604020202020204" pitchFamily="34" charset="0"/>
                </a:rPr>
                <a:t>1</a:t>
              </a:r>
              <a:endParaRPr altLang="en-US" baseline="-25000" b="1" dirty="0" lang="zh-CN">
                <a:latin typeface="Arial" panose="020B0604020202020204" pitchFamily="34" charset="0"/>
                <a:cs typeface="Arial" panose="020B0604020202020204" pitchFamily="34" charset="0"/>
              </a:endParaRPr>
            </a:p>
          </p:txBody>
        </p:sp>
        <p:sp>
          <p:nvSpPr>
            <p:cNvPr id="1051208" name="文本框 43"/>
            <p:cNvSpPr txBox="1"/>
            <p:nvPr/>
          </p:nvSpPr>
          <p:spPr>
            <a:xfrm>
              <a:off x="5746844" y="3967539"/>
              <a:ext cx="493171"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D</a:t>
              </a:r>
              <a:r>
                <a:rPr altLang="zh-CN" baseline="-25000" b="1" dirty="0" lang="en-US" smtClean="0">
                  <a:latin typeface="Arial" panose="020B0604020202020204" pitchFamily="34" charset="0"/>
                  <a:cs typeface="Arial" panose="020B0604020202020204" pitchFamily="34" charset="0"/>
                </a:rPr>
                <a:t>2</a:t>
              </a:r>
              <a:endParaRPr altLang="en-US" baseline="-25000" b="1" dirty="0" lang="zh-CN">
                <a:latin typeface="Arial" panose="020B0604020202020204" pitchFamily="34" charset="0"/>
                <a:cs typeface="Arial" panose="020B0604020202020204" pitchFamily="34" charset="0"/>
              </a:endParaRPr>
            </a:p>
          </p:txBody>
        </p:sp>
        <p:sp>
          <p:nvSpPr>
            <p:cNvPr id="1051209" name="文本框 44"/>
            <p:cNvSpPr txBox="1"/>
            <p:nvPr/>
          </p:nvSpPr>
          <p:spPr>
            <a:xfrm>
              <a:off x="5485298" y="4718704"/>
              <a:ext cx="457645"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9</a:t>
              </a:r>
              <a:endParaRPr altLang="en-US" baseline="-25000" b="1" dirty="0" lang="zh-CN">
                <a:latin typeface="Arial" panose="020B0604020202020204" pitchFamily="34" charset="0"/>
                <a:cs typeface="Arial" panose="020B0604020202020204" pitchFamily="34" charset="0"/>
              </a:endParaRPr>
            </a:p>
          </p:txBody>
        </p:sp>
        <p:sp>
          <p:nvSpPr>
            <p:cNvPr id="1051210" name="文本框 45"/>
            <p:cNvSpPr txBox="1"/>
            <p:nvPr/>
          </p:nvSpPr>
          <p:spPr>
            <a:xfrm>
              <a:off x="6509445" y="3262733"/>
              <a:ext cx="510035"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10</a:t>
              </a:r>
              <a:endParaRPr altLang="en-US" baseline="-25000" b="1" dirty="0" lang="zh-CN">
                <a:latin typeface="Arial" panose="020B0604020202020204" pitchFamily="34" charset="0"/>
                <a:cs typeface="Arial" panose="020B0604020202020204" pitchFamily="34" charset="0"/>
              </a:endParaRPr>
            </a:p>
          </p:txBody>
        </p:sp>
        <p:sp>
          <p:nvSpPr>
            <p:cNvPr id="1051211" name="文本框 46"/>
            <p:cNvSpPr txBox="1"/>
            <p:nvPr/>
          </p:nvSpPr>
          <p:spPr>
            <a:xfrm>
              <a:off x="6476901" y="4280790"/>
              <a:ext cx="510035" cy="421640"/>
            </a:xfrm>
            <a:prstGeom prst="rect"/>
            <a:noFill/>
          </p:spPr>
          <p:txBody>
            <a:bodyPr rtlCol="0" wrap="square">
              <a:spAutoFit/>
            </a:bodyPr>
            <a:p>
              <a:r>
                <a:rPr altLang="zh-CN" b="1" dirty="0" lang="en-US" smtClean="0">
                  <a:latin typeface="Arial" panose="020B0604020202020204" pitchFamily="34" charset="0"/>
                  <a:cs typeface="Arial" panose="020B0604020202020204" pitchFamily="34" charset="0"/>
                </a:rPr>
                <a:t>T</a:t>
              </a:r>
              <a:r>
                <a:rPr altLang="zh-CN" baseline="-25000" b="1" dirty="0" lang="en-US" smtClean="0">
                  <a:latin typeface="Arial" panose="020B0604020202020204" pitchFamily="34" charset="0"/>
                  <a:cs typeface="Arial" panose="020B0604020202020204" pitchFamily="34" charset="0"/>
                </a:rPr>
                <a:t>11</a:t>
              </a:r>
              <a:endParaRPr altLang="en-US" baseline="-25000" b="1" dirty="0" lang="zh-CN">
                <a:latin typeface="Arial" panose="020B0604020202020204" pitchFamily="34" charset="0"/>
                <a:cs typeface="Arial" panose="020B0604020202020204" pitchFamily="34" charset="0"/>
              </a:endParaRPr>
            </a:p>
          </p:txBody>
        </p:sp>
        <p:sp>
          <p:nvSpPr>
            <p:cNvPr id="1051212" name="矩形 308"/>
            <p:cNvSpPr>
              <a:spLocks noChangeAspect="1" noMove="1" noResize="1" noRot="1" noAdjustHandles="1" noEditPoints="1" noChangeArrowheads="1" noChangeShapeType="1" noTextEdit="1"/>
            </p:cNvSpPr>
            <p:nvPr/>
          </p:nvSpPr>
          <p:spPr>
            <a:xfrm>
              <a:off x="6868702" y="3754022"/>
              <a:ext cx="536749" cy="400110"/>
            </a:xfrm>
            <a:prstGeom prst="rect"/>
            <a:blipFill>
              <a:blip xmlns:r="http://schemas.openxmlformats.org/officeDocument/2006/relationships" r:embed="rId25"/>
              <a:stretch>
                <a:fillRect b="-1515"/>
              </a:stretch>
            </a:blipFill>
          </p:spPr>
          <p:txBody>
            <a:bodyPr/>
            <a:p>
              <a:r>
                <a:rPr altLang="en-US" lang="zh-CN">
                  <a:noFill/>
                </a:rPr>
                <a:t> </a:t>
              </a:r>
            </a:p>
          </p:txBody>
        </p:sp>
        <p:sp>
          <p:nvSpPr>
            <p:cNvPr id="1051213" name="矩形 309"/>
            <p:cNvSpPr>
              <a:spLocks noChangeAspect="1" noMove="1" noResize="1" noRot="1" noAdjustHandles="1" noEditPoints="1" noChangeArrowheads="1" noChangeShapeType="1" noTextEdit="1"/>
            </p:cNvSpPr>
            <p:nvPr/>
          </p:nvSpPr>
          <p:spPr>
            <a:xfrm>
              <a:off x="6673441" y="3562305"/>
              <a:ext cx="434734" cy="400110"/>
            </a:xfrm>
            <a:prstGeom prst="rect"/>
            <a:blipFill>
              <a:blip xmlns:r="http://schemas.openxmlformats.org/officeDocument/2006/relationships" r:embed="rId26"/>
              <a:stretch>
                <a:fillRect/>
              </a:stretch>
            </a:blipFill>
          </p:spPr>
          <p:txBody>
            <a:bodyPr/>
            <a:p>
              <a:r>
                <a:rPr altLang="en-US" lang="zh-CN">
                  <a:noFill/>
                </a:rPr>
                <a:t> </a:t>
              </a:r>
            </a:p>
          </p:txBody>
        </p:sp>
        <p:sp>
          <p:nvSpPr>
            <p:cNvPr id="1051214" name="矩形 310"/>
            <p:cNvSpPr>
              <a:spLocks noChangeAspect="1" noMove="1" noResize="1" noRot="1" noAdjustHandles="1" noEditPoints="1" noChangeArrowheads="1" noChangeShapeType="1" noTextEdit="1"/>
            </p:cNvSpPr>
            <p:nvPr/>
          </p:nvSpPr>
          <p:spPr>
            <a:xfrm>
              <a:off x="6958361" y="2179161"/>
              <a:ext cx="808876" cy="400110"/>
            </a:xfrm>
            <a:prstGeom prst="rect"/>
            <a:blipFill>
              <a:blip xmlns:r="http://schemas.openxmlformats.org/officeDocument/2006/relationships" r:embed="rId27"/>
              <a:stretch>
                <a:fillRect b="-1538"/>
              </a:stretch>
            </a:blipFill>
          </p:spPr>
          <p:txBody>
            <a:bodyPr/>
            <a:p>
              <a:r>
                <a:rPr altLang="en-US" lang="zh-CN">
                  <a:noFill/>
                </a:rPr>
                <a:t> </a:t>
              </a:r>
            </a:p>
          </p:txBody>
        </p:sp>
        <p:sp>
          <p:nvSpPr>
            <p:cNvPr id="1051215" name="矩形 311"/>
            <p:cNvSpPr>
              <a:spLocks noChangeAspect="1" noMove="1" noResize="1" noRot="1" noAdjustHandles="1" noEditPoints="1" noChangeArrowheads="1" noChangeShapeType="1" noTextEdit="1"/>
            </p:cNvSpPr>
            <p:nvPr/>
          </p:nvSpPr>
          <p:spPr>
            <a:xfrm>
              <a:off x="6977715" y="6103837"/>
              <a:ext cx="812082" cy="400110"/>
            </a:xfrm>
            <a:prstGeom prst="rect"/>
            <a:blipFill>
              <a:blip xmlns:r="http://schemas.openxmlformats.org/officeDocument/2006/relationships" r:embed="rId28"/>
              <a:stretch>
                <a:fillRect b="-1515"/>
              </a:stretch>
            </a:blipFill>
          </p:spPr>
          <p:txBody>
            <a:bodyPr/>
            <a:p>
              <a:r>
                <a:rPr altLang="en-US" lang="zh-CN">
                  <a:noFill/>
                </a:rPr>
                <a:t> </a:t>
              </a:r>
            </a:p>
          </p:txBody>
        </p:sp>
      </p:grpSp>
      <p:sp>
        <p:nvSpPr>
          <p:cNvPr id="1051216" name="Rectangle 335"/>
          <p:cNvSpPr>
            <a:spLocks noChangeArrowheads="1"/>
          </p:cNvSpPr>
          <p:nvPr/>
        </p:nvSpPr>
        <p:spPr bwMode="auto">
          <a:xfrm>
            <a:off x="2041590" y="1096065"/>
            <a:ext cx="928688" cy="369887"/>
          </a:xfrm>
          <a:prstGeom prst="rect"/>
          <a:noFill/>
          <a:ln w="38100">
            <a:solidFill>
              <a:schemeClr val="bg1"/>
            </a:solidFill>
            <a:miter lim="800000"/>
            <a:headEnd/>
            <a:tailEnd/>
          </a:ln>
        </p:spPr>
        <p:txBody>
          <a:bodyPr bIns="0" lIns="0" rIns="0" tIns="0" wrap="none">
            <a:spAutoFit/>
          </a:bodyPr>
          <a:p>
            <a:pPr fontAlgn="base">
              <a:spcBef>
                <a:spcPct val="0"/>
              </a:spcBef>
              <a:spcAft>
                <a:spcPct val="0"/>
              </a:spcAft>
            </a:pPr>
            <a:r>
              <a:rPr altLang="en-US" b="1" dirty="0" sz="2400" kumimoji="1" lang="zh-CN" smtClean="0">
                <a:solidFill>
                  <a:schemeClr val="accent2"/>
                </a:solidFill>
                <a:ea typeface="楷体_GB2312" pitchFamily="49" charset="-122"/>
              </a:rPr>
              <a:t>输入级</a:t>
            </a:r>
          </a:p>
        </p:txBody>
      </p:sp>
      <p:sp>
        <p:nvSpPr>
          <p:cNvPr id="1051217" name="Line 433"/>
          <p:cNvSpPr>
            <a:spLocks noChangeShapeType="1"/>
          </p:cNvSpPr>
          <p:nvPr/>
        </p:nvSpPr>
        <p:spPr bwMode="auto">
          <a:xfrm>
            <a:off x="3236978" y="1308790"/>
            <a:ext cx="0" cy="4341812"/>
          </a:xfrm>
          <a:prstGeom prst="line"/>
          <a:noFill/>
          <a:ln w="38100">
            <a:solidFill>
              <a:schemeClr val="accent2"/>
            </a:solidFill>
            <a:prstDash val="dash"/>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218" name="Rectangle 435"/>
          <p:cNvSpPr>
            <a:spLocks noChangeArrowheads="1"/>
          </p:cNvSpPr>
          <p:nvPr/>
        </p:nvSpPr>
        <p:spPr bwMode="auto">
          <a:xfrm>
            <a:off x="3640203" y="1096065"/>
            <a:ext cx="1058863" cy="369887"/>
          </a:xfrm>
          <a:prstGeom prst="rect"/>
          <a:noFill/>
          <a:ln w="38100">
            <a:solidFill>
              <a:schemeClr val="bg1"/>
            </a:solidFill>
            <a:miter lim="800000"/>
            <a:headEnd/>
            <a:tailEnd/>
          </a:ln>
        </p:spPr>
        <p:txBody>
          <a:bodyPr bIns="0" lIns="0" rIns="0" tIns="0">
            <a:spAutoFit/>
          </a:bodyPr>
          <a:p>
            <a:pPr fontAlgn="base">
              <a:spcBef>
                <a:spcPct val="0"/>
              </a:spcBef>
              <a:spcAft>
                <a:spcPct val="0"/>
              </a:spcAft>
            </a:pPr>
            <a:r>
              <a:rPr altLang="en-US" b="1" dirty="0" sz="2400" kumimoji="1" lang="zh-CN" smtClean="0">
                <a:solidFill>
                  <a:schemeClr val="accent2"/>
                </a:solidFill>
                <a:ea typeface="楷体_GB2312" pitchFamily="49" charset="-122"/>
              </a:rPr>
              <a:t>中间级</a:t>
            </a:r>
          </a:p>
        </p:txBody>
      </p:sp>
      <p:sp>
        <p:nvSpPr>
          <p:cNvPr id="1051219" name="Line 470"/>
          <p:cNvSpPr>
            <a:spLocks noChangeShapeType="1"/>
          </p:cNvSpPr>
          <p:nvPr/>
        </p:nvSpPr>
        <p:spPr bwMode="auto">
          <a:xfrm>
            <a:off x="4899090" y="1286565"/>
            <a:ext cx="0" cy="4341812"/>
          </a:xfrm>
          <a:prstGeom prst="line"/>
          <a:noFill/>
          <a:ln w="38100">
            <a:solidFill>
              <a:schemeClr val="accent2"/>
            </a:solidFill>
            <a:prstDash val="dash"/>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1220" name="Rectangle 471"/>
          <p:cNvSpPr>
            <a:spLocks noChangeArrowheads="1"/>
          </p:cNvSpPr>
          <p:nvPr/>
        </p:nvSpPr>
        <p:spPr bwMode="auto">
          <a:xfrm>
            <a:off x="5327715" y="1083365"/>
            <a:ext cx="928688" cy="369887"/>
          </a:xfrm>
          <a:prstGeom prst="rect"/>
          <a:noFill/>
          <a:ln w="38100">
            <a:solidFill>
              <a:schemeClr val="bg1"/>
            </a:solidFill>
            <a:miter lim="800000"/>
            <a:headEnd/>
            <a:tailEnd/>
          </a:ln>
        </p:spPr>
        <p:txBody>
          <a:bodyPr bIns="0" lIns="0" rIns="0" tIns="0" wrap="none">
            <a:spAutoFit/>
          </a:bodyPr>
          <a:p>
            <a:pPr fontAlgn="base">
              <a:spcBef>
                <a:spcPct val="0"/>
              </a:spcBef>
              <a:spcAft>
                <a:spcPct val="0"/>
              </a:spcAft>
            </a:pPr>
            <a:r>
              <a:rPr altLang="en-US" b="1" dirty="0" sz="2400" kumimoji="1" lang="zh-CN" smtClean="0">
                <a:solidFill>
                  <a:schemeClr val="accent2"/>
                </a:solidFill>
                <a:ea typeface="楷体_GB2312" pitchFamily="49" charset="-122"/>
              </a:rPr>
              <a:t>输出级</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62" name=""/>
        <p:cNvGrpSpPr/>
        <p:nvPr/>
      </p:nvGrpSpPr>
      <p:grpSpPr>
        <a:xfrm>
          <a:off x="0" y="0"/>
          <a:ext cx="0" cy="0"/>
          <a:chOff x="0" y="0"/>
          <a:chExt cx="0" cy="0"/>
        </a:xfrm>
      </p:grpSpPr>
      <p:sp>
        <p:nvSpPr>
          <p:cNvPr id="105122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63" name="组合 4"/>
          <p:cNvGrpSpPr/>
          <p:nvPr/>
        </p:nvGrpSpPr>
        <p:grpSpPr>
          <a:xfrm>
            <a:off x="1222436" y="2379919"/>
            <a:ext cx="6717443" cy="1901390"/>
            <a:chOff x="714271" y="1696216"/>
            <a:chExt cx="6717443" cy="1901390"/>
          </a:xfrm>
        </p:grpSpPr>
        <p:grpSp>
          <p:nvGrpSpPr>
            <p:cNvPr id="364" name="组合 1"/>
            <p:cNvGrpSpPr/>
            <p:nvPr/>
          </p:nvGrpSpPr>
          <p:grpSpPr>
            <a:xfrm>
              <a:off x="4070572" y="2239943"/>
              <a:ext cx="3361142" cy="1003300"/>
              <a:chOff x="4070572" y="2239943"/>
              <a:chExt cx="3361142" cy="1003300"/>
            </a:xfrm>
          </p:grpSpPr>
          <p:grpSp>
            <p:nvGrpSpPr>
              <p:cNvPr id="365" name="Group 542"/>
              <p:cNvGrpSpPr/>
              <p:nvPr/>
            </p:nvGrpSpPr>
            <p:grpSpPr bwMode="auto">
              <a:xfrm>
                <a:off x="4178924" y="2239943"/>
                <a:ext cx="3252790" cy="1003300"/>
                <a:chOff x="4792" y="2256"/>
                <a:chExt cx="2049" cy="632"/>
              </a:xfrm>
            </p:grpSpPr>
            <p:sp>
              <p:nvSpPr>
                <p:cNvPr id="1051225" name="Line 27"/>
                <p:cNvSpPr>
                  <a:spLocks noChangeShapeType="1"/>
                </p:cNvSpPr>
                <p:nvPr/>
              </p:nvSpPr>
              <p:spPr bwMode="auto">
                <a:xfrm flipH="1">
                  <a:off x="4792" y="2416"/>
                  <a:ext cx="203" cy="0"/>
                </a:xfrm>
                <a:prstGeom prst="line"/>
                <a:noFill/>
                <a:ln w="38100">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1226" name="Line 28"/>
                <p:cNvSpPr>
                  <a:spLocks noChangeShapeType="1"/>
                </p:cNvSpPr>
                <p:nvPr/>
              </p:nvSpPr>
              <p:spPr bwMode="auto">
                <a:xfrm flipH="1">
                  <a:off x="4792" y="2752"/>
                  <a:ext cx="203" cy="0"/>
                </a:xfrm>
                <a:prstGeom prst="line"/>
                <a:noFill/>
                <a:ln w="38100">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1227" name="Line 29"/>
                <p:cNvSpPr>
                  <a:spLocks noChangeShapeType="1"/>
                </p:cNvSpPr>
                <p:nvPr/>
              </p:nvSpPr>
              <p:spPr bwMode="auto">
                <a:xfrm>
                  <a:off x="5454" y="2576"/>
                  <a:ext cx="203" cy="0"/>
                </a:xfrm>
                <a:prstGeom prst="line"/>
                <a:noFill/>
                <a:ln w="38100">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1228" name="Rectangle 36"/>
                <p:cNvSpPr>
                  <a:spLocks noChangeArrowheads="1"/>
                </p:cNvSpPr>
                <p:nvPr/>
              </p:nvSpPr>
              <p:spPr bwMode="auto">
                <a:xfrm rot="16200000">
                  <a:off x="6025" y="1664"/>
                  <a:ext cx="224" cy="1408"/>
                </a:xfrm>
                <a:prstGeom prst="rect"/>
                <a:noFill/>
                <a:ln w="38100">
                  <a:noFill/>
                  <a:miter lim="800000"/>
                  <a:headEnd/>
                  <a:tailEnd/>
                </a:ln>
              </p:spPr>
              <p:txBody>
                <a:bodyPr bIns="0" lIns="0" rIns="0" tIns="0" vert="eaVert" wrap="none">
                  <a:spAutoFit/>
                </a:bodyPr>
                <a:p>
                  <a:pPr fontAlgn="base">
                    <a:spcBef>
                      <a:spcPct val="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Output terminal</a:t>
                  </a:r>
                  <a:endParaRPr altLang="en-US" b="1" dirty="0" sz="2400" kumimoji="1" lang="zh-CN" smtClean="0">
                    <a:latin typeface="Arial" panose="020B0604020202020204" pitchFamily="34" charset="0"/>
                    <a:ea typeface="楷体_GB2312" pitchFamily="49" charset="-122"/>
                    <a:cs typeface="Arial" panose="020B0604020202020204" pitchFamily="34" charset="0"/>
                  </a:endParaRPr>
                </a:p>
              </p:txBody>
            </p:sp>
            <p:sp>
              <p:nvSpPr>
                <p:cNvPr id="1051229" name="Rectangle 518"/>
                <p:cNvSpPr>
                  <a:spLocks noChangeArrowheads="1"/>
                </p:cNvSpPr>
                <p:nvPr/>
              </p:nvSpPr>
              <p:spPr bwMode="auto">
                <a:xfrm>
                  <a:off x="5020" y="2298"/>
                  <a:ext cx="97" cy="233"/>
                </a:xfrm>
                <a:prstGeom prst="rect"/>
                <a:noFill/>
                <a:ln w="38100">
                  <a:solidFill>
                    <a:schemeClr val="bg1"/>
                  </a:solidFill>
                  <a:miter lim="800000"/>
                  <a:headEnd/>
                  <a:tailEnd/>
                </a:ln>
              </p:spPr>
              <p:txBody>
                <a:bodyPr bIns="0" lIns="0" rIns="0" tIns="0" wrap="none">
                  <a:spAutoFit/>
                </a:bodyPr>
                <a:p>
                  <a:pPr fontAlgn="base">
                    <a:spcBef>
                      <a:spcPct val="0"/>
                    </a:spcBef>
                    <a:spcAft>
                      <a:spcPct val="0"/>
                    </a:spcAft>
                  </a:pPr>
                  <a:r>
                    <a:rPr altLang="zh-CN" dirty="0" sz="2400" kumimoji="1" lang="en-US" smtClean="0">
                      <a:ea typeface="楷体_GB2312" pitchFamily="49" charset="-122"/>
                    </a:rPr>
                    <a:t>+</a:t>
                  </a:r>
                </a:p>
              </p:txBody>
            </p:sp>
            <p:sp>
              <p:nvSpPr>
                <p:cNvPr id="1051230" name="Rectangle 519"/>
                <p:cNvSpPr>
                  <a:spLocks noChangeArrowheads="1"/>
                </p:cNvSpPr>
                <p:nvPr/>
              </p:nvSpPr>
              <p:spPr bwMode="auto">
                <a:xfrm>
                  <a:off x="5021" y="2628"/>
                  <a:ext cx="98" cy="233"/>
                </a:xfrm>
                <a:prstGeom prst="rect"/>
                <a:noFill/>
                <a:ln w="38100">
                  <a:solidFill>
                    <a:schemeClr val="bg1"/>
                  </a:solidFill>
                  <a:miter lim="800000"/>
                  <a:headEnd/>
                  <a:tailEnd/>
                </a:ln>
              </p:spPr>
              <p:txBody>
                <a:bodyPr bIns="0" lIns="0" rIns="0" tIns="0" wrap="none">
                  <a:spAutoFit/>
                </a:bodyPr>
                <a:p>
                  <a:pPr fontAlgn="base">
                    <a:spcBef>
                      <a:spcPct val="0"/>
                    </a:spcBef>
                    <a:spcAft>
                      <a:spcPct val="0"/>
                    </a:spcAft>
                  </a:pPr>
                  <a:r>
                    <a:rPr altLang="zh-CN" b="1" dirty="0" sz="2400" kumimoji="1" lang="en-US" smtClean="0">
                      <a:latin typeface="楷体_GB2312" pitchFamily="49" charset="-122"/>
                      <a:ea typeface="楷体_GB2312" pitchFamily="49" charset="-122"/>
                    </a:rPr>
                    <a:t>-</a:t>
                  </a:r>
                </a:p>
              </p:txBody>
            </p:sp>
            <p:sp>
              <p:nvSpPr>
                <p:cNvPr id="1051231" name="AutoShape 523"/>
                <p:cNvSpPr>
                  <a:spLocks noChangeArrowheads="1"/>
                </p:cNvSpPr>
                <p:nvPr/>
              </p:nvSpPr>
              <p:spPr bwMode="auto">
                <a:xfrm rot="5400000">
                  <a:off x="4913" y="2343"/>
                  <a:ext cx="627" cy="463"/>
                </a:xfrm>
                <a:prstGeom prst="triangle">
                  <a:avLst>
                    <a:gd name="adj" fmla="val 50000"/>
                  </a:avLst>
                </a:prstGeom>
                <a:noFill/>
                <a:ln w="38100">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grpSp>
          <p:sp>
            <p:nvSpPr>
              <p:cNvPr id="1051232" name="Oval 3165"/>
              <p:cNvSpPr>
                <a:spLocks noChangeArrowheads="1"/>
              </p:cNvSpPr>
              <p:nvPr/>
            </p:nvSpPr>
            <p:spPr bwMode="auto">
              <a:xfrm>
                <a:off x="5532660" y="2684441"/>
                <a:ext cx="122238" cy="122238"/>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1233" name="Oval 3165"/>
              <p:cNvSpPr>
                <a:spLocks noChangeArrowheads="1"/>
              </p:cNvSpPr>
              <p:nvPr/>
            </p:nvSpPr>
            <p:spPr bwMode="auto">
              <a:xfrm>
                <a:off x="4070572" y="2432029"/>
                <a:ext cx="122238" cy="122238"/>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1234" name="Oval 3165"/>
              <p:cNvSpPr>
                <a:spLocks noChangeArrowheads="1"/>
              </p:cNvSpPr>
              <p:nvPr/>
            </p:nvSpPr>
            <p:spPr bwMode="auto">
              <a:xfrm>
                <a:off x="4070572" y="2966223"/>
                <a:ext cx="122238" cy="122238"/>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1235" name="Rectangle 36"/>
            <p:cNvSpPr>
              <a:spLocks noChangeArrowheads="1"/>
            </p:cNvSpPr>
            <p:nvPr/>
          </p:nvSpPr>
          <p:spPr bwMode="auto">
            <a:xfrm rot="16200000">
              <a:off x="2549420" y="1775155"/>
              <a:ext cx="355602" cy="3289300"/>
            </a:xfrm>
            <a:prstGeom prst="rect"/>
            <a:noFill/>
            <a:ln w="38100">
              <a:noFill/>
              <a:miter lim="800000"/>
              <a:headEnd/>
              <a:tailEnd/>
            </a:ln>
          </p:spPr>
          <p:txBody>
            <a:bodyPr bIns="0" lIns="0" rIns="0" tIns="0" vert="eaVert" wrap="none">
              <a:spAutoFit/>
            </a:bodyPr>
            <a:p>
              <a:pPr fontAlgn="base">
                <a:spcBef>
                  <a:spcPct val="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Inverting input terminal</a:t>
              </a:r>
              <a:endParaRPr altLang="en-US" b="1" dirty="0" sz="2400" kumimoji="1" lang="zh-CN" smtClean="0">
                <a:latin typeface="Arial" panose="020B0604020202020204" pitchFamily="34" charset="0"/>
                <a:ea typeface="楷体_GB2312" pitchFamily="49" charset="-122"/>
                <a:cs typeface="Arial" panose="020B0604020202020204" pitchFamily="34" charset="0"/>
              </a:endParaRPr>
            </a:p>
          </p:txBody>
        </p:sp>
        <p:sp>
          <p:nvSpPr>
            <p:cNvPr id="1051236" name="Rectangle 36"/>
            <p:cNvSpPr>
              <a:spLocks noChangeArrowheads="1"/>
            </p:cNvSpPr>
            <p:nvPr/>
          </p:nvSpPr>
          <p:spPr bwMode="auto">
            <a:xfrm rot="16200000">
              <a:off x="2549420" y="-138933"/>
              <a:ext cx="355602" cy="4025900"/>
            </a:xfrm>
            <a:prstGeom prst="rect"/>
            <a:noFill/>
            <a:ln w="38100">
              <a:noFill/>
              <a:miter lim="800000"/>
              <a:headEnd/>
              <a:tailEnd/>
            </a:ln>
          </p:spPr>
          <p:txBody>
            <a:bodyPr bIns="0" lIns="0" rIns="0" tIns="0" vert="eaVert" wrap="none">
              <a:spAutoFit/>
            </a:bodyPr>
            <a:p>
              <a:pPr fontAlgn="base">
                <a:spcBef>
                  <a:spcPct val="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Non-inverting input terminal</a:t>
              </a:r>
              <a:endParaRPr altLang="en-US" b="1" dirty="0" sz="2400" kumimoji="1" lang="zh-CN" smtClean="0">
                <a:latin typeface="Arial" panose="020B0604020202020204" pitchFamily="34" charset="0"/>
                <a:ea typeface="楷体_GB2312" pitchFamily="49" charset="-122"/>
                <a:cs typeface="Arial" panose="020B0604020202020204" pitchFamily="34" charset="0"/>
              </a:endParaRPr>
            </a:p>
          </p:txBody>
        </p:sp>
        <p:sp>
          <p:nvSpPr>
            <p:cNvPr id="1051237" name="文本框 2"/>
            <p:cNvSpPr txBox="1"/>
            <p:nvPr/>
          </p:nvSpPr>
          <p:spPr>
            <a:xfrm>
              <a:off x="1916243" y="2226051"/>
              <a:ext cx="1736521" cy="461665"/>
            </a:xfrm>
            <a:prstGeom prst="rect"/>
            <a:noFill/>
          </p:spPr>
          <p:txBody>
            <a:bodyPr rtlCol="0" wrap="square">
              <a:spAutoFit/>
            </a:bodyPr>
            <a:p>
              <a:r>
                <a:rPr altLang="en-US" b="1" dirty="0" sz="2400" lang="zh-CN" smtClean="0">
                  <a:latin typeface="宋体" panose="02010600030101010101" pitchFamily="2" charset="-122"/>
                  <a:ea typeface="宋体" panose="02010600030101010101" pitchFamily="2" charset="-122"/>
                </a:rPr>
                <a:t>同相输入端</a:t>
              </a:r>
              <a:endParaRPr altLang="en-US" b="1" dirty="0" sz="2400" lang="zh-CN">
                <a:latin typeface="宋体" panose="02010600030101010101" pitchFamily="2" charset="-122"/>
                <a:ea typeface="宋体" panose="02010600030101010101" pitchFamily="2" charset="-122"/>
              </a:endParaRPr>
            </a:p>
          </p:txBody>
        </p:sp>
        <p:sp>
          <p:nvSpPr>
            <p:cNvPr id="1051238" name="文本框 17"/>
            <p:cNvSpPr txBox="1"/>
            <p:nvPr/>
          </p:nvSpPr>
          <p:spPr>
            <a:xfrm>
              <a:off x="1917623" y="2723793"/>
              <a:ext cx="1736521" cy="461665"/>
            </a:xfrm>
            <a:prstGeom prst="rect"/>
            <a:noFill/>
          </p:spPr>
          <p:txBody>
            <a:bodyPr rtlCol="0" wrap="square">
              <a:spAutoFit/>
            </a:bodyPr>
            <a:p>
              <a:r>
                <a:rPr altLang="en-US" b="1" dirty="0" sz="2400" lang="zh-CN">
                  <a:latin typeface="宋体" panose="02010600030101010101" pitchFamily="2" charset="-122"/>
                  <a:ea typeface="宋体" panose="02010600030101010101" pitchFamily="2" charset="-122"/>
                </a:rPr>
                <a:t>反相输入端</a:t>
              </a:r>
            </a:p>
          </p:txBody>
        </p:sp>
      </p:grpSp>
      <p:sp>
        <p:nvSpPr>
          <p:cNvPr id="1051239" name="矩形 8"/>
          <p:cNvSpPr/>
          <p:nvPr/>
        </p:nvSpPr>
        <p:spPr>
          <a:xfrm>
            <a:off x="179958" y="671146"/>
            <a:ext cx="8784082" cy="954107"/>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Electronic symbol of </a:t>
            </a:r>
            <a:r>
              <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i</a:t>
            </a: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ntegrated operational amplifier </a:t>
            </a:r>
            <a:r>
              <a:rPr altLang="en-US" b="1" dirty="0" sz="28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集成运放符号</a:t>
            </a:r>
            <a:endParaRPr altLang="zh-CN" b="1" dirty="0" sz="28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68" name=""/>
        <p:cNvGrpSpPr/>
        <p:nvPr/>
      </p:nvGrpSpPr>
      <p:grpSpPr>
        <a:xfrm>
          <a:off x="0" y="0"/>
          <a:ext cx="0" cy="0"/>
          <a:chOff x="0" y="0"/>
          <a:chExt cx="0" cy="0"/>
        </a:xfrm>
      </p:grpSpPr>
      <p:sp>
        <p:nvSpPr>
          <p:cNvPr id="105124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69" name="组合 5"/>
          <p:cNvGrpSpPr/>
          <p:nvPr/>
        </p:nvGrpSpPr>
        <p:grpSpPr>
          <a:xfrm>
            <a:off x="1394772" y="1187549"/>
            <a:ext cx="2656433" cy="1071562"/>
            <a:chOff x="3243300" y="943909"/>
            <a:chExt cx="2656433" cy="1071562"/>
          </a:xfrm>
        </p:grpSpPr>
        <p:grpSp>
          <p:nvGrpSpPr>
            <p:cNvPr id="370" name="组合 1"/>
            <p:cNvGrpSpPr/>
            <p:nvPr/>
          </p:nvGrpSpPr>
          <p:grpSpPr>
            <a:xfrm>
              <a:off x="3773394" y="976948"/>
              <a:ext cx="1584326" cy="995363"/>
              <a:chOff x="4070572" y="2247880"/>
              <a:chExt cx="1584326" cy="995363"/>
            </a:xfrm>
          </p:grpSpPr>
          <p:grpSp>
            <p:nvGrpSpPr>
              <p:cNvPr id="371" name="Group 542"/>
              <p:cNvGrpSpPr/>
              <p:nvPr/>
            </p:nvGrpSpPr>
            <p:grpSpPr bwMode="auto">
              <a:xfrm>
                <a:off x="4178925" y="2247880"/>
                <a:ext cx="1373189" cy="995363"/>
                <a:chOff x="4792" y="2261"/>
                <a:chExt cx="865" cy="627"/>
              </a:xfrm>
            </p:grpSpPr>
            <p:sp>
              <p:nvSpPr>
                <p:cNvPr id="1051244" name="Line 27"/>
                <p:cNvSpPr>
                  <a:spLocks noChangeShapeType="1"/>
                </p:cNvSpPr>
                <p:nvPr/>
              </p:nvSpPr>
              <p:spPr bwMode="auto">
                <a:xfrm flipH="1">
                  <a:off x="4792" y="2416"/>
                  <a:ext cx="203" cy="0"/>
                </a:xfrm>
                <a:prstGeom prst="line"/>
                <a:noFill/>
                <a:ln w="38100">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1245" name="Line 28"/>
                <p:cNvSpPr>
                  <a:spLocks noChangeShapeType="1"/>
                </p:cNvSpPr>
                <p:nvPr/>
              </p:nvSpPr>
              <p:spPr bwMode="auto">
                <a:xfrm flipH="1">
                  <a:off x="4792" y="2752"/>
                  <a:ext cx="203" cy="0"/>
                </a:xfrm>
                <a:prstGeom prst="line"/>
                <a:noFill/>
                <a:ln w="38100">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1246" name="Line 29"/>
                <p:cNvSpPr>
                  <a:spLocks noChangeShapeType="1"/>
                </p:cNvSpPr>
                <p:nvPr/>
              </p:nvSpPr>
              <p:spPr bwMode="auto">
                <a:xfrm>
                  <a:off x="5454" y="2576"/>
                  <a:ext cx="203" cy="0"/>
                </a:xfrm>
                <a:prstGeom prst="line"/>
                <a:noFill/>
                <a:ln w="38100">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1247" name="Rectangle 518"/>
                <p:cNvSpPr>
                  <a:spLocks noChangeArrowheads="1"/>
                </p:cNvSpPr>
                <p:nvPr/>
              </p:nvSpPr>
              <p:spPr bwMode="auto">
                <a:xfrm>
                  <a:off x="5020" y="2298"/>
                  <a:ext cx="97" cy="233"/>
                </a:xfrm>
                <a:prstGeom prst="rect"/>
                <a:noFill/>
                <a:ln w="38100">
                  <a:solidFill>
                    <a:schemeClr val="bg1"/>
                  </a:solidFill>
                  <a:miter lim="800000"/>
                  <a:headEnd/>
                  <a:tailEnd/>
                </a:ln>
              </p:spPr>
              <p:txBody>
                <a:bodyPr bIns="0" lIns="0" rIns="0" tIns="0" wrap="none">
                  <a:spAutoFit/>
                </a:bodyPr>
                <a:p>
                  <a:pPr fontAlgn="base">
                    <a:spcBef>
                      <a:spcPct val="0"/>
                    </a:spcBef>
                    <a:spcAft>
                      <a:spcPct val="0"/>
                    </a:spcAft>
                  </a:pPr>
                  <a:r>
                    <a:rPr altLang="zh-CN" dirty="0" sz="2400" kumimoji="1" lang="en-US" smtClean="0">
                      <a:ea typeface="楷体_GB2312" pitchFamily="49" charset="-122"/>
                    </a:rPr>
                    <a:t>+</a:t>
                  </a:r>
                </a:p>
              </p:txBody>
            </p:sp>
            <p:sp>
              <p:nvSpPr>
                <p:cNvPr id="1051248" name="Rectangle 519"/>
                <p:cNvSpPr>
                  <a:spLocks noChangeArrowheads="1"/>
                </p:cNvSpPr>
                <p:nvPr/>
              </p:nvSpPr>
              <p:spPr bwMode="auto">
                <a:xfrm>
                  <a:off x="5021" y="2628"/>
                  <a:ext cx="98" cy="233"/>
                </a:xfrm>
                <a:prstGeom prst="rect"/>
                <a:noFill/>
                <a:ln w="38100">
                  <a:solidFill>
                    <a:schemeClr val="bg1"/>
                  </a:solidFill>
                  <a:miter lim="800000"/>
                  <a:headEnd/>
                  <a:tailEnd/>
                </a:ln>
              </p:spPr>
              <p:txBody>
                <a:bodyPr bIns="0" lIns="0" rIns="0" tIns="0" wrap="none">
                  <a:spAutoFit/>
                </a:bodyPr>
                <a:p>
                  <a:pPr fontAlgn="base">
                    <a:spcBef>
                      <a:spcPct val="0"/>
                    </a:spcBef>
                    <a:spcAft>
                      <a:spcPct val="0"/>
                    </a:spcAft>
                  </a:pPr>
                  <a:r>
                    <a:rPr altLang="zh-CN" b="1" dirty="0" sz="2400" kumimoji="1" lang="en-US" smtClean="0">
                      <a:latin typeface="楷体_GB2312" pitchFamily="49" charset="-122"/>
                      <a:ea typeface="楷体_GB2312" pitchFamily="49" charset="-122"/>
                    </a:rPr>
                    <a:t>-</a:t>
                  </a:r>
                </a:p>
              </p:txBody>
            </p:sp>
            <p:sp>
              <p:nvSpPr>
                <p:cNvPr id="1051249" name="AutoShape 523"/>
                <p:cNvSpPr>
                  <a:spLocks noChangeArrowheads="1"/>
                </p:cNvSpPr>
                <p:nvPr/>
              </p:nvSpPr>
              <p:spPr bwMode="auto">
                <a:xfrm rot="5400000">
                  <a:off x="4913" y="2343"/>
                  <a:ext cx="627" cy="463"/>
                </a:xfrm>
                <a:prstGeom prst="triangle">
                  <a:avLst>
                    <a:gd name="adj" fmla="val 50000"/>
                  </a:avLst>
                </a:prstGeom>
                <a:noFill/>
                <a:ln w="38100">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grpSp>
          <p:sp>
            <p:nvSpPr>
              <p:cNvPr id="1051250" name="Oval 3165"/>
              <p:cNvSpPr>
                <a:spLocks noChangeArrowheads="1"/>
              </p:cNvSpPr>
              <p:nvPr/>
            </p:nvSpPr>
            <p:spPr bwMode="auto">
              <a:xfrm>
                <a:off x="5532660" y="2684441"/>
                <a:ext cx="122238" cy="122238"/>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1251" name="Oval 3165"/>
              <p:cNvSpPr>
                <a:spLocks noChangeArrowheads="1"/>
              </p:cNvSpPr>
              <p:nvPr/>
            </p:nvSpPr>
            <p:spPr bwMode="auto">
              <a:xfrm>
                <a:off x="4070572" y="2432029"/>
                <a:ext cx="122238" cy="122238"/>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1252" name="Oval 3165"/>
              <p:cNvSpPr>
                <a:spLocks noChangeArrowheads="1"/>
              </p:cNvSpPr>
              <p:nvPr/>
            </p:nvSpPr>
            <p:spPr bwMode="auto">
              <a:xfrm>
                <a:off x="4070572" y="2966223"/>
                <a:ext cx="122238" cy="122238"/>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1253" name="文本框 20"/>
            <p:cNvSpPr txBox="1"/>
            <p:nvPr/>
          </p:nvSpPr>
          <p:spPr>
            <a:xfrm>
              <a:off x="3243300" y="943909"/>
              <a:ext cx="53370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P</a:t>
              </a:r>
              <a:endParaRPr altLang="en-US" b="1" dirty="0" sz="2400" lang="zh-CN">
                <a:latin typeface="Arial" panose="020B0604020202020204" pitchFamily="34" charset="0"/>
                <a:cs typeface="Arial" panose="020B0604020202020204" pitchFamily="34" charset="0"/>
              </a:endParaRPr>
            </a:p>
          </p:txBody>
        </p:sp>
        <p:sp>
          <p:nvSpPr>
            <p:cNvPr id="1051254" name="文本框 21"/>
            <p:cNvSpPr txBox="1"/>
            <p:nvPr/>
          </p:nvSpPr>
          <p:spPr>
            <a:xfrm>
              <a:off x="3258311" y="1479531"/>
              <a:ext cx="53370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N</a:t>
              </a:r>
              <a:endParaRPr altLang="en-US" b="1" dirty="0" sz="2400" lang="zh-CN">
                <a:latin typeface="Arial" panose="020B0604020202020204" pitchFamily="34" charset="0"/>
                <a:cs typeface="Arial" panose="020B0604020202020204" pitchFamily="34" charset="0"/>
              </a:endParaRPr>
            </a:p>
          </p:txBody>
        </p:sp>
        <p:sp>
          <p:nvSpPr>
            <p:cNvPr id="1051255" name="文本框 22"/>
            <p:cNvSpPr txBox="1"/>
            <p:nvPr/>
          </p:nvSpPr>
          <p:spPr>
            <a:xfrm>
              <a:off x="5366025" y="1232635"/>
              <a:ext cx="53370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O</a:t>
              </a:r>
              <a:endParaRPr altLang="en-US" b="1" dirty="0" sz="2400" lang="zh-CN">
                <a:latin typeface="Arial" panose="020B0604020202020204" pitchFamily="34" charset="0"/>
                <a:cs typeface="Arial" panose="020B0604020202020204" pitchFamily="34" charset="0"/>
              </a:endParaRPr>
            </a:p>
          </p:txBody>
        </p:sp>
      </p:grpSp>
      <p:sp>
        <p:nvSpPr>
          <p:cNvPr id="1051256" name="文本框 40"/>
          <p:cNvSpPr txBox="1"/>
          <p:nvPr/>
        </p:nvSpPr>
        <p:spPr>
          <a:xfrm>
            <a:off x="838989" y="2524869"/>
            <a:ext cx="3682767" cy="5359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Input signal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Id</a:t>
            </a:r>
            <a:r>
              <a:rPr altLang="zh-CN" baseline="-25000" b="1" dirty="0" sz="2400" lang="en-US"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a:t>
            </a:r>
            <a:r>
              <a:rPr altLang="zh-CN" baseline="-25000" b="1" dirty="0" sz="2400" lang="en-US" smtClean="0">
                <a:latin typeface="Arial" panose="020B0604020202020204" pitchFamily="34" charset="0"/>
                <a:cs typeface="Arial" panose="020B0604020202020204" pitchFamily="34" charset="0"/>
              </a:rPr>
              <a:t>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P</a:t>
            </a:r>
            <a:r>
              <a:rPr altLang="zh-CN" b="1" dirty="0" sz="2400" lang="en-US" err="1" smtClean="0">
                <a:latin typeface="Arial" panose="020B0604020202020204" pitchFamily="34" charset="0"/>
                <a:cs typeface="Arial" panose="020B0604020202020204" pitchFamily="34" charset="0"/>
              </a:rPr>
              <a:t>-</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N</a:t>
            </a:r>
            <a:endParaRPr altLang="en-US" b="1" dirty="0" sz="2400" lang="zh-CN">
              <a:latin typeface="Arial" panose="020B0604020202020204" pitchFamily="34" charset="0"/>
              <a:cs typeface="Arial" panose="020B0604020202020204" pitchFamily="34" charset="0"/>
            </a:endParaRPr>
          </a:p>
        </p:txBody>
      </p:sp>
      <p:sp>
        <p:nvSpPr>
          <p:cNvPr id="1051257" name="文本框 51"/>
          <p:cNvSpPr txBox="1"/>
          <p:nvPr/>
        </p:nvSpPr>
        <p:spPr>
          <a:xfrm>
            <a:off x="2331430" y="3864700"/>
            <a:ext cx="4478213" cy="461665"/>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Linear amplification region</a:t>
            </a:r>
            <a:endParaRPr altLang="en-US" b="1" dirty="0" sz="2400" lang="zh-CN">
              <a:latin typeface="Arial" panose="020B0604020202020204" pitchFamily="34" charset="0"/>
              <a:cs typeface="Arial" panose="020B0604020202020204" pitchFamily="34" charset="0"/>
            </a:endParaRPr>
          </a:p>
        </p:txBody>
      </p:sp>
      <p:sp>
        <p:nvSpPr>
          <p:cNvPr id="1051258" name="文本框 2"/>
          <p:cNvSpPr txBox="1">
            <a:spLocks noChangeAspect="1" noMove="1" noResize="1" noRot="1" noAdjustHandles="1" noEditPoints="1" noChangeArrowheads="1" noChangeShapeType="1" noTextEdit="1"/>
          </p:cNvSpPr>
          <p:nvPr/>
        </p:nvSpPr>
        <p:spPr>
          <a:xfrm>
            <a:off x="3261011" y="4540237"/>
            <a:ext cx="2619050" cy="369332"/>
          </a:xfrm>
          <a:prstGeom prst="rect"/>
          <a:blipFill>
            <a:blip xmlns:r="http://schemas.openxmlformats.org/officeDocument/2006/relationships" r:embed="rId1"/>
            <a:stretch>
              <a:fillRect l="-1163" r="-3721" b="-35000"/>
            </a:stretch>
          </a:blipFill>
        </p:spPr>
        <p:txBody>
          <a:bodyPr/>
          <a:p>
            <a:r>
              <a:rPr altLang="en-US" lang="zh-CN">
                <a:noFill/>
              </a:rPr>
              <a:t> </a:t>
            </a:r>
          </a:p>
        </p:txBody>
      </p:sp>
      <p:sp>
        <p:nvSpPr>
          <p:cNvPr id="1051259" name="文本框 32"/>
          <p:cNvSpPr txBox="1"/>
          <p:nvPr/>
        </p:nvSpPr>
        <p:spPr>
          <a:xfrm>
            <a:off x="537530" y="5163788"/>
            <a:ext cx="8099569" cy="472439"/>
          </a:xfrm>
          <a:prstGeom prst="rect"/>
          <a:noFill/>
        </p:spPr>
        <p:txBody>
          <a:bodyPr rtlCol="0" wrap="square">
            <a:spAutoFit/>
          </a:bodyPr>
          <a:p>
            <a:pPr algn="ctr"/>
            <a:r>
              <a:rPr altLang="zh-CN" b="1" dirty="0" sz="2000" i="1" lang="en-US" err="1" smtClean="0">
                <a:latin typeface="Arial" panose="020B0604020202020204" pitchFamily="34" charset="0"/>
                <a:cs typeface="Arial" panose="020B0604020202020204" pitchFamily="34" charset="0"/>
              </a:rPr>
              <a:t>A</a:t>
            </a:r>
            <a:r>
              <a:rPr altLang="zh-CN" baseline="-25000" b="1" dirty="0" sz="2000" lang="en-US" err="1" smtClean="0">
                <a:latin typeface="Arial" panose="020B0604020202020204" pitchFamily="34" charset="0"/>
                <a:cs typeface="Arial" panose="020B0604020202020204" pitchFamily="34" charset="0"/>
              </a:rPr>
              <a:t>od</a:t>
            </a:r>
            <a:r>
              <a:rPr altLang="zh-CN" b="1" dirty="0" sz="2000" lang="en-US" smtClean="0">
                <a:latin typeface="Arial" panose="020B0604020202020204" pitchFamily="34" charset="0"/>
                <a:cs typeface="Arial" panose="020B0604020202020204" pitchFamily="34" charset="0"/>
              </a:rPr>
              <a:t>: Open loop differential mode voltage gain </a:t>
            </a:r>
            <a:r>
              <a:rPr altLang="en-US" b="1" dirty="0" sz="2000" lang="zh-CN" smtClean="0">
                <a:latin typeface="宋体" panose="02010600030101010101" pitchFamily="2" charset="-122"/>
                <a:ea typeface="宋体" panose="02010600030101010101" pitchFamily="2" charset="-122"/>
                <a:cs typeface="Arial" panose="020B0604020202020204" pitchFamily="34" charset="0"/>
              </a:rPr>
              <a:t>开环差模电压增益</a:t>
            </a:r>
            <a:r>
              <a:rPr altLang="zh-CN" b="1" dirty="0" sz="2000" lang="en-US" smtClean="0">
                <a:latin typeface="宋体" panose="02010600030101010101" pitchFamily="2" charset="-122"/>
                <a:ea typeface="宋体" panose="02010600030101010101" pitchFamily="2" charset="-122"/>
                <a:cs typeface="Arial" panose="020B0604020202020204" pitchFamily="34" charset="0"/>
              </a:rPr>
              <a:t> </a:t>
            </a:r>
            <a:endParaRPr altLang="en-US" b="1" dirty="0" sz="2000" lang="zh-CN">
              <a:latin typeface="宋体" panose="02010600030101010101" pitchFamily="2" charset="-122"/>
              <a:ea typeface="宋体" panose="02010600030101010101" pitchFamily="2" charset="-122"/>
              <a:cs typeface="Arial" panose="020B0604020202020204" pitchFamily="34" charset="0"/>
            </a:endParaRPr>
          </a:p>
        </p:txBody>
      </p:sp>
      <p:sp>
        <p:nvSpPr>
          <p:cNvPr id="1051260" name="文本框 35"/>
          <p:cNvSpPr txBox="1"/>
          <p:nvPr/>
        </p:nvSpPr>
        <p:spPr>
          <a:xfrm>
            <a:off x="537530" y="5846014"/>
            <a:ext cx="8099569" cy="472439"/>
          </a:xfrm>
          <a:prstGeom prst="rect"/>
          <a:no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In IOC, </a:t>
            </a:r>
            <a:r>
              <a:rPr altLang="zh-CN" b="1" dirty="0" sz="2000" i="1" lang="en-US" err="1" smtClean="0">
                <a:latin typeface="Arial" panose="020B0604020202020204" pitchFamily="34" charset="0"/>
                <a:cs typeface="Arial" panose="020B0604020202020204" pitchFamily="34" charset="0"/>
              </a:rPr>
              <a:t>A</a:t>
            </a:r>
            <a:r>
              <a:rPr altLang="zh-CN" baseline="-25000" b="1" dirty="0" sz="2000" lang="en-US" err="1" smtClean="0">
                <a:latin typeface="Arial" panose="020B0604020202020204" pitchFamily="34" charset="0"/>
                <a:cs typeface="Arial" panose="020B0604020202020204" pitchFamily="34" charset="0"/>
              </a:rPr>
              <a:t>od</a:t>
            </a:r>
            <a:r>
              <a:rPr altLang="zh-CN" b="1" dirty="0" sz="2000" lang="en-US" smtClean="0">
                <a:latin typeface="Arial" panose="020B0604020202020204" pitchFamily="34" charset="0"/>
                <a:cs typeface="Arial" panose="020B0604020202020204" pitchFamily="34" charset="0"/>
              </a:rPr>
              <a:t> can be &gt;100,000</a:t>
            </a:r>
            <a:endParaRPr altLang="en-US" b="1" dirty="0" sz="2000" lang="zh-CN">
              <a:latin typeface="Arial" panose="020B0604020202020204" pitchFamily="34" charset="0"/>
              <a:cs typeface="Arial" panose="020B0604020202020204" pitchFamily="34" charset="0"/>
            </a:endParaRPr>
          </a:p>
        </p:txBody>
      </p:sp>
      <p:grpSp>
        <p:nvGrpSpPr>
          <p:cNvPr id="372" name="组合 36"/>
          <p:cNvGrpSpPr/>
          <p:nvPr/>
        </p:nvGrpSpPr>
        <p:grpSpPr>
          <a:xfrm>
            <a:off x="4948758" y="299355"/>
            <a:ext cx="3174723" cy="3351473"/>
            <a:chOff x="1060548" y="2990400"/>
            <a:chExt cx="3174723" cy="3351473"/>
          </a:xfrm>
        </p:grpSpPr>
        <p:grpSp>
          <p:nvGrpSpPr>
            <p:cNvPr id="373" name="组合 37"/>
            <p:cNvGrpSpPr/>
            <p:nvPr/>
          </p:nvGrpSpPr>
          <p:grpSpPr>
            <a:xfrm>
              <a:off x="1060548" y="2990400"/>
              <a:ext cx="3174723" cy="3351473"/>
              <a:chOff x="3826639" y="152170"/>
              <a:chExt cx="3174723" cy="3351473"/>
            </a:xfrm>
          </p:grpSpPr>
          <p:cxnSp>
            <p:nvCxnSpPr>
              <p:cNvPr id="3145776" name="直接箭头连接符 42"/>
              <p:cNvCxnSpPr>
                <a:cxnSpLocks/>
              </p:cNvCxnSpPr>
              <p:nvPr/>
            </p:nvCxnSpPr>
            <p:spPr>
              <a:xfrm flipV="1">
                <a:off x="5198868" y="552390"/>
                <a:ext cx="0" cy="295125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77" name="直接箭头连接符 45"/>
              <p:cNvCxnSpPr>
                <a:cxnSpLocks/>
              </p:cNvCxnSpPr>
              <p:nvPr/>
            </p:nvCxnSpPr>
            <p:spPr>
              <a:xfrm flipV="1">
                <a:off x="3826639" y="2028017"/>
                <a:ext cx="2825513"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78" name="直接连接符 46"/>
              <p:cNvCxnSpPr>
                <a:cxnSpLocks/>
              </p:cNvCxnSpPr>
              <p:nvPr/>
            </p:nvCxnSpPr>
            <p:spPr>
              <a:xfrm flipV="1">
                <a:off x="4970268" y="806713"/>
                <a:ext cx="457200" cy="245222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79" name="直接连接符 48"/>
              <p:cNvCxnSpPr>
                <a:cxnSpLocks/>
              </p:cNvCxnSpPr>
              <p:nvPr/>
            </p:nvCxnSpPr>
            <p:spPr>
              <a:xfrm flipV="1">
                <a:off x="5421304" y="804974"/>
                <a:ext cx="1145459" cy="8126"/>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80" name="直接连接符 50"/>
              <p:cNvCxnSpPr>
                <a:cxnSpLocks/>
              </p:cNvCxnSpPr>
              <p:nvPr/>
            </p:nvCxnSpPr>
            <p:spPr>
              <a:xfrm flipV="1">
                <a:off x="3837812" y="3250267"/>
                <a:ext cx="1145459" cy="8126"/>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1261" name="文本框 52"/>
              <p:cNvSpPr txBox="1">
                <a:spLocks noChangeAspect="1" noMove="1" noResize="1" noRot="1" noAdjustHandles="1" noEditPoints="1" noChangeArrowheads="1" noChangeShapeType="1" noTextEdit="1"/>
              </p:cNvSpPr>
              <p:nvPr/>
            </p:nvSpPr>
            <p:spPr>
              <a:xfrm>
                <a:off x="4983271" y="152170"/>
                <a:ext cx="533708" cy="461665"/>
              </a:xfrm>
              <a:prstGeom prst="rect"/>
              <a:blipFill>
                <a:blip xmlns:r="http://schemas.openxmlformats.org/officeDocument/2006/relationships" r:embed="rId2"/>
                <a:stretch>
                  <a:fillRect/>
                </a:stretch>
              </a:blipFill>
            </p:spPr>
            <p:txBody>
              <a:bodyPr/>
              <a:p>
                <a:r>
                  <a:rPr altLang="en-US" lang="zh-CN">
                    <a:noFill/>
                  </a:rPr>
                  <a:t> </a:t>
                </a:r>
              </a:p>
            </p:txBody>
          </p:sp>
          <p:cxnSp>
            <p:nvCxnSpPr>
              <p:cNvPr id="3145781" name="直接连接符 53"/>
              <p:cNvCxnSpPr>
                <a:cxnSpLocks/>
              </p:cNvCxnSpPr>
              <p:nvPr/>
            </p:nvCxnSpPr>
            <p:spPr>
              <a:xfrm>
                <a:off x="5198868" y="813100"/>
                <a:ext cx="213013" cy="0"/>
              </a:xfrm>
              <a:prstGeom prst="line"/>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5782" name="直接连接符 54"/>
              <p:cNvCxnSpPr>
                <a:cxnSpLocks/>
              </p:cNvCxnSpPr>
              <p:nvPr/>
            </p:nvCxnSpPr>
            <p:spPr>
              <a:xfrm>
                <a:off x="4970268" y="3245691"/>
                <a:ext cx="269127" cy="0"/>
              </a:xfrm>
              <a:prstGeom prst="line"/>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1262" name="文本框 55"/>
              <p:cNvSpPr txBox="1">
                <a:spLocks noChangeAspect="1" noMove="1" noResize="1" noRot="1" noAdjustHandles="1" noEditPoints="1" noChangeArrowheads="1" noChangeShapeType="1" noTextEdit="1"/>
              </p:cNvSpPr>
              <p:nvPr/>
            </p:nvSpPr>
            <p:spPr>
              <a:xfrm>
                <a:off x="4196620" y="564600"/>
                <a:ext cx="915162" cy="461665"/>
              </a:xfrm>
              <a:prstGeom prst="rect"/>
              <a:blipFill>
                <a:blip xmlns:r="http://schemas.openxmlformats.org/officeDocument/2006/relationships" r:embed="rId3"/>
                <a:stretch>
                  <a:fillRect l="-662" r="-3311" b="-2667"/>
                </a:stretch>
              </a:blipFill>
            </p:spPr>
            <p:txBody>
              <a:bodyPr/>
              <a:p>
                <a:r>
                  <a:rPr altLang="en-US" lang="zh-CN">
                    <a:noFill/>
                  </a:rPr>
                  <a:t> </a:t>
                </a:r>
              </a:p>
            </p:txBody>
          </p:sp>
          <p:sp>
            <p:nvSpPr>
              <p:cNvPr id="1051263" name="文本框 56"/>
              <p:cNvSpPr txBox="1">
                <a:spLocks noChangeAspect="1" noMove="1" noResize="1" noRot="1" noAdjustHandles="1" noEditPoints="1" noChangeArrowheads="1" noChangeShapeType="1" noTextEdit="1"/>
              </p:cNvSpPr>
              <p:nvPr/>
            </p:nvSpPr>
            <p:spPr>
              <a:xfrm>
                <a:off x="6387328" y="2034404"/>
                <a:ext cx="614034" cy="461665"/>
              </a:xfrm>
              <a:prstGeom prst="rect"/>
              <a:blipFill>
                <a:blip xmlns:r="http://schemas.openxmlformats.org/officeDocument/2006/relationships" r:embed="rId4"/>
                <a:stretch>
                  <a:fillRect b="-3947"/>
                </a:stretch>
              </a:blipFill>
            </p:spPr>
            <p:txBody>
              <a:bodyPr/>
              <a:p>
                <a:r>
                  <a:rPr altLang="en-US" lang="zh-CN">
                    <a:noFill/>
                  </a:rPr>
                  <a:t> </a:t>
                </a:r>
              </a:p>
            </p:txBody>
          </p:sp>
        </p:grpSp>
        <p:sp>
          <p:nvSpPr>
            <p:cNvPr id="1051264" name="文本框 41"/>
            <p:cNvSpPr txBox="1">
              <a:spLocks noChangeAspect="1" noMove="1" noResize="1" noRot="1" noAdjustHandles="1" noEditPoints="1" noChangeArrowheads="1" noChangeShapeType="1" noTextEdit="1"/>
            </p:cNvSpPr>
            <p:nvPr/>
          </p:nvSpPr>
          <p:spPr>
            <a:xfrm>
              <a:off x="2458518" y="5828378"/>
              <a:ext cx="915162" cy="461665"/>
            </a:xfrm>
            <a:prstGeom prst="rect"/>
            <a:blipFill>
              <a:blip xmlns:r="http://schemas.openxmlformats.org/officeDocument/2006/relationships" r:embed="rId5"/>
              <a:stretch>
                <a:fillRect r="-4000" b="-2667"/>
              </a:stretch>
            </a:blipFill>
          </p:spPr>
          <p:txBody>
            <a:bodyPr/>
            <a:p>
              <a:r>
                <a:rPr altLang="en-US" lang="zh-CN">
                  <a:noFill/>
                </a:rPr>
                <a:t> </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76" name=""/>
        <p:cNvGrpSpPr/>
        <p:nvPr/>
      </p:nvGrpSpPr>
      <p:grpSpPr>
        <a:xfrm>
          <a:off x="0" y="0"/>
          <a:ext cx="0" cy="0"/>
          <a:chOff x="0" y="0"/>
          <a:chExt cx="0" cy="0"/>
        </a:xfrm>
      </p:grpSpPr>
      <p:sp>
        <p:nvSpPr>
          <p:cNvPr id="105126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77" name="组合 5"/>
          <p:cNvGrpSpPr/>
          <p:nvPr/>
        </p:nvGrpSpPr>
        <p:grpSpPr>
          <a:xfrm>
            <a:off x="1394772" y="1187549"/>
            <a:ext cx="2656433" cy="1071562"/>
            <a:chOff x="3243300" y="943909"/>
            <a:chExt cx="2656433" cy="1071562"/>
          </a:xfrm>
        </p:grpSpPr>
        <p:grpSp>
          <p:nvGrpSpPr>
            <p:cNvPr id="378" name="组合 1"/>
            <p:cNvGrpSpPr/>
            <p:nvPr/>
          </p:nvGrpSpPr>
          <p:grpSpPr>
            <a:xfrm>
              <a:off x="3773394" y="976948"/>
              <a:ext cx="1584326" cy="995363"/>
              <a:chOff x="4070572" y="2247880"/>
              <a:chExt cx="1584326" cy="995363"/>
            </a:xfrm>
          </p:grpSpPr>
          <p:grpSp>
            <p:nvGrpSpPr>
              <p:cNvPr id="379" name="Group 542"/>
              <p:cNvGrpSpPr/>
              <p:nvPr/>
            </p:nvGrpSpPr>
            <p:grpSpPr bwMode="auto">
              <a:xfrm>
                <a:off x="4178925" y="2247880"/>
                <a:ext cx="1373189" cy="995363"/>
                <a:chOff x="4792" y="2261"/>
                <a:chExt cx="865" cy="627"/>
              </a:xfrm>
            </p:grpSpPr>
            <p:sp>
              <p:nvSpPr>
                <p:cNvPr id="1051269" name="Line 27"/>
                <p:cNvSpPr>
                  <a:spLocks noChangeShapeType="1"/>
                </p:cNvSpPr>
                <p:nvPr/>
              </p:nvSpPr>
              <p:spPr bwMode="auto">
                <a:xfrm flipH="1">
                  <a:off x="4792" y="2416"/>
                  <a:ext cx="203" cy="0"/>
                </a:xfrm>
                <a:prstGeom prst="line"/>
                <a:noFill/>
                <a:ln w="38100">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1270" name="Line 28"/>
                <p:cNvSpPr>
                  <a:spLocks noChangeShapeType="1"/>
                </p:cNvSpPr>
                <p:nvPr/>
              </p:nvSpPr>
              <p:spPr bwMode="auto">
                <a:xfrm flipH="1">
                  <a:off x="4792" y="2752"/>
                  <a:ext cx="203" cy="0"/>
                </a:xfrm>
                <a:prstGeom prst="line"/>
                <a:noFill/>
                <a:ln w="38100">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1271" name="Line 29"/>
                <p:cNvSpPr>
                  <a:spLocks noChangeShapeType="1"/>
                </p:cNvSpPr>
                <p:nvPr/>
              </p:nvSpPr>
              <p:spPr bwMode="auto">
                <a:xfrm>
                  <a:off x="5454" y="2576"/>
                  <a:ext cx="203" cy="0"/>
                </a:xfrm>
                <a:prstGeom prst="line"/>
                <a:noFill/>
                <a:ln w="38100">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1272" name="Rectangle 518"/>
                <p:cNvSpPr>
                  <a:spLocks noChangeArrowheads="1"/>
                </p:cNvSpPr>
                <p:nvPr/>
              </p:nvSpPr>
              <p:spPr bwMode="auto">
                <a:xfrm>
                  <a:off x="5020" y="2298"/>
                  <a:ext cx="97" cy="233"/>
                </a:xfrm>
                <a:prstGeom prst="rect"/>
                <a:noFill/>
                <a:ln w="38100">
                  <a:solidFill>
                    <a:schemeClr val="bg1"/>
                  </a:solidFill>
                  <a:miter lim="800000"/>
                  <a:headEnd/>
                  <a:tailEnd/>
                </a:ln>
              </p:spPr>
              <p:txBody>
                <a:bodyPr bIns="0" lIns="0" rIns="0" tIns="0" wrap="none">
                  <a:spAutoFit/>
                </a:bodyPr>
                <a:p>
                  <a:pPr fontAlgn="base">
                    <a:spcBef>
                      <a:spcPct val="0"/>
                    </a:spcBef>
                    <a:spcAft>
                      <a:spcPct val="0"/>
                    </a:spcAft>
                  </a:pPr>
                  <a:r>
                    <a:rPr altLang="zh-CN" b="1" sz="2400" kumimoji="1" lang="en-US" smtClean="0">
                      <a:ea typeface="楷体_GB2312" pitchFamily="49" charset="-122"/>
                    </a:rPr>
                    <a:t>+</a:t>
                  </a:r>
                </a:p>
              </p:txBody>
            </p:sp>
            <p:sp>
              <p:nvSpPr>
                <p:cNvPr id="1051273" name="Rectangle 519"/>
                <p:cNvSpPr>
                  <a:spLocks noChangeArrowheads="1"/>
                </p:cNvSpPr>
                <p:nvPr/>
              </p:nvSpPr>
              <p:spPr bwMode="auto">
                <a:xfrm>
                  <a:off x="5021" y="2628"/>
                  <a:ext cx="98" cy="233"/>
                </a:xfrm>
                <a:prstGeom prst="rect"/>
                <a:noFill/>
                <a:ln w="38100">
                  <a:solidFill>
                    <a:schemeClr val="bg1"/>
                  </a:solidFill>
                  <a:miter lim="800000"/>
                  <a:headEnd/>
                  <a:tailEnd/>
                </a:ln>
              </p:spPr>
              <p:txBody>
                <a:bodyPr bIns="0" lIns="0" rIns="0" tIns="0" wrap="none">
                  <a:spAutoFit/>
                </a:bodyPr>
                <a:p>
                  <a:pPr fontAlgn="base">
                    <a:spcBef>
                      <a:spcPct val="0"/>
                    </a:spcBef>
                    <a:spcAft>
                      <a:spcPct val="0"/>
                    </a:spcAft>
                  </a:pPr>
                  <a:r>
                    <a:rPr altLang="zh-CN" b="1" dirty="0" sz="2400" kumimoji="1" lang="en-US" smtClean="0">
                      <a:latin typeface="楷体_GB2312" pitchFamily="49" charset="-122"/>
                      <a:ea typeface="楷体_GB2312" pitchFamily="49" charset="-122"/>
                    </a:rPr>
                    <a:t>-</a:t>
                  </a:r>
                </a:p>
              </p:txBody>
            </p:sp>
            <p:sp>
              <p:nvSpPr>
                <p:cNvPr id="1051274" name="AutoShape 523"/>
                <p:cNvSpPr>
                  <a:spLocks noChangeArrowheads="1"/>
                </p:cNvSpPr>
                <p:nvPr/>
              </p:nvSpPr>
              <p:spPr bwMode="auto">
                <a:xfrm rot="5400000">
                  <a:off x="4913" y="2343"/>
                  <a:ext cx="627" cy="463"/>
                </a:xfrm>
                <a:prstGeom prst="triangle">
                  <a:avLst>
                    <a:gd name="adj" fmla="val 50000"/>
                  </a:avLst>
                </a:prstGeom>
                <a:noFill/>
                <a:ln w="38100">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grpSp>
          <p:sp>
            <p:nvSpPr>
              <p:cNvPr id="1051275" name="Oval 3165"/>
              <p:cNvSpPr>
                <a:spLocks noChangeArrowheads="1"/>
              </p:cNvSpPr>
              <p:nvPr/>
            </p:nvSpPr>
            <p:spPr bwMode="auto">
              <a:xfrm>
                <a:off x="5532660" y="2684441"/>
                <a:ext cx="122238" cy="122238"/>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1276" name="Oval 3165"/>
              <p:cNvSpPr>
                <a:spLocks noChangeArrowheads="1"/>
              </p:cNvSpPr>
              <p:nvPr/>
            </p:nvSpPr>
            <p:spPr bwMode="auto">
              <a:xfrm>
                <a:off x="4070572" y="2432029"/>
                <a:ext cx="122238" cy="122238"/>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1277" name="Oval 3165"/>
              <p:cNvSpPr>
                <a:spLocks noChangeArrowheads="1"/>
              </p:cNvSpPr>
              <p:nvPr/>
            </p:nvSpPr>
            <p:spPr bwMode="auto">
              <a:xfrm>
                <a:off x="4070572" y="2966223"/>
                <a:ext cx="122238" cy="122238"/>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1278" name="文本框 20"/>
            <p:cNvSpPr txBox="1"/>
            <p:nvPr/>
          </p:nvSpPr>
          <p:spPr>
            <a:xfrm>
              <a:off x="3243300" y="943909"/>
              <a:ext cx="53370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P</a:t>
              </a:r>
              <a:endParaRPr altLang="en-US" b="1" dirty="0" sz="2400" lang="zh-CN">
                <a:latin typeface="Arial" panose="020B0604020202020204" pitchFamily="34" charset="0"/>
                <a:cs typeface="Arial" panose="020B0604020202020204" pitchFamily="34" charset="0"/>
              </a:endParaRPr>
            </a:p>
          </p:txBody>
        </p:sp>
        <p:sp>
          <p:nvSpPr>
            <p:cNvPr id="1051279" name="文本框 21"/>
            <p:cNvSpPr txBox="1"/>
            <p:nvPr/>
          </p:nvSpPr>
          <p:spPr>
            <a:xfrm>
              <a:off x="3258311" y="1479531"/>
              <a:ext cx="53370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N</a:t>
              </a:r>
              <a:endParaRPr altLang="en-US" b="1" dirty="0" sz="2400" lang="zh-CN">
                <a:latin typeface="Arial" panose="020B0604020202020204" pitchFamily="34" charset="0"/>
                <a:cs typeface="Arial" panose="020B0604020202020204" pitchFamily="34" charset="0"/>
              </a:endParaRPr>
            </a:p>
          </p:txBody>
        </p:sp>
        <p:sp>
          <p:nvSpPr>
            <p:cNvPr id="1051280" name="文本框 22"/>
            <p:cNvSpPr txBox="1"/>
            <p:nvPr/>
          </p:nvSpPr>
          <p:spPr>
            <a:xfrm>
              <a:off x="5366025" y="1232635"/>
              <a:ext cx="53370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O</a:t>
              </a:r>
              <a:endParaRPr altLang="en-US" b="1" dirty="0" sz="2400" lang="zh-CN">
                <a:latin typeface="Arial" panose="020B0604020202020204" pitchFamily="34" charset="0"/>
                <a:cs typeface="Arial" panose="020B0604020202020204" pitchFamily="34" charset="0"/>
              </a:endParaRPr>
            </a:p>
          </p:txBody>
        </p:sp>
      </p:grpSp>
      <p:sp>
        <p:nvSpPr>
          <p:cNvPr id="1051281" name="文本框 40"/>
          <p:cNvSpPr txBox="1"/>
          <p:nvPr/>
        </p:nvSpPr>
        <p:spPr>
          <a:xfrm>
            <a:off x="1772523" y="2536112"/>
            <a:ext cx="1744974"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Id</a:t>
            </a:r>
            <a:r>
              <a:rPr altLang="zh-CN" baseline="-25000" b="1" dirty="0" sz="2400" lang="en-US"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a:t>
            </a:r>
            <a:r>
              <a:rPr altLang="zh-CN" baseline="-25000" b="1" dirty="0" sz="2400" lang="en-US" smtClean="0">
                <a:latin typeface="Arial" panose="020B0604020202020204" pitchFamily="34" charset="0"/>
                <a:cs typeface="Arial" panose="020B0604020202020204" pitchFamily="34" charset="0"/>
              </a:rPr>
              <a:t>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P</a:t>
            </a:r>
            <a:r>
              <a:rPr altLang="zh-CN" b="1" dirty="0" sz="2400" lang="en-US" err="1" smtClean="0">
                <a:latin typeface="Arial" panose="020B0604020202020204" pitchFamily="34" charset="0"/>
                <a:cs typeface="Arial" panose="020B0604020202020204" pitchFamily="34" charset="0"/>
              </a:rPr>
              <a:t>-</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N</a:t>
            </a:r>
            <a:endParaRPr altLang="en-US" b="1" dirty="0" sz="2400" lang="zh-CN">
              <a:latin typeface="Arial" panose="020B0604020202020204" pitchFamily="34" charset="0"/>
              <a:cs typeface="Arial" panose="020B0604020202020204" pitchFamily="34" charset="0"/>
            </a:endParaRPr>
          </a:p>
        </p:txBody>
      </p:sp>
      <p:sp>
        <p:nvSpPr>
          <p:cNvPr id="1051282" name="文本框 51"/>
          <p:cNvSpPr txBox="1"/>
          <p:nvPr/>
        </p:nvSpPr>
        <p:spPr>
          <a:xfrm>
            <a:off x="2332892" y="3999312"/>
            <a:ext cx="4478213" cy="461665"/>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Saturation region</a:t>
            </a:r>
            <a:endParaRPr altLang="en-US" b="1" dirty="0" sz="2400" lang="zh-CN">
              <a:latin typeface="Arial" panose="020B0604020202020204" pitchFamily="34" charset="0"/>
              <a:cs typeface="Arial" panose="020B0604020202020204" pitchFamily="34" charset="0"/>
            </a:endParaRPr>
          </a:p>
        </p:txBody>
      </p:sp>
      <p:sp>
        <p:nvSpPr>
          <p:cNvPr id="1051283" name="文本框 2"/>
          <p:cNvSpPr txBox="1">
            <a:spLocks noChangeAspect="1" noMove="1" noResize="1" noRot="1" noAdjustHandles="1" noEditPoints="1" noChangeArrowheads="1" noChangeShapeType="1" noTextEdit="1"/>
          </p:cNvSpPr>
          <p:nvPr/>
        </p:nvSpPr>
        <p:spPr>
          <a:xfrm>
            <a:off x="3211793" y="4678265"/>
            <a:ext cx="2848665" cy="369332"/>
          </a:xfrm>
          <a:prstGeom prst="rect"/>
          <a:blipFill>
            <a:blip xmlns:r="http://schemas.openxmlformats.org/officeDocument/2006/relationships" r:embed="rId1"/>
            <a:stretch>
              <a:fillRect l="-2784" b="-14754"/>
            </a:stretch>
          </a:blipFill>
        </p:spPr>
        <p:txBody>
          <a:bodyPr/>
          <a:p>
            <a:r>
              <a:rPr altLang="en-US" lang="zh-CN">
                <a:noFill/>
              </a:rPr>
              <a:t> </a:t>
            </a:r>
          </a:p>
        </p:txBody>
      </p:sp>
      <p:sp>
        <p:nvSpPr>
          <p:cNvPr id="1051284" name="文本框 35"/>
          <p:cNvSpPr txBox="1"/>
          <p:nvPr/>
        </p:nvSpPr>
        <p:spPr>
          <a:xfrm>
            <a:off x="646587" y="5474396"/>
            <a:ext cx="8099569" cy="866140"/>
          </a:xfrm>
          <a:prstGeom prst="rect"/>
          <a:noFill/>
        </p:spPr>
        <p:txBody>
          <a:bodyPr rtlCol="0" wrap="square">
            <a:spAutoFit/>
          </a:bodyPr>
          <a:p>
            <a:pPr algn="ctr"/>
            <a:r>
              <a:rPr altLang="zh-CN" dirty="0" sz="2000" lang="en-US" smtClean="0">
                <a:latin typeface="Arial" panose="020B0604020202020204" pitchFamily="34" charset="0"/>
                <a:cs typeface="Arial" panose="020B0604020202020204" pitchFamily="34" charset="0"/>
              </a:rPr>
              <a:t>If </a:t>
            </a:r>
            <a:r>
              <a:rPr altLang="zh-CN" dirty="0" sz="2000" i="1" lang="en-US" smtClean="0">
                <a:latin typeface="Arial" panose="020B0604020202020204" pitchFamily="34" charset="0"/>
                <a:cs typeface="Arial" panose="020B0604020202020204" pitchFamily="34" charset="0"/>
              </a:rPr>
              <a:t>U</a:t>
            </a:r>
            <a:r>
              <a:rPr altLang="zh-CN" baseline="-25000" dirty="0" sz="2000" lang="en-US" smtClean="0">
                <a:latin typeface="Arial" panose="020B0604020202020204" pitchFamily="34" charset="0"/>
                <a:cs typeface="Arial" panose="020B0604020202020204" pitchFamily="34" charset="0"/>
              </a:rPr>
              <a:t>OM</a:t>
            </a:r>
            <a:r>
              <a:rPr altLang="zh-CN" dirty="0" sz="2000" lang="en-US" smtClean="0">
                <a:latin typeface="Arial" panose="020B0604020202020204" pitchFamily="34" charset="0"/>
                <a:cs typeface="Arial" panose="020B0604020202020204" pitchFamily="34" charset="0"/>
              </a:rPr>
              <a:t>=14 V and </a:t>
            </a:r>
            <a:r>
              <a:rPr altLang="zh-CN" dirty="0" sz="2000" i="1" lang="en-US" err="1" smtClean="0">
                <a:latin typeface="Arial" panose="020B0604020202020204" pitchFamily="34" charset="0"/>
                <a:cs typeface="Arial" panose="020B0604020202020204" pitchFamily="34" charset="0"/>
              </a:rPr>
              <a:t>A</a:t>
            </a:r>
            <a:r>
              <a:rPr altLang="zh-CN" baseline="-25000" dirty="0" sz="2000" lang="en-US" err="1" smtClean="0">
                <a:latin typeface="Arial" panose="020B0604020202020204" pitchFamily="34" charset="0"/>
                <a:cs typeface="Arial" panose="020B0604020202020204" pitchFamily="34" charset="0"/>
              </a:rPr>
              <a:t>od</a:t>
            </a:r>
            <a:r>
              <a:rPr altLang="zh-CN" dirty="0" sz="2000" lang="en-US" smtClean="0">
                <a:latin typeface="Arial" panose="020B0604020202020204" pitchFamily="34" charset="0"/>
                <a:cs typeface="Arial" panose="020B0604020202020204" pitchFamily="34" charset="0"/>
              </a:rPr>
              <a:t>=500,000, integrated operational amplifier enters saturation region when |</a:t>
            </a:r>
            <a:r>
              <a:rPr altLang="zh-CN" dirty="0" sz="2000" i="1" lang="en-US" err="1" smtClean="0">
                <a:latin typeface="Arial" panose="020B0604020202020204" pitchFamily="34" charset="0"/>
                <a:cs typeface="Arial" panose="020B0604020202020204" pitchFamily="34" charset="0"/>
              </a:rPr>
              <a:t>u</a:t>
            </a:r>
            <a:r>
              <a:rPr altLang="zh-CN" baseline="-25000" dirty="0" sz="2000" lang="en-US" err="1" smtClean="0">
                <a:latin typeface="Arial" panose="020B0604020202020204" pitchFamily="34" charset="0"/>
                <a:cs typeface="Arial" panose="020B0604020202020204" pitchFamily="34" charset="0"/>
              </a:rPr>
              <a:t>P</a:t>
            </a:r>
            <a:r>
              <a:rPr altLang="zh-CN" dirty="0" sz="2000" lang="en-US" err="1" smtClean="0">
                <a:latin typeface="Arial" panose="020B0604020202020204" pitchFamily="34" charset="0"/>
                <a:cs typeface="Arial" panose="020B0604020202020204" pitchFamily="34" charset="0"/>
              </a:rPr>
              <a:t>-</a:t>
            </a:r>
            <a:r>
              <a:rPr altLang="zh-CN" dirty="0" sz="2000" i="1" lang="en-US" err="1" smtClean="0">
                <a:latin typeface="Arial" panose="020B0604020202020204" pitchFamily="34" charset="0"/>
                <a:cs typeface="Arial" panose="020B0604020202020204" pitchFamily="34" charset="0"/>
              </a:rPr>
              <a:t>u</a:t>
            </a:r>
            <a:r>
              <a:rPr altLang="zh-CN" baseline="-25000" dirty="0" sz="2000" lang="en-US" err="1" smtClean="0">
                <a:latin typeface="Arial" panose="020B0604020202020204" pitchFamily="34" charset="0"/>
                <a:cs typeface="Arial" panose="020B0604020202020204" pitchFamily="34" charset="0"/>
              </a:rPr>
              <a:t>N</a:t>
            </a:r>
            <a:r>
              <a:rPr altLang="zh-CN" dirty="0" sz="2000" lang="en-US" smtClean="0">
                <a:latin typeface="Arial" panose="020B0604020202020204" pitchFamily="34" charset="0"/>
                <a:cs typeface="Arial" panose="020B0604020202020204" pitchFamily="34" charset="0"/>
              </a:rPr>
              <a:t>|&gt;28</a:t>
            </a:r>
            <a:r>
              <a:rPr altLang="zh-CN" dirty="0" sz="2000" lang="en-US" smtClean="0">
                <a:latin typeface="Symbol" panose="05050102010706020507" pitchFamily="18" charset="2"/>
                <a:cs typeface="Arial" panose="020B0604020202020204" pitchFamily="34" charset="0"/>
              </a:rPr>
              <a:t> </a:t>
            </a:r>
            <a:r>
              <a:rPr altLang="zh-CN" dirty="0" sz="2000" lang="en-US">
                <a:latin typeface="Symbol" panose="05050102010706020507" pitchFamily="18" charset="2"/>
                <a:cs typeface="Arial" panose="020B0604020202020204" pitchFamily="34" charset="0"/>
              </a:rPr>
              <a:t>m</a:t>
            </a:r>
            <a:r>
              <a:rPr altLang="zh-CN" dirty="0" sz="2000" lang="en-US">
                <a:latin typeface="Arial" panose="020B0604020202020204" pitchFamily="34" charset="0"/>
                <a:cs typeface="Arial" panose="020B0604020202020204" pitchFamily="34" charset="0"/>
              </a:rPr>
              <a:t>V</a:t>
            </a:r>
            <a:endParaRPr altLang="en-US" dirty="0" sz="2000" lang="zh-CN">
              <a:latin typeface="Arial" panose="020B0604020202020204" pitchFamily="34" charset="0"/>
              <a:cs typeface="Arial" panose="020B0604020202020204" pitchFamily="34" charset="0"/>
            </a:endParaRPr>
          </a:p>
        </p:txBody>
      </p:sp>
      <p:grpSp>
        <p:nvGrpSpPr>
          <p:cNvPr id="380" name="组合 33"/>
          <p:cNvGrpSpPr/>
          <p:nvPr/>
        </p:nvGrpSpPr>
        <p:grpSpPr>
          <a:xfrm>
            <a:off x="4884016" y="410985"/>
            <a:ext cx="3174723" cy="3351473"/>
            <a:chOff x="1060548" y="2990400"/>
            <a:chExt cx="3174723" cy="3351473"/>
          </a:xfrm>
        </p:grpSpPr>
        <p:grpSp>
          <p:nvGrpSpPr>
            <p:cNvPr id="381" name="组合 36"/>
            <p:cNvGrpSpPr/>
            <p:nvPr/>
          </p:nvGrpSpPr>
          <p:grpSpPr>
            <a:xfrm>
              <a:off x="1060548" y="2990400"/>
              <a:ext cx="3174723" cy="3351473"/>
              <a:chOff x="3826639" y="152170"/>
              <a:chExt cx="3174723" cy="3351473"/>
            </a:xfrm>
          </p:grpSpPr>
          <p:cxnSp>
            <p:nvCxnSpPr>
              <p:cNvPr id="3145783" name="直接箭头连接符 41"/>
              <p:cNvCxnSpPr>
                <a:cxnSpLocks/>
              </p:cNvCxnSpPr>
              <p:nvPr/>
            </p:nvCxnSpPr>
            <p:spPr>
              <a:xfrm flipV="1">
                <a:off x="5198868" y="552390"/>
                <a:ext cx="0" cy="2951253"/>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84" name="直接箭头连接符 42"/>
              <p:cNvCxnSpPr>
                <a:cxnSpLocks/>
              </p:cNvCxnSpPr>
              <p:nvPr/>
            </p:nvCxnSpPr>
            <p:spPr>
              <a:xfrm flipV="1">
                <a:off x="3826639" y="2028017"/>
                <a:ext cx="2825513" cy="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85" name="直接连接符 45"/>
              <p:cNvCxnSpPr>
                <a:cxnSpLocks/>
              </p:cNvCxnSpPr>
              <p:nvPr/>
            </p:nvCxnSpPr>
            <p:spPr>
              <a:xfrm flipV="1">
                <a:off x="4970268" y="806713"/>
                <a:ext cx="457200" cy="245222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86" name="直接连接符 46"/>
              <p:cNvCxnSpPr>
                <a:cxnSpLocks/>
              </p:cNvCxnSpPr>
              <p:nvPr/>
            </p:nvCxnSpPr>
            <p:spPr>
              <a:xfrm flipV="1">
                <a:off x="5421304" y="804974"/>
                <a:ext cx="1145459" cy="8126"/>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87" name="直接连接符 48"/>
              <p:cNvCxnSpPr>
                <a:cxnSpLocks/>
              </p:cNvCxnSpPr>
              <p:nvPr/>
            </p:nvCxnSpPr>
            <p:spPr>
              <a:xfrm flipV="1">
                <a:off x="3837812" y="3250267"/>
                <a:ext cx="1145459" cy="8126"/>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1285" name="文本框 50"/>
              <p:cNvSpPr txBox="1">
                <a:spLocks noChangeAspect="1" noMove="1" noResize="1" noRot="1" noAdjustHandles="1" noEditPoints="1" noChangeArrowheads="1" noChangeShapeType="1" noTextEdit="1"/>
              </p:cNvSpPr>
              <p:nvPr/>
            </p:nvSpPr>
            <p:spPr>
              <a:xfrm>
                <a:off x="4983271" y="152170"/>
                <a:ext cx="533708" cy="461665"/>
              </a:xfrm>
              <a:prstGeom prst="rect"/>
              <a:blipFill>
                <a:blip xmlns:r="http://schemas.openxmlformats.org/officeDocument/2006/relationships" r:embed="rId2"/>
                <a:stretch>
                  <a:fillRect/>
                </a:stretch>
              </a:blipFill>
            </p:spPr>
            <p:txBody>
              <a:bodyPr/>
              <a:p>
                <a:r>
                  <a:rPr altLang="en-US" lang="zh-CN">
                    <a:noFill/>
                  </a:rPr>
                  <a:t> </a:t>
                </a:r>
              </a:p>
            </p:txBody>
          </p:sp>
          <p:cxnSp>
            <p:nvCxnSpPr>
              <p:cNvPr id="3145788" name="直接连接符 52"/>
              <p:cNvCxnSpPr>
                <a:cxnSpLocks/>
              </p:cNvCxnSpPr>
              <p:nvPr/>
            </p:nvCxnSpPr>
            <p:spPr>
              <a:xfrm>
                <a:off x="5198868" y="813100"/>
                <a:ext cx="213013" cy="0"/>
              </a:xfrm>
              <a:prstGeom prst="line"/>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5789" name="直接连接符 53"/>
              <p:cNvCxnSpPr>
                <a:cxnSpLocks/>
              </p:cNvCxnSpPr>
              <p:nvPr/>
            </p:nvCxnSpPr>
            <p:spPr>
              <a:xfrm>
                <a:off x="4970268" y="3245691"/>
                <a:ext cx="269127" cy="0"/>
              </a:xfrm>
              <a:prstGeom prst="line"/>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1286" name="文本框 54"/>
              <p:cNvSpPr txBox="1">
                <a:spLocks noChangeAspect="1" noMove="1" noResize="1" noRot="1" noAdjustHandles="1" noEditPoints="1" noChangeArrowheads="1" noChangeShapeType="1" noTextEdit="1"/>
              </p:cNvSpPr>
              <p:nvPr/>
            </p:nvSpPr>
            <p:spPr>
              <a:xfrm>
                <a:off x="4196620" y="564600"/>
                <a:ext cx="915162" cy="461665"/>
              </a:xfrm>
              <a:prstGeom prst="rect"/>
              <a:blipFill>
                <a:blip xmlns:r="http://schemas.openxmlformats.org/officeDocument/2006/relationships" r:embed="rId3"/>
                <a:stretch>
                  <a:fillRect l="-667" r="-4000" b="-2632"/>
                </a:stretch>
              </a:blipFill>
            </p:spPr>
            <p:txBody>
              <a:bodyPr/>
              <a:p>
                <a:r>
                  <a:rPr altLang="en-US" lang="zh-CN">
                    <a:noFill/>
                  </a:rPr>
                  <a:t> </a:t>
                </a:r>
              </a:p>
            </p:txBody>
          </p:sp>
          <p:sp>
            <p:nvSpPr>
              <p:cNvPr id="1051287" name="文本框 55"/>
              <p:cNvSpPr txBox="1">
                <a:spLocks noChangeAspect="1" noMove="1" noResize="1" noRot="1" noAdjustHandles="1" noEditPoints="1" noChangeArrowheads="1" noChangeShapeType="1" noTextEdit="1"/>
              </p:cNvSpPr>
              <p:nvPr/>
            </p:nvSpPr>
            <p:spPr>
              <a:xfrm>
                <a:off x="6387328" y="2034404"/>
                <a:ext cx="614034" cy="461665"/>
              </a:xfrm>
              <a:prstGeom prst="rect"/>
              <a:blipFill>
                <a:blip xmlns:r="http://schemas.openxmlformats.org/officeDocument/2006/relationships" r:embed="rId4"/>
                <a:stretch>
                  <a:fillRect b="-5263"/>
                </a:stretch>
              </a:blipFill>
            </p:spPr>
            <p:txBody>
              <a:bodyPr/>
              <a:p>
                <a:r>
                  <a:rPr altLang="en-US" lang="zh-CN">
                    <a:noFill/>
                  </a:rPr>
                  <a:t> </a:t>
                </a:r>
              </a:p>
            </p:txBody>
          </p:sp>
        </p:grpSp>
        <p:sp>
          <p:nvSpPr>
            <p:cNvPr id="1051288" name="文本框 37"/>
            <p:cNvSpPr txBox="1">
              <a:spLocks noChangeAspect="1" noMove="1" noResize="1" noRot="1" noAdjustHandles="1" noEditPoints="1" noChangeArrowheads="1" noChangeShapeType="1" noTextEdit="1"/>
            </p:cNvSpPr>
            <p:nvPr/>
          </p:nvSpPr>
          <p:spPr>
            <a:xfrm>
              <a:off x="2458518" y="5828378"/>
              <a:ext cx="915162" cy="461665"/>
            </a:xfrm>
            <a:prstGeom prst="rect"/>
            <a:blipFill>
              <a:blip xmlns:r="http://schemas.openxmlformats.org/officeDocument/2006/relationships" r:embed="rId5"/>
              <a:stretch>
                <a:fillRect r="-4000" b="-1316"/>
              </a:stretch>
            </a:blipFill>
          </p:spPr>
          <p:txBody>
            <a:bodyPr/>
            <a:p>
              <a:r>
                <a:rPr altLang="en-US" lang="zh-CN">
                  <a:noFill/>
                </a:rPr>
                <a:t> </a:t>
              </a:r>
            </a:p>
          </p:txBody>
        </p:sp>
      </p:grpSp>
      <mc:AlternateContent xmlns:mc="http://schemas.openxmlformats.org/markup-compatibility/2006">
        <mc:Choice xmlns:p14="http://schemas.microsoft.com/office/powerpoint/2010/main" Requires="p14">
          <p:contentPart p14:bwMode="auto" r:id="rId6">
            <p14:nvContentPartPr>
              <p14:cNvPr id="1051431" name=""/>
              <p14:cNvContentPartPr/>
              <p14:nvPr/>
            </p14:nvContentPartPr>
            <p14:xfrm>
              <a:off x="617682" y="5373088"/>
              <a:ext cx="8032625" cy="1187031"/>
            </p14:xfrm>
          </p:contentPart>
        </mc:Choice>
        <mc:Fallback>
          <p:sp>
            <p:nvSpPr>
              <p:cNvPr id="1051431" name=""/>
              <p:cNvSpPr/>
              <p:nvPr/>
            </p:nvSpPr>
            <p:spPr>
              <a:xfrm>
                <a:off x="617682" y="5373088"/>
                <a:ext cx="8032625" cy="1187031"/>
              </a:xfrm>
            </p:spPr>
          </p:sp>
        </mc:Fallback>
      </mc:AlternateContent>
      <mc:AlternateContent xmlns:mc="http://schemas.openxmlformats.org/markup-compatibility/2006">
        <mc:Choice xmlns:p14="http://schemas.microsoft.com/office/powerpoint/2010/main" Requires="p14">
          <p:contentPart p14:bwMode="auto" r:id="rId7">
            <p14:nvContentPartPr>
              <p14:cNvPr id="1051432" name=""/>
              <p14:cNvContentPartPr/>
              <p14:nvPr/>
            </p14:nvContentPartPr>
            <p14:xfrm>
              <a:off x="567640" y="5271884"/>
              <a:ext cx="8356824" cy="1226731"/>
            </p14:xfrm>
          </p:contentPart>
        </mc:Choice>
        <mc:Fallback>
          <p:sp>
            <p:nvSpPr>
              <p:cNvPr id="1051432" name=""/>
              <p:cNvSpPr/>
              <p:nvPr/>
            </p:nvSpPr>
            <p:spPr>
              <a:xfrm>
                <a:off x="567640" y="5271884"/>
                <a:ext cx="8356824" cy="1226731"/>
              </a:xfrm>
            </p:spPr>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84" name=""/>
        <p:cNvGrpSpPr/>
        <p:nvPr/>
      </p:nvGrpSpPr>
      <p:grpSpPr>
        <a:xfrm>
          <a:off x="0" y="0"/>
          <a:ext cx="0" cy="0"/>
          <a:chOff x="0" y="0"/>
          <a:chExt cx="0" cy="0"/>
        </a:xfrm>
      </p:grpSpPr>
      <p:sp>
        <p:nvSpPr>
          <p:cNvPr id="105129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85" name="组合 5"/>
          <p:cNvGrpSpPr/>
          <p:nvPr/>
        </p:nvGrpSpPr>
        <p:grpSpPr>
          <a:xfrm>
            <a:off x="3368822" y="1161429"/>
            <a:ext cx="2649241" cy="995363"/>
            <a:chOff x="3250492" y="976948"/>
            <a:chExt cx="2649241" cy="995363"/>
          </a:xfrm>
        </p:grpSpPr>
        <p:grpSp>
          <p:nvGrpSpPr>
            <p:cNvPr id="386" name="组合 1"/>
            <p:cNvGrpSpPr/>
            <p:nvPr/>
          </p:nvGrpSpPr>
          <p:grpSpPr>
            <a:xfrm>
              <a:off x="3773394" y="976948"/>
              <a:ext cx="1584326" cy="995363"/>
              <a:chOff x="4070572" y="2247880"/>
              <a:chExt cx="1584326" cy="995363"/>
            </a:xfrm>
          </p:grpSpPr>
          <p:grpSp>
            <p:nvGrpSpPr>
              <p:cNvPr id="387" name="Group 542"/>
              <p:cNvGrpSpPr/>
              <p:nvPr/>
            </p:nvGrpSpPr>
            <p:grpSpPr bwMode="auto">
              <a:xfrm>
                <a:off x="4178925" y="2247880"/>
                <a:ext cx="1373189" cy="995363"/>
                <a:chOff x="4792" y="2261"/>
                <a:chExt cx="865" cy="627"/>
              </a:xfrm>
            </p:grpSpPr>
            <p:sp>
              <p:nvSpPr>
                <p:cNvPr id="1051293" name="Line 27"/>
                <p:cNvSpPr>
                  <a:spLocks noChangeShapeType="1"/>
                </p:cNvSpPr>
                <p:nvPr/>
              </p:nvSpPr>
              <p:spPr bwMode="auto">
                <a:xfrm flipH="1">
                  <a:off x="4792" y="2416"/>
                  <a:ext cx="203" cy="0"/>
                </a:xfrm>
                <a:prstGeom prst="line"/>
                <a:noFill/>
                <a:ln w="38100">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1294" name="Line 28"/>
                <p:cNvSpPr>
                  <a:spLocks noChangeShapeType="1"/>
                </p:cNvSpPr>
                <p:nvPr/>
              </p:nvSpPr>
              <p:spPr bwMode="auto">
                <a:xfrm flipH="1">
                  <a:off x="4792" y="2752"/>
                  <a:ext cx="203" cy="0"/>
                </a:xfrm>
                <a:prstGeom prst="line"/>
                <a:noFill/>
                <a:ln w="38100">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1295" name="Line 29"/>
                <p:cNvSpPr>
                  <a:spLocks noChangeShapeType="1"/>
                </p:cNvSpPr>
                <p:nvPr/>
              </p:nvSpPr>
              <p:spPr bwMode="auto">
                <a:xfrm>
                  <a:off x="5454" y="2576"/>
                  <a:ext cx="203" cy="0"/>
                </a:xfrm>
                <a:prstGeom prst="line"/>
                <a:noFill/>
                <a:ln w="38100">
                  <a:solidFill>
                    <a:schemeClr val="tx1"/>
                  </a:solidFill>
                  <a:round/>
                  <a:headEnd/>
                  <a:tailEnd/>
                </a:ln>
              </p:spPr>
              <p:txBody>
                <a:bodyPr vert="eaVert"/>
                <a:p>
                  <a:pPr algn="ctr" fontAlgn="base">
                    <a:spcBef>
                      <a:spcPct val="0"/>
                    </a:spcBef>
                    <a:spcAft>
                      <a:spcPct val="0"/>
                    </a:spcAft>
                  </a:pPr>
                  <a:endParaRPr sz="2800" kumimoji="1" lang="en-US" smtClean="0">
                    <a:ea typeface="楷体_GB2312" pitchFamily="49" charset="-122"/>
                  </a:endParaRPr>
                </a:p>
              </p:txBody>
            </p:sp>
            <p:sp>
              <p:nvSpPr>
                <p:cNvPr id="1051296" name="Rectangle 518"/>
                <p:cNvSpPr>
                  <a:spLocks noChangeArrowheads="1"/>
                </p:cNvSpPr>
                <p:nvPr/>
              </p:nvSpPr>
              <p:spPr bwMode="auto">
                <a:xfrm>
                  <a:off x="5020" y="2298"/>
                  <a:ext cx="97" cy="233"/>
                </a:xfrm>
                <a:prstGeom prst="rect"/>
                <a:noFill/>
                <a:ln w="38100">
                  <a:solidFill>
                    <a:schemeClr val="bg1"/>
                  </a:solidFill>
                  <a:miter lim="800000"/>
                  <a:headEnd/>
                  <a:tailEnd/>
                </a:ln>
              </p:spPr>
              <p:txBody>
                <a:bodyPr bIns="0" lIns="0" rIns="0" tIns="0" wrap="none">
                  <a:spAutoFit/>
                </a:bodyPr>
                <a:p>
                  <a:pPr fontAlgn="base">
                    <a:spcBef>
                      <a:spcPct val="0"/>
                    </a:spcBef>
                    <a:spcAft>
                      <a:spcPct val="0"/>
                    </a:spcAft>
                  </a:pPr>
                  <a:r>
                    <a:rPr altLang="zh-CN" b="1" sz="2400" kumimoji="1" lang="en-US" smtClean="0">
                      <a:ea typeface="楷体_GB2312" pitchFamily="49" charset="-122"/>
                    </a:rPr>
                    <a:t>+</a:t>
                  </a:r>
                </a:p>
              </p:txBody>
            </p:sp>
            <p:sp>
              <p:nvSpPr>
                <p:cNvPr id="1051297" name="Rectangle 519"/>
                <p:cNvSpPr>
                  <a:spLocks noChangeArrowheads="1"/>
                </p:cNvSpPr>
                <p:nvPr/>
              </p:nvSpPr>
              <p:spPr bwMode="auto">
                <a:xfrm>
                  <a:off x="5021" y="2628"/>
                  <a:ext cx="98" cy="233"/>
                </a:xfrm>
                <a:prstGeom prst="rect"/>
                <a:noFill/>
                <a:ln w="38100">
                  <a:solidFill>
                    <a:schemeClr val="bg1"/>
                  </a:solidFill>
                  <a:miter lim="800000"/>
                  <a:headEnd/>
                  <a:tailEnd/>
                </a:ln>
              </p:spPr>
              <p:txBody>
                <a:bodyPr bIns="0" lIns="0" rIns="0" tIns="0" wrap="none">
                  <a:spAutoFit/>
                </a:bodyPr>
                <a:p>
                  <a:pPr fontAlgn="base">
                    <a:spcBef>
                      <a:spcPct val="0"/>
                    </a:spcBef>
                    <a:spcAft>
                      <a:spcPct val="0"/>
                    </a:spcAft>
                  </a:pPr>
                  <a:r>
                    <a:rPr altLang="zh-CN" b="1" dirty="0" sz="2400" kumimoji="1" lang="en-US" smtClean="0">
                      <a:latin typeface="楷体_GB2312" pitchFamily="49" charset="-122"/>
                      <a:ea typeface="楷体_GB2312" pitchFamily="49" charset="-122"/>
                    </a:rPr>
                    <a:t>-</a:t>
                  </a:r>
                </a:p>
              </p:txBody>
            </p:sp>
            <p:sp>
              <p:nvSpPr>
                <p:cNvPr id="1051298" name="AutoShape 523"/>
                <p:cNvSpPr>
                  <a:spLocks noChangeArrowheads="1"/>
                </p:cNvSpPr>
                <p:nvPr/>
              </p:nvSpPr>
              <p:spPr bwMode="auto">
                <a:xfrm rot="5400000">
                  <a:off x="4913" y="2343"/>
                  <a:ext cx="627" cy="463"/>
                </a:xfrm>
                <a:prstGeom prst="triangle">
                  <a:avLst>
                    <a:gd name="adj" fmla="val 50000"/>
                  </a:avLst>
                </a:prstGeom>
                <a:noFill/>
                <a:ln w="38100">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grpSp>
          <p:sp>
            <p:nvSpPr>
              <p:cNvPr id="1051299" name="Oval 3165"/>
              <p:cNvSpPr>
                <a:spLocks noChangeArrowheads="1"/>
              </p:cNvSpPr>
              <p:nvPr/>
            </p:nvSpPr>
            <p:spPr bwMode="auto">
              <a:xfrm>
                <a:off x="5532660" y="2684441"/>
                <a:ext cx="122238" cy="122238"/>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1300" name="Oval 3165"/>
              <p:cNvSpPr>
                <a:spLocks noChangeArrowheads="1"/>
              </p:cNvSpPr>
              <p:nvPr/>
            </p:nvSpPr>
            <p:spPr bwMode="auto">
              <a:xfrm>
                <a:off x="4070572" y="2432029"/>
                <a:ext cx="122238" cy="122238"/>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1301" name="Oval 3165"/>
              <p:cNvSpPr>
                <a:spLocks noChangeArrowheads="1"/>
              </p:cNvSpPr>
              <p:nvPr/>
            </p:nvSpPr>
            <p:spPr bwMode="auto">
              <a:xfrm>
                <a:off x="4070572" y="2966223"/>
                <a:ext cx="122238" cy="122238"/>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grpSp>
        <p:sp>
          <p:nvSpPr>
            <p:cNvPr id="1051302" name="文本框 20"/>
            <p:cNvSpPr txBox="1"/>
            <p:nvPr/>
          </p:nvSpPr>
          <p:spPr>
            <a:xfrm>
              <a:off x="3250492" y="1174741"/>
              <a:ext cx="638447"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Id</a:t>
              </a:r>
              <a:endParaRPr altLang="en-US" b="1" dirty="0" sz="2400" lang="zh-CN">
                <a:latin typeface="Arial" panose="020B0604020202020204" pitchFamily="34" charset="0"/>
                <a:cs typeface="Arial" panose="020B0604020202020204" pitchFamily="34" charset="0"/>
              </a:endParaRPr>
            </a:p>
          </p:txBody>
        </p:sp>
        <p:sp>
          <p:nvSpPr>
            <p:cNvPr id="1051303" name="文本框 22"/>
            <p:cNvSpPr txBox="1"/>
            <p:nvPr/>
          </p:nvSpPr>
          <p:spPr>
            <a:xfrm>
              <a:off x="5366025" y="1232635"/>
              <a:ext cx="53370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O</a:t>
              </a:r>
              <a:endParaRPr altLang="en-US" b="1" dirty="0" sz="2400" lang="zh-CN">
                <a:latin typeface="Arial" panose="020B0604020202020204" pitchFamily="34" charset="0"/>
                <a:cs typeface="Arial" panose="020B0604020202020204" pitchFamily="34" charset="0"/>
              </a:endParaRPr>
            </a:p>
          </p:txBody>
        </p:sp>
      </p:grpSp>
      <p:sp>
        <p:nvSpPr>
          <p:cNvPr id="1051304" name="文本框 33"/>
          <p:cNvSpPr txBox="1"/>
          <p:nvPr/>
        </p:nvSpPr>
        <p:spPr>
          <a:xfrm>
            <a:off x="1137460" y="445540"/>
            <a:ext cx="6559438" cy="461665"/>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The equivalent model at low frequency</a:t>
            </a:r>
            <a:endParaRPr altLang="en-US" b="1" dirty="0" sz="2400" lang="zh-CN">
              <a:latin typeface="Arial" panose="020B0604020202020204" pitchFamily="34" charset="0"/>
              <a:cs typeface="Arial" panose="020B0604020202020204" pitchFamily="34" charset="0"/>
            </a:endParaRPr>
          </a:p>
        </p:txBody>
      </p:sp>
      <p:grpSp>
        <p:nvGrpSpPr>
          <p:cNvPr id="388" name="组合 4"/>
          <p:cNvGrpSpPr/>
          <p:nvPr/>
        </p:nvGrpSpPr>
        <p:grpSpPr>
          <a:xfrm>
            <a:off x="1509434" y="2344342"/>
            <a:ext cx="6683516" cy="3868738"/>
            <a:chOff x="1249375" y="2411016"/>
            <a:chExt cx="6683516" cy="3868738"/>
          </a:xfrm>
        </p:grpSpPr>
        <p:grpSp>
          <p:nvGrpSpPr>
            <p:cNvPr id="389" name="Group 114"/>
            <p:cNvGrpSpPr/>
            <p:nvPr/>
          </p:nvGrpSpPr>
          <p:grpSpPr bwMode="auto">
            <a:xfrm>
              <a:off x="1352549" y="2411016"/>
              <a:ext cx="6026150" cy="3868738"/>
              <a:chOff x="1002" y="1002"/>
              <a:chExt cx="3796" cy="2437"/>
            </a:xfrm>
          </p:grpSpPr>
          <p:sp>
            <p:nvSpPr>
              <p:cNvPr id="1051305" name="Line 79"/>
              <p:cNvSpPr>
                <a:spLocks noChangeShapeType="1"/>
              </p:cNvSpPr>
              <p:nvPr/>
            </p:nvSpPr>
            <p:spPr bwMode="auto">
              <a:xfrm flipV="1">
                <a:off x="1877" y="1475"/>
                <a:ext cx="0" cy="567"/>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1306" name="Line 80"/>
              <p:cNvSpPr>
                <a:spLocks noChangeShapeType="1"/>
              </p:cNvSpPr>
              <p:nvPr/>
            </p:nvSpPr>
            <p:spPr bwMode="auto">
              <a:xfrm flipH="1" flipV="1">
                <a:off x="1877" y="2450"/>
                <a:ext cx="0" cy="567"/>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1307" name="Rectangle 81"/>
              <p:cNvSpPr>
                <a:spLocks noChangeArrowheads="1"/>
              </p:cNvSpPr>
              <p:nvPr/>
            </p:nvSpPr>
            <p:spPr bwMode="auto">
              <a:xfrm>
                <a:off x="1808" y="2034"/>
                <a:ext cx="136" cy="408"/>
              </a:xfrm>
              <a:prstGeom prst="rect"/>
              <a:noFill/>
              <a:ln w="38100">
                <a:solidFill>
                  <a:schemeClr val="tx1"/>
                </a:solidFill>
                <a:miter lim="800000"/>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1308" name="Rectangle 82"/>
              <p:cNvSpPr>
                <a:spLocks noChangeArrowheads="1"/>
              </p:cNvSpPr>
              <p:nvPr/>
            </p:nvSpPr>
            <p:spPr bwMode="auto">
              <a:xfrm>
                <a:off x="3650" y="2158"/>
                <a:ext cx="317" cy="113"/>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51309" name="Oval 84"/>
              <p:cNvSpPr>
                <a:spLocks noChangeArrowheads="1"/>
              </p:cNvSpPr>
              <p:nvPr/>
            </p:nvSpPr>
            <p:spPr bwMode="auto">
              <a:xfrm>
                <a:off x="4719" y="2175"/>
                <a:ext cx="79" cy="79"/>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1310" name="Oval 86"/>
              <p:cNvSpPr>
                <a:spLocks noChangeArrowheads="1"/>
              </p:cNvSpPr>
              <p:nvPr/>
            </p:nvSpPr>
            <p:spPr bwMode="auto">
              <a:xfrm>
                <a:off x="1025" y="1446"/>
                <a:ext cx="79" cy="79"/>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1311" name="Line 87"/>
              <p:cNvSpPr>
                <a:spLocks noChangeShapeType="1"/>
              </p:cNvSpPr>
              <p:nvPr/>
            </p:nvSpPr>
            <p:spPr bwMode="auto">
              <a:xfrm>
                <a:off x="1112" y="1486"/>
                <a:ext cx="767"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1312" name="Rectangle 88"/>
              <p:cNvSpPr>
                <a:spLocks noChangeArrowheads="1"/>
              </p:cNvSpPr>
              <p:nvPr/>
            </p:nvSpPr>
            <p:spPr bwMode="auto">
              <a:xfrm>
                <a:off x="1002" y="1515"/>
                <a:ext cx="113" cy="271"/>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800" kumimoji="1" lang="en-US" smtClean="0">
                    <a:ea typeface="楷体_GB2312" pitchFamily="49" charset="-122"/>
                  </a:rPr>
                  <a:t>+</a:t>
                </a:r>
              </a:p>
            </p:txBody>
          </p:sp>
          <p:sp>
            <p:nvSpPr>
              <p:cNvPr id="1051313" name="Oval 89"/>
              <p:cNvSpPr>
                <a:spLocks noChangeArrowheads="1"/>
              </p:cNvSpPr>
              <p:nvPr/>
            </p:nvSpPr>
            <p:spPr bwMode="auto">
              <a:xfrm>
                <a:off x="1033" y="2968"/>
                <a:ext cx="79" cy="79"/>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1314" name="Line 90"/>
              <p:cNvSpPr>
                <a:spLocks noChangeShapeType="1"/>
              </p:cNvSpPr>
              <p:nvPr/>
            </p:nvSpPr>
            <p:spPr bwMode="auto">
              <a:xfrm>
                <a:off x="1117" y="3011"/>
                <a:ext cx="771"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51315" name="Rectangle 91"/>
              <p:cNvSpPr>
                <a:spLocks noChangeArrowheads="1"/>
              </p:cNvSpPr>
              <p:nvPr/>
            </p:nvSpPr>
            <p:spPr bwMode="auto">
              <a:xfrm>
                <a:off x="1017" y="2671"/>
                <a:ext cx="130" cy="310"/>
              </a:xfrm>
              <a:prstGeom prst="rect"/>
              <a:noFill/>
              <a:ln w="38100">
                <a:noFill/>
                <a:miter lim="800000"/>
                <a:headEnd/>
                <a:tailEnd/>
              </a:ln>
            </p:spPr>
            <p:txBody>
              <a:bodyPr bIns="0" lIns="0" rIns="0" tIns="0" wrap="none">
                <a:spAutoFit/>
              </a:bodyPr>
              <a:p>
                <a:pPr fontAlgn="base">
                  <a:spcBef>
                    <a:spcPct val="0"/>
                  </a:spcBef>
                  <a:spcAft>
                    <a:spcPct val="0"/>
                  </a:spcAft>
                </a:pPr>
                <a:r>
                  <a:rPr altLang="zh-CN" b="1" sz="3200" kumimoji="1" lang="en-US" smtClean="0">
                    <a:latin typeface="楷体_GB2312" pitchFamily="49" charset="-122"/>
                    <a:ea typeface="楷体_GB2312" pitchFamily="49" charset="-122"/>
                  </a:rPr>
                  <a:t>-</a:t>
                </a:r>
              </a:p>
            </p:txBody>
          </p:sp>
          <p:sp>
            <p:nvSpPr>
              <p:cNvPr id="1051316" name="Rectangle 92"/>
              <p:cNvSpPr>
                <a:spLocks noChangeArrowheads="1"/>
              </p:cNvSpPr>
              <p:nvPr/>
            </p:nvSpPr>
            <p:spPr bwMode="auto">
              <a:xfrm>
                <a:off x="3326" y="1964"/>
                <a:ext cx="113" cy="271"/>
              </a:xfrm>
              <a:prstGeom prst="rect"/>
              <a:solidFill>
                <a:srgbClr val="FFFFFF"/>
              </a:solidFill>
              <a:ln w="38100">
                <a:noFill/>
                <a:miter lim="800000"/>
                <a:headEnd/>
                <a:tailEnd/>
              </a:ln>
            </p:spPr>
            <p:txBody>
              <a:bodyPr bIns="0" lIns="0" rIns="0" tIns="0" wrap="none">
                <a:spAutoFit/>
              </a:bodyPr>
              <a:p>
                <a:pPr fontAlgn="base">
                  <a:spcBef>
                    <a:spcPct val="0"/>
                  </a:spcBef>
                  <a:spcAft>
                    <a:spcPct val="0"/>
                  </a:spcAft>
                </a:pPr>
                <a:r>
                  <a:rPr altLang="zh-CN" b="1" sz="2800" kumimoji="1" lang="en-US" smtClean="0">
                    <a:ea typeface="楷体_GB2312" pitchFamily="49" charset="-122"/>
                  </a:rPr>
                  <a:t>+</a:t>
                </a:r>
              </a:p>
            </p:txBody>
          </p:sp>
          <p:sp>
            <p:nvSpPr>
              <p:cNvPr id="1051317" name="Rectangle 93"/>
              <p:cNvSpPr>
                <a:spLocks noChangeArrowheads="1"/>
              </p:cNvSpPr>
              <p:nvPr/>
            </p:nvSpPr>
            <p:spPr bwMode="auto">
              <a:xfrm>
                <a:off x="2697" y="1966"/>
                <a:ext cx="137" cy="330"/>
              </a:xfrm>
              <a:prstGeom prst="rect"/>
              <a:solidFill>
                <a:srgbClr val="FFFFFF"/>
              </a:solidFill>
              <a:ln w="38100">
                <a:noFill/>
                <a:miter lim="800000"/>
                <a:headEnd/>
                <a:tailEnd/>
              </a:ln>
            </p:spPr>
            <p:txBody>
              <a:bodyPr bIns="0" lIns="0" rIns="0" tIns="0" wrap="none">
                <a:spAutoFit/>
              </a:bodyPr>
              <a:p>
                <a:pPr fontAlgn="base">
                  <a:spcBef>
                    <a:spcPct val="0"/>
                  </a:spcBef>
                  <a:spcAft>
                    <a:spcPct val="0"/>
                  </a:spcAft>
                </a:pPr>
                <a:r>
                  <a:rPr altLang="zh-CN" sz="3400" kumimoji="1" lang="en-US" smtClean="0">
                    <a:latin typeface="楷体_GB2312" pitchFamily="49" charset="-122"/>
                    <a:ea typeface="楷体_GB2312" pitchFamily="49" charset="-122"/>
                  </a:rPr>
                  <a:t>-</a:t>
                </a:r>
                <a:endParaRPr altLang="zh-CN" sz="3600" kumimoji="1" lang="en-US" smtClean="0">
                  <a:latin typeface="楷体_GB2312" pitchFamily="49" charset="-122"/>
                  <a:ea typeface="楷体_GB2312" pitchFamily="49" charset="-122"/>
                </a:endParaRPr>
              </a:p>
            </p:txBody>
          </p:sp>
          <p:sp>
            <p:nvSpPr>
              <p:cNvPr id="1051318" name="Rectangle 94"/>
              <p:cNvSpPr>
                <a:spLocks noChangeArrowheads="1"/>
              </p:cNvSpPr>
              <p:nvPr/>
            </p:nvSpPr>
            <p:spPr bwMode="auto">
              <a:xfrm>
                <a:off x="1943" y="1363"/>
                <a:ext cx="288" cy="265"/>
              </a:xfrm>
              <a:prstGeom prst="rect"/>
              <a:solidFill>
                <a:srgbClr val="FFFFFF"/>
              </a:solidFill>
              <a:ln w="38100">
                <a:noFill/>
                <a:miter lim="800000"/>
                <a:headEnd/>
                <a:tailEnd/>
              </a:ln>
            </p:spPr>
            <p:txBody>
              <a:bodyPr bIns="0" lIns="0" rIns="0" tIns="0" wrap="none">
                <a:spAutoFit/>
              </a:bodyPr>
              <a:p>
                <a:pPr fontAlgn="base">
                  <a:spcBef>
                    <a:spcPct val="0"/>
                  </a:spcBef>
                  <a:spcAft>
                    <a:spcPct val="0"/>
                  </a:spcAft>
                </a:pPr>
                <a:r>
                  <a:rPr altLang="zh-CN" b="1" dirty="0" sz="2800" kumimoji="1" lang="en-US" smtClean="0">
                    <a:ea typeface="楷体_GB2312" pitchFamily="49" charset="-122"/>
                  </a:rPr>
                  <a:t>(+)</a:t>
                </a:r>
              </a:p>
            </p:txBody>
          </p:sp>
          <p:sp>
            <p:nvSpPr>
              <p:cNvPr id="1051319" name="Rectangle 95"/>
              <p:cNvSpPr>
                <a:spLocks noChangeArrowheads="1"/>
              </p:cNvSpPr>
              <p:nvPr/>
            </p:nvSpPr>
            <p:spPr bwMode="auto">
              <a:xfrm>
                <a:off x="1956" y="2785"/>
                <a:ext cx="288" cy="305"/>
              </a:xfrm>
              <a:prstGeom prst="rect"/>
              <a:solidFill>
                <a:srgbClr val="FFFFFF"/>
              </a:solidFill>
              <a:ln w="38100">
                <a:noFill/>
                <a:miter lim="800000"/>
                <a:headEnd/>
                <a:tailEnd/>
              </a:ln>
            </p:spPr>
            <p:txBody>
              <a:bodyPr bIns="0" lIns="0" rIns="0" tIns="0" wrap="none">
                <a:spAutoFit/>
              </a:bodyPr>
              <a:p>
                <a:pPr fontAlgn="base">
                  <a:spcBef>
                    <a:spcPct val="0"/>
                  </a:spcBef>
                  <a:spcAft>
                    <a:spcPct val="0"/>
                  </a:spcAft>
                </a:pPr>
                <a:r>
                  <a:rPr altLang="zh-CN" b="1" sz="2800" kumimoji="1" lang="en-US" smtClean="0">
                    <a:ea typeface="楷体_GB2312" pitchFamily="49" charset="-122"/>
                  </a:rPr>
                  <a:t>(</a:t>
                </a:r>
                <a:r>
                  <a:rPr altLang="zh-CN" b="1" sz="3200" kumimoji="1" lang="en-US" smtClean="0">
                    <a:ea typeface="楷体_GB2312" pitchFamily="49" charset="-122"/>
                  </a:rPr>
                  <a:t>-</a:t>
                </a:r>
                <a:r>
                  <a:rPr altLang="zh-CN" b="1" sz="2800" kumimoji="1" lang="en-US" smtClean="0">
                    <a:ea typeface="楷体_GB2312" pitchFamily="49" charset="-122"/>
                  </a:rPr>
                  <a:t>)</a:t>
                </a:r>
              </a:p>
            </p:txBody>
          </p:sp>
          <p:sp>
            <p:nvSpPr>
              <p:cNvPr id="1051320" name="Line 96"/>
              <p:cNvSpPr>
                <a:spLocks noChangeShapeType="1"/>
              </p:cNvSpPr>
              <p:nvPr/>
            </p:nvSpPr>
            <p:spPr bwMode="auto">
              <a:xfrm>
                <a:off x="2563" y="2218"/>
                <a:ext cx="1087"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1321" name="Line 97"/>
              <p:cNvSpPr>
                <a:spLocks noChangeShapeType="1"/>
              </p:cNvSpPr>
              <p:nvPr/>
            </p:nvSpPr>
            <p:spPr bwMode="auto">
              <a:xfrm>
                <a:off x="2563" y="2206"/>
                <a:ext cx="0" cy="214"/>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1322" name="Line 98"/>
              <p:cNvSpPr>
                <a:spLocks noChangeShapeType="1"/>
              </p:cNvSpPr>
              <p:nvPr/>
            </p:nvSpPr>
            <p:spPr bwMode="auto">
              <a:xfrm flipV="1">
                <a:off x="2464" y="2420"/>
                <a:ext cx="206"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1323" name="Line 99"/>
              <p:cNvSpPr>
                <a:spLocks noChangeShapeType="1"/>
              </p:cNvSpPr>
              <p:nvPr/>
            </p:nvSpPr>
            <p:spPr bwMode="auto">
              <a:xfrm>
                <a:off x="3967" y="2218"/>
                <a:ext cx="749"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51324" name="AutoShape 105"/>
              <p:cNvSpPr>
                <a:spLocks noChangeArrowheads="1"/>
              </p:cNvSpPr>
              <p:nvPr/>
            </p:nvSpPr>
            <p:spPr bwMode="auto">
              <a:xfrm>
                <a:off x="2871" y="2090"/>
                <a:ext cx="410" cy="244"/>
              </a:xfrm>
              <a:prstGeom prst="flowChartDecision"/>
              <a:noFill/>
              <a:ln w="38100">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sp>
            <p:nvSpPr>
              <p:cNvPr id="1051325" name="AutoShape 108"/>
              <p:cNvSpPr>
                <a:spLocks noChangeArrowheads="1"/>
              </p:cNvSpPr>
              <p:nvPr/>
            </p:nvSpPr>
            <p:spPr bwMode="auto">
              <a:xfrm rot="5400000">
                <a:off x="1864" y="765"/>
                <a:ext cx="2437" cy="2911"/>
              </a:xfrm>
              <a:prstGeom prst="triangle">
                <a:avLst>
                  <a:gd name="adj" fmla="val 50000"/>
                </a:avLst>
              </a:prstGeom>
              <a:noFill/>
              <a:ln w="38100">
                <a:solidFill>
                  <a:schemeClr val="tx1"/>
                </a:solidFill>
                <a:miter lim="800000"/>
                <a:headEnd/>
                <a:tailEnd/>
              </a:ln>
              <a:effectLst/>
            </p:spPr>
            <p:txBody>
              <a:bodyPr anchor="ctr" wrap="none"/>
              <a:p>
                <a:pPr algn="ctr" fontAlgn="base">
                  <a:spcBef>
                    <a:spcPct val="0"/>
                  </a:spcBef>
                  <a:spcAft>
                    <a:spcPct val="0"/>
                  </a:spcAft>
                </a:pPr>
                <a:endParaRPr sz="2800" kumimoji="1" lang="en-US" smtClean="0">
                  <a:ea typeface="楷体_GB2312" pitchFamily="49" charset="-122"/>
                </a:endParaRPr>
              </a:p>
            </p:txBody>
          </p:sp>
        </p:grpSp>
        <p:sp>
          <p:nvSpPr>
            <p:cNvPr id="1051326" name="文本框 71"/>
            <p:cNvSpPr txBox="1"/>
            <p:nvPr/>
          </p:nvSpPr>
          <p:spPr>
            <a:xfrm>
              <a:off x="1249375" y="4163615"/>
              <a:ext cx="638447"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Id</a:t>
              </a:r>
              <a:endParaRPr altLang="en-US" b="1" dirty="0" sz="2400" lang="zh-CN">
                <a:latin typeface="Arial" panose="020B0604020202020204" pitchFamily="34" charset="0"/>
                <a:cs typeface="Arial" panose="020B0604020202020204" pitchFamily="34" charset="0"/>
              </a:endParaRPr>
            </a:p>
          </p:txBody>
        </p:sp>
        <p:sp>
          <p:nvSpPr>
            <p:cNvPr id="1051327" name="文本框 72"/>
            <p:cNvSpPr txBox="1"/>
            <p:nvPr/>
          </p:nvSpPr>
          <p:spPr>
            <a:xfrm>
              <a:off x="7399183" y="4072763"/>
              <a:ext cx="53370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O</a:t>
              </a:r>
              <a:endParaRPr altLang="en-US" b="1" dirty="0" sz="2400" lang="zh-CN">
                <a:latin typeface="Arial" panose="020B0604020202020204" pitchFamily="34" charset="0"/>
                <a:cs typeface="Arial" panose="020B0604020202020204" pitchFamily="34" charset="0"/>
              </a:endParaRPr>
            </a:p>
          </p:txBody>
        </p:sp>
        <p:sp>
          <p:nvSpPr>
            <p:cNvPr id="1051328" name="文本框 73"/>
            <p:cNvSpPr txBox="1"/>
            <p:nvPr/>
          </p:nvSpPr>
          <p:spPr>
            <a:xfrm>
              <a:off x="4077681" y="3649564"/>
              <a:ext cx="1406674"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A</a:t>
              </a:r>
              <a:r>
                <a:rPr altLang="zh-CN" baseline="-25000" b="1" dirty="0" sz="2400" lang="en-US" err="1" smtClean="0">
                  <a:latin typeface="Arial" panose="020B0604020202020204" pitchFamily="34" charset="0"/>
                  <a:cs typeface="Arial" panose="020B0604020202020204" pitchFamily="34" charset="0"/>
                </a:rPr>
                <a:t>od</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Id</a:t>
              </a:r>
              <a:endParaRPr altLang="en-US" b="1" dirty="0" sz="2400" lang="zh-CN">
                <a:latin typeface="Arial" panose="020B0604020202020204" pitchFamily="34" charset="0"/>
                <a:cs typeface="Arial" panose="020B0604020202020204" pitchFamily="34" charset="0"/>
              </a:endParaRPr>
            </a:p>
          </p:txBody>
        </p:sp>
        <p:sp>
          <p:nvSpPr>
            <p:cNvPr id="1051329" name="文本框 74"/>
            <p:cNvSpPr txBox="1"/>
            <p:nvPr/>
          </p:nvSpPr>
          <p:spPr>
            <a:xfrm>
              <a:off x="2817675" y="4133945"/>
              <a:ext cx="638447"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r</a:t>
              </a:r>
              <a:r>
                <a:rPr altLang="zh-CN" baseline="-25000" b="1" dirty="0" sz="2400" lang="en-US">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51330" name="文本框 75"/>
            <p:cNvSpPr txBox="1"/>
            <p:nvPr/>
          </p:nvSpPr>
          <p:spPr>
            <a:xfrm>
              <a:off x="5488644" y="3789909"/>
              <a:ext cx="638447"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r</a:t>
              </a:r>
              <a:r>
                <a:rPr altLang="zh-CN" baseline="-25000" b="1" dirty="0" sz="2400" lang="en-US" err="1">
                  <a:latin typeface="Arial" panose="020B0604020202020204" pitchFamily="34" charset="0"/>
                  <a:cs typeface="Arial" panose="020B0604020202020204" pitchFamily="34" charset="0"/>
                </a:rPr>
                <a:t>o</a:t>
              </a:r>
              <a:endParaRPr altLang="en-US" b="1" dirty="0" sz="2400" lang="zh-CN">
                <a:latin typeface="Arial" panose="020B0604020202020204" pitchFamily="34" charset="0"/>
                <a:cs typeface="Arial" panose="020B060402020202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916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63" name="矩形 8"/>
          <p:cNvSpPr/>
          <p:nvPr/>
        </p:nvSpPr>
        <p:spPr>
          <a:xfrm>
            <a:off x="107504" y="378217"/>
            <a:ext cx="9011607"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Constant current source made from transistor</a:t>
            </a:r>
            <a:endParaRPr altLang="zh-CN" b="1" dirty="0" sz="20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164" name="矩形 8"/>
          <p:cNvSpPr/>
          <p:nvPr/>
        </p:nvSpPr>
        <p:spPr>
          <a:xfrm>
            <a:off x="4709456" y="1046058"/>
            <a:ext cx="4148600" cy="461665"/>
          </a:xfrm>
          <a:prstGeom prst="rect"/>
          <a:solidFill>
            <a:schemeClr val="accent4">
              <a:lumMod val="20000"/>
              <a:lumOff val="80000"/>
            </a:schemeClr>
          </a:solidFill>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Output curve of transistor</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grpSp>
        <p:nvGrpSpPr>
          <p:cNvPr id="154" name="组合 213"/>
          <p:cNvGrpSpPr/>
          <p:nvPr/>
        </p:nvGrpSpPr>
        <p:grpSpPr>
          <a:xfrm>
            <a:off x="502969" y="2175565"/>
            <a:ext cx="3598896" cy="2435588"/>
            <a:chOff x="587675" y="2477254"/>
            <a:chExt cx="3598896" cy="2435588"/>
          </a:xfrm>
        </p:grpSpPr>
        <p:grpSp>
          <p:nvGrpSpPr>
            <p:cNvPr id="155" name="组合 214"/>
            <p:cNvGrpSpPr/>
            <p:nvPr/>
          </p:nvGrpSpPr>
          <p:grpSpPr>
            <a:xfrm>
              <a:off x="587675" y="2477254"/>
              <a:ext cx="3581850" cy="2435588"/>
              <a:chOff x="607739" y="1952426"/>
              <a:chExt cx="3581850" cy="2435588"/>
            </a:xfrm>
          </p:grpSpPr>
          <p:grpSp>
            <p:nvGrpSpPr>
              <p:cNvPr id="156" name="组合 220"/>
              <p:cNvGrpSpPr/>
              <p:nvPr/>
            </p:nvGrpSpPr>
            <p:grpSpPr>
              <a:xfrm>
                <a:off x="966683" y="1952426"/>
                <a:ext cx="2875232" cy="2435588"/>
                <a:chOff x="966683" y="1952426"/>
                <a:chExt cx="2875232" cy="2435588"/>
              </a:xfrm>
            </p:grpSpPr>
            <p:grpSp>
              <p:nvGrpSpPr>
                <p:cNvPr id="157" name="Group 1096"/>
                <p:cNvGrpSpPr/>
                <p:nvPr/>
              </p:nvGrpSpPr>
              <p:grpSpPr bwMode="auto">
                <a:xfrm>
                  <a:off x="966684" y="2211962"/>
                  <a:ext cx="1495828" cy="2166961"/>
                  <a:chOff x="3855" y="2487"/>
                  <a:chExt cx="1052" cy="1524"/>
                </a:xfrm>
              </p:grpSpPr>
              <p:sp>
                <p:nvSpPr>
                  <p:cNvPr id="104916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66" name="Line 1073"/>
                  <p:cNvSpPr>
                    <a:spLocks noChangeShapeType="1"/>
                  </p:cNvSpPr>
                  <p:nvPr/>
                </p:nvSpPr>
                <p:spPr bwMode="auto">
                  <a:xfrm flipH="1">
                    <a:off x="3855" y="3080"/>
                    <a:ext cx="8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6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6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69"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70" name="Line 1077"/>
                  <p:cNvSpPr>
                    <a:spLocks noChangeShapeType="1"/>
                  </p:cNvSpPr>
                  <p:nvPr/>
                </p:nvSpPr>
                <p:spPr bwMode="auto">
                  <a:xfrm>
                    <a:off x="4897" y="3334"/>
                    <a:ext cx="0" cy="67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5747" name="直接箭头连接符 227"/>
                <p:cNvCxnSpPr>
                  <a:cxnSpLocks/>
                </p:cNvCxnSpPr>
                <p:nvPr/>
              </p:nvCxnSpPr>
              <p:spPr>
                <a:xfrm>
                  <a:off x="1538120" y="2894713"/>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748" name="直接箭头连接符 228"/>
                <p:cNvCxnSpPr>
                  <a:cxnSpLocks/>
                </p:cNvCxnSpPr>
                <p:nvPr/>
              </p:nvCxnSpPr>
              <p:spPr>
                <a:xfrm>
                  <a:off x="2343617" y="2164196"/>
                  <a:ext cx="4845" cy="43031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171" name="文本框 229"/>
                <p:cNvSpPr txBox="1"/>
                <p:nvPr/>
              </p:nvSpPr>
              <p:spPr>
                <a:xfrm>
                  <a:off x="1951112" y="1952426"/>
                  <a:ext cx="723149" cy="535940"/>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172" name="文本框 231"/>
                <p:cNvSpPr txBox="1"/>
                <p:nvPr/>
              </p:nvSpPr>
              <p:spPr>
                <a:xfrm>
                  <a:off x="1921665" y="3508020"/>
                  <a:ext cx="464881" cy="535939"/>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5749" name="直接箭头连接符 232"/>
                <p:cNvCxnSpPr>
                  <a:cxnSpLocks/>
                </p:cNvCxnSpPr>
                <p:nvPr/>
              </p:nvCxnSpPr>
              <p:spPr>
                <a:xfrm flipH="1">
                  <a:off x="2319788" y="3546090"/>
                  <a:ext cx="6601" cy="44192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173" name="Line 1073"/>
                <p:cNvSpPr>
                  <a:spLocks noChangeShapeType="1"/>
                </p:cNvSpPr>
                <p:nvPr/>
              </p:nvSpPr>
              <p:spPr bwMode="auto">
                <a:xfrm flipH="1">
                  <a:off x="966683" y="4161924"/>
                  <a:ext cx="28147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74" name="Line 1073"/>
                <p:cNvSpPr>
                  <a:spLocks noChangeShapeType="1"/>
                </p:cNvSpPr>
                <p:nvPr/>
              </p:nvSpPr>
              <p:spPr bwMode="auto">
                <a:xfrm flipH="1">
                  <a:off x="2435922" y="2211963"/>
                  <a:ext cx="1345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75" name="椭圆 235"/>
                <p:cNvSpPr/>
                <p:nvPr/>
              </p:nvSpPr>
              <p:spPr>
                <a:xfrm>
                  <a:off x="3755636" y="21604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76" name="椭圆 236"/>
                <p:cNvSpPr/>
                <p:nvPr/>
              </p:nvSpPr>
              <p:spPr>
                <a:xfrm>
                  <a:off x="3762220" y="412030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77" name="文本框 237"/>
                <p:cNvSpPr txBox="1"/>
                <p:nvPr/>
              </p:nvSpPr>
              <p:spPr>
                <a:xfrm>
                  <a:off x="2417756" y="3119171"/>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49178" name="文本框 238"/>
                <p:cNvSpPr txBox="1"/>
                <p:nvPr/>
              </p:nvSpPr>
              <p:spPr>
                <a:xfrm>
                  <a:off x="2388364" y="241896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179" name="文本框 239"/>
                <p:cNvSpPr txBox="1"/>
                <p:nvPr/>
              </p:nvSpPr>
              <p:spPr>
                <a:xfrm>
                  <a:off x="1754939" y="2993505"/>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750" name="直接连接符 240"/>
                <p:cNvCxnSpPr>
                  <a:cxnSpLocks/>
                </p:cNvCxnSpPr>
                <p:nvPr/>
              </p:nvCxnSpPr>
              <p:spPr>
                <a:xfrm flipV="1">
                  <a:off x="2225287" y="438794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180" name="椭圆 241"/>
                <p:cNvSpPr/>
                <p:nvPr/>
              </p:nvSpPr>
              <p:spPr>
                <a:xfrm>
                  <a:off x="2414251"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81" name="文本框 221"/>
              <p:cNvSpPr txBox="1"/>
              <p:nvPr/>
            </p:nvSpPr>
            <p:spPr>
              <a:xfrm>
                <a:off x="607739" y="3358384"/>
                <a:ext cx="686870"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BE</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182" name="文本框 222"/>
              <p:cNvSpPr txBox="1"/>
              <p:nvPr/>
            </p:nvSpPr>
            <p:spPr>
              <a:xfrm>
                <a:off x="747785" y="3044953"/>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183" name="文本框 223"/>
              <p:cNvSpPr txBox="1"/>
              <p:nvPr/>
            </p:nvSpPr>
            <p:spPr>
              <a:xfrm>
                <a:off x="781711" y="378835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184" name="文本框 224"/>
              <p:cNvSpPr txBox="1"/>
              <p:nvPr/>
            </p:nvSpPr>
            <p:spPr>
              <a:xfrm>
                <a:off x="1204580" y="2597507"/>
                <a:ext cx="500681" cy="535940"/>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49185" name="文本框 225"/>
              <p:cNvSpPr txBox="1"/>
              <p:nvPr/>
            </p:nvSpPr>
            <p:spPr>
              <a:xfrm>
                <a:off x="3462781" y="2880629"/>
                <a:ext cx="726808"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CE</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186" name="椭圆 215"/>
            <p:cNvSpPr/>
            <p:nvPr/>
          </p:nvSpPr>
          <p:spPr>
            <a:xfrm>
              <a:off x="864792" y="3544568"/>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87" name="椭圆 216"/>
            <p:cNvSpPr/>
            <p:nvPr/>
          </p:nvSpPr>
          <p:spPr>
            <a:xfrm>
              <a:off x="861119" y="4650231"/>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88" name="文本框 217"/>
            <p:cNvSpPr txBox="1"/>
            <p:nvPr/>
          </p:nvSpPr>
          <p:spPr>
            <a:xfrm>
              <a:off x="3599508" y="2728288"/>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189" name="文本框 218"/>
            <p:cNvSpPr txBox="1"/>
            <p:nvPr/>
          </p:nvSpPr>
          <p:spPr>
            <a:xfrm>
              <a:off x="3642447" y="425956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cxnSp>
        <p:nvCxnSpPr>
          <p:cNvPr id="3145751" name="直接连接符 7"/>
          <p:cNvCxnSpPr>
            <a:cxnSpLocks/>
            <a:endCxn id="1049194" idx="5"/>
          </p:cNvCxnSpPr>
          <p:nvPr/>
        </p:nvCxnSpPr>
        <p:spPr>
          <a:xfrm flipV="1">
            <a:off x="4891218" y="2575934"/>
            <a:ext cx="1904209" cy="209903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58" name="组合 8"/>
          <p:cNvGrpSpPr/>
          <p:nvPr/>
        </p:nvGrpSpPr>
        <p:grpSpPr>
          <a:xfrm>
            <a:off x="4485369" y="1490980"/>
            <a:ext cx="4357443" cy="3719932"/>
            <a:chOff x="4485369" y="1490980"/>
            <a:chExt cx="4357443" cy="3719932"/>
          </a:xfrm>
        </p:grpSpPr>
        <p:grpSp>
          <p:nvGrpSpPr>
            <p:cNvPr id="159" name="组合 98"/>
            <p:cNvGrpSpPr/>
            <p:nvPr/>
          </p:nvGrpSpPr>
          <p:grpSpPr>
            <a:xfrm>
              <a:off x="4485369" y="1490980"/>
              <a:ext cx="4357443" cy="3719932"/>
              <a:chOff x="4556279" y="1861392"/>
              <a:chExt cx="4357443" cy="3719932"/>
            </a:xfrm>
          </p:grpSpPr>
          <p:grpSp>
            <p:nvGrpSpPr>
              <p:cNvPr id="160" name="组合 130"/>
              <p:cNvGrpSpPr/>
              <p:nvPr/>
            </p:nvGrpSpPr>
            <p:grpSpPr>
              <a:xfrm>
                <a:off x="4556279" y="1861392"/>
                <a:ext cx="4357443" cy="3719932"/>
                <a:chOff x="4362014" y="2639864"/>
                <a:chExt cx="4357443" cy="3719932"/>
              </a:xfrm>
            </p:grpSpPr>
            <p:cxnSp>
              <p:nvCxnSpPr>
                <p:cNvPr id="3145752" name="直接箭头连接符 207"/>
                <p:cNvCxnSpPr>
                  <a:cxnSpLocks/>
                </p:cNvCxnSpPr>
                <p:nvPr/>
              </p:nvCxnSpPr>
              <p:spPr>
                <a:xfrm flipV="1">
                  <a:off x="4767863" y="2824843"/>
                  <a:ext cx="0" cy="300302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53" name="直接箭头连接符 208"/>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190" name="文本框 209"/>
                <p:cNvSpPr txBox="1"/>
                <p:nvPr/>
              </p:nvSpPr>
              <p:spPr>
                <a:xfrm>
                  <a:off x="4362014" y="2639864"/>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49191" name="文本框 211"/>
                <p:cNvSpPr txBox="1"/>
                <p:nvPr/>
              </p:nvSpPr>
              <p:spPr>
                <a:xfrm>
                  <a:off x="7958759" y="5823857"/>
                  <a:ext cx="760698"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cxnSp>
            <p:nvCxnSpPr>
              <p:cNvPr id="3145754" name="直接连接符 203"/>
              <p:cNvCxnSpPr>
                <a:cxnSpLocks/>
              </p:cNvCxnSpPr>
              <p:nvPr/>
            </p:nvCxnSpPr>
            <p:spPr>
              <a:xfrm flipV="1">
                <a:off x="4962128" y="3134584"/>
                <a:ext cx="476650" cy="1921685"/>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61" name="组合 142"/>
              <p:cNvGrpSpPr/>
              <p:nvPr/>
            </p:nvGrpSpPr>
            <p:grpSpPr>
              <a:xfrm>
                <a:off x="5399825" y="2918170"/>
                <a:ext cx="3047489" cy="775307"/>
                <a:chOff x="5432483" y="2580708"/>
                <a:chExt cx="3047489" cy="775307"/>
              </a:xfrm>
            </p:grpSpPr>
            <p:sp>
              <p:nvSpPr>
                <p:cNvPr id="1049192" name="弧形 201"/>
                <p:cNvSpPr/>
                <p:nvPr/>
              </p:nvSpPr>
              <p:spPr>
                <a:xfrm flipH="1">
                  <a:off x="5432483" y="2584149"/>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55" name="直接连接符 202"/>
                <p:cNvCxnSpPr>
                  <a:cxnSpLocks/>
                </p:cNvCxnSpPr>
                <p:nvPr/>
              </p:nvCxnSpPr>
              <p:spPr>
                <a:xfrm>
                  <a:off x="5876332" y="2580708"/>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1049193" name="矩形 8"/>
            <p:cNvSpPr/>
            <p:nvPr/>
          </p:nvSpPr>
          <p:spPr>
            <a:xfrm>
              <a:off x="6755314" y="2551199"/>
              <a:ext cx="63853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Q</a:t>
              </a:r>
              <a:endParaRPr altLang="zh-CN" b="1" dirty="0" sz="20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194" name="椭圆 250"/>
            <p:cNvSpPr/>
            <p:nvPr/>
          </p:nvSpPr>
          <p:spPr>
            <a:xfrm flipH="1">
              <a:off x="6783756" y="250791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95" name="文本框 251"/>
            <p:cNvSpPr txBox="1"/>
            <p:nvPr/>
          </p:nvSpPr>
          <p:spPr>
            <a:xfrm>
              <a:off x="4564045" y="4538739"/>
              <a:ext cx="50068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grpSp>
      <p:cxnSp>
        <p:nvCxnSpPr>
          <p:cNvPr id="3145756" name="直接连接符 252"/>
          <p:cNvCxnSpPr>
            <a:cxnSpLocks/>
          </p:cNvCxnSpPr>
          <p:nvPr/>
        </p:nvCxnSpPr>
        <p:spPr>
          <a:xfrm flipV="1">
            <a:off x="4891217" y="2551140"/>
            <a:ext cx="1878318" cy="17918"/>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196" name="矩形 253"/>
          <p:cNvSpPr>
            <a:spLocks noChangeAspect="1" noMove="1" noResize="1" noRot="1" noAdjustHandles="1" noEditPoints="1" noChangeArrowheads="1" noChangeShapeType="1" noTextEdit="1"/>
          </p:cNvSpPr>
          <p:nvPr/>
        </p:nvSpPr>
        <p:spPr>
          <a:xfrm>
            <a:off x="5952536" y="3345908"/>
            <a:ext cx="580920" cy="846642"/>
          </a:xfrm>
          <a:prstGeom prst="rect"/>
          <a:blipFill>
            <a:blip xmlns:r="http://schemas.openxmlformats.org/officeDocument/2006/relationships" r:embed="rId1"/>
            <a:stretch>
              <a:fillRect r="-3125"/>
            </a:stretch>
          </a:blipFill>
        </p:spPr>
        <p:txBody>
          <a:bodyPr/>
          <a:p>
            <a:r>
              <a:rPr altLang="en-US" lang="zh-CN">
                <a:noFill/>
              </a:rPr>
              <a:t> </a:t>
            </a:r>
          </a:p>
        </p:txBody>
      </p:sp>
      <p:sp>
        <p:nvSpPr>
          <p:cNvPr id="1049197" name="矩形 254"/>
          <p:cNvSpPr>
            <a:spLocks noChangeAspect="1" noMove="1" noResize="1" noRot="1" noAdjustHandles="1" noEditPoints="1" noChangeArrowheads="1" noChangeShapeType="1" noTextEdit="1"/>
          </p:cNvSpPr>
          <p:nvPr/>
        </p:nvSpPr>
        <p:spPr>
          <a:xfrm>
            <a:off x="5391899" y="1659356"/>
            <a:ext cx="580920" cy="846642"/>
          </a:xfrm>
          <a:prstGeom prst="rect"/>
          <a:blipFill>
            <a:blip xmlns:r="http://schemas.openxmlformats.org/officeDocument/2006/relationships" r:embed="rId2"/>
            <a:stretch>
              <a:fillRect/>
            </a:stretch>
          </a:blipFill>
        </p:spPr>
        <p:txBody>
          <a:bodyPr/>
          <a:p>
            <a:r>
              <a:rPr altLang="en-US" lang="zh-CN">
                <a:noFill/>
              </a:rPr>
              <a:t> </a:t>
            </a:r>
          </a:p>
        </p:txBody>
      </p:sp>
      <p:sp>
        <p:nvSpPr>
          <p:cNvPr id="1049198" name="矩形 8"/>
          <p:cNvSpPr/>
          <p:nvPr/>
        </p:nvSpPr>
        <p:spPr>
          <a:xfrm>
            <a:off x="1650170" y="5046726"/>
            <a:ext cx="2993858" cy="535940"/>
          </a:xfrm>
          <a:prstGeom prst="rect"/>
        </p:spPr>
        <p:txBody>
          <a:bodyPr wrap="square">
            <a:spAutoFit/>
          </a:bodyPr>
          <a:p>
            <a:pPr algn="ctr"/>
            <a:r>
              <a:rPr altLang="zh-CN" b="1" dirty="0" sz="2400" kumimoji="1" lang="en-US" smtClean="0">
                <a:latin typeface="Arial" panose="020B0604020202020204" pitchFamily="34" charset="0"/>
                <a:cs typeface="Arial" panose="020B0604020202020204" pitchFamily="34" charset="0"/>
              </a:rPr>
              <a:t>DC resistance: </a:t>
            </a: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CE</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199" name="矩形 8"/>
          <p:cNvSpPr/>
          <p:nvPr/>
        </p:nvSpPr>
        <p:spPr>
          <a:xfrm>
            <a:off x="4519953" y="5043822"/>
            <a:ext cx="2993858" cy="535940"/>
          </a:xfrm>
          <a:prstGeom prst="rect"/>
        </p:spPr>
        <p:txBody>
          <a:bodyPr wrap="square">
            <a:spAutoFit/>
          </a:bodyPr>
          <a:p>
            <a:pPr algn="ctr"/>
            <a:r>
              <a:rPr altLang="zh-CN" b="1" dirty="0" sz="2400" kumimoji="1" lang="en-US" smtClean="0">
                <a:latin typeface="Arial" panose="020B0604020202020204" pitchFamily="34" charset="0"/>
                <a:cs typeface="Arial" panose="020B0604020202020204" pitchFamily="34" charset="0"/>
              </a:rPr>
              <a:t>AC resistance: </a:t>
            </a:r>
            <a:r>
              <a:rPr altLang="zh-CN" b="1" dirty="0" sz="2400" i="1" kumimoji="1" lang="en-US" err="1" smtClean="0">
                <a:latin typeface="Arial" panose="020B0604020202020204" pitchFamily="34" charset="0"/>
                <a:cs typeface="Arial" panose="020B0604020202020204" pitchFamily="34" charset="0"/>
              </a:rPr>
              <a:t>r</a:t>
            </a:r>
            <a:r>
              <a:rPr altLang="zh-CN" baseline="-25000" b="1" dirty="0" sz="2400" kumimoji="1" lang="en-US" err="1" smtClean="0">
                <a:latin typeface="Arial" panose="020B0604020202020204" pitchFamily="34" charset="0"/>
                <a:cs typeface="Arial" panose="020B0604020202020204" pitchFamily="34" charset="0"/>
              </a:rPr>
              <a:t>ce</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200" name="文本框 257"/>
          <p:cNvSpPr txBox="1"/>
          <p:nvPr/>
        </p:nvSpPr>
        <p:spPr>
          <a:xfrm>
            <a:off x="8359663" y="2248632"/>
            <a:ext cx="604817"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BQ</a:t>
            </a:r>
            <a:endParaRPr altLang="en-US" b="1" dirty="0" sz="2400" lang="zh-CN">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920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05" name="矩形 8"/>
          <p:cNvSpPr/>
          <p:nvPr/>
        </p:nvSpPr>
        <p:spPr>
          <a:xfrm>
            <a:off x="107504" y="378217"/>
            <a:ext cx="9011607" cy="535940"/>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Use constant current source to replace </a:t>
            </a:r>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R</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E</a:t>
            </a:r>
            <a:endParaRPr altLang="zh-CN" b="1" dirty="0" sz="20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grpSp>
        <p:nvGrpSpPr>
          <p:cNvPr id="165" name="组合 4"/>
          <p:cNvGrpSpPr/>
          <p:nvPr/>
        </p:nvGrpSpPr>
        <p:grpSpPr>
          <a:xfrm>
            <a:off x="48781" y="1128944"/>
            <a:ext cx="5479991" cy="4796492"/>
            <a:chOff x="1873311" y="1122093"/>
            <a:chExt cx="5479991" cy="4796492"/>
          </a:xfrm>
        </p:grpSpPr>
        <p:sp>
          <p:nvSpPr>
            <p:cNvPr id="1049206" name="文本框 196"/>
            <p:cNvSpPr txBox="1"/>
            <p:nvPr/>
          </p:nvSpPr>
          <p:spPr>
            <a:xfrm>
              <a:off x="3327191" y="4722392"/>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grpSp>
          <p:nvGrpSpPr>
            <p:cNvPr id="166" name="组合 1"/>
            <p:cNvGrpSpPr/>
            <p:nvPr/>
          </p:nvGrpSpPr>
          <p:grpSpPr>
            <a:xfrm>
              <a:off x="1873311" y="1122093"/>
              <a:ext cx="5479991" cy="4796492"/>
              <a:chOff x="1793726" y="836867"/>
              <a:chExt cx="5479991" cy="4796492"/>
            </a:xfrm>
          </p:grpSpPr>
          <p:grpSp>
            <p:nvGrpSpPr>
              <p:cNvPr id="167" name="组合 91"/>
              <p:cNvGrpSpPr/>
              <p:nvPr/>
            </p:nvGrpSpPr>
            <p:grpSpPr>
              <a:xfrm>
                <a:off x="1793726" y="836867"/>
                <a:ext cx="5479991" cy="4796492"/>
                <a:chOff x="1873311" y="1406134"/>
                <a:chExt cx="5479991" cy="4796492"/>
              </a:xfrm>
            </p:grpSpPr>
            <p:sp>
              <p:nvSpPr>
                <p:cNvPr id="1049207" name="Line 1076"/>
                <p:cNvSpPr>
                  <a:spLocks noChangeShapeType="1"/>
                </p:cNvSpPr>
                <p:nvPr/>
              </p:nvSpPr>
              <p:spPr bwMode="auto">
                <a:xfrm flipV="1">
                  <a:off x="4273747" y="3233225"/>
                  <a:ext cx="0" cy="20551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68" name="组合 93"/>
                <p:cNvGrpSpPr/>
                <p:nvPr/>
              </p:nvGrpSpPr>
              <p:grpSpPr>
                <a:xfrm>
                  <a:off x="1873311" y="1406134"/>
                  <a:ext cx="5479991" cy="4796492"/>
                  <a:chOff x="1938498" y="1406028"/>
                  <a:chExt cx="5479991" cy="4796492"/>
                </a:xfrm>
              </p:grpSpPr>
              <p:grpSp>
                <p:nvGrpSpPr>
                  <p:cNvPr id="169" name="组合 101"/>
                  <p:cNvGrpSpPr/>
                  <p:nvPr/>
                </p:nvGrpSpPr>
                <p:grpSpPr>
                  <a:xfrm>
                    <a:off x="1938498" y="1406028"/>
                    <a:ext cx="5479991" cy="4796492"/>
                    <a:chOff x="1938498" y="1406028"/>
                    <a:chExt cx="5479991" cy="4796492"/>
                  </a:xfrm>
                </p:grpSpPr>
                <p:grpSp>
                  <p:nvGrpSpPr>
                    <p:cNvPr id="170" name="组合 106"/>
                    <p:cNvGrpSpPr/>
                    <p:nvPr/>
                  </p:nvGrpSpPr>
                  <p:grpSpPr>
                    <a:xfrm>
                      <a:off x="1938498" y="1406028"/>
                      <a:ext cx="5479991" cy="4796492"/>
                      <a:chOff x="1942832" y="1419029"/>
                      <a:chExt cx="5479991" cy="4796492"/>
                    </a:xfrm>
                  </p:grpSpPr>
                  <p:grpSp>
                    <p:nvGrpSpPr>
                      <p:cNvPr id="171" name="组合 129"/>
                      <p:cNvGrpSpPr/>
                      <p:nvPr/>
                    </p:nvGrpSpPr>
                    <p:grpSpPr>
                      <a:xfrm>
                        <a:off x="1942832" y="1419029"/>
                        <a:ext cx="4681689" cy="2824927"/>
                        <a:chOff x="3616554" y="2313814"/>
                        <a:chExt cx="4681689" cy="2824927"/>
                      </a:xfrm>
                    </p:grpSpPr>
                    <p:grpSp>
                      <p:nvGrpSpPr>
                        <p:cNvPr id="172" name="组合 131"/>
                        <p:cNvGrpSpPr/>
                        <p:nvPr/>
                      </p:nvGrpSpPr>
                      <p:grpSpPr>
                        <a:xfrm>
                          <a:off x="3616554" y="2563522"/>
                          <a:ext cx="3463130" cy="2214581"/>
                          <a:chOff x="509361" y="987291"/>
                          <a:chExt cx="3463130" cy="2214581"/>
                        </a:xfrm>
                      </p:grpSpPr>
                      <p:grpSp>
                        <p:nvGrpSpPr>
                          <p:cNvPr id="173" name="组合 164"/>
                          <p:cNvGrpSpPr/>
                          <p:nvPr/>
                        </p:nvGrpSpPr>
                        <p:grpSpPr>
                          <a:xfrm>
                            <a:off x="509361" y="987291"/>
                            <a:ext cx="3463130" cy="2214581"/>
                            <a:chOff x="770180" y="1633111"/>
                            <a:chExt cx="3463130" cy="2214581"/>
                          </a:xfrm>
                        </p:grpSpPr>
                        <p:grpSp>
                          <p:nvGrpSpPr>
                            <p:cNvPr id="174" name="组合 169"/>
                            <p:cNvGrpSpPr/>
                            <p:nvPr/>
                          </p:nvGrpSpPr>
                          <p:grpSpPr>
                            <a:xfrm>
                              <a:off x="770180" y="1633111"/>
                              <a:ext cx="3463130" cy="2214581"/>
                              <a:chOff x="503859" y="1537985"/>
                              <a:chExt cx="3463130" cy="2214581"/>
                            </a:xfrm>
                          </p:grpSpPr>
                          <p:grpSp>
                            <p:nvGrpSpPr>
                              <p:cNvPr id="175" name="组合 172"/>
                              <p:cNvGrpSpPr/>
                              <p:nvPr/>
                            </p:nvGrpSpPr>
                            <p:grpSpPr>
                              <a:xfrm>
                                <a:off x="1231152" y="1537985"/>
                                <a:ext cx="2735837" cy="1917185"/>
                                <a:chOff x="1231152" y="1537985"/>
                                <a:chExt cx="2735837" cy="1917185"/>
                              </a:xfrm>
                            </p:grpSpPr>
                            <p:grpSp>
                              <p:nvGrpSpPr>
                                <p:cNvPr id="176" name="Group 1096"/>
                                <p:cNvGrpSpPr/>
                                <p:nvPr/>
                              </p:nvGrpSpPr>
                              <p:grpSpPr bwMode="auto">
                                <a:xfrm>
                                  <a:off x="1231152" y="1537985"/>
                                  <a:ext cx="1231356" cy="1892536"/>
                                  <a:chOff x="4041" y="2013"/>
                                  <a:chExt cx="866" cy="1331"/>
                                </a:xfrm>
                              </p:grpSpPr>
                              <p:sp>
                                <p:nvSpPr>
                                  <p:cNvPr id="104920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09"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1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1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12"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213" name="文本框 177"/>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214"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15"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16" name="矩形 18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17" name="矩形 18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18" name="文本框 182"/>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219" name="文本框 183"/>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sp>
                            <p:nvSpPr>
                              <p:cNvPr id="1049220" name="文本框 173"/>
                              <p:cNvSpPr txBox="1"/>
                              <p:nvPr/>
                            </p:nvSpPr>
                            <p:spPr>
                              <a:xfrm>
                                <a:off x="503859" y="3216627"/>
                                <a:ext cx="592729"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a:solidFill>
                                      <a:schemeClr val="accent2"/>
                                    </a:solidFill>
                                    <a:latin typeface="Arial" panose="020B0604020202020204" pitchFamily="34" charset="0"/>
                                    <a:cs typeface="Arial" panose="020B0604020202020204" pitchFamily="34" charset="0"/>
                                  </a:rPr>
                                  <a:t>I</a:t>
                                </a:r>
                                <a:r>
                                  <a:rPr altLang="zh-CN" baseline="-25000" b="1" dirty="0" sz="2400" lang="en-US" smtClean="0">
                                    <a:solidFill>
                                      <a:schemeClr val="accent2"/>
                                    </a:solidFill>
                                    <a:latin typeface="Arial" panose="020B0604020202020204" pitchFamily="34" charset="0"/>
                                    <a:cs typeface="Arial" panose="020B0604020202020204" pitchFamily="34" charset="0"/>
                                  </a:rPr>
                                  <a:t>1</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221" name="文本框 175"/>
                              <p:cNvSpPr txBox="1"/>
                              <p:nvPr/>
                            </p:nvSpPr>
                            <p:spPr>
                              <a:xfrm>
                                <a:off x="2996115" y="2416308"/>
                                <a:ext cx="581726"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49222" name="文本框 170"/>
                            <p:cNvSpPr txBox="1"/>
                            <p:nvPr/>
                          </p:nvSpPr>
                          <p:spPr>
                            <a:xfrm>
                              <a:off x="3037961" y="2387496"/>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223" name="文本框 171"/>
                            <p:cNvSpPr txBox="1"/>
                            <p:nvPr/>
                          </p:nvSpPr>
                          <p:spPr>
                            <a:xfrm>
                              <a:off x="3639433" y="233188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224" name="椭圆 168"/>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77" name="组合 132"/>
                        <p:cNvGrpSpPr/>
                        <p:nvPr/>
                      </p:nvGrpSpPr>
                      <p:grpSpPr>
                        <a:xfrm flipH="1">
                          <a:off x="6548197" y="2313814"/>
                          <a:ext cx="1750046" cy="2166893"/>
                          <a:chOff x="1235233" y="737583"/>
                          <a:chExt cx="1750046" cy="2166893"/>
                        </a:xfrm>
                      </p:grpSpPr>
                      <p:grpSp>
                        <p:nvGrpSpPr>
                          <p:cNvPr id="178" name="组合 141"/>
                          <p:cNvGrpSpPr/>
                          <p:nvPr/>
                        </p:nvGrpSpPr>
                        <p:grpSpPr>
                          <a:xfrm>
                            <a:off x="1235233" y="737583"/>
                            <a:ext cx="1750046" cy="2166893"/>
                            <a:chOff x="1229731" y="1288277"/>
                            <a:chExt cx="1750046" cy="2166893"/>
                          </a:xfrm>
                        </p:grpSpPr>
                        <p:grpSp>
                          <p:nvGrpSpPr>
                            <p:cNvPr id="179" name="Group 1096"/>
                            <p:cNvGrpSpPr/>
                            <p:nvPr/>
                          </p:nvGrpSpPr>
                          <p:grpSpPr bwMode="auto">
                            <a:xfrm>
                              <a:off x="1229731" y="1537985"/>
                              <a:ext cx="1232778" cy="1892536"/>
                              <a:chOff x="4040" y="2013"/>
                              <a:chExt cx="867" cy="1331"/>
                            </a:xfrm>
                          </p:grpSpPr>
                          <p:sp>
                            <p:nvSpPr>
                              <p:cNvPr id="104922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26"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2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2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29"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230" name="文本框 145"/>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231" name="文本框 148"/>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232"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33" name="矩形 15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34" name="矩形 15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35" name="文本框 155"/>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236" name="文本框 157"/>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sp>
                        <p:nvSpPr>
                          <p:cNvPr id="1049237" name="椭圆 140"/>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38" name="Line 1077"/>
                        <p:cNvSpPr>
                          <a:spLocks noChangeShapeType="1"/>
                        </p:cNvSpPr>
                        <p:nvPr/>
                      </p:nvSpPr>
                      <p:spPr bwMode="auto">
                        <a:xfrm flipH="1">
                          <a:off x="6355551" y="4433098"/>
                          <a:ext cx="0" cy="70564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39" name="椭圆 134"/>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40"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41" name="椭圆 136"/>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42" name="文本框 137"/>
                        <p:cNvSpPr txBox="1"/>
                        <p:nvPr/>
                      </p:nvSpPr>
                      <p:spPr>
                        <a:xfrm>
                          <a:off x="5317242" y="3861412"/>
                          <a:ext cx="587063"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T1</a:t>
                          </a:r>
                          <a:endParaRPr altLang="en-US" b="1" dirty="0" sz="2000" lang="zh-CN">
                            <a:latin typeface="Arial" panose="020B0604020202020204" pitchFamily="34" charset="0"/>
                            <a:cs typeface="Arial" panose="020B0604020202020204" pitchFamily="34" charset="0"/>
                          </a:endParaRPr>
                        </a:p>
                      </p:txBody>
                    </p:sp>
                    <p:sp>
                      <p:nvSpPr>
                        <p:cNvPr id="1049243" name="文本框 138"/>
                        <p:cNvSpPr txBox="1"/>
                        <p:nvPr/>
                      </p:nvSpPr>
                      <p:spPr>
                        <a:xfrm>
                          <a:off x="6854280" y="3853097"/>
                          <a:ext cx="587063"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T2</a:t>
                          </a:r>
                          <a:endParaRPr altLang="en-US" b="1" dirty="0" sz="2000" lang="zh-CN">
                            <a:latin typeface="Arial" panose="020B0604020202020204" pitchFamily="34" charset="0"/>
                            <a:cs typeface="Arial" panose="020B0604020202020204" pitchFamily="34" charset="0"/>
                          </a:endParaRPr>
                        </a:p>
                      </p:txBody>
                    </p:sp>
                  </p:grpSp>
                  <p:sp>
                    <p:nvSpPr>
                      <p:cNvPr id="1049244" name="椭圆 116"/>
                      <p:cNvSpPr/>
                      <p:nvPr/>
                    </p:nvSpPr>
                    <p:spPr>
                      <a:xfrm flipH="1">
                        <a:off x="4619341" y="5880650"/>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45" name="文本框 117"/>
                      <p:cNvSpPr txBox="1"/>
                      <p:nvPr/>
                    </p:nvSpPr>
                    <p:spPr>
                      <a:xfrm>
                        <a:off x="6830094" y="3347378"/>
                        <a:ext cx="592729"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I2</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246" name="文本框 118"/>
                      <p:cNvSpPr txBox="1"/>
                      <p:nvPr/>
                    </p:nvSpPr>
                    <p:spPr>
                      <a:xfrm flipH="1">
                        <a:off x="4744315" y="5743082"/>
                        <a:ext cx="688999"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49247" name="Line 1076"/>
                      <p:cNvSpPr>
                        <a:spLocks noChangeShapeType="1"/>
                      </p:cNvSpPr>
                      <p:nvPr/>
                    </p:nvSpPr>
                    <p:spPr bwMode="auto">
                      <a:xfrm flipV="1">
                        <a:off x="2670125" y="3172368"/>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48" name="椭圆 120"/>
                      <p:cNvSpPr/>
                      <p:nvPr/>
                    </p:nvSpPr>
                    <p:spPr>
                      <a:xfrm>
                        <a:off x="2487804" y="346244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49" name="文本框 121"/>
                      <p:cNvSpPr txBox="1"/>
                      <p:nvPr/>
                    </p:nvSpPr>
                    <p:spPr>
                      <a:xfrm>
                        <a:off x="2671883" y="319997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250" name="文本框 122"/>
                      <p:cNvSpPr txBox="1"/>
                      <p:nvPr/>
                    </p:nvSpPr>
                    <p:spPr>
                      <a:xfrm>
                        <a:off x="2691258" y="357821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251" name="Line 1073"/>
                      <p:cNvSpPr>
                        <a:spLocks noChangeShapeType="1"/>
                      </p:cNvSpPr>
                      <p:nvPr/>
                    </p:nvSpPr>
                    <p:spPr bwMode="auto">
                      <a:xfrm>
                        <a:off x="2528202" y="412563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52" name="Line 1076"/>
                      <p:cNvSpPr>
                        <a:spLocks noChangeShapeType="1"/>
                      </p:cNvSpPr>
                      <p:nvPr/>
                    </p:nvSpPr>
                    <p:spPr bwMode="auto">
                      <a:xfrm flipV="1">
                        <a:off x="6615853" y="3182636"/>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53" name="Line 1073"/>
                      <p:cNvSpPr>
                        <a:spLocks noChangeShapeType="1"/>
                      </p:cNvSpPr>
                      <p:nvPr/>
                    </p:nvSpPr>
                    <p:spPr bwMode="auto">
                      <a:xfrm>
                        <a:off x="6473930" y="413590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54" name="椭圆 126"/>
                      <p:cNvSpPr/>
                      <p:nvPr/>
                    </p:nvSpPr>
                    <p:spPr>
                      <a:xfrm>
                        <a:off x="6440442" y="3451630"/>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55" name="文本框 127"/>
                      <p:cNvSpPr txBox="1"/>
                      <p:nvPr/>
                    </p:nvSpPr>
                    <p:spPr>
                      <a:xfrm>
                        <a:off x="6624522" y="3189153"/>
                        <a:ext cx="353190"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256" name="文本框 128"/>
                      <p:cNvSpPr txBox="1"/>
                      <p:nvPr/>
                    </p:nvSpPr>
                    <p:spPr>
                      <a:xfrm>
                        <a:off x="6643896" y="356739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257" name="文本框 107"/>
                    <p:cNvSpPr txBox="1"/>
                    <p:nvPr/>
                  </p:nvSpPr>
                  <p:spPr>
                    <a:xfrm>
                      <a:off x="3162588" y="1928546"/>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cxnSp>
                  <p:nvCxnSpPr>
                    <p:cNvPr id="3145757" name="直接箭头连接符 126"/>
                    <p:cNvCxnSpPr>
                      <a:cxnSpLocks noChangeShapeType="1"/>
                    </p:cNvCxnSpPr>
                    <p:nvPr/>
                  </p:nvCxnSpPr>
                  <p:spPr bwMode="auto">
                    <a:xfrm rot="5400000">
                      <a:off x="3486290" y="2174345"/>
                      <a:ext cx="326955" cy="0"/>
                    </a:xfrm>
                    <a:prstGeom prst="straightConnector1"/>
                    <a:noFill/>
                    <a:ln w="19050" algn="ctr">
                      <a:solidFill>
                        <a:schemeClr val="tx1"/>
                      </a:solidFill>
                      <a:round/>
                      <a:headEnd/>
                      <a:tailEnd type="triangle" w="med" len="med"/>
                    </a:ln>
                  </p:spPr>
                </p:cxnSp>
                <p:sp>
                  <p:nvSpPr>
                    <p:cNvPr id="1049258" name="文本框 109"/>
                    <p:cNvSpPr txBox="1"/>
                    <p:nvPr/>
                  </p:nvSpPr>
                  <p:spPr>
                    <a:xfrm>
                      <a:off x="5656804" y="1907356"/>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cxnSp>
                  <p:nvCxnSpPr>
                    <p:cNvPr id="3145758" name="直接箭头连接符 126"/>
                    <p:cNvCxnSpPr>
                      <a:cxnSpLocks noChangeShapeType="1"/>
                    </p:cNvCxnSpPr>
                    <p:nvPr/>
                  </p:nvCxnSpPr>
                  <p:spPr bwMode="auto">
                    <a:xfrm rot="5400000">
                      <a:off x="5478002" y="2154869"/>
                      <a:ext cx="326955" cy="0"/>
                    </a:xfrm>
                    <a:prstGeom prst="straightConnector1"/>
                    <a:noFill/>
                    <a:ln w="19050" algn="ctr">
                      <a:solidFill>
                        <a:schemeClr val="tx1"/>
                      </a:solidFill>
                      <a:round/>
                      <a:headEnd/>
                      <a:tailEnd type="triangle" w="med" len="med"/>
                    </a:ln>
                  </p:spPr>
                </p:cxnSp>
                <p:sp>
                  <p:nvSpPr>
                    <p:cNvPr id="1049259" name="文本框 111"/>
                    <p:cNvSpPr txBox="1"/>
                    <p:nvPr/>
                  </p:nvSpPr>
                  <p:spPr>
                    <a:xfrm>
                      <a:off x="3865678" y="3631581"/>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759"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49260" name="文本框 113"/>
                    <p:cNvSpPr txBox="1"/>
                    <p:nvPr/>
                  </p:nvSpPr>
                  <p:spPr>
                    <a:xfrm>
                      <a:off x="5150526" y="3626766"/>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760"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49261" name="椭圆 102"/>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62" name="椭圆 103"/>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63" name="文本框 104"/>
                  <p:cNvSpPr txBox="1"/>
                  <p:nvPr/>
                </p:nvSpPr>
                <p:spPr>
                  <a:xfrm>
                    <a:off x="3338513" y="2405374"/>
                    <a:ext cx="58373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49264" name="文本框 105"/>
                  <p:cNvSpPr txBox="1"/>
                  <p:nvPr/>
                </p:nvSpPr>
                <p:spPr>
                  <a:xfrm>
                    <a:off x="5384024" y="2442747"/>
                    <a:ext cx="58373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grpSp>
            <p:sp>
              <p:nvSpPr>
                <p:cNvPr id="1049265" name="椭圆 94"/>
                <p:cNvSpPr/>
                <p:nvPr/>
              </p:nvSpPr>
              <p:spPr>
                <a:xfrm>
                  <a:off x="4211260" y="313196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66" name="Line 1073"/>
                <p:cNvSpPr>
                  <a:spLocks noChangeShapeType="1"/>
                </p:cNvSpPr>
                <p:nvPr/>
              </p:nvSpPr>
              <p:spPr bwMode="auto">
                <a:xfrm>
                  <a:off x="4128593" y="3432113"/>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67" name="文本框 99"/>
                <p:cNvSpPr txBox="1"/>
                <p:nvPr/>
              </p:nvSpPr>
              <p:spPr>
                <a:xfrm>
                  <a:off x="4106213" y="2759221"/>
                  <a:ext cx="581726" cy="472439"/>
                </a:xfrm>
                <a:prstGeom prst="rect"/>
                <a:noFill/>
              </p:spPr>
              <p:txBody>
                <a:bodyPr rtlCol="0" wrap="square">
                  <a:spAutoFit/>
                </a:bodyPr>
                <a:p>
                  <a:r>
                    <a:rPr altLang="zh-CN" b="1" dirty="0" sz="2000" i="1" lang="en-US" smtClean="0">
                      <a:solidFill>
                        <a:schemeClr val="accent2"/>
                      </a:solidFill>
                      <a:latin typeface="Arial" panose="020B0604020202020204" pitchFamily="34" charset="0"/>
                      <a:cs typeface="Arial" panose="020B0604020202020204" pitchFamily="34" charset="0"/>
                    </a:rPr>
                    <a:t>u</a:t>
                  </a:r>
                  <a:r>
                    <a:rPr altLang="zh-CN" baseline="-25000" b="1" dirty="0" sz="2000" lang="en-US" smtClean="0">
                      <a:solidFill>
                        <a:schemeClr val="accent2"/>
                      </a:solidFill>
                      <a:latin typeface="Arial" panose="020B0604020202020204" pitchFamily="34" charset="0"/>
                      <a:cs typeface="Arial" panose="020B0604020202020204" pitchFamily="34" charset="0"/>
                    </a:rPr>
                    <a:t>O1</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268" name="文本框 100"/>
                <p:cNvSpPr txBox="1"/>
                <p:nvPr/>
              </p:nvSpPr>
              <p:spPr>
                <a:xfrm>
                  <a:off x="4208659" y="303632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269" name="Line 1072"/>
              <p:cNvSpPr>
                <a:spLocks noChangeShapeType="1"/>
              </p:cNvSpPr>
              <p:nvPr/>
            </p:nvSpPr>
            <p:spPr bwMode="auto">
              <a:xfrm>
                <a:off x="4229502" y="3653398"/>
                <a:ext cx="0" cy="676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70" name="Line 1073"/>
              <p:cNvSpPr>
                <a:spLocks noChangeShapeType="1"/>
              </p:cNvSpPr>
              <p:nvPr/>
            </p:nvSpPr>
            <p:spPr bwMode="auto">
              <a:xfrm flipH="1">
                <a:off x="2918985" y="3991808"/>
                <a:ext cx="131051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71" name="Line 1074"/>
              <p:cNvSpPr>
                <a:spLocks noChangeShapeType="1"/>
              </p:cNvSpPr>
              <p:nvPr/>
            </p:nvSpPr>
            <p:spPr bwMode="auto">
              <a:xfrm flipV="1">
                <a:off x="4226658" y="3643445"/>
                <a:ext cx="312816"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72" name="Line 1075"/>
              <p:cNvSpPr>
                <a:spLocks noChangeShapeType="1"/>
              </p:cNvSpPr>
              <p:nvPr/>
            </p:nvSpPr>
            <p:spPr bwMode="auto">
              <a:xfrm flipH="1" flipV="1">
                <a:off x="4225237" y="4122622"/>
                <a:ext cx="328456" cy="24456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73" name="Line 1077"/>
              <p:cNvSpPr>
                <a:spLocks noChangeShapeType="1"/>
              </p:cNvSpPr>
              <p:nvPr/>
            </p:nvSpPr>
            <p:spPr bwMode="auto">
              <a:xfrm flipH="1">
                <a:off x="4532723" y="4367187"/>
                <a:ext cx="0" cy="94723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74" name="矩形 142"/>
              <p:cNvSpPr/>
              <p:nvPr/>
            </p:nvSpPr>
            <p:spPr>
              <a:xfrm rot="16200000">
                <a:off x="4357288" y="461005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75" name="Line 1077"/>
              <p:cNvSpPr>
                <a:spLocks noChangeShapeType="1"/>
              </p:cNvSpPr>
              <p:nvPr/>
            </p:nvSpPr>
            <p:spPr bwMode="auto">
              <a:xfrm flipH="1">
                <a:off x="3735469" y="4003005"/>
                <a:ext cx="0" cy="10765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76" name="Line 1073"/>
              <p:cNvSpPr>
                <a:spLocks noChangeShapeType="1"/>
              </p:cNvSpPr>
              <p:nvPr/>
            </p:nvSpPr>
            <p:spPr bwMode="auto">
              <a:xfrm flipH="1">
                <a:off x="3720906" y="5079534"/>
                <a:ext cx="81856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77" name="矩形 147"/>
              <p:cNvSpPr/>
              <p:nvPr/>
            </p:nvSpPr>
            <p:spPr>
              <a:xfrm rot="16200000">
                <a:off x="3559123" y="4500896"/>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78" name="矩形 152"/>
              <p:cNvSpPr/>
              <p:nvPr/>
            </p:nvSpPr>
            <p:spPr>
              <a:xfrm>
                <a:off x="3150644" y="3910545"/>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79" name="Line 1077"/>
              <p:cNvSpPr>
                <a:spLocks noChangeShapeType="1"/>
              </p:cNvSpPr>
              <p:nvPr/>
            </p:nvSpPr>
            <p:spPr bwMode="auto">
              <a:xfrm flipH="1">
                <a:off x="2939529" y="3991809"/>
                <a:ext cx="0" cy="33841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80" name="Line 1073"/>
              <p:cNvSpPr>
                <a:spLocks noChangeShapeType="1"/>
              </p:cNvSpPr>
              <p:nvPr/>
            </p:nvSpPr>
            <p:spPr bwMode="auto">
              <a:xfrm>
                <a:off x="2789398" y="4330218"/>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81" name="文本框 156"/>
              <p:cNvSpPr txBox="1"/>
              <p:nvPr/>
            </p:nvSpPr>
            <p:spPr>
              <a:xfrm>
                <a:off x="4282567" y="3796745"/>
                <a:ext cx="587063"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T3</a:t>
                </a:r>
                <a:endParaRPr altLang="en-US" b="1" dirty="0" sz="2000" lang="zh-CN">
                  <a:latin typeface="Arial" panose="020B0604020202020204" pitchFamily="34" charset="0"/>
                  <a:cs typeface="Arial" panose="020B0604020202020204" pitchFamily="34" charset="0"/>
                </a:endParaRPr>
              </a:p>
            </p:txBody>
          </p:sp>
          <p:sp>
            <p:nvSpPr>
              <p:cNvPr id="1049282" name="文本框 163"/>
              <p:cNvSpPr txBox="1"/>
              <p:nvPr/>
            </p:nvSpPr>
            <p:spPr>
              <a:xfrm>
                <a:off x="4061507" y="4473116"/>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3</a:t>
                </a:r>
                <a:endParaRPr altLang="en-US" b="1" dirty="0" sz="2000" lang="zh-CN">
                  <a:latin typeface="Arial" panose="020B0604020202020204" pitchFamily="34" charset="0"/>
                  <a:cs typeface="Arial" panose="020B0604020202020204" pitchFamily="34" charset="0"/>
                </a:endParaRPr>
              </a:p>
            </p:txBody>
          </p:sp>
          <p:sp>
            <p:nvSpPr>
              <p:cNvPr id="1049283" name="文本框 165"/>
              <p:cNvSpPr txBox="1"/>
              <p:nvPr/>
            </p:nvSpPr>
            <p:spPr>
              <a:xfrm>
                <a:off x="3746282" y="4367187"/>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sp>
            <p:nvSpPr>
              <p:cNvPr id="1049284" name="文本框 166"/>
              <p:cNvSpPr txBox="1"/>
              <p:nvPr/>
            </p:nvSpPr>
            <p:spPr>
              <a:xfrm>
                <a:off x="3157086" y="4023185"/>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grpSp>
        <p:cxnSp>
          <p:nvCxnSpPr>
            <p:cNvPr id="3145761" name="直接箭头连接符 126"/>
            <p:cNvCxnSpPr>
              <a:cxnSpLocks noChangeShapeType="1"/>
            </p:cNvCxnSpPr>
            <p:nvPr/>
          </p:nvCxnSpPr>
          <p:spPr bwMode="auto">
            <a:xfrm>
              <a:off x="3054186" y="4081971"/>
              <a:ext cx="326955" cy="0"/>
            </a:xfrm>
            <a:prstGeom prst="straightConnector1"/>
            <a:noFill/>
            <a:ln w="19050" algn="ctr">
              <a:solidFill>
                <a:schemeClr val="tx1"/>
              </a:solidFill>
              <a:round/>
              <a:headEnd/>
              <a:tailEnd type="triangle" w="med" len="med"/>
            </a:ln>
          </p:spPr>
        </p:cxnSp>
        <p:sp>
          <p:nvSpPr>
            <p:cNvPr id="1049285" name="文本框 174"/>
            <p:cNvSpPr txBox="1"/>
            <p:nvPr/>
          </p:nvSpPr>
          <p:spPr>
            <a:xfrm>
              <a:off x="3032940" y="3656919"/>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1</a:t>
              </a:r>
              <a:endParaRPr altLang="en-US" b="1" dirty="0" sz="2000" lang="zh-CN">
                <a:latin typeface="Arial" panose="020B0604020202020204" pitchFamily="34" charset="0"/>
                <a:cs typeface="Arial" panose="020B0604020202020204" pitchFamily="34" charset="0"/>
              </a:endParaRPr>
            </a:p>
          </p:txBody>
        </p:sp>
        <p:cxnSp>
          <p:nvCxnSpPr>
            <p:cNvPr id="3145762" name="直接箭头连接符 126"/>
            <p:cNvCxnSpPr>
              <a:cxnSpLocks noChangeShapeType="1"/>
            </p:cNvCxnSpPr>
            <p:nvPr/>
          </p:nvCxnSpPr>
          <p:spPr bwMode="auto">
            <a:xfrm rot="5400000">
              <a:off x="3480970" y="4956427"/>
              <a:ext cx="326955" cy="0"/>
            </a:xfrm>
            <a:prstGeom prst="straightConnector1"/>
            <a:noFill/>
            <a:ln w="19050" algn="ctr">
              <a:solidFill>
                <a:schemeClr val="tx1"/>
              </a:solidFill>
              <a:round/>
              <a:headEnd/>
              <a:tailEnd type="triangle" w="med" len="med"/>
            </a:ln>
          </p:spPr>
        </p:cxnSp>
        <p:sp>
          <p:nvSpPr>
            <p:cNvPr id="1049286" name="文本框 197"/>
            <p:cNvSpPr txBox="1"/>
            <p:nvPr/>
          </p:nvSpPr>
          <p:spPr>
            <a:xfrm>
              <a:off x="4778617" y="4738361"/>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E3</a:t>
              </a:r>
              <a:endParaRPr altLang="en-US" b="1" dirty="0" sz="2000" lang="zh-CN">
                <a:latin typeface="Arial" panose="020B0604020202020204" pitchFamily="34" charset="0"/>
                <a:cs typeface="Arial" panose="020B0604020202020204" pitchFamily="34" charset="0"/>
              </a:endParaRPr>
            </a:p>
          </p:txBody>
        </p:sp>
        <p:cxnSp>
          <p:nvCxnSpPr>
            <p:cNvPr id="3145763" name="直接箭头连接符 126"/>
            <p:cNvCxnSpPr>
              <a:cxnSpLocks noChangeShapeType="1"/>
            </p:cNvCxnSpPr>
            <p:nvPr/>
          </p:nvCxnSpPr>
          <p:spPr bwMode="auto">
            <a:xfrm rot="5400000">
              <a:off x="4652203" y="4974993"/>
              <a:ext cx="326955" cy="0"/>
            </a:xfrm>
            <a:prstGeom prst="straightConnector1"/>
            <a:noFill/>
            <a:ln w="19050" algn="ctr">
              <a:solidFill>
                <a:schemeClr val="tx1"/>
              </a:solidFill>
              <a:round/>
              <a:headEnd/>
              <a:tailEnd type="triangle" w="med" len="med"/>
            </a:ln>
          </p:spPr>
        </p:cxnSp>
        <p:sp>
          <p:nvSpPr>
            <p:cNvPr id="1049287" name="文本框 199"/>
            <p:cNvSpPr txBox="1"/>
            <p:nvPr/>
          </p:nvSpPr>
          <p:spPr>
            <a:xfrm>
              <a:off x="4679175" y="3489982"/>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C3</a:t>
              </a:r>
              <a:endParaRPr altLang="en-US" b="1" dirty="0" sz="2000" lang="zh-CN">
                <a:latin typeface="Arial" panose="020B0604020202020204" pitchFamily="34" charset="0"/>
                <a:cs typeface="Arial" panose="020B0604020202020204" pitchFamily="34" charset="0"/>
              </a:endParaRPr>
            </a:p>
          </p:txBody>
        </p:sp>
        <p:cxnSp>
          <p:nvCxnSpPr>
            <p:cNvPr id="3145764" name="直接箭头连接符 126"/>
            <p:cNvCxnSpPr>
              <a:cxnSpLocks noChangeShapeType="1"/>
            </p:cNvCxnSpPr>
            <p:nvPr/>
          </p:nvCxnSpPr>
          <p:spPr bwMode="auto">
            <a:xfrm rot="5400000">
              <a:off x="4552761" y="3726614"/>
              <a:ext cx="326955" cy="0"/>
            </a:xfrm>
            <a:prstGeom prst="straightConnector1"/>
            <a:noFill/>
            <a:ln w="19050" algn="ctr">
              <a:solidFill>
                <a:schemeClr val="tx1"/>
              </a:solidFill>
              <a:round/>
              <a:headEnd/>
              <a:tailEnd type="triangle" w="med" len="med"/>
            </a:ln>
          </p:spPr>
        </p:cxnSp>
        <p:sp>
          <p:nvSpPr>
            <p:cNvPr id="1049288" name="文本框 201"/>
            <p:cNvSpPr txBox="1"/>
            <p:nvPr/>
          </p:nvSpPr>
          <p:spPr>
            <a:xfrm>
              <a:off x="3829528" y="3802372"/>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B3</a:t>
              </a:r>
              <a:endParaRPr altLang="en-US" b="1" dirty="0" sz="2000" lang="zh-CN">
                <a:latin typeface="Arial" panose="020B0604020202020204" pitchFamily="34" charset="0"/>
                <a:cs typeface="Arial" panose="020B0604020202020204" pitchFamily="34" charset="0"/>
              </a:endParaRPr>
            </a:p>
          </p:txBody>
        </p:sp>
        <p:cxnSp>
          <p:nvCxnSpPr>
            <p:cNvPr id="3145765" name="直接箭头连接符 126"/>
            <p:cNvCxnSpPr>
              <a:cxnSpLocks noChangeShapeType="1"/>
            </p:cNvCxnSpPr>
            <p:nvPr/>
          </p:nvCxnSpPr>
          <p:spPr bwMode="auto">
            <a:xfrm>
              <a:off x="3881704" y="4195771"/>
              <a:ext cx="326955" cy="0"/>
            </a:xfrm>
            <a:prstGeom prst="straightConnector1"/>
            <a:noFill/>
            <a:ln w="19050" algn="ctr">
              <a:solidFill>
                <a:schemeClr val="tx1"/>
              </a:solidFill>
              <a:round/>
              <a:headEnd/>
              <a:tailEnd type="triangle" w="med" len="med"/>
            </a:ln>
          </p:spPr>
        </p:cxnSp>
      </p:grpSp>
      <p:sp>
        <p:nvSpPr>
          <p:cNvPr id="1049289" name="矩形 8"/>
          <p:cNvSpPr>
            <a:spLocks noChangeAspect="1" noMove="1" noResize="1" noRot="1" noAdjustHandles="1" noEditPoints="1" noChangeArrowheads="1" noChangeShapeType="1" noTextEdit="1"/>
          </p:cNvSpPr>
          <p:nvPr/>
        </p:nvSpPr>
        <p:spPr>
          <a:xfrm>
            <a:off x="5258304" y="1655873"/>
            <a:ext cx="3309230" cy="830997"/>
          </a:xfrm>
          <a:prstGeom prst="rect"/>
          <a:blipFill>
            <a:blip xmlns:r="http://schemas.openxmlformats.org/officeDocument/2006/relationships" r:embed="rId1"/>
            <a:stretch>
              <a:fillRect l="-3506" t="-5147" r="-6089" b="-16912"/>
            </a:stretch>
          </a:blipFill>
        </p:spPr>
        <p:txBody>
          <a:bodyPr/>
          <a:p>
            <a:r>
              <a:rPr altLang="en-US" lang="zh-CN">
                <a:noFill/>
              </a:rPr>
              <a:t> </a:t>
            </a:r>
          </a:p>
        </p:txBody>
      </p:sp>
      <p:sp>
        <p:nvSpPr>
          <p:cNvPr id="1049290" name="矩形 8"/>
          <p:cNvSpPr/>
          <p:nvPr/>
        </p:nvSpPr>
        <p:spPr>
          <a:xfrm>
            <a:off x="5289233" y="2815247"/>
            <a:ext cx="3652163" cy="535939"/>
          </a:xfrm>
          <a:prstGeom prst="rect"/>
        </p:spPr>
        <p:txBody>
          <a:bodyPr wrap="square">
            <a:spAutoFit/>
          </a:bodyPr>
          <a:p>
            <a:pPr algn="ctr"/>
            <a:r>
              <a:rPr altLang="zh-CN" b="1" dirty="0" sz="2400" kumimoji="1" lang="en-US" smtClean="0">
                <a:latin typeface="Arial" panose="020B0604020202020204" pitchFamily="34" charset="0"/>
                <a:cs typeface="Arial" panose="020B0604020202020204" pitchFamily="34" charset="0"/>
              </a:rPr>
              <a:t>The voltage drop on </a:t>
            </a: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2</a:t>
            </a:r>
            <a:r>
              <a:rPr altLang="zh-CN" b="1" dirty="0" sz="2400" kumimoji="1" lang="en-US" smtClean="0">
                <a:latin typeface="Arial" panose="020B0604020202020204" pitchFamily="34" charset="0"/>
                <a:cs typeface="Arial" panose="020B0604020202020204" pitchFamily="34" charset="0"/>
              </a:rPr>
              <a:t>:</a:t>
            </a:r>
            <a:endParaRPr altLang="zh-CN" baseline="-25000"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291" name="矩形 7"/>
          <p:cNvSpPr>
            <a:spLocks noChangeAspect="1" noMove="1" noResize="1" noRot="1" noAdjustHandles="1" noEditPoints="1" noChangeArrowheads="1" noChangeShapeType="1" noTextEdit="1"/>
          </p:cNvSpPr>
          <p:nvPr/>
        </p:nvSpPr>
        <p:spPr>
          <a:xfrm>
            <a:off x="5345928" y="4436350"/>
            <a:ext cx="3463577" cy="845937"/>
          </a:xfrm>
          <a:prstGeom prst="rect"/>
          <a:blipFill>
            <a:blip xmlns:r="http://schemas.openxmlformats.org/officeDocument/2006/relationships" r:embed="rId2"/>
            <a:stretch>
              <a:fillRect/>
            </a:stretch>
          </a:blipFill>
        </p:spPr>
        <p:txBody>
          <a:bodyPr/>
          <a:p>
            <a:r>
              <a:rPr altLang="en-US" lang="zh-CN">
                <a:noFill/>
              </a:rPr>
              <a:t> </a:t>
            </a:r>
          </a:p>
        </p:txBody>
      </p:sp>
      <p:sp>
        <p:nvSpPr>
          <p:cNvPr id="1049292" name="矩形 2"/>
          <p:cNvSpPr>
            <a:spLocks noChangeAspect="1" noMove="1" noResize="1" noRot="1" noAdjustHandles="1" noEditPoints="1" noChangeArrowheads="1" noChangeShapeType="1" noTextEdit="1"/>
          </p:cNvSpPr>
          <p:nvPr/>
        </p:nvSpPr>
        <p:spPr>
          <a:xfrm>
            <a:off x="5528772" y="3382398"/>
            <a:ext cx="2821350" cy="844205"/>
          </a:xfrm>
          <a:prstGeom prst="rect"/>
          <a:blipFill>
            <a:blip xmlns:r="http://schemas.openxmlformats.org/officeDocument/2006/relationships" r:embed="rId3"/>
            <a:stretch>
              <a:fillRect/>
            </a:stretch>
          </a:blipFill>
        </p:spPr>
        <p:txBody>
          <a:bodyPr/>
          <a:p>
            <a:r>
              <a:rPr altLang="en-US" lang="zh-CN">
                <a:no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929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97" name="矩形 8"/>
          <p:cNvSpPr/>
          <p:nvPr/>
        </p:nvSpPr>
        <p:spPr>
          <a:xfrm>
            <a:off x="611560" y="332656"/>
            <a:ext cx="784887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4.3.2 Current mirror </a:t>
            </a:r>
            <a:r>
              <a:rPr altLang="en-US" b="1" dirty="0" sz="28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镜像电流源</a:t>
            </a:r>
            <a:endParaRPr altLang="zh-CN" b="1" dirty="0" sz="28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49298"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83" name="组合 4"/>
          <p:cNvGrpSpPr/>
          <p:nvPr/>
        </p:nvGrpSpPr>
        <p:grpSpPr>
          <a:xfrm>
            <a:off x="5190859" y="1257709"/>
            <a:ext cx="3041349" cy="3650467"/>
            <a:chOff x="5129899" y="1392494"/>
            <a:chExt cx="3041349" cy="3650467"/>
          </a:xfrm>
        </p:grpSpPr>
        <p:grpSp>
          <p:nvGrpSpPr>
            <p:cNvPr id="184" name="Group 178"/>
            <p:cNvGrpSpPr/>
            <p:nvPr/>
          </p:nvGrpSpPr>
          <p:grpSpPr bwMode="auto">
            <a:xfrm>
              <a:off x="5542598" y="1798111"/>
              <a:ext cx="2138363" cy="3244850"/>
              <a:chOff x="3660" y="559"/>
              <a:chExt cx="1347" cy="2044"/>
            </a:xfrm>
          </p:grpSpPr>
          <p:sp>
            <p:nvSpPr>
              <p:cNvPr id="1049299" name="Freeform 114"/>
              <p:cNvSpPr/>
              <p:nvPr/>
            </p:nvSpPr>
            <p:spPr bwMode="auto">
              <a:xfrm>
                <a:off x="4690" y="1694"/>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300" name="Freeform 116"/>
              <p:cNvSpPr/>
              <p:nvPr/>
            </p:nvSpPr>
            <p:spPr bwMode="auto">
              <a:xfrm>
                <a:off x="4699" y="1954"/>
                <a:ext cx="226" cy="14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9301" name="Freeform 118"/>
              <p:cNvSpPr/>
              <p:nvPr/>
            </p:nvSpPr>
            <p:spPr bwMode="auto">
              <a:xfrm>
                <a:off x="3719" y="1932"/>
                <a:ext cx="214"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9302" name="Line 119"/>
              <p:cNvSpPr>
                <a:spLocks noChangeShapeType="1"/>
              </p:cNvSpPr>
              <p:nvPr/>
            </p:nvSpPr>
            <p:spPr bwMode="auto">
              <a:xfrm flipV="1">
                <a:off x="3938" y="171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303" name="Freeform 120"/>
              <p:cNvSpPr/>
              <p:nvPr/>
            </p:nvSpPr>
            <p:spPr bwMode="auto">
              <a:xfrm>
                <a:off x="3707" y="1699"/>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304" name="Line 121"/>
              <p:cNvSpPr>
                <a:spLocks noChangeShapeType="1"/>
              </p:cNvSpPr>
              <p:nvPr/>
            </p:nvSpPr>
            <p:spPr bwMode="auto">
              <a:xfrm flipH="1">
                <a:off x="3713" y="2464"/>
                <a:ext cx="1220"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305" name="Line 122"/>
              <p:cNvSpPr>
                <a:spLocks noChangeShapeType="1"/>
              </p:cNvSpPr>
              <p:nvPr/>
            </p:nvSpPr>
            <p:spPr bwMode="auto">
              <a:xfrm flipH="1" flipV="1">
                <a:off x="3721" y="2077"/>
                <a:ext cx="0" cy="387"/>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306" name="Line 123"/>
              <p:cNvSpPr>
                <a:spLocks noChangeShapeType="1"/>
              </p:cNvSpPr>
              <p:nvPr/>
            </p:nvSpPr>
            <p:spPr bwMode="auto">
              <a:xfrm flipH="1" flipV="1">
                <a:off x="4927" y="2094"/>
                <a:ext cx="0" cy="382"/>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307" name="Line 124"/>
              <p:cNvSpPr>
                <a:spLocks noChangeShapeType="1"/>
              </p:cNvSpPr>
              <p:nvPr/>
            </p:nvSpPr>
            <p:spPr bwMode="auto">
              <a:xfrm>
                <a:off x="4253" y="2602"/>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308" name="Line 127"/>
              <p:cNvSpPr>
                <a:spLocks noChangeShapeType="1"/>
              </p:cNvSpPr>
              <p:nvPr/>
            </p:nvSpPr>
            <p:spPr bwMode="auto">
              <a:xfrm flipH="1">
                <a:off x="3937" y="1898"/>
                <a:ext cx="76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309" name="Line 128"/>
              <p:cNvSpPr>
                <a:spLocks noChangeShapeType="1"/>
              </p:cNvSpPr>
              <p:nvPr/>
            </p:nvSpPr>
            <p:spPr bwMode="auto">
              <a:xfrm flipH="1" flipV="1">
                <a:off x="3713" y="1121"/>
                <a:ext cx="0" cy="58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310" name="Line 129"/>
              <p:cNvSpPr>
                <a:spLocks noChangeShapeType="1"/>
              </p:cNvSpPr>
              <p:nvPr/>
            </p:nvSpPr>
            <p:spPr bwMode="auto">
              <a:xfrm flipH="1" flipV="1">
                <a:off x="4910" y="756"/>
                <a:ext cx="0" cy="94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311" name="Line 130"/>
              <p:cNvSpPr>
                <a:spLocks noChangeShapeType="1"/>
              </p:cNvSpPr>
              <p:nvPr/>
            </p:nvSpPr>
            <p:spPr bwMode="auto">
              <a:xfrm flipH="1" flipV="1">
                <a:off x="4339" y="1287"/>
                <a:ext cx="0" cy="610"/>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312" name="Line 133"/>
              <p:cNvSpPr>
                <a:spLocks noChangeShapeType="1"/>
              </p:cNvSpPr>
              <p:nvPr/>
            </p:nvSpPr>
            <p:spPr bwMode="auto">
              <a:xfrm flipH="1">
                <a:off x="3721" y="1299"/>
                <a:ext cx="621"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313" name="Line 135"/>
              <p:cNvSpPr>
                <a:spLocks noChangeShapeType="1"/>
              </p:cNvSpPr>
              <p:nvPr/>
            </p:nvSpPr>
            <p:spPr bwMode="auto">
              <a:xfrm flipV="1">
                <a:off x="3713" y="633"/>
                <a:ext cx="0" cy="20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314" name="Rectangle 136"/>
              <p:cNvSpPr>
                <a:spLocks noChangeArrowheads="1"/>
              </p:cNvSpPr>
              <p:nvPr/>
            </p:nvSpPr>
            <p:spPr bwMode="auto">
              <a:xfrm>
                <a:off x="3660" y="842"/>
                <a:ext cx="102" cy="272"/>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315" name="Oval 138"/>
              <p:cNvSpPr>
                <a:spLocks noChangeArrowheads="1"/>
              </p:cNvSpPr>
              <p:nvPr/>
            </p:nvSpPr>
            <p:spPr bwMode="auto">
              <a:xfrm>
                <a:off x="3672" y="559"/>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316" name="Line 139"/>
              <p:cNvSpPr>
                <a:spLocks noChangeShapeType="1"/>
              </p:cNvSpPr>
              <p:nvPr/>
            </p:nvSpPr>
            <p:spPr bwMode="auto">
              <a:xfrm>
                <a:off x="3848" y="86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317" name="Line 148"/>
              <p:cNvSpPr>
                <a:spLocks noChangeShapeType="1"/>
              </p:cNvSpPr>
              <p:nvPr/>
            </p:nvSpPr>
            <p:spPr bwMode="auto">
              <a:xfrm>
                <a:off x="3808" y="1395"/>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318" name="Line 149"/>
              <p:cNvSpPr>
                <a:spLocks noChangeShapeType="1"/>
              </p:cNvSpPr>
              <p:nvPr/>
            </p:nvSpPr>
            <p:spPr bwMode="auto">
              <a:xfrm rot="5400000">
                <a:off x="4160" y="170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319" name="Line 150"/>
              <p:cNvSpPr>
                <a:spLocks noChangeShapeType="1"/>
              </p:cNvSpPr>
              <p:nvPr/>
            </p:nvSpPr>
            <p:spPr bwMode="auto">
              <a:xfrm>
                <a:off x="5007" y="1017"/>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320" name="Rectangle 161"/>
              <p:cNvSpPr>
                <a:spLocks noChangeArrowheads="1"/>
              </p:cNvSpPr>
              <p:nvPr/>
            </p:nvSpPr>
            <p:spPr bwMode="auto">
              <a:xfrm>
                <a:off x="3961" y="2203"/>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sz="2800" kumimoji="1" lang="en-US" smtClean="0">
                    <a:cs typeface="Times New Roman" pitchFamily="18" charset="0"/>
                  </a:rPr>
                  <a:t>–</a:t>
                </a:r>
              </a:p>
            </p:txBody>
          </p:sp>
          <p:sp>
            <p:nvSpPr>
              <p:cNvPr id="1049321" name="Rectangle 162"/>
              <p:cNvSpPr>
                <a:spLocks noChangeArrowheads="1"/>
              </p:cNvSpPr>
              <p:nvPr/>
            </p:nvSpPr>
            <p:spPr bwMode="auto">
              <a:xfrm>
                <a:off x="3942" y="1825"/>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49322" name="Rectangle 163"/>
              <p:cNvSpPr>
                <a:spLocks noChangeArrowheads="1"/>
              </p:cNvSpPr>
              <p:nvPr/>
            </p:nvSpPr>
            <p:spPr bwMode="auto">
              <a:xfrm>
                <a:off x="4495" y="2197"/>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sz="2800" kumimoji="1" lang="en-US" smtClean="0">
                    <a:cs typeface="Times New Roman" pitchFamily="18" charset="0"/>
                  </a:rPr>
                  <a:t>–</a:t>
                </a:r>
              </a:p>
            </p:txBody>
          </p:sp>
          <p:sp>
            <p:nvSpPr>
              <p:cNvPr id="1049323" name="Rectangle 164"/>
              <p:cNvSpPr>
                <a:spLocks noChangeArrowheads="1"/>
              </p:cNvSpPr>
              <p:nvPr/>
            </p:nvSpPr>
            <p:spPr bwMode="auto">
              <a:xfrm>
                <a:off x="4496" y="1833"/>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sz="2800" kumimoji="1" lang="en-US" smtClean="0">
                    <a:cs typeface="Times New Roman" pitchFamily="18" charset="0"/>
                  </a:rPr>
                  <a:t>+</a:t>
                </a:r>
              </a:p>
            </p:txBody>
          </p:sp>
          <p:sp>
            <p:nvSpPr>
              <p:cNvPr id="1049324" name="Line 165"/>
              <p:cNvSpPr>
                <a:spLocks noChangeShapeType="1"/>
              </p:cNvSpPr>
              <p:nvPr/>
            </p:nvSpPr>
            <p:spPr bwMode="auto">
              <a:xfrm rot="-5400000">
                <a:off x="4520" y="1703"/>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325" name="Line 175"/>
              <p:cNvSpPr>
                <a:spLocks noChangeShapeType="1"/>
              </p:cNvSpPr>
              <p:nvPr/>
            </p:nvSpPr>
            <p:spPr bwMode="auto">
              <a:xfrm flipV="1">
                <a:off x="4695" y="170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49326" name="文本框 300"/>
            <p:cNvSpPr txBox="1"/>
            <p:nvPr/>
          </p:nvSpPr>
          <p:spPr>
            <a:xfrm flipH="1">
              <a:off x="5441584" y="1392494"/>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327" name="文本框 301"/>
            <p:cNvSpPr txBox="1"/>
            <p:nvPr/>
          </p:nvSpPr>
          <p:spPr>
            <a:xfrm>
              <a:off x="5129899" y="2259340"/>
              <a:ext cx="388830"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9328" name="文本框 302"/>
            <p:cNvSpPr txBox="1"/>
            <p:nvPr/>
          </p:nvSpPr>
          <p:spPr>
            <a:xfrm>
              <a:off x="5865679" y="2236224"/>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9329" name="文本框 303"/>
            <p:cNvSpPr txBox="1"/>
            <p:nvPr/>
          </p:nvSpPr>
          <p:spPr>
            <a:xfrm>
              <a:off x="5261921" y="366903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T0</a:t>
              </a:r>
              <a:endParaRPr altLang="en-US" b="1" dirty="0" sz="2400" lang="zh-CN">
                <a:latin typeface="Arial" panose="020B0604020202020204" pitchFamily="34" charset="0"/>
                <a:cs typeface="Arial" panose="020B0604020202020204" pitchFamily="34" charset="0"/>
              </a:endParaRPr>
            </a:p>
          </p:txBody>
        </p:sp>
        <p:sp>
          <p:nvSpPr>
            <p:cNvPr id="1049330" name="文本框 304"/>
            <p:cNvSpPr txBox="1"/>
            <p:nvPr/>
          </p:nvSpPr>
          <p:spPr>
            <a:xfrm>
              <a:off x="7316686" y="365801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49331" name="文本框 305"/>
            <p:cNvSpPr txBox="1"/>
            <p:nvPr/>
          </p:nvSpPr>
          <p:spPr>
            <a:xfrm>
              <a:off x="5779383" y="3063378"/>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C0</a:t>
              </a:r>
              <a:endParaRPr altLang="en-US" b="1" dirty="0" sz="2000" lang="zh-CN">
                <a:latin typeface="Arial" panose="020B0604020202020204" pitchFamily="34" charset="0"/>
                <a:cs typeface="Arial" panose="020B0604020202020204" pitchFamily="34" charset="0"/>
              </a:endParaRPr>
            </a:p>
          </p:txBody>
        </p:sp>
        <p:sp>
          <p:nvSpPr>
            <p:cNvPr id="1049332" name="文本框 306"/>
            <p:cNvSpPr txBox="1"/>
            <p:nvPr/>
          </p:nvSpPr>
          <p:spPr>
            <a:xfrm>
              <a:off x="6115152" y="3339117"/>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B0</a:t>
              </a:r>
              <a:endParaRPr altLang="en-US" b="1" dirty="0" sz="2000" lang="zh-CN">
                <a:latin typeface="Arial" panose="020B0604020202020204" pitchFamily="34" charset="0"/>
                <a:cs typeface="Arial" panose="020B0604020202020204" pitchFamily="34" charset="0"/>
              </a:endParaRPr>
            </a:p>
          </p:txBody>
        </p:sp>
        <p:sp>
          <p:nvSpPr>
            <p:cNvPr id="1049333" name="文本框 307"/>
            <p:cNvSpPr txBox="1"/>
            <p:nvPr/>
          </p:nvSpPr>
          <p:spPr>
            <a:xfrm>
              <a:off x="6649332" y="3356799"/>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49334" name="文本框 308"/>
            <p:cNvSpPr txBox="1"/>
            <p:nvPr/>
          </p:nvSpPr>
          <p:spPr>
            <a:xfrm>
              <a:off x="7680959" y="2474993"/>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49335" name="Line 165"/>
            <p:cNvSpPr>
              <a:spLocks noChangeShapeType="1"/>
            </p:cNvSpPr>
            <p:nvPr/>
          </p:nvSpPr>
          <p:spPr bwMode="auto">
            <a:xfrm rot="16200000">
              <a:off x="6406991" y="2669757"/>
              <a:ext cx="0" cy="344488"/>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336" name="Line 122"/>
            <p:cNvSpPr>
              <a:spLocks noChangeShapeType="1"/>
            </p:cNvSpPr>
            <p:nvPr/>
          </p:nvSpPr>
          <p:spPr bwMode="auto">
            <a:xfrm flipH="1" flipV="1">
              <a:off x="6620509" y="4814140"/>
              <a:ext cx="0" cy="22371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337" name="文本框 311"/>
            <p:cNvSpPr txBox="1"/>
            <p:nvPr/>
          </p:nvSpPr>
          <p:spPr>
            <a:xfrm>
              <a:off x="5853398" y="4199513"/>
              <a:ext cx="6972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BE0</a:t>
              </a:r>
              <a:endParaRPr altLang="en-US" b="1" dirty="0" sz="2000" lang="zh-CN">
                <a:latin typeface="Arial" panose="020B0604020202020204" pitchFamily="34" charset="0"/>
                <a:cs typeface="Arial" panose="020B0604020202020204" pitchFamily="34" charset="0"/>
              </a:endParaRPr>
            </a:p>
          </p:txBody>
        </p:sp>
        <p:sp>
          <p:nvSpPr>
            <p:cNvPr id="1049338" name="文本框 312"/>
            <p:cNvSpPr txBox="1"/>
            <p:nvPr/>
          </p:nvSpPr>
          <p:spPr>
            <a:xfrm>
              <a:off x="6721723" y="4214256"/>
              <a:ext cx="6972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BE1</a:t>
              </a:r>
              <a:endParaRPr altLang="en-US" b="1" dirty="0" sz="2000" lang="zh-CN">
                <a:latin typeface="Arial" panose="020B0604020202020204" pitchFamily="34" charset="0"/>
                <a:cs typeface="Arial" panose="020B0604020202020204" pitchFamily="34" charset="0"/>
              </a:endParaRPr>
            </a:p>
          </p:txBody>
        </p:sp>
      </p:grpSp>
      <p:sp>
        <p:nvSpPr>
          <p:cNvPr id="1049339" name="矩形 8"/>
          <p:cNvSpPr/>
          <p:nvPr/>
        </p:nvSpPr>
        <p:spPr>
          <a:xfrm>
            <a:off x="849817" y="1285235"/>
            <a:ext cx="3531044" cy="461665"/>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T0 and T1 are identical</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340" name="矩形 314"/>
          <p:cNvSpPr>
            <a:spLocks noChangeAspect="1" noMove="1" noResize="1" noRot="1" noAdjustHandles="1" noEditPoints="1" noChangeArrowheads="1" noChangeShapeType="1" noTextEdit="1"/>
          </p:cNvSpPr>
          <p:nvPr/>
        </p:nvSpPr>
        <p:spPr>
          <a:xfrm>
            <a:off x="1628370" y="1861304"/>
            <a:ext cx="1973938" cy="461665"/>
          </a:xfrm>
          <a:prstGeom prst="rect"/>
          <a:blipFill>
            <a:blip xmlns:r="http://schemas.openxmlformats.org/officeDocument/2006/relationships" r:embed="rId1"/>
            <a:stretch>
              <a:fillRect l="-309" r="-617" b="-17105"/>
            </a:stretch>
          </a:blipFill>
        </p:spPr>
        <p:txBody>
          <a:bodyPr/>
          <a:p>
            <a:r>
              <a:rPr altLang="en-US" lang="zh-CN">
                <a:noFill/>
              </a:rPr>
              <a:t> </a:t>
            </a:r>
          </a:p>
        </p:txBody>
      </p:sp>
      <p:sp>
        <p:nvSpPr>
          <p:cNvPr id="1049341" name="矩形 317"/>
          <p:cNvSpPr>
            <a:spLocks noChangeAspect="1" noMove="1" noResize="1" noRot="1" noAdjustHandles="1" noEditPoints="1" noChangeArrowheads="1" noChangeShapeType="1" noTextEdit="1"/>
          </p:cNvSpPr>
          <p:nvPr/>
        </p:nvSpPr>
        <p:spPr>
          <a:xfrm>
            <a:off x="1821167" y="4067158"/>
            <a:ext cx="1708416" cy="461665"/>
          </a:xfrm>
          <a:prstGeom prst="rect"/>
          <a:blipFill>
            <a:blip xmlns:r="http://schemas.openxmlformats.org/officeDocument/2006/relationships" r:embed="rId2"/>
            <a:stretch>
              <a:fillRect b="-17105"/>
            </a:stretch>
          </a:blipFill>
        </p:spPr>
        <p:txBody>
          <a:bodyPr/>
          <a:p>
            <a:r>
              <a:rPr altLang="en-US" lang="zh-CN">
                <a:noFill/>
              </a:rPr>
              <a:t> </a:t>
            </a:r>
          </a:p>
        </p:txBody>
      </p:sp>
      <p:sp>
        <p:nvSpPr>
          <p:cNvPr id="1049342" name="矩形 318"/>
          <p:cNvSpPr>
            <a:spLocks noChangeAspect="1" noMove="1" noResize="1" noRot="1" noAdjustHandles="1" noEditPoints="1" noChangeArrowheads="1" noChangeShapeType="1" noTextEdit="1"/>
          </p:cNvSpPr>
          <p:nvPr/>
        </p:nvSpPr>
        <p:spPr>
          <a:xfrm>
            <a:off x="1371283" y="4655254"/>
            <a:ext cx="2322880" cy="461665"/>
          </a:xfrm>
          <a:prstGeom prst="rect"/>
          <a:blipFill>
            <a:blip xmlns:r="http://schemas.openxmlformats.org/officeDocument/2006/relationships" r:embed="rId3"/>
            <a:stretch>
              <a:fillRect b="-2667"/>
            </a:stretch>
          </a:blipFill>
        </p:spPr>
        <p:txBody>
          <a:bodyPr/>
          <a:p>
            <a:r>
              <a:rPr altLang="en-US" lang="zh-CN">
                <a:noFill/>
              </a:rPr>
              <a:t> </a:t>
            </a:r>
          </a:p>
        </p:txBody>
      </p:sp>
      <p:sp>
        <p:nvSpPr>
          <p:cNvPr id="1049343" name="矩形 319"/>
          <p:cNvSpPr>
            <a:spLocks noChangeAspect="1" noMove="1" noResize="1" noRot="1" noAdjustHandles="1" noEditPoints="1" noChangeArrowheads="1" noChangeShapeType="1" noTextEdit="1"/>
          </p:cNvSpPr>
          <p:nvPr/>
        </p:nvSpPr>
        <p:spPr>
          <a:xfrm>
            <a:off x="1371283" y="5249983"/>
            <a:ext cx="2556277" cy="461665"/>
          </a:xfrm>
          <a:prstGeom prst="rect"/>
          <a:blipFill>
            <a:blip xmlns:r="http://schemas.openxmlformats.org/officeDocument/2006/relationships" r:embed="rId4"/>
            <a:stretch>
              <a:fillRect b="-2632"/>
            </a:stretch>
          </a:blipFill>
        </p:spPr>
        <p:txBody>
          <a:bodyPr/>
          <a:p>
            <a:r>
              <a:rPr altLang="en-US" lang="zh-CN">
                <a:noFill/>
              </a:rPr>
              <a:t> </a:t>
            </a:r>
          </a:p>
        </p:txBody>
      </p:sp>
      <p:sp>
        <p:nvSpPr>
          <p:cNvPr id="1049344" name="矩形 320"/>
          <p:cNvSpPr>
            <a:spLocks noChangeAspect="1" noMove="1" noResize="1" noRot="1" noAdjustHandles="1" noEditPoints="1" noChangeArrowheads="1" noChangeShapeType="1" noTextEdit="1"/>
          </p:cNvSpPr>
          <p:nvPr/>
        </p:nvSpPr>
        <p:spPr>
          <a:xfrm>
            <a:off x="1371283" y="5825385"/>
            <a:ext cx="2739020" cy="461665"/>
          </a:xfrm>
          <a:prstGeom prst="rect"/>
          <a:blipFill>
            <a:blip xmlns:r="http://schemas.openxmlformats.org/officeDocument/2006/relationships" r:embed="rId5"/>
            <a:stretch>
              <a:fillRect b="-18667"/>
            </a:stretch>
          </a:blipFill>
        </p:spPr>
        <p:txBody>
          <a:bodyPr/>
          <a:p>
            <a:r>
              <a:rPr altLang="en-US" lang="zh-CN">
                <a:noFill/>
              </a:rPr>
              <a:t> </a:t>
            </a:r>
          </a:p>
        </p:txBody>
      </p:sp>
      <p:sp>
        <p:nvSpPr>
          <p:cNvPr id="1049345" name="矩形 8"/>
          <p:cNvSpPr/>
          <p:nvPr/>
        </p:nvSpPr>
        <p:spPr>
          <a:xfrm>
            <a:off x="4929388" y="5296219"/>
            <a:ext cx="3531044" cy="891540"/>
          </a:xfrm>
          <a:prstGeom prst="rect"/>
        </p:spPr>
        <p:txBody>
          <a:bodyPr wrap="square">
            <a:spAutoFit/>
          </a:bodyPr>
          <a:p>
            <a:pPr algn="just"/>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I</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C0</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and </a:t>
            </a:r>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I</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C1</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are mirror symmetric</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346" name="矩形 322"/>
          <p:cNvSpPr>
            <a:spLocks noChangeAspect="1" noMove="1" noResize="1" noRot="1" noAdjustHandles="1" noEditPoints="1" noChangeArrowheads="1" noChangeShapeType="1" noTextEdit="1"/>
          </p:cNvSpPr>
          <p:nvPr/>
        </p:nvSpPr>
        <p:spPr>
          <a:xfrm>
            <a:off x="1487386" y="2405751"/>
            <a:ext cx="2242730" cy="461665"/>
          </a:xfrm>
          <a:prstGeom prst="rect"/>
          <a:blipFill>
            <a:blip xmlns:r="http://schemas.openxmlformats.org/officeDocument/2006/relationships" r:embed="rId6"/>
            <a:stretch>
              <a:fillRect b="-2667"/>
            </a:stretch>
          </a:blipFill>
        </p:spPr>
        <p:txBody>
          <a:bodyPr/>
          <a:p>
            <a:r>
              <a:rPr altLang="en-US" lang="zh-CN">
                <a:noFill/>
              </a:rPr>
              <a:t> </a:t>
            </a:r>
          </a:p>
        </p:txBody>
      </p:sp>
      <p:sp>
        <p:nvSpPr>
          <p:cNvPr id="1049347" name="矩形 8"/>
          <p:cNvSpPr>
            <a:spLocks noChangeAspect="1" noMove="1" noResize="1" noRot="1" noAdjustHandles="1" noEditPoints="1" noChangeArrowheads="1" noChangeShapeType="1" noTextEdit="1"/>
          </p:cNvSpPr>
          <p:nvPr/>
        </p:nvSpPr>
        <p:spPr>
          <a:xfrm>
            <a:off x="915799" y="3015661"/>
            <a:ext cx="3531044" cy="830997"/>
          </a:xfrm>
          <a:prstGeom prst="rect"/>
          <a:blipFill>
            <a:blip xmlns:r="http://schemas.openxmlformats.org/officeDocument/2006/relationships" r:embed="rId7"/>
            <a:stretch>
              <a:fillRect l="-2591" t="-5147" r="-2763" b="-16912"/>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8">
            <p14:nvContentPartPr>
              <p14:cNvPr id="1049348" name=""/>
              <p14:cNvContentPartPr/>
              <p14:nvPr/>
            </p14:nvContentPartPr>
            <p14:xfrm>
              <a:off x="4115315" y="4336040"/>
              <a:ext cx="84743" cy="78735"/>
            </p14:xfrm>
          </p:contentPart>
        </mc:Choice>
        <mc:Fallback>
          <p:sp>
            <p:nvSpPr>
              <p:cNvPr id="1049348" name=""/>
              <p:cNvSpPr/>
              <p:nvPr/>
            </p:nvSpPr>
            <p:spPr>
              <a:xfrm>
                <a:off x="4115315" y="4336040"/>
                <a:ext cx="84743" cy="78735"/>
              </a:xfrm>
            </p:spPr>
          </p:sp>
        </mc:Fallback>
      </mc:AlternateContent>
      <mc:AlternateContent xmlns:mc="http://schemas.openxmlformats.org/markup-compatibility/2006">
        <mc:Choice xmlns:p14="http://schemas.microsoft.com/office/powerpoint/2010/main" Requires="p14">
          <p:contentPart p14:bwMode="auto" r:id="rId9">
            <p14:nvContentPartPr>
              <p14:cNvPr id="1049349" name=""/>
              <p14:cNvContentPartPr/>
              <p14:nvPr/>
            </p14:nvContentPartPr>
            <p14:xfrm>
              <a:off x="6137219" y="3591150"/>
              <a:ext cx="67589" cy="283994"/>
            </p14:xfrm>
          </p:contentPart>
        </mc:Choice>
        <mc:Fallback>
          <p:sp>
            <p:nvSpPr>
              <p:cNvPr id="1049349" name=""/>
              <p:cNvSpPr/>
              <p:nvPr/>
            </p:nvSpPr>
            <p:spPr>
              <a:xfrm>
                <a:off x="6137219" y="3591150"/>
                <a:ext cx="67589" cy="283994"/>
              </a:xfrm>
            </p:spPr>
          </p:sp>
        </mc:Fallback>
      </mc:AlternateContent>
      <mc:AlternateContent xmlns:mc="http://schemas.openxmlformats.org/markup-compatibility/2006">
        <mc:Choice xmlns:p14="http://schemas.microsoft.com/office/powerpoint/2010/main" Requires="p14">
          <p:contentPart p14:bwMode="auto" r:id="rId10">
            <p14:nvContentPartPr>
              <p14:cNvPr id="1049350" name=""/>
              <p14:cNvContentPartPr/>
              <p14:nvPr/>
            </p14:nvContentPartPr>
            <p14:xfrm>
              <a:off x="5448333" y="3346147"/>
              <a:ext cx="170271" cy="192362"/>
            </p14:xfrm>
          </p:contentPart>
        </mc:Choice>
        <mc:Fallback>
          <p:sp>
            <p:nvSpPr>
              <p:cNvPr id="1049350" name=""/>
              <p:cNvSpPr/>
              <p:nvPr/>
            </p:nvSpPr>
            <p:spPr>
              <a:xfrm>
                <a:off x="5448333" y="3346147"/>
                <a:ext cx="170271" cy="192362"/>
              </a:xfrm>
            </p:spPr>
          </p:sp>
        </mc:Fallback>
      </mc:AlternateContent>
      <mc:AlternateContent xmlns:mc="http://schemas.openxmlformats.org/markup-compatibility/2006">
        <mc:Choice xmlns:p14="http://schemas.microsoft.com/office/powerpoint/2010/main" Requires="p14">
          <p:contentPart p14:bwMode="auto" r:id="rId11">
            <p14:nvContentPartPr>
              <p14:cNvPr id="1049351" name=""/>
              <p14:cNvContentPartPr/>
              <p14:nvPr/>
            </p14:nvContentPartPr>
            <p14:xfrm>
              <a:off x="5436635" y="3992772"/>
              <a:ext cx="187819" cy="112427"/>
            </p14:xfrm>
          </p:contentPart>
        </mc:Choice>
        <mc:Fallback>
          <p:sp>
            <p:nvSpPr>
              <p:cNvPr id="1049351" name=""/>
              <p:cNvSpPr/>
              <p:nvPr/>
            </p:nvSpPr>
            <p:spPr>
              <a:xfrm>
                <a:off x="5436635" y="3992772"/>
                <a:ext cx="187819" cy="112427"/>
              </a:xfrm>
            </p:spPr>
          </p:sp>
        </mc:Fallback>
      </mc:AlternateContent>
      <mc:AlternateContent xmlns:mc="http://schemas.openxmlformats.org/markup-compatibility/2006">
        <mc:Choice xmlns:p14="http://schemas.microsoft.com/office/powerpoint/2010/main" Requires="p14">
          <p:contentPart p14:bwMode="auto" r:id="rId12">
            <p14:nvContentPartPr>
              <p14:cNvPr id="1049352" name=""/>
              <p14:cNvContentPartPr/>
              <p14:nvPr/>
            </p14:nvContentPartPr>
            <p14:xfrm>
              <a:off x="6979480" y="3690581"/>
              <a:ext cx="59141" cy="170266"/>
            </p14:xfrm>
          </p:contentPart>
        </mc:Choice>
        <mc:Fallback>
          <p:sp>
            <p:nvSpPr>
              <p:cNvPr id="1049352" name=""/>
              <p:cNvSpPr/>
              <p:nvPr/>
            </p:nvSpPr>
            <p:spPr>
              <a:xfrm>
                <a:off x="6979480" y="3690581"/>
                <a:ext cx="59141" cy="170266"/>
              </a:xfrm>
            </p:spPr>
          </p:sp>
        </mc:Fallback>
      </mc:AlternateContent>
      <mc:AlternateContent xmlns:mc="http://schemas.openxmlformats.org/markup-compatibility/2006">
        <mc:Choice xmlns:p14="http://schemas.microsoft.com/office/powerpoint/2010/main" Requires="p14">
          <p:contentPart p14:bwMode="auto" r:id="rId13">
            <p14:nvContentPartPr>
              <p14:cNvPr id="1049353" name=""/>
              <p14:cNvContentPartPr/>
              <p14:nvPr/>
            </p14:nvContentPartPr>
            <p14:xfrm>
              <a:off x="7631971" y="3396837"/>
              <a:ext cx="153376" cy="150121"/>
            </p14:xfrm>
          </p:contentPart>
        </mc:Choice>
        <mc:Fallback>
          <p:sp>
            <p:nvSpPr>
              <p:cNvPr id="1049353" name=""/>
              <p:cNvSpPr/>
              <p:nvPr/>
            </p:nvSpPr>
            <p:spPr>
              <a:xfrm>
                <a:off x="7631971" y="3396837"/>
                <a:ext cx="153376" cy="150121"/>
              </a:xfrm>
            </p:spPr>
          </p:sp>
        </mc:Fallback>
      </mc:AlternateContent>
      <mc:AlternateContent xmlns:mc="http://schemas.openxmlformats.org/markup-compatibility/2006">
        <mc:Choice xmlns:p14="http://schemas.microsoft.com/office/powerpoint/2010/main" Requires="p14">
          <p:contentPart p14:bwMode="auto" r:id="rId14">
            <p14:nvContentPartPr>
              <p14:cNvPr id="1049354" name=""/>
              <p14:cNvContentPartPr/>
              <p14:nvPr/>
            </p14:nvContentPartPr>
            <p14:xfrm>
              <a:off x="6961932" y="3705527"/>
              <a:ext cx="70839" cy="187163"/>
            </p14:xfrm>
          </p:contentPart>
        </mc:Choice>
        <mc:Fallback>
          <p:sp>
            <p:nvSpPr>
              <p:cNvPr id="1049354" name=""/>
              <p:cNvSpPr/>
              <p:nvPr/>
            </p:nvSpPr>
            <p:spPr>
              <a:xfrm>
                <a:off x="6961932" y="3705527"/>
                <a:ext cx="70839" cy="187163"/>
              </a:xfrm>
            </p:spPr>
          </p:sp>
        </mc:Fallback>
      </mc:AlternateContent>
      <mc:AlternateContent xmlns:mc="http://schemas.openxmlformats.org/markup-compatibility/2006">
        <mc:Choice xmlns:p14="http://schemas.microsoft.com/office/powerpoint/2010/main" Requires="p14">
          <p:contentPart p14:bwMode="auto" r:id="rId15">
            <p14:nvContentPartPr>
              <p14:cNvPr id="1049355" name=""/>
              <p14:cNvContentPartPr/>
              <p14:nvPr/>
            </p14:nvContentPartPr>
            <p14:xfrm>
              <a:off x="7690462" y="4063608"/>
              <a:ext cx="154673" cy="96180"/>
            </p14:xfrm>
          </p:contentPart>
        </mc:Choice>
        <mc:Fallback>
          <p:sp>
            <p:nvSpPr>
              <p:cNvPr id="1049355" name=""/>
              <p:cNvSpPr/>
              <p:nvPr/>
            </p:nvSpPr>
            <p:spPr>
              <a:xfrm>
                <a:off x="7690462" y="4063608"/>
                <a:ext cx="154673" cy="96180"/>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347"/>
                                        </p:tgtEl>
                                        <p:attrNameLst>
                                          <p:attrName>style.visibility</p:attrName>
                                        </p:attrNameLst>
                                      </p:cBhvr>
                                      <p:to>
                                        <p:strVal val="visible"/>
                                      </p:to>
                                    </p:set>
                                    <p:animEffect transition="in" filter="wipe(down)">
                                      <p:cBhvr>
                                        <p:cTn dur="500" id="7"/>
                                        <p:tgtEl>
                                          <p:spTgt spid="104934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341"/>
                                        </p:tgtEl>
                                        <p:attrNameLst>
                                          <p:attrName>style.visibility</p:attrName>
                                        </p:attrNameLst>
                                      </p:cBhvr>
                                      <p:to>
                                        <p:strVal val="visible"/>
                                      </p:to>
                                    </p:set>
                                    <p:animEffect transition="in" filter="wipe(down)">
                                      <p:cBhvr>
                                        <p:cTn dur="500" id="12"/>
                                        <p:tgtEl>
                                          <p:spTgt spid="1049341"/>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342"/>
                                        </p:tgtEl>
                                        <p:attrNameLst>
                                          <p:attrName>style.visibility</p:attrName>
                                        </p:attrNameLst>
                                      </p:cBhvr>
                                      <p:to>
                                        <p:strVal val="visible"/>
                                      </p:to>
                                    </p:set>
                                    <p:animEffect transition="in" filter="wipe(down)">
                                      <p:cBhvr>
                                        <p:cTn dur="500" id="17"/>
                                        <p:tgtEl>
                                          <p:spTgt spid="1049342"/>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343"/>
                                        </p:tgtEl>
                                        <p:attrNameLst>
                                          <p:attrName>style.visibility</p:attrName>
                                        </p:attrNameLst>
                                      </p:cBhvr>
                                      <p:to>
                                        <p:strVal val="visible"/>
                                      </p:to>
                                    </p:set>
                                    <p:animEffect transition="in" filter="wipe(down)">
                                      <p:cBhvr>
                                        <p:cTn dur="500" id="22"/>
                                        <p:tgtEl>
                                          <p:spTgt spid="1049343"/>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344"/>
                                        </p:tgtEl>
                                        <p:attrNameLst>
                                          <p:attrName>style.visibility</p:attrName>
                                        </p:attrNameLst>
                                      </p:cBhvr>
                                      <p:to>
                                        <p:strVal val="visible"/>
                                      </p:to>
                                    </p:set>
                                    <p:animEffect transition="in" filter="wipe(down)">
                                      <p:cBhvr>
                                        <p:cTn dur="500" id="27"/>
                                        <p:tgtEl>
                                          <p:spTgt spid="1049344"/>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49345"/>
                                        </p:tgtEl>
                                        <p:attrNameLst>
                                          <p:attrName>style.visibility</p:attrName>
                                        </p:attrNameLst>
                                      </p:cBhvr>
                                      <p:to>
                                        <p:strVal val="visible"/>
                                      </p:to>
                                    </p:set>
                                    <p:animEffect transition="in" filter="wipe(down)">
                                      <p:cBhvr>
                                        <p:cTn dur="500" id="32"/>
                                        <p:tgtEl>
                                          <p:spTgt spid="1049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41" grpId="0"/>
      <p:bldP spid="1049342" grpId="0"/>
      <p:bldP spid="1049343" grpId="0"/>
      <p:bldP spid="1049344" grpId="0"/>
      <p:bldP spid="1049345" grpId="0"/>
      <p:bldP spid="10493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935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88" name="组合 98"/>
          <p:cNvGrpSpPr/>
          <p:nvPr/>
        </p:nvGrpSpPr>
        <p:grpSpPr>
          <a:xfrm>
            <a:off x="5190859" y="1257709"/>
            <a:ext cx="3041349" cy="3650467"/>
            <a:chOff x="5129899" y="1392494"/>
            <a:chExt cx="3041349" cy="3650467"/>
          </a:xfrm>
        </p:grpSpPr>
        <p:grpSp>
          <p:nvGrpSpPr>
            <p:cNvPr id="189" name="Group 178"/>
            <p:cNvGrpSpPr/>
            <p:nvPr/>
          </p:nvGrpSpPr>
          <p:grpSpPr bwMode="auto">
            <a:xfrm>
              <a:off x="5542598" y="1798111"/>
              <a:ext cx="2138363" cy="3244850"/>
              <a:chOff x="3660" y="559"/>
              <a:chExt cx="1347" cy="2044"/>
            </a:xfrm>
          </p:grpSpPr>
          <p:sp>
            <p:nvSpPr>
              <p:cNvPr id="1049360" name="Freeform 114"/>
              <p:cNvSpPr/>
              <p:nvPr/>
            </p:nvSpPr>
            <p:spPr bwMode="auto">
              <a:xfrm>
                <a:off x="4690" y="1694"/>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361" name="Freeform 116"/>
              <p:cNvSpPr/>
              <p:nvPr/>
            </p:nvSpPr>
            <p:spPr bwMode="auto">
              <a:xfrm>
                <a:off x="4699" y="1954"/>
                <a:ext cx="226" cy="14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9362" name="Freeform 118"/>
              <p:cNvSpPr/>
              <p:nvPr/>
            </p:nvSpPr>
            <p:spPr bwMode="auto">
              <a:xfrm>
                <a:off x="3719" y="1932"/>
                <a:ext cx="214"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9363" name="Line 119"/>
              <p:cNvSpPr>
                <a:spLocks noChangeShapeType="1"/>
              </p:cNvSpPr>
              <p:nvPr/>
            </p:nvSpPr>
            <p:spPr bwMode="auto">
              <a:xfrm flipV="1">
                <a:off x="3938" y="171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364" name="Freeform 120"/>
              <p:cNvSpPr/>
              <p:nvPr/>
            </p:nvSpPr>
            <p:spPr bwMode="auto">
              <a:xfrm>
                <a:off x="3707" y="1699"/>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365" name="Line 121"/>
              <p:cNvSpPr>
                <a:spLocks noChangeShapeType="1"/>
              </p:cNvSpPr>
              <p:nvPr/>
            </p:nvSpPr>
            <p:spPr bwMode="auto">
              <a:xfrm flipH="1">
                <a:off x="3713" y="2464"/>
                <a:ext cx="1220"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366" name="Line 122"/>
              <p:cNvSpPr>
                <a:spLocks noChangeShapeType="1"/>
              </p:cNvSpPr>
              <p:nvPr/>
            </p:nvSpPr>
            <p:spPr bwMode="auto">
              <a:xfrm flipH="1" flipV="1">
                <a:off x="3721" y="2077"/>
                <a:ext cx="0" cy="387"/>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367" name="Line 123"/>
              <p:cNvSpPr>
                <a:spLocks noChangeShapeType="1"/>
              </p:cNvSpPr>
              <p:nvPr/>
            </p:nvSpPr>
            <p:spPr bwMode="auto">
              <a:xfrm flipH="1" flipV="1">
                <a:off x="4927" y="2094"/>
                <a:ext cx="0" cy="382"/>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368" name="Line 124"/>
              <p:cNvSpPr>
                <a:spLocks noChangeShapeType="1"/>
              </p:cNvSpPr>
              <p:nvPr/>
            </p:nvSpPr>
            <p:spPr bwMode="auto">
              <a:xfrm>
                <a:off x="4253" y="2602"/>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369" name="Line 127"/>
              <p:cNvSpPr>
                <a:spLocks noChangeShapeType="1"/>
              </p:cNvSpPr>
              <p:nvPr/>
            </p:nvSpPr>
            <p:spPr bwMode="auto">
              <a:xfrm flipH="1">
                <a:off x="3937" y="1898"/>
                <a:ext cx="76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370" name="Line 128"/>
              <p:cNvSpPr>
                <a:spLocks noChangeShapeType="1"/>
              </p:cNvSpPr>
              <p:nvPr/>
            </p:nvSpPr>
            <p:spPr bwMode="auto">
              <a:xfrm flipH="1" flipV="1">
                <a:off x="3713" y="1121"/>
                <a:ext cx="0" cy="58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371" name="Line 129"/>
              <p:cNvSpPr>
                <a:spLocks noChangeShapeType="1"/>
              </p:cNvSpPr>
              <p:nvPr/>
            </p:nvSpPr>
            <p:spPr bwMode="auto">
              <a:xfrm flipH="1" flipV="1">
                <a:off x="4910" y="756"/>
                <a:ext cx="0" cy="94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372" name="Line 130"/>
              <p:cNvSpPr>
                <a:spLocks noChangeShapeType="1"/>
              </p:cNvSpPr>
              <p:nvPr/>
            </p:nvSpPr>
            <p:spPr bwMode="auto">
              <a:xfrm flipH="1" flipV="1">
                <a:off x="4339" y="1287"/>
                <a:ext cx="0" cy="610"/>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373" name="Line 133"/>
              <p:cNvSpPr>
                <a:spLocks noChangeShapeType="1"/>
              </p:cNvSpPr>
              <p:nvPr/>
            </p:nvSpPr>
            <p:spPr bwMode="auto">
              <a:xfrm flipH="1">
                <a:off x="3721" y="1299"/>
                <a:ext cx="621"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374" name="Line 135"/>
              <p:cNvSpPr>
                <a:spLocks noChangeShapeType="1"/>
              </p:cNvSpPr>
              <p:nvPr/>
            </p:nvSpPr>
            <p:spPr bwMode="auto">
              <a:xfrm flipV="1">
                <a:off x="3713" y="633"/>
                <a:ext cx="0" cy="20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375" name="Rectangle 136"/>
              <p:cNvSpPr>
                <a:spLocks noChangeArrowheads="1"/>
              </p:cNvSpPr>
              <p:nvPr/>
            </p:nvSpPr>
            <p:spPr bwMode="auto">
              <a:xfrm>
                <a:off x="3660" y="842"/>
                <a:ext cx="102" cy="272"/>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376" name="Oval 138"/>
              <p:cNvSpPr>
                <a:spLocks noChangeArrowheads="1"/>
              </p:cNvSpPr>
              <p:nvPr/>
            </p:nvSpPr>
            <p:spPr bwMode="auto">
              <a:xfrm>
                <a:off x="3672" y="559"/>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377" name="Line 139"/>
              <p:cNvSpPr>
                <a:spLocks noChangeShapeType="1"/>
              </p:cNvSpPr>
              <p:nvPr/>
            </p:nvSpPr>
            <p:spPr bwMode="auto">
              <a:xfrm>
                <a:off x="3848" y="86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378" name="Line 148"/>
              <p:cNvSpPr>
                <a:spLocks noChangeShapeType="1"/>
              </p:cNvSpPr>
              <p:nvPr/>
            </p:nvSpPr>
            <p:spPr bwMode="auto">
              <a:xfrm>
                <a:off x="3808" y="1395"/>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379" name="Line 149"/>
              <p:cNvSpPr>
                <a:spLocks noChangeShapeType="1"/>
              </p:cNvSpPr>
              <p:nvPr/>
            </p:nvSpPr>
            <p:spPr bwMode="auto">
              <a:xfrm rot="5400000">
                <a:off x="4160" y="170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380" name="Line 150"/>
              <p:cNvSpPr>
                <a:spLocks noChangeShapeType="1"/>
              </p:cNvSpPr>
              <p:nvPr/>
            </p:nvSpPr>
            <p:spPr bwMode="auto">
              <a:xfrm>
                <a:off x="5007" y="1017"/>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381" name="Rectangle 161"/>
              <p:cNvSpPr>
                <a:spLocks noChangeArrowheads="1"/>
              </p:cNvSpPr>
              <p:nvPr/>
            </p:nvSpPr>
            <p:spPr bwMode="auto">
              <a:xfrm>
                <a:off x="3961" y="2203"/>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sz="2800" kumimoji="1" lang="en-US" smtClean="0">
                    <a:cs typeface="Times New Roman" pitchFamily="18" charset="0"/>
                  </a:rPr>
                  <a:t>–</a:t>
                </a:r>
              </a:p>
            </p:txBody>
          </p:sp>
          <p:sp>
            <p:nvSpPr>
              <p:cNvPr id="1049382" name="Rectangle 162"/>
              <p:cNvSpPr>
                <a:spLocks noChangeArrowheads="1"/>
              </p:cNvSpPr>
              <p:nvPr/>
            </p:nvSpPr>
            <p:spPr bwMode="auto">
              <a:xfrm>
                <a:off x="3942" y="1825"/>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49383" name="Rectangle 163"/>
              <p:cNvSpPr>
                <a:spLocks noChangeArrowheads="1"/>
              </p:cNvSpPr>
              <p:nvPr/>
            </p:nvSpPr>
            <p:spPr bwMode="auto">
              <a:xfrm>
                <a:off x="4495" y="2197"/>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sz="2800" kumimoji="1" lang="en-US" smtClean="0">
                    <a:cs typeface="Times New Roman" pitchFamily="18" charset="0"/>
                  </a:rPr>
                  <a:t>–</a:t>
                </a:r>
              </a:p>
            </p:txBody>
          </p:sp>
          <p:sp>
            <p:nvSpPr>
              <p:cNvPr id="1049384" name="Rectangle 164"/>
              <p:cNvSpPr>
                <a:spLocks noChangeArrowheads="1"/>
              </p:cNvSpPr>
              <p:nvPr/>
            </p:nvSpPr>
            <p:spPr bwMode="auto">
              <a:xfrm>
                <a:off x="4496" y="1833"/>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sz="2800" kumimoji="1" lang="en-US" smtClean="0">
                    <a:cs typeface="Times New Roman" pitchFamily="18" charset="0"/>
                  </a:rPr>
                  <a:t>+</a:t>
                </a:r>
              </a:p>
            </p:txBody>
          </p:sp>
          <p:sp>
            <p:nvSpPr>
              <p:cNvPr id="1049385" name="Line 165"/>
              <p:cNvSpPr>
                <a:spLocks noChangeShapeType="1"/>
              </p:cNvSpPr>
              <p:nvPr/>
            </p:nvSpPr>
            <p:spPr bwMode="auto">
              <a:xfrm rot="-5400000">
                <a:off x="4520" y="1703"/>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386" name="Line 175"/>
              <p:cNvSpPr>
                <a:spLocks noChangeShapeType="1"/>
              </p:cNvSpPr>
              <p:nvPr/>
            </p:nvSpPr>
            <p:spPr bwMode="auto">
              <a:xfrm flipV="1">
                <a:off x="4695" y="170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49387" name="文本框 104"/>
            <p:cNvSpPr txBox="1"/>
            <p:nvPr/>
          </p:nvSpPr>
          <p:spPr>
            <a:xfrm flipH="1">
              <a:off x="5441584" y="1392494"/>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388" name="文本框 105"/>
            <p:cNvSpPr txBox="1"/>
            <p:nvPr/>
          </p:nvSpPr>
          <p:spPr>
            <a:xfrm>
              <a:off x="5129899" y="2259340"/>
              <a:ext cx="388830"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9389" name="文本框 106"/>
            <p:cNvSpPr txBox="1"/>
            <p:nvPr/>
          </p:nvSpPr>
          <p:spPr>
            <a:xfrm>
              <a:off x="5865679" y="2236224"/>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9390" name="文本框 107"/>
            <p:cNvSpPr txBox="1"/>
            <p:nvPr/>
          </p:nvSpPr>
          <p:spPr>
            <a:xfrm>
              <a:off x="5261921" y="366903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T0</a:t>
              </a:r>
              <a:endParaRPr altLang="en-US" b="1" dirty="0" sz="2400" lang="zh-CN">
                <a:latin typeface="Arial" panose="020B0604020202020204" pitchFamily="34" charset="0"/>
                <a:cs typeface="Arial" panose="020B0604020202020204" pitchFamily="34" charset="0"/>
              </a:endParaRPr>
            </a:p>
          </p:txBody>
        </p:sp>
        <p:sp>
          <p:nvSpPr>
            <p:cNvPr id="1049391" name="文本框 108"/>
            <p:cNvSpPr txBox="1"/>
            <p:nvPr/>
          </p:nvSpPr>
          <p:spPr>
            <a:xfrm>
              <a:off x="7316686" y="365801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49392" name="文本框 109"/>
            <p:cNvSpPr txBox="1"/>
            <p:nvPr/>
          </p:nvSpPr>
          <p:spPr>
            <a:xfrm>
              <a:off x="5779383" y="3063378"/>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C0</a:t>
              </a:r>
              <a:endParaRPr altLang="en-US" b="1" dirty="0" sz="2000" lang="zh-CN">
                <a:latin typeface="Arial" panose="020B0604020202020204" pitchFamily="34" charset="0"/>
                <a:cs typeface="Arial" panose="020B0604020202020204" pitchFamily="34" charset="0"/>
              </a:endParaRPr>
            </a:p>
          </p:txBody>
        </p:sp>
        <p:sp>
          <p:nvSpPr>
            <p:cNvPr id="1049393" name="文本框 110"/>
            <p:cNvSpPr txBox="1"/>
            <p:nvPr/>
          </p:nvSpPr>
          <p:spPr>
            <a:xfrm>
              <a:off x="6115152" y="3339117"/>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B0</a:t>
              </a:r>
              <a:endParaRPr altLang="en-US" b="1" dirty="0" sz="2000" lang="zh-CN">
                <a:latin typeface="Arial" panose="020B0604020202020204" pitchFamily="34" charset="0"/>
                <a:cs typeface="Arial" panose="020B0604020202020204" pitchFamily="34" charset="0"/>
              </a:endParaRPr>
            </a:p>
          </p:txBody>
        </p:sp>
        <p:sp>
          <p:nvSpPr>
            <p:cNvPr id="1049394" name="文本框 111"/>
            <p:cNvSpPr txBox="1"/>
            <p:nvPr/>
          </p:nvSpPr>
          <p:spPr>
            <a:xfrm>
              <a:off x="6649332" y="3356799"/>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49395" name="文本框 112"/>
            <p:cNvSpPr txBox="1"/>
            <p:nvPr/>
          </p:nvSpPr>
          <p:spPr>
            <a:xfrm>
              <a:off x="7680959" y="2474993"/>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49396" name="Line 165"/>
            <p:cNvSpPr>
              <a:spLocks noChangeShapeType="1"/>
            </p:cNvSpPr>
            <p:nvPr/>
          </p:nvSpPr>
          <p:spPr bwMode="auto">
            <a:xfrm rot="16200000">
              <a:off x="6406991" y="2669757"/>
              <a:ext cx="0" cy="344488"/>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397" name="Line 122"/>
            <p:cNvSpPr>
              <a:spLocks noChangeShapeType="1"/>
            </p:cNvSpPr>
            <p:nvPr/>
          </p:nvSpPr>
          <p:spPr bwMode="auto">
            <a:xfrm flipH="1" flipV="1">
              <a:off x="6620509" y="4814140"/>
              <a:ext cx="0" cy="22371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398" name="文本框 115"/>
            <p:cNvSpPr txBox="1"/>
            <p:nvPr/>
          </p:nvSpPr>
          <p:spPr>
            <a:xfrm>
              <a:off x="5853398" y="4199513"/>
              <a:ext cx="6972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BE0</a:t>
              </a:r>
              <a:endParaRPr altLang="en-US" b="1" dirty="0" sz="2000" lang="zh-CN">
                <a:latin typeface="Arial" panose="020B0604020202020204" pitchFamily="34" charset="0"/>
                <a:cs typeface="Arial" panose="020B0604020202020204" pitchFamily="34" charset="0"/>
              </a:endParaRPr>
            </a:p>
          </p:txBody>
        </p:sp>
        <p:sp>
          <p:nvSpPr>
            <p:cNvPr id="1049399" name="文本框 116"/>
            <p:cNvSpPr txBox="1"/>
            <p:nvPr/>
          </p:nvSpPr>
          <p:spPr>
            <a:xfrm>
              <a:off x="6721723" y="4214256"/>
              <a:ext cx="6972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BE1</a:t>
              </a:r>
              <a:endParaRPr altLang="en-US" b="1" dirty="0" sz="2000" lang="zh-CN">
                <a:latin typeface="Arial" panose="020B0604020202020204" pitchFamily="34" charset="0"/>
                <a:cs typeface="Arial" panose="020B0604020202020204" pitchFamily="34" charset="0"/>
              </a:endParaRPr>
            </a:p>
          </p:txBody>
        </p:sp>
      </p:grpSp>
      <p:sp>
        <p:nvSpPr>
          <p:cNvPr id="1049400" name="矩形 145"/>
          <p:cNvSpPr>
            <a:spLocks noChangeAspect="1" noMove="1" noResize="1" noRot="1" noAdjustHandles="1" noEditPoints="1" noChangeArrowheads="1" noChangeShapeType="1" noTextEdit="1"/>
          </p:cNvSpPr>
          <p:nvPr/>
        </p:nvSpPr>
        <p:spPr>
          <a:xfrm>
            <a:off x="1282687" y="733397"/>
            <a:ext cx="2353337" cy="781368"/>
          </a:xfrm>
          <a:prstGeom prst="rect"/>
          <a:blipFill>
            <a:blip xmlns:r="http://schemas.openxmlformats.org/officeDocument/2006/relationships" r:embed="rId1"/>
            <a:stretch>
              <a:fillRect/>
            </a:stretch>
          </a:blipFill>
        </p:spPr>
        <p:txBody>
          <a:bodyPr/>
          <a:p>
            <a:r>
              <a:rPr altLang="en-US" lang="zh-CN">
                <a:noFill/>
              </a:rPr>
              <a:t> </a:t>
            </a:r>
          </a:p>
        </p:txBody>
      </p:sp>
      <p:sp>
        <p:nvSpPr>
          <p:cNvPr id="1049401" name="矩形 149"/>
          <p:cNvSpPr>
            <a:spLocks noChangeAspect="1" noMove="1" noResize="1" noRot="1" noAdjustHandles="1" noEditPoints="1" noChangeArrowheads="1" noChangeShapeType="1" noTextEdit="1"/>
          </p:cNvSpPr>
          <p:nvPr/>
        </p:nvSpPr>
        <p:spPr>
          <a:xfrm>
            <a:off x="1276755" y="2390401"/>
            <a:ext cx="2384371" cy="856196"/>
          </a:xfrm>
          <a:prstGeom prst="rect"/>
          <a:blipFill>
            <a:blip xmlns:r="http://schemas.openxmlformats.org/officeDocument/2006/relationships" r:embed="rId2"/>
            <a:stretch>
              <a:fillRect/>
            </a:stretch>
          </a:blipFill>
        </p:spPr>
        <p:txBody>
          <a:bodyPr/>
          <a:p>
            <a:r>
              <a:rPr altLang="en-US" lang="zh-CN">
                <a:noFill/>
              </a:rPr>
              <a:t> </a:t>
            </a:r>
          </a:p>
        </p:txBody>
      </p:sp>
      <p:sp>
        <p:nvSpPr>
          <p:cNvPr id="1049402" name="文本框 150"/>
          <p:cNvSpPr txBox="1"/>
          <p:nvPr/>
        </p:nvSpPr>
        <p:spPr>
          <a:xfrm>
            <a:off x="6232334" y="2252051"/>
            <a:ext cx="625223"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2</a:t>
            </a:r>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403" name="矩形 151"/>
          <p:cNvSpPr>
            <a:spLocks noChangeAspect="1" noMove="1" noResize="1" noRot="1" noAdjustHandles="1" noEditPoints="1" noChangeArrowheads="1" noChangeShapeType="1" noTextEdit="1"/>
          </p:cNvSpPr>
          <p:nvPr/>
        </p:nvSpPr>
        <p:spPr>
          <a:xfrm>
            <a:off x="1246362" y="1671991"/>
            <a:ext cx="2425985" cy="461665"/>
          </a:xfrm>
          <a:prstGeom prst="rect"/>
          <a:blipFill>
            <a:blip xmlns:r="http://schemas.openxmlformats.org/officeDocument/2006/relationships" r:embed="rId3"/>
            <a:stretch>
              <a:fillRect b="-2632"/>
            </a:stretch>
          </a:blipFill>
        </p:spPr>
        <p:txBody>
          <a:bodyPr/>
          <a:p>
            <a:r>
              <a:rPr altLang="en-US" lang="zh-CN">
                <a:noFill/>
              </a:rPr>
              <a:t> </a:t>
            </a:r>
          </a:p>
        </p:txBody>
      </p:sp>
      <p:sp>
        <p:nvSpPr>
          <p:cNvPr id="1049404" name="矩形 8"/>
          <p:cNvSpPr/>
          <p:nvPr/>
        </p:nvSpPr>
        <p:spPr>
          <a:xfrm>
            <a:off x="1364356" y="3493341"/>
            <a:ext cx="2476212" cy="461665"/>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Because </a:t>
            </a:r>
            <a:r>
              <a:rPr altLang="zh-CN" b="1" dirty="0" sz="2400" i="1" lang="en-US" smtClean="0">
                <a:ln w="10541" cmpd="sng">
                  <a:noFill/>
                  <a:prstDash val="solid"/>
                </a:ln>
                <a:latin typeface="Symbol" panose="05050102010706020507" pitchFamily="18" charset="2"/>
                <a:ea typeface="Arial Unicode MS" panose="020B0604020202020204" pitchFamily="34" charset="-122"/>
                <a:cs typeface="Arial" panose="020B0604020202020204" pitchFamily="34" charset="0"/>
              </a:rPr>
              <a:t>b </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&gt;&gt;2,</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405" name="矩形 158"/>
          <p:cNvSpPr>
            <a:spLocks noChangeAspect="1" noMove="1" noResize="1" noRot="1" noAdjustHandles="1" noEditPoints="1" noChangeArrowheads="1" noChangeShapeType="1" noTextEdit="1"/>
          </p:cNvSpPr>
          <p:nvPr/>
        </p:nvSpPr>
        <p:spPr>
          <a:xfrm>
            <a:off x="1078635" y="4315880"/>
            <a:ext cx="3367910" cy="781368"/>
          </a:xfrm>
          <a:prstGeom prst="rect"/>
          <a:blipFill>
            <a:blip xmlns:r="http://schemas.openxmlformats.org/officeDocument/2006/relationships" r:embed="rId4"/>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403"/>
                                        </p:tgtEl>
                                        <p:attrNameLst>
                                          <p:attrName>style.visibility</p:attrName>
                                        </p:attrNameLst>
                                      </p:cBhvr>
                                      <p:to>
                                        <p:strVal val="visible"/>
                                      </p:to>
                                    </p:set>
                                    <p:animEffect transition="in" filter="wipe(down)">
                                      <p:cBhvr>
                                        <p:cTn dur="500" id="7"/>
                                        <p:tgtEl>
                                          <p:spTgt spid="104940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401"/>
                                        </p:tgtEl>
                                        <p:attrNameLst>
                                          <p:attrName>style.visibility</p:attrName>
                                        </p:attrNameLst>
                                      </p:cBhvr>
                                      <p:to>
                                        <p:strVal val="visible"/>
                                      </p:to>
                                    </p:set>
                                    <p:animEffect transition="in" filter="wipe(down)">
                                      <p:cBhvr>
                                        <p:cTn dur="500" id="12"/>
                                        <p:tgtEl>
                                          <p:spTgt spid="1049401"/>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404"/>
                                        </p:tgtEl>
                                        <p:attrNameLst>
                                          <p:attrName>style.visibility</p:attrName>
                                        </p:attrNameLst>
                                      </p:cBhvr>
                                      <p:to>
                                        <p:strVal val="visible"/>
                                      </p:to>
                                    </p:set>
                                    <p:animEffect transition="in" filter="wipe(down)">
                                      <p:cBhvr>
                                        <p:cTn dur="500" id="17"/>
                                        <p:tgtEl>
                                          <p:spTgt spid="1049404"/>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405"/>
                                        </p:tgtEl>
                                        <p:attrNameLst>
                                          <p:attrName>style.visibility</p:attrName>
                                        </p:attrNameLst>
                                      </p:cBhvr>
                                      <p:to>
                                        <p:strVal val="visible"/>
                                      </p:to>
                                    </p:set>
                                    <p:animEffect transition="in" filter="wipe(down)">
                                      <p:cBhvr>
                                        <p:cTn dur="500" id="22"/>
                                        <p:tgtEl>
                                          <p:spTgt spid="1049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01" grpId="0"/>
      <p:bldP spid="1049403" grpId="0"/>
      <p:bldP spid="1049404" grpId="0"/>
      <p:bldP spid="104940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940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93" name="组合 1"/>
          <p:cNvGrpSpPr/>
          <p:nvPr/>
        </p:nvGrpSpPr>
        <p:grpSpPr>
          <a:xfrm>
            <a:off x="4838584" y="2129738"/>
            <a:ext cx="3041349" cy="3650467"/>
            <a:chOff x="5190859" y="1257709"/>
            <a:chExt cx="3041349" cy="3650467"/>
          </a:xfrm>
        </p:grpSpPr>
        <p:grpSp>
          <p:nvGrpSpPr>
            <p:cNvPr id="194" name="组合 98"/>
            <p:cNvGrpSpPr/>
            <p:nvPr/>
          </p:nvGrpSpPr>
          <p:grpSpPr>
            <a:xfrm>
              <a:off x="5190859" y="1257709"/>
              <a:ext cx="3041349" cy="3650467"/>
              <a:chOff x="5129899" y="1392494"/>
              <a:chExt cx="3041349" cy="3650467"/>
            </a:xfrm>
          </p:grpSpPr>
          <p:grpSp>
            <p:nvGrpSpPr>
              <p:cNvPr id="195" name="Group 178"/>
              <p:cNvGrpSpPr/>
              <p:nvPr/>
            </p:nvGrpSpPr>
            <p:grpSpPr bwMode="auto">
              <a:xfrm>
                <a:off x="5542598" y="1798111"/>
                <a:ext cx="2138363" cy="3244850"/>
                <a:chOff x="3660" y="559"/>
                <a:chExt cx="1347" cy="2044"/>
              </a:xfrm>
            </p:grpSpPr>
            <p:sp>
              <p:nvSpPr>
                <p:cNvPr id="1049410" name="Freeform 114"/>
                <p:cNvSpPr/>
                <p:nvPr/>
              </p:nvSpPr>
              <p:spPr bwMode="auto">
                <a:xfrm>
                  <a:off x="4690" y="1694"/>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411" name="Freeform 116"/>
                <p:cNvSpPr/>
                <p:nvPr/>
              </p:nvSpPr>
              <p:spPr bwMode="auto">
                <a:xfrm>
                  <a:off x="4699" y="1954"/>
                  <a:ext cx="226" cy="14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9412" name="Freeform 118"/>
                <p:cNvSpPr/>
                <p:nvPr/>
              </p:nvSpPr>
              <p:spPr bwMode="auto">
                <a:xfrm>
                  <a:off x="3719" y="1932"/>
                  <a:ext cx="214"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9413" name="Line 119"/>
                <p:cNvSpPr>
                  <a:spLocks noChangeShapeType="1"/>
                </p:cNvSpPr>
                <p:nvPr/>
              </p:nvSpPr>
              <p:spPr bwMode="auto">
                <a:xfrm flipV="1">
                  <a:off x="3938" y="171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414" name="Freeform 120"/>
                <p:cNvSpPr/>
                <p:nvPr/>
              </p:nvSpPr>
              <p:spPr bwMode="auto">
                <a:xfrm>
                  <a:off x="3707" y="1699"/>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415" name="Line 121"/>
                <p:cNvSpPr>
                  <a:spLocks noChangeShapeType="1"/>
                </p:cNvSpPr>
                <p:nvPr/>
              </p:nvSpPr>
              <p:spPr bwMode="auto">
                <a:xfrm flipH="1">
                  <a:off x="3713" y="2464"/>
                  <a:ext cx="1220"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416" name="Line 122"/>
                <p:cNvSpPr>
                  <a:spLocks noChangeShapeType="1"/>
                </p:cNvSpPr>
                <p:nvPr/>
              </p:nvSpPr>
              <p:spPr bwMode="auto">
                <a:xfrm flipH="1" flipV="1">
                  <a:off x="3721" y="2077"/>
                  <a:ext cx="0" cy="387"/>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417" name="Line 123"/>
                <p:cNvSpPr>
                  <a:spLocks noChangeShapeType="1"/>
                </p:cNvSpPr>
                <p:nvPr/>
              </p:nvSpPr>
              <p:spPr bwMode="auto">
                <a:xfrm flipH="1" flipV="1">
                  <a:off x="4927" y="2094"/>
                  <a:ext cx="0" cy="382"/>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418" name="Line 124"/>
                <p:cNvSpPr>
                  <a:spLocks noChangeShapeType="1"/>
                </p:cNvSpPr>
                <p:nvPr/>
              </p:nvSpPr>
              <p:spPr bwMode="auto">
                <a:xfrm>
                  <a:off x="4253" y="2602"/>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419" name="Line 127"/>
                <p:cNvSpPr>
                  <a:spLocks noChangeShapeType="1"/>
                </p:cNvSpPr>
                <p:nvPr/>
              </p:nvSpPr>
              <p:spPr bwMode="auto">
                <a:xfrm flipH="1">
                  <a:off x="3937" y="1898"/>
                  <a:ext cx="76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420" name="Line 128"/>
                <p:cNvSpPr>
                  <a:spLocks noChangeShapeType="1"/>
                </p:cNvSpPr>
                <p:nvPr/>
              </p:nvSpPr>
              <p:spPr bwMode="auto">
                <a:xfrm flipH="1" flipV="1">
                  <a:off x="3713" y="1121"/>
                  <a:ext cx="0" cy="58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421" name="Line 129"/>
                <p:cNvSpPr>
                  <a:spLocks noChangeShapeType="1"/>
                </p:cNvSpPr>
                <p:nvPr/>
              </p:nvSpPr>
              <p:spPr bwMode="auto">
                <a:xfrm flipH="1" flipV="1">
                  <a:off x="4910" y="756"/>
                  <a:ext cx="0" cy="94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422" name="Line 130"/>
                <p:cNvSpPr>
                  <a:spLocks noChangeShapeType="1"/>
                </p:cNvSpPr>
                <p:nvPr/>
              </p:nvSpPr>
              <p:spPr bwMode="auto">
                <a:xfrm flipH="1" flipV="1">
                  <a:off x="4339" y="1287"/>
                  <a:ext cx="0" cy="610"/>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423" name="Line 133"/>
                <p:cNvSpPr>
                  <a:spLocks noChangeShapeType="1"/>
                </p:cNvSpPr>
                <p:nvPr/>
              </p:nvSpPr>
              <p:spPr bwMode="auto">
                <a:xfrm flipH="1">
                  <a:off x="3721" y="1299"/>
                  <a:ext cx="621"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424" name="Line 135"/>
                <p:cNvSpPr>
                  <a:spLocks noChangeShapeType="1"/>
                </p:cNvSpPr>
                <p:nvPr/>
              </p:nvSpPr>
              <p:spPr bwMode="auto">
                <a:xfrm flipV="1">
                  <a:off x="3713" y="633"/>
                  <a:ext cx="0" cy="20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425" name="Rectangle 136"/>
                <p:cNvSpPr>
                  <a:spLocks noChangeArrowheads="1"/>
                </p:cNvSpPr>
                <p:nvPr/>
              </p:nvSpPr>
              <p:spPr bwMode="auto">
                <a:xfrm>
                  <a:off x="3660" y="842"/>
                  <a:ext cx="102" cy="272"/>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426" name="Oval 138"/>
                <p:cNvSpPr>
                  <a:spLocks noChangeArrowheads="1"/>
                </p:cNvSpPr>
                <p:nvPr/>
              </p:nvSpPr>
              <p:spPr bwMode="auto">
                <a:xfrm>
                  <a:off x="3672" y="559"/>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427" name="Line 139"/>
                <p:cNvSpPr>
                  <a:spLocks noChangeShapeType="1"/>
                </p:cNvSpPr>
                <p:nvPr/>
              </p:nvSpPr>
              <p:spPr bwMode="auto">
                <a:xfrm>
                  <a:off x="3848" y="86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428" name="Line 148"/>
                <p:cNvSpPr>
                  <a:spLocks noChangeShapeType="1"/>
                </p:cNvSpPr>
                <p:nvPr/>
              </p:nvSpPr>
              <p:spPr bwMode="auto">
                <a:xfrm>
                  <a:off x="3808" y="1395"/>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429" name="Line 149"/>
                <p:cNvSpPr>
                  <a:spLocks noChangeShapeType="1"/>
                </p:cNvSpPr>
                <p:nvPr/>
              </p:nvSpPr>
              <p:spPr bwMode="auto">
                <a:xfrm rot="5400000">
                  <a:off x="4160" y="170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430" name="Line 150"/>
                <p:cNvSpPr>
                  <a:spLocks noChangeShapeType="1"/>
                </p:cNvSpPr>
                <p:nvPr/>
              </p:nvSpPr>
              <p:spPr bwMode="auto">
                <a:xfrm>
                  <a:off x="5007" y="1017"/>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431" name="Rectangle 161"/>
                <p:cNvSpPr>
                  <a:spLocks noChangeArrowheads="1"/>
                </p:cNvSpPr>
                <p:nvPr/>
              </p:nvSpPr>
              <p:spPr bwMode="auto">
                <a:xfrm>
                  <a:off x="3961" y="2203"/>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sz="2800" kumimoji="1" lang="en-US" smtClean="0">
                      <a:cs typeface="Times New Roman" pitchFamily="18" charset="0"/>
                    </a:rPr>
                    <a:t>–</a:t>
                  </a:r>
                </a:p>
              </p:txBody>
            </p:sp>
            <p:sp>
              <p:nvSpPr>
                <p:cNvPr id="1049432" name="Rectangle 162"/>
                <p:cNvSpPr>
                  <a:spLocks noChangeArrowheads="1"/>
                </p:cNvSpPr>
                <p:nvPr/>
              </p:nvSpPr>
              <p:spPr bwMode="auto">
                <a:xfrm>
                  <a:off x="3942" y="1825"/>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49433" name="Rectangle 163"/>
                <p:cNvSpPr>
                  <a:spLocks noChangeArrowheads="1"/>
                </p:cNvSpPr>
                <p:nvPr/>
              </p:nvSpPr>
              <p:spPr bwMode="auto">
                <a:xfrm>
                  <a:off x="4495" y="2197"/>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49434" name="Rectangle 164"/>
                <p:cNvSpPr>
                  <a:spLocks noChangeArrowheads="1"/>
                </p:cNvSpPr>
                <p:nvPr/>
              </p:nvSpPr>
              <p:spPr bwMode="auto">
                <a:xfrm>
                  <a:off x="4496" y="1833"/>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sz="2800" kumimoji="1" lang="en-US" smtClean="0">
                      <a:cs typeface="Times New Roman" pitchFamily="18" charset="0"/>
                    </a:rPr>
                    <a:t>+</a:t>
                  </a:r>
                </a:p>
              </p:txBody>
            </p:sp>
            <p:sp>
              <p:nvSpPr>
                <p:cNvPr id="1049435" name="Line 165"/>
                <p:cNvSpPr>
                  <a:spLocks noChangeShapeType="1"/>
                </p:cNvSpPr>
                <p:nvPr/>
              </p:nvSpPr>
              <p:spPr bwMode="auto">
                <a:xfrm rot="-5400000">
                  <a:off x="4520" y="1703"/>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436" name="Line 175"/>
                <p:cNvSpPr>
                  <a:spLocks noChangeShapeType="1"/>
                </p:cNvSpPr>
                <p:nvPr/>
              </p:nvSpPr>
              <p:spPr bwMode="auto">
                <a:xfrm flipV="1">
                  <a:off x="4695" y="170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49437" name="文本框 104"/>
              <p:cNvSpPr txBox="1"/>
              <p:nvPr/>
            </p:nvSpPr>
            <p:spPr>
              <a:xfrm flipH="1">
                <a:off x="5441584" y="1392494"/>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438" name="文本框 105"/>
              <p:cNvSpPr txBox="1"/>
              <p:nvPr/>
            </p:nvSpPr>
            <p:spPr>
              <a:xfrm>
                <a:off x="5129899" y="2259340"/>
                <a:ext cx="388830"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9439" name="文本框 106"/>
              <p:cNvSpPr txBox="1"/>
              <p:nvPr/>
            </p:nvSpPr>
            <p:spPr>
              <a:xfrm>
                <a:off x="5865679" y="2236224"/>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9440" name="文本框 107"/>
              <p:cNvSpPr txBox="1"/>
              <p:nvPr/>
            </p:nvSpPr>
            <p:spPr>
              <a:xfrm>
                <a:off x="5261921" y="366903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T0</a:t>
                </a:r>
                <a:endParaRPr altLang="en-US" b="1" dirty="0" sz="2400" lang="zh-CN">
                  <a:latin typeface="Arial" panose="020B0604020202020204" pitchFamily="34" charset="0"/>
                  <a:cs typeface="Arial" panose="020B0604020202020204" pitchFamily="34" charset="0"/>
                </a:endParaRPr>
              </a:p>
            </p:txBody>
          </p:sp>
          <p:sp>
            <p:nvSpPr>
              <p:cNvPr id="1049441" name="文本框 108"/>
              <p:cNvSpPr txBox="1"/>
              <p:nvPr/>
            </p:nvSpPr>
            <p:spPr>
              <a:xfrm>
                <a:off x="7316686" y="365801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49442" name="文本框 109"/>
              <p:cNvSpPr txBox="1"/>
              <p:nvPr/>
            </p:nvSpPr>
            <p:spPr>
              <a:xfrm>
                <a:off x="5779383" y="3063378"/>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C0</a:t>
                </a:r>
                <a:endParaRPr altLang="en-US" b="1" dirty="0" sz="2000" lang="zh-CN">
                  <a:latin typeface="Arial" panose="020B0604020202020204" pitchFamily="34" charset="0"/>
                  <a:cs typeface="Arial" panose="020B0604020202020204" pitchFamily="34" charset="0"/>
                </a:endParaRPr>
              </a:p>
            </p:txBody>
          </p:sp>
          <p:sp>
            <p:nvSpPr>
              <p:cNvPr id="1049443" name="文本框 110"/>
              <p:cNvSpPr txBox="1"/>
              <p:nvPr/>
            </p:nvSpPr>
            <p:spPr>
              <a:xfrm>
                <a:off x="6115152" y="3339117"/>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B0</a:t>
                </a:r>
                <a:endParaRPr altLang="en-US" b="1" dirty="0" sz="2000" lang="zh-CN">
                  <a:latin typeface="Arial" panose="020B0604020202020204" pitchFamily="34" charset="0"/>
                  <a:cs typeface="Arial" panose="020B0604020202020204" pitchFamily="34" charset="0"/>
                </a:endParaRPr>
              </a:p>
            </p:txBody>
          </p:sp>
          <p:sp>
            <p:nvSpPr>
              <p:cNvPr id="1049444" name="文本框 111"/>
              <p:cNvSpPr txBox="1"/>
              <p:nvPr/>
            </p:nvSpPr>
            <p:spPr>
              <a:xfrm>
                <a:off x="6649332" y="3356799"/>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49445" name="文本框 112"/>
              <p:cNvSpPr txBox="1"/>
              <p:nvPr/>
            </p:nvSpPr>
            <p:spPr>
              <a:xfrm>
                <a:off x="7680959" y="2474993"/>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49446" name="Line 165"/>
              <p:cNvSpPr>
                <a:spLocks noChangeShapeType="1"/>
              </p:cNvSpPr>
              <p:nvPr/>
            </p:nvSpPr>
            <p:spPr bwMode="auto">
              <a:xfrm rot="16200000">
                <a:off x="6406991" y="2669757"/>
                <a:ext cx="0" cy="344488"/>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447" name="Line 122"/>
              <p:cNvSpPr>
                <a:spLocks noChangeShapeType="1"/>
              </p:cNvSpPr>
              <p:nvPr/>
            </p:nvSpPr>
            <p:spPr bwMode="auto">
              <a:xfrm flipH="1" flipV="1">
                <a:off x="6620509" y="4814140"/>
                <a:ext cx="0" cy="22371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448" name="文本框 115"/>
              <p:cNvSpPr txBox="1"/>
              <p:nvPr/>
            </p:nvSpPr>
            <p:spPr>
              <a:xfrm>
                <a:off x="5853398" y="4199513"/>
                <a:ext cx="6972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BE0</a:t>
                </a:r>
                <a:endParaRPr altLang="en-US" b="1" dirty="0" sz="2000" lang="zh-CN">
                  <a:latin typeface="Arial" panose="020B0604020202020204" pitchFamily="34" charset="0"/>
                  <a:cs typeface="Arial" panose="020B0604020202020204" pitchFamily="34" charset="0"/>
                </a:endParaRPr>
              </a:p>
            </p:txBody>
          </p:sp>
          <p:sp>
            <p:nvSpPr>
              <p:cNvPr id="1049449" name="文本框 116"/>
              <p:cNvSpPr txBox="1"/>
              <p:nvPr/>
            </p:nvSpPr>
            <p:spPr>
              <a:xfrm>
                <a:off x="6721723" y="4214256"/>
                <a:ext cx="6972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BE1</a:t>
                </a:r>
                <a:endParaRPr altLang="en-US" b="1" dirty="0" sz="2000" lang="zh-CN">
                  <a:latin typeface="Arial" panose="020B0604020202020204" pitchFamily="34" charset="0"/>
                  <a:cs typeface="Arial" panose="020B0604020202020204" pitchFamily="34" charset="0"/>
                </a:endParaRPr>
              </a:p>
            </p:txBody>
          </p:sp>
        </p:grpSp>
        <p:sp>
          <p:nvSpPr>
            <p:cNvPr id="1049450" name="文本框 150"/>
            <p:cNvSpPr txBox="1"/>
            <p:nvPr/>
          </p:nvSpPr>
          <p:spPr>
            <a:xfrm>
              <a:off x="6232334" y="2252051"/>
              <a:ext cx="625223"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2</a:t>
              </a:r>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9451" name="矩形 8"/>
          <p:cNvSpPr/>
          <p:nvPr/>
        </p:nvSpPr>
        <p:spPr>
          <a:xfrm>
            <a:off x="1253514" y="733871"/>
            <a:ext cx="6472340" cy="802640"/>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The </a:t>
            </a:r>
            <a:r>
              <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current mirror has </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temperature compensation effect </a:t>
            </a:r>
            <a:r>
              <a:rPr altLang="en-US" b="1" dirty="0" sz="24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温度补偿作用</a:t>
            </a:r>
            <a:endParaRPr altLang="zh-CN" b="1" dirty="0" sz="24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cxnSp>
        <p:nvCxnSpPr>
          <p:cNvPr id="3145766" name="直接箭头连接符 126"/>
          <p:cNvCxnSpPr>
            <a:cxnSpLocks noChangeShapeType="1"/>
          </p:cNvCxnSpPr>
          <p:nvPr/>
        </p:nvCxnSpPr>
        <p:spPr bwMode="auto">
          <a:xfrm>
            <a:off x="2915388" y="5981152"/>
            <a:ext cx="326955" cy="0"/>
          </a:xfrm>
          <a:prstGeom prst="straightConnector1"/>
          <a:noFill/>
          <a:ln w="19050" algn="ctr">
            <a:solidFill>
              <a:schemeClr val="tx1"/>
            </a:solidFill>
            <a:round/>
            <a:headEnd/>
            <a:tailEnd type="triangle" w="lg" len="lg"/>
          </a:ln>
        </p:spPr>
      </p:cxnSp>
      <p:cxnSp>
        <p:nvCxnSpPr>
          <p:cNvPr id="3145767" name="直接箭头连接符 126"/>
          <p:cNvCxnSpPr>
            <a:cxnSpLocks noChangeShapeType="1"/>
          </p:cNvCxnSpPr>
          <p:nvPr/>
        </p:nvCxnSpPr>
        <p:spPr bwMode="auto">
          <a:xfrm rot="5400000">
            <a:off x="2296843" y="2646219"/>
            <a:ext cx="326955" cy="0"/>
          </a:xfrm>
          <a:prstGeom prst="straightConnector1"/>
          <a:noFill/>
          <a:ln w="19050" algn="ctr">
            <a:solidFill>
              <a:schemeClr val="tx1"/>
            </a:solidFill>
            <a:round/>
            <a:headEnd/>
            <a:tailEnd type="triangle" w="lg" len="lg"/>
          </a:ln>
        </p:spPr>
      </p:cxnSp>
      <p:sp>
        <p:nvSpPr>
          <p:cNvPr id="1049452" name="矩形 8"/>
          <p:cNvSpPr/>
          <p:nvPr/>
        </p:nvSpPr>
        <p:spPr>
          <a:xfrm>
            <a:off x="1689015" y="1877544"/>
            <a:ext cx="2346770" cy="461665"/>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Temperature ↑</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453" name="矩形 8"/>
          <p:cNvSpPr/>
          <p:nvPr/>
        </p:nvSpPr>
        <p:spPr>
          <a:xfrm>
            <a:off x="2010259" y="2918381"/>
            <a:ext cx="852159" cy="891539"/>
          </a:xfrm>
          <a:prstGeom prst="rect"/>
        </p:spPr>
        <p:txBody>
          <a:bodyPr wrap="square">
            <a:spAutoFit/>
          </a:bodyPr>
          <a:p>
            <a:pPr algn="just"/>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I</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C0</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cxnSp>
        <p:nvCxnSpPr>
          <p:cNvPr id="3145768" name="直接箭头连接符 126"/>
          <p:cNvCxnSpPr>
            <a:cxnSpLocks noChangeShapeType="1"/>
          </p:cNvCxnSpPr>
          <p:nvPr/>
        </p:nvCxnSpPr>
        <p:spPr bwMode="auto">
          <a:xfrm>
            <a:off x="2858731" y="2475206"/>
            <a:ext cx="365115" cy="365115"/>
          </a:xfrm>
          <a:prstGeom prst="straightConnector1"/>
          <a:noFill/>
          <a:ln w="19050" algn="ctr">
            <a:solidFill>
              <a:schemeClr val="tx1"/>
            </a:solidFill>
            <a:round/>
            <a:headEnd/>
            <a:tailEnd type="triangle" w="lg" len="lg"/>
          </a:ln>
        </p:spPr>
      </p:cxnSp>
      <p:sp>
        <p:nvSpPr>
          <p:cNvPr id="1049454" name="矩形 8"/>
          <p:cNvSpPr/>
          <p:nvPr/>
        </p:nvSpPr>
        <p:spPr>
          <a:xfrm>
            <a:off x="3166714" y="2909135"/>
            <a:ext cx="852159" cy="891539"/>
          </a:xfrm>
          <a:prstGeom prst="rect"/>
        </p:spPr>
        <p:txBody>
          <a:bodyPr wrap="square">
            <a:spAutoFit/>
          </a:bodyPr>
          <a:p>
            <a:pPr algn="just"/>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I</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C1</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cxnSp>
        <p:nvCxnSpPr>
          <p:cNvPr id="3145769" name="直接箭头连接符 126"/>
          <p:cNvCxnSpPr>
            <a:cxnSpLocks noChangeShapeType="1"/>
          </p:cNvCxnSpPr>
          <p:nvPr/>
        </p:nvCxnSpPr>
        <p:spPr bwMode="auto">
          <a:xfrm rot="5400000">
            <a:off x="2294607" y="3720307"/>
            <a:ext cx="326955" cy="0"/>
          </a:xfrm>
          <a:prstGeom prst="straightConnector1"/>
          <a:noFill/>
          <a:ln w="19050" algn="ctr">
            <a:solidFill>
              <a:schemeClr val="tx1"/>
            </a:solidFill>
            <a:round/>
            <a:headEnd/>
            <a:tailEnd type="triangle" w="lg" len="lg"/>
          </a:ln>
        </p:spPr>
      </p:cxnSp>
      <p:sp>
        <p:nvSpPr>
          <p:cNvPr id="1049455" name="矩形 8"/>
          <p:cNvSpPr/>
          <p:nvPr/>
        </p:nvSpPr>
        <p:spPr>
          <a:xfrm>
            <a:off x="2046402" y="3901280"/>
            <a:ext cx="852159" cy="535940"/>
          </a:xfrm>
          <a:prstGeom prst="rect"/>
        </p:spPr>
        <p:txBody>
          <a:bodyPr wrap="square">
            <a:spAutoFit/>
          </a:bodyPr>
          <a:p>
            <a:pPr algn="just"/>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I</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R</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456" name="矩形 8"/>
          <p:cNvSpPr/>
          <p:nvPr/>
        </p:nvSpPr>
        <p:spPr>
          <a:xfrm>
            <a:off x="1995514" y="4776857"/>
            <a:ext cx="852159" cy="891539"/>
          </a:xfrm>
          <a:prstGeom prst="rect"/>
        </p:spPr>
        <p:txBody>
          <a:bodyPr wrap="square">
            <a:spAutoFit/>
          </a:bodyPr>
          <a:p>
            <a:pPr algn="just"/>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U</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R</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cxnSp>
        <p:nvCxnSpPr>
          <p:cNvPr id="3145770" name="直接箭头连接符 126"/>
          <p:cNvCxnSpPr>
            <a:cxnSpLocks noChangeShapeType="1"/>
          </p:cNvCxnSpPr>
          <p:nvPr/>
        </p:nvCxnSpPr>
        <p:spPr bwMode="auto">
          <a:xfrm rot="5400000">
            <a:off x="2279536" y="4613379"/>
            <a:ext cx="326955" cy="0"/>
          </a:xfrm>
          <a:prstGeom prst="straightConnector1"/>
          <a:noFill/>
          <a:ln w="19050" algn="ctr">
            <a:solidFill>
              <a:schemeClr val="tx1"/>
            </a:solidFill>
            <a:round/>
            <a:headEnd/>
            <a:tailEnd type="triangle" w="lg" len="lg"/>
          </a:ln>
        </p:spPr>
      </p:cxnSp>
      <p:sp>
        <p:nvSpPr>
          <p:cNvPr id="1049457" name="矩形 8"/>
          <p:cNvSpPr/>
          <p:nvPr/>
        </p:nvSpPr>
        <p:spPr>
          <a:xfrm>
            <a:off x="1995514" y="5709010"/>
            <a:ext cx="1026159" cy="891540"/>
          </a:xfrm>
          <a:prstGeom prst="rect"/>
        </p:spPr>
        <p:txBody>
          <a:bodyPr wrap="square">
            <a:spAutoFit/>
          </a:bodyPr>
          <a:p>
            <a:pPr algn="just"/>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U</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BE</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cxnSp>
        <p:nvCxnSpPr>
          <p:cNvPr id="3145771" name="直接箭头连接符 126"/>
          <p:cNvCxnSpPr>
            <a:cxnSpLocks noChangeShapeType="1"/>
          </p:cNvCxnSpPr>
          <p:nvPr/>
        </p:nvCxnSpPr>
        <p:spPr bwMode="auto">
          <a:xfrm rot="5400000">
            <a:off x="2279536" y="5545532"/>
            <a:ext cx="326955" cy="0"/>
          </a:xfrm>
          <a:prstGeom prst="straightConnector1"/>
          <a:noFill/>
          <a:ln w="19050" algn="ctr">
            <a:solidFill>
              <a:schemeClr val="tx1"/>
            </a:solidFill>
            <a:round/>
            <a:headEnd/>
            <a:tailEnd type="triangle" w="lg" len="lg"/>
          </a:ln>
        </p:spPr>
      </p:cxnSp>
      <p:sp>
        <p:nvSpPr>
          <p:cNvPr id="1049458" name="矩形 8"/>
          <p:cNvSpPr/>
          <p:nvPr/>
        </p:nvSpPr>
        <p:spPr>
          <a:xfrm>
            <a:off x="3302348" y="5750319"/>
            <a:ext cx="1026159" cy="535940"/>
          </a:xfrm>
          <a:prstGeom prst="rect"/>
        </p:spPr>
        <p:txBody>
          <a:bodyPr wrap="square">
            <a:spAutoFit/>
          </a:bodyPr>
          <a:p>
            <a:pPr algn="just"/>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I</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B</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cxnSp>
        <p:nvCxnSpPr>
          <p:cNvPr id="3145772" name="直接箭头连接符 126"/>
          <p:cNvCxnSpPr>
            <a:cxnSpLocks noChangeShapeType="1"/>
          </p:cNvCxnSpPr>
          <p:nvPr/>
        </p:nvCxnSpPr>
        <p:spPr bwMode="auto">
          <a:xfrm flipH="1" flipV="1">
            <a:off x="3592792" y="4362945"/>
            <a:ext cx="1" cy="1387375"/>
          </a:xfrm>
          <a:prstGeom prst="straightConnector1"/>
          <a:noFill/>
          <a:ln w="19050" algn="ctr">
            <a:solidFill>
              <a:schemeClr val="tx1"/>
            </a:solidFill>
            <a:round/>
            <a:headEnd/>
            <a:tailEnd type="triangle" w="lg" len="lg"/>
          </a:ln>
        </p:spPr>
      </p:cxnSp>
      <p:sp>
        <p:nvSpPr>
          <p:cNvPr id="1049459" name="矩形 8"/>
          <p:cNvSpPr/>
          <p:nvPr/>
        </p:nvSpPr>
        <p:spPr>
          <a:xfrm>
            <a:off x="3249400" y="3819199"/>
            <a:ext cx="894953" cy="535940"/>
          </a:xfrm>
          <a:prstGeom prst="rect"/>
        </p:spPr>
        <p:txBody>
          <a:bodyPr wrap="square">
            <a:spAutoFit/>
          </a:bodyPr>
          <a:p>
            <a:pPr algn="just"/>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I</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C1</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453"/>
                                        </p:tgtEl>
                                        <p:attrNameLst>
                                          <p:attrName>style.visibility</p:attrName>
                                        </p:attrNameLst>
                                      </p:cBhvr>
                                      <p:to>
                                        <p:strVal val="visible"/>
                                      </p:to>
                                    </p:set>
                                    <p:animEffect transition="in" filter="wipe(down)">
                                      <p:cBhvr>
                                        <p:cTn dur="500" id="7"/>
                                        <p:tgtEl>
                                          <p:spTgt spid="1049453"/>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454"/>
                                        </p:tgtEl>
                                        <p:attrNameLst>
                                          <p:attrName>style.visibility</p:attrName>
                                        </p:attrNameLst>
                                      </p:cBhvr>
                                      <p:to>
                                        <p:strVal val="visible"/>
                                      </p:to>
                                    </p:set>
                                    <p:animEffect transition="in" filter="wipe(down)">
                                      <p:cBhvr>
                                        <p:cTn dur="500" id="10"/>
                                        <p:tgtEl>
                                          <p:spTgt spid="1049454"/>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4">
                                  <p:stCondLst>
                                    <p:cond delay="0"/>
                                  </p:stCondLst>
                                  <p:childTnLst>
                                    <p:set>
                                      <p:cBhvr>
                                        <p:cTn dur="1" fill="hold" id="14">
                                          <p:stCondLst>
                                            <p:cond delay="0"/>
                                          </p:stCondLst>
                                        </p:cTn>
                                        <p:tgtEl>
                                          <p:spTgt spid="3145769"/>
                                        </p:tgtEl>
                                        <p:attrNameLst>
                                          <p:attrName>style.visibility</p:attrName>
                                        </p:attrNameLst>
                                      </p:cBhvr>
                                      <p:to>
                                        <p:strVal val="visible"/>
                                      </p:to>
                                    </p:set>
                                    <p:animEffect transition="in" filter="wipe(down)">
                                      <p:cBhvr>
                                        <p:cTn dur="500" id="15"/>
                                        <p:tgtEl>
                                          <p:spTgt spid="3145769"/>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455"/>
                                        </p:tgtEl>
                                        <p:attrNameLst>
                                          <p:attrName>style.visibility</p:attrName>
                                        </p:attrNameLst>
                                      </p:cBhvr>
                                      <p:to>
                                        <p:strVal val="visible"/>
                                      </p:to>
                                    </p:set>
                                    <p:animEffect transition="in" filter="wipe(down)">
                                      <p:cBhvr>
                                        <p:cTn dur="500" id="18"/>
                                        <p:tgtEl>
                                          <p:spTgt spid="1049455"/>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4">
                                  <p:stCondLst>
                                    <p:cond delay="0"/>
                                  </p:stCondLst>
                                  <p:childTnLst>
                                    <p:set>
                                      <p:cBhvr>
                                        <p:cTn dur="1" fill="hold" id="22">
                                          <p:stCondLst>
                                            <p:cond delay="0"/>
                                          </p:stCondLst>
                                        </p:cTn>
                                        <p:tgtEl>
                                          <p:spTgt spid="3145770"/>
                                        </p:tgtEl>
                                        <p:attrNameLst>
                                          <p:attrName>style.visibility</p:attrName>
                                        </p:attrNameLst>
                                      </p:cBhvr>
                                      <p:to>
                                        <p:strVal val="visible"/>
                                      </p:to>
                                    </p:set>
                                    <p:animEffect transition="in" filter="wipe(down)">
                                      <p:cBhvr>
                                        <p:cTn dur="500" id="23"/>
                                        <p:tgtEl>
                                          <p:spTgt spid="3145770"/>
                                        </p:tgtEl>
                                      </p:cBhvr>
                                    </p:animEffect>
                                  </p:childTnLst>
                                </p:cTn>
                              </p:par>
                              <p:par>
                                <p:cTn fill="hold" grpId="0" id="24" nodeType="withEffect" presetClass="entr" presetID="22" presetSubtype="4">
                                  <p:stCondLst>
                                    <p:cond delay="0"/>
                                  </p:stCondLst>
                                  <p:childTnLst>
                                    <p:set>
                                      <p:cBhvr>
                                        <p:cTn dur="1" fill="hold" id="25">
                                          <p:stCondLst>
                                            <p:cond delay="0"/>
                                          </p:stCondLst>
                                        </p:cTn>
                                        <p:tgtEl>
                                          <p:spTgt spid="1049456"/>
                                        </p:tgtEl>
                                        <p:attrNameLst>
                                          <p:attrName>style.visibility</p:attrName>
                                        </p:attrNameLst>
                                      </p:cBhvr>
                                      <p:to>
                                        <p:strVal val="visible"/>
                                      </p:to>
                                    </p:set>
                                    <p:animEffect transition="in" filter="wipe(down)">
                                      <p:cBhvr>
                                        <p:cTn dur="500" id="26"/>
                                        <p:tgtEl>
                                          <p:spTgt spid="1049456"/>
                                        </p:tgtEl>
                                      </p:cBhvr>
                                    </p:animEffec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2" presetSubtype="4">
                                  <p:stCondLst>
                                    <p:cond delay="0"/>
                                  </p:stCondLst>
                                  <p:childTnLst>
                                    <p:set>
                                      <p:cBhvr>
                                        <p:cTn dur="1" fill="hold" id="30">
                                          <p:stCondLst>
                                            <p:cond delay="0"/>
                                          </p:stCondLst>
                                        </p:cTn>
                                        <p:tgtEl>
                                          <p:spTgt spid="3145771"/>
                                        </p:tgtEl>
                                        <p:attrNameLst>
                                          <p:attrName>style.visibility</p:attrName>
                                        </p:attrNameLst>
                                      </p:cBhvr>
                                      <p:to>
                                        <p:strVal val="visible"/>
                                      </p:to>
                                    </p:set>
                                    <p:animEffect transition="in" filter="wipe(down)">
                                      <p:cBhvr>
                                        <p:cTn dur="500" id="31"/>
                                        <p:tgtEl>
                                          <p:spTgt spid="3145771"/>
                                        </p:tgtEl>
                                      </p:cBhvr>
                                    </p:animEffect>
                                  </p:childTnLst>
                                </p:cTn>
                              </p:par>
                              <p:par>
                                <p:cTn fill="hold" grpId="0" id="32" nodeType="withEffect" presetClass="entr" presetID="22" presetSubtype="4">
                                  <p:stCondLst>
                                    <p:cond delay="0"/>
                                  </p:stCondLst>
                                  <p:childTnLst>
                                    <p:set>
                                      <p:cBhvr>
                                        <p:cTn dur="1" fill="hold" id="33">
                                          <p:stCondLst>
                                            <p:cond delay="0"/>
                                          </p:stCondLst>
                                        </p:cTn>
                                        <p:tgtEl>
                                          <p:spTgt spid="1049457"/>
                                        </p:tgtEl>
                                        <p:attrNameLst>
                                          <p:attrName>style.visibility</p:attrName>
                                        </p:attrNameLst>
                                      </p:cBhvr>
                                      <p:to>
                                        <p:strVal val="visible"/>
                                      </p:to>
                                    </p:set>
                                    <p:animEffect transition="in" filter="wipe(down)">
                                      <p:cBhvr>
                                        <p:cTn dur="500" id="34"/>
                                        <p:tgtEl>
                                          <p:spTgt spid="1049457"/>
                                        </p:tgtEl>
                                      </p:cBhvr>
                                    </p:animEffect>
                                  </p:childTnLst>
                                </p:cTn>
                              </p:par>
                            </p:childTnLst>
                          </p:cTn>
                        </p:par>
                      </p:childTnLst>
                    </p:cTn>
                  </p:par>
                  <p:par>
                    <p:cTn fill="hold" id="35">
                      <p:stCondLst>
                        <p:cond delay="indefinite"/>
                      </p:stCondLst>
                      <p:childTnLst>
                        <p:par>
                          <p:cTn fill="hold" id="36">
                            <p:stCondLst>
                              <p:cond delay="0"/>
                            </p:stCondLst>
                            <p:childTnLst>
                              <p:par>
                                <p:cTn fill="hold" id="37" nodeType="clickEffect" presetClass="entr" presetID="22" presetSubtype="4">
                                  <p:stCondLst>
                                    <p:cond delay="0"/>
                                  </p:stCondLst>
                                  <p:childTnLst>
                                    <p:set>
                                      <p:cBhvr>
                                        <p:cTn dur="1" fill="hold" id="38">
                                          <p:stCondLst>
                                            <p:cond delay="0"/>
                                          </p:stCondLst>
                                        </p:cTn>
                                        <p:tgtEl>
                                          <p:spTgt spid="3145766"/>
                                        </p:tgtEl>
                                        <p:attrNameLst>
                                          <p:attrName>style.visibility</p:attrName>
                                        </p:attrNameLst>
                                      </p:cBhvr>
                                      <p:to>
                                        <p:strVal val="visible"/>
                                      </p:to>
                                    </p:set>
                                    <p:animEffect transition="in" filter="wipe(down)">
                                      <p:cBhvr>
                                        <p:cTn dur="500" id="39"/>
                                        <p:tgtEl>
                                          <p:spTgt spid="3145766"/>
                                        </p:tgtEl>
                                      </p:cBhvr>
                                    </p:animEffect>
                                  </p:childTnLst>
                                </p:cTn>
                              </p:par>
                              <p:par>
                                <p:cTn fill="hold" grpId="0" id="40" nodeType="withEffect" presetClass="entr" presetID="22" presetSubtype="4">
                                  <p:stCondLst>
                                    <p:cond delay="0"/>
                                  </p:stCondLst>
                                  <p:childTnLst>
                                    <p:set>
                                      <p:cBhvr>
                                        <p:cTn dur="1" fill="hold" id="41">
                                          <p:stCondLst>
                                            <p:cond delay="0"/>
                                          </p:stCondLst>
                                        </p:cTn>
                                        <p:tgtEl>
                                          <p:spTgt spid="1049458"/>
                                        </p:tgtEl>
                                        <p:attrNameLst>
                                          <p:attrName>style.visibility</p:attrName>
                                        </p:attrNameLst>
                                      </p:cBhvr>
                                      <p:to>
                                        <p:strVal val="visible"/>
                                      </p:to>
                                    </p:set>
                                    <p:animEffect transition="in" filter="wipe(down)">
                                      <p:cBhvr>
                                        <p:cTn dur="500" id="42"/>
                                        <p:tgtEl>
                                          <p:spTgt spid="1049458"/>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22" presetSubtype="4">
                                  <p:stCondLst>
                                    <p:cond delay="0"/>
                                  </p:stCondLst>
                                  <p:childTnLst>
                                    <p:set>
                                      <p:cBhvr>
                                        <p:cTn dur="1" fill="hold" id="46">
                                          <p:stCondLst>
                                            <p:cond delay="0"/>
                                          </p:stCondLst>
                                        </p:cTn>
                                        <p:tgtEl>
                                          <p:spTgt spid="3145772"/>
                                        </p:tgtEl>
                                        <p:attrNameLst>
                                          <p:attrName>style.visibility</p:attrName>
                                        </p:attrNameLst>
                                      </p:cBhvr>
                                      <p:to>
                                        <p:strVal val="visible"/>
                                      </p:to>
                                    </p:set>
                                    <p:animEffect transition="in" filter="wipe(down)">
                                      <p:cBhvr>
                                        <p:cTn dur="500" id="47"/>
                                        <p:tgtEl>
                                          <p:spTgt spid="3145772"/>
                                        </p:tgtEl>
                                      </p:cBhvr>
                                    </p:animEffect>
                                  </p:childTnLst>
                                </p:cTn>
                              </p:par>
                              <p:par>
                                <p:cTn fill="hold" grpId="0" id="48" nodeType="withEffect" presetClass="entr" presetID="22" presetSubtype="4">
                                  <p:stCondLst>
                                    <p:cond delay="0"/>
                                  </p:stCondLst>
                                  <p:childTnLst>
                                    <p:set>
                                      <p:cBhvr>
                                        <p:cTn dur="1" fill="hold" id="49">
                                          <p:stCondLst>
                                            <p:cond delay="0"/>
                                          </p:stCondLst>
                                        </p:cTn>
                                        <p:tgtEl>
                                          <p:spTgt spid="1049459"/>
                                        </p:tgtEl>
                                        <p:attrNameLst>
                                          <p:attrName>style.visibility</p:attrName>
                                        </p:attrNameLst>
                                      </p:cBhvr>
                                      <p:to>
                                        <p:strVal val="visible"/>
                                      </p:to>
                                    </p:set>
                                    <p:animEffect transition="in" filter="wipe(down)">
                                      <p:cBhvr>
                                        <p:cTn dur="500" id="50"/>
                                        <p:tgtEl>
                                          <p:spTgt spid="104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53" grpId="0"/>
      <p:bldP spid="1049454" grpId="0"/>
      <p:bldP spid="1049455" grpId="0"/>
      <p:bldP spid="1049456" grpId="0"/>
      <p:bldP spid="1049457" grpId="0"/>
      <p:bldP spid="1049458" grpId="0"/>
      <p:bldP spid="10494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946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99" name="组合 1"/>
          <p:cNvGrpSpPr/>
          <p:nvPr/>
        </p:nvGrpSpPr>
        <p:grpSpPr>
          <a:xfrm>
            <a:off x="5658219" y="1262789"/>
            <a:ext cx="3041349" cy="3650467"/>
            <a:chOff x="5409299" y="1232309"/>
            <a:chExt cx="3041349" cy="3650467"/>
          </a:xfrm>
        </p:grpSpPr>
        <p:grpSp>
          <p:nvGrpSpPr>
            <p:cNvPr id="200" name="组合 98"/>
            <p:cNvGrpSpPr/>
            <p:nvPr/>
          </p:nvGrpSpPr>
          <p:grpSpPr>
            <a:xfrm>
              <a:off x="5409299" y="1232309"/>
              <a:ext cx="3041349" cy="3650467"/>
              <a:chOff x="5129899" y="1392494"/>
              <a:chExt cx="3041349" cy="3650467"/>
            </a:xfrm>
          </p:grpSpPr>
          <p:grpSp>
            <p:nvGrpSpPr>
              <p:cNvPr id="201" name="Group 178"/>
              <p:cNvGrpSpPr/>
              <p:nvPr/>
            </p:nvGrpSpPr>
            <p:grpSpPr bwMode="auto">
              <a:xfrm>
                <a:off x="5542598" y="1798111"/>
                <a:ext cx="2138363" cy="3244850"/>
                <a:chOff x="3660" y="559"/>
                <a:chExt cx="1347" cy="2044"/>
              </a:xfrm>
            </p:grpSpPr>
            <p:sp>
              <p:nvSpPr>
                <p:cNvPr id="1049464" name="Freeform 114"/>
                <p:cNvSpPr/>
                <p:nvPr/>
              </p:nvSpPr>
              <p:spPr bwMode="auto">
                <a:xfrm>
                  <a:off x="4690" y="1694"/>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465" name="Freeform 116"/>
                <p:cNvSpPr/>
                <p:nvPr/>
              </p:nvSpPr>
              <p:spPr bwMode="auto">
                <a:xfrm>
                  <a:off x="4699" y="1954"/>
                  <a:ext cx="226" cy="142"/>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9466" name="Freeform 118"/>
                <p:cNvSpPr/>
                <p:nvPr/>
              </p:nvSpPr>
              <p:spPr bwMode="auto">
                <a:xfrm>
                  <a:off x="3719" y="1932"/>
                  <a:ext cx="214" cy="14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rgbClr val="C00000"/>
                  </a:solidFill>
                  <a:round/>
                  <a:headEnd type="arrow" w="med" len="med"/>
                  <a:tailEnd type="none" w="med" len="med"/>
                </a:ln>
              </p:spPr>
              <p:txBody>
                <a:bodyPr/>
                <a:p>
                  <a:pPr algn="ctr" fontAlgn="base">
                    <a:spcBef>
                      <a:spcPct val="0"/>
                    </a:spcBef>
                    <a:spcAft>
                      <a:spcPct val="0"/>
                    </a:spcAft>
                  </a:pPr>
                  <a:endParaRPr sz="2800" kumimoji="1" lang="en-US" smtClean="0">
                    <a:ea typeface="楷体_GB2312" pitchFamily="49" charset="-122"/>
                  </a:endParaRPr>
                </a:p>
              </p:txBody>
            </p:sp>
            <p:sp>
              <p:nvSpPr>
                <p:cNvPr id="1049467" name="Line 119"/>
                <p:cNvSpPr>
                  <a:spLocks noChangeShapeType="1"/>
                </p:cNvSpPr>
                <p:nvPr/>
              </p:nvSpPr>
              <p:spPr bwMode="auto">
                <a:xfrm flipV="1">
                  <a:off x="3938" y="171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468" name="Freeform 120"/>
                <p:cNvSpPr/>
                <p:nvPr/>
              </p:nvSpPr>
              <p:spPr bwMode="auto">
                <a:xfrm>
                  <a:off x="3707" y="1699"/>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469" name="Line 121"/>
                <p:cNvSpPr>
                  <a:spLocks noChangeShapeType="1"/>
                </p:cNvSpPr>
                <p:nvPr/>
              </p:nvSpPr>
              <p:spPr bwMode="auto">
                <a:xfrm flipH="1">
                  <a:off x="3713" y="2464"/>
                  <a:ext cx="1220"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470" name="Line 122"/>
                <p:cNvSpPr>
                  <a:spLocks noChangeShapeType="1"/>
                </p:cNvSpPr>
                <p:nvPr/>
              </p:nvSpPr>
              <p:spPr bwMode="auto">
                <a:xfrm flipH="1" flipV="1">
                  <a:off x="3721" y="2077"/>
                  <a:ext cx="0" cy="387"/>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471" name="Line 123"/>
                <p:cNvSpPr>
                  <a:spLocks noChangeShapeType="1"/>
                </p:cNvSpPr>
                <p:nvPr/>
              </p:nvSpPr>
              <p:spPr bwMode="auto">
                <a:xfrm flipH="1" flipV="1">
                  <a:off x="4927" y="2094"/>
                  <a:ext cx="0" cy="382"/>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472" name="Line 124"/>
                <p:cNvSpPr>
                  <a:spLocks noChangeShapeType="1"/>
                </p:cNvSpPr>
                <p:nvPr/>
              </p:nvSpPr>
              <p:spPr bwMode="auto">
                <a:xfrm>
                  <a:off x="4253" y="2602"/>
                  <a:ext cx="171" cy="1"/>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473" name="Line 127"/>
                <p:cNvSpPr>
                  <a:spLocks noChangeShapeType="1"/>
                </p:cNvSpPr>
                <p:nvPr/>
              </p:nvSpPr>
              <p:spPr bwMode="auto">
                <a:xfrm flipH="1">
                  <a:off x="3937" y="1898"/>
                  <a:ext cx="762"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474" name="Line 128"/>
                <p:cNvSpPr>
                  <a:spLocks noChangeShapeType="1"/>
                </p:cNvSpPr>
                <p:nvPr/>
              </p:nvSpPr>
              <p:spPr bwMode="auto">
                <a:xfrm flipH="1" flipV="1">
                  <a:off x="3713" y="1121"/>
                  <a:ext cx="0" cy="58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475" name="Line 129"/>
                <p:cNvSpPr>
                  <a:spLocks noChangeShapeType="1"/>
                </p:cNvSpPr>
                <p:nvPr/>
              </p:nvSpPr>
              <p:spPr bwMode="auto">
                <a:xfrm flipH="1" flipV="1">
                  <a:off x="4910" y="756"/>
                  <a:ext cx="0" cy="94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476" name="Line 130"/>
                <p:cNvSpPr>
                  <a:spLocks noChangeShapeType="1"/>
                </p:cNvSpPr>
                <p:nvPr/>
              </p:nvSpPr>
              <p:spPr bwMode="auto">
                <a:xfrm flipH="1" flipV="1">
                  <a:off x="4339" y="1287"/>
                  <a:ext cx="0" cy="610"/>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477" name="Line 133"/>
                <p:cNvSpPr>
                  <a:spLocks noChangeShapeType="1"/>
                </p:cNvSpPr>
                <p:nvPr/>
              </p:nvSpPr>
              <p:spPr bwMode="auto">
                <a:xfrm flipH="1">
                  <a:off x="3721" y="1299"/>
                  <a:ext cx="621"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478" name="Line 135"/>
                <p:cNvSpPr>
                  <a:spLocks noChangeShapeType="1"/>
                </p:cNvSpPr>
                <p:nvPr/>
              </p:nvSpPr>
              <p:spPr bwMode="auto">
                <a:xfrm flipV="1">
                  <a:off x="3713" y="633"/>
                  <a:ext cx="0" cy="209"/>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479" name="Rectangle 136"/>
                <p:cNvSpPr>
                  <a:spLocks noChangeArrowheads="1"/>
                </p:cNvSpPr>
                <p:nvPr/>
              </p:nvSpPr>
              <p:spPr bwMode="auto">
                <a:xfrm>
                  <a:off x="3660" y="842"/>
                  <a:ext cx="102" cy="272"/>
                </a:xfrm>
                <a:prstGeom prst="rect"/>
                <a:noFill/>
                <a:ln w="38100">
                  <a:solidFill>
                    <a:schemeClr val="tx1"/>
                  </a:solidFill>
                  <a:miter lim="800000"/>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480" name="Oval 138"/>
                <p:cNvSpPr>
                  <a:spLocks noChangeArrowheads="1"/>
                </p:cNvSpPr>
                <p:nvPr/>
              </p:nvSpPr>
              <p:spPr bwMode="auto">
                <a:xfrm>
                  <a:off x="3672" y="559"/>
                  <a:ext cx="77" cy="77"/>
                </a:xfrm>
                <a:prstGeom prst="ellipse"/>
                <a:noFill/>
                <a:ln w="38100">
                  <a:solidFill>
                    <a:schemeClr val="tx1"/>
                  </a:solidFill>
                  <a:round/>
                  <a:headEnd/>
                  <a:tailEnd/>
                </a:ln>
              </p:spPr>
              <p:txBody>
                <a:bodyPr/>
                <a:p>
                  <a:pPr algn="ctr" fontAlgn="base">
                    <a:spcBef>
                      <a:spcPct val="0"/>
                    </a:spcBef>
                    <a:spcAft>
                      <a:spcPct val="0"/>
                    </a:spcAft>
                  </a:pPr>
                  <a:endParaRPr altLang="en-US" sz="2800" kumimoji="1" lang="en-US" smtClean="0">
                    <a:ea typeface="楷体_GB2312" pitchFamily="49" charset="-122"/>
                  </a:endParaRPr>
                </a:p>
              </p:txBody>
            </p:sp>
            <p:sp>
              <p:nvSpPr>
                <p:cNvPr id="1049481" name="Line 139"/>
                <p:cNvSpPr>
                  <a:spLocks noChangeShapeType="1"/>
                </p:cNvSpPr>
                <p:nvPr/>
              </p:nvSpPr>
              <p:spPr bwMode="auto">
                <a:xfrm>
                  <a:off x="3848" y="86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482" name="Line 148"/>
                <p:cNvSpPr>
                  <a:spLocks noChangeShapeType="1"/>
                </p:cNvSpPr>
                <p:nvPr/>
              </p:nvSpPr>
              <p:spPr bwMode="auto">
                <a:xfrm>
                  <a:off x="3808" y="1395"/>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483" name="Line 149"/>
                <p:cNvSpPr>
                  <a:spLocks noChangeShapeType="1"/>
                </p:cNvSpPr>
                <p:nvPr/>
              </p:nvSpPr>
              <p:spPr bwMode="auto">
                <a:xfrm rot="5400000">
                  <a:off x="4160" y="1706"/>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484" name="Line 150"/>
                <p:cNvSpPr>
                  <a:spLocks noChangeShapeType="1"/>
                </p:cNvSpPr>
                <p:nvPr/>
              </p:nvSpPr>
              <p:spPr bwMode="auto">
                <a:xfrm>
                  <a:off x="5007" y="1017"/>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485" name="Rectangle 161"/>
                <p:cNvSpPr>
                  <a:spLocks noChangeArrowheads="1"/>
                </p:cNvSpPr>
                <p:nvPr/>
              </p:nvSpPr>
              <p:spPr bwMode="auto">
                <a:xfrm>
                  <a:off x="3961" y="2203"/>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sz="2800" kumimoji="1" lang="en-US" smtClean="0">
                      <a:cs typeface="Times New Roman" pitchFamily="18" charset="0"/>
                    </a:rPr>
                    <a:t>–</a:t>
                  </a:r>
                </a:p>
              </p:txBody>
            </p:sp>
            <p:sp>
              <p:nvSpPr>
                <p:cNvPr id="1049486" name="Rectangle 162"/>
                <p:cNvSpPr>
                  <a:spLocks noChangeArrowheads="1"/>
                </p:cNvSpPr>
                <p:nvPr/>
              </p:nvSpPr>
              <p:spPr bwMode="auto">
                <a:xfrm>
                  <a:off x="3942" y="1825"/>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dirty="0" sz="2800" kumimoji="1" lang="en-US" smtClean="0">
                      <a:cs typeface="Times New Roman" pitchFamily="18" charset="0"/>
                    </a:rPr>
                    <a:t>+</a:t>
                  </a:r>
                </a:p>
              </p:txBody>
            </p:sp>
            <p:sp>
              <p:nvSpPr>
                <p:cNvPr id="1049487" name="Rectangle 163"/>
                <p:cNvSpPr>
                  <a:spLocks noChangeArrowheads="1"/>
                </p:cNvSpPr>
                <p:nvPr/>
              </p:nvSpPr>
              <p:spPr bwMode="auto">
                <a:xfrm>
                  <a:off x="4495" y="2197"/>
                  <a:ext cx="252" cy="322"/>
                </a:xfrm>
                <a:prstGeom prst="rect"/>
                <a:noFill/>
                <a:ln w="38100">
                  <a:noFill/>
                  <a:miter lim="800000"/>
                  <a:headEnd/>
                  <a:tailEnd/>
                </a:ln>
                <a:effectLst/>
              </p:spPr>
              <p:txBody>
                <a:bodyPr wrap="none">
                  <a:spAutoFit/>
                </a:bodyPr>
                <a:p>
                  <a:pPr algn="ctr" fontAlgn="base">
                    <a:spcBef>
                      <a:spcPct val="0"/>
                    </a:spcBef>
                    <a:spcAft>
                      <a:spcPct val="0"/>
                    </a:spcAft>
                  </a:pPr>
                  <a:r>
                    <a:rPr altLang="zh-CN" b="1" sz="2800" kumimoji="1" lang="en-US" smtClean="0">
                      <a:cs typeface="Times New Roman" pitchFamily="18" charset="0"/>
                    </a:rPr>
                    <a:t>–</a:t>
                  </a:r>
                </a:p>
              </p:txBody>
            </p:sp>
            <p:sp>
              <p:nvSpPr>
                <p:cNvPr id="1049488" name="Rectangle 164"/>
                <p:cNvSpPr>
                  <a:spLocks noChangeArrowheads="1"/>
                </p:cNvSpPr>
                <p:nvPr/>
              </p:nvSpPr>
              <p:spPr bwMode="auto">
                <a:xfrm>
                  <a:off x="4496" y="1833"/>
                  <a:ext cx="229" cy="330"/>
                </a:xfrm>
                <a:prstGeom prst="rect"/>
                <a:noFill/>
                <a:ln w="38100">
                  <a:noFill/>
                  <a:miter lim="800000"/>
                  <a:headEnd/>
                  <a:tailEnd/>
                </a:ln>
                <a:effectLst/>
              </p:spPr>
              <p:txBody>
                <a:bodyPr wrap="none">
                  <a:spAutoFit/>
                </a:bodyPr>
                <a:p>
                  <a:pPr algn="ctr" fontAlgn="base">
                    <a:spcBef>
                      <a:spcPct val="0"/>
                    </a:spcBef>
                    <a:spcAft>
                      <a:spcPct val="0"/>
                    </a:spcAft>
                  </a:pPr>
                  <a:r>
                    <a:rPr altLang="zh-CN" b="1" sz="2800" kumimoji="1" lang="en-US" smtClean="0">
                      <a:cs typeface="Times New Roman" pitchFamily="18" charset="0"/>
                    </a:rPr>
                    <a:t>+</a:t>
                  </a:r>
                </a:p>
              </p:txBody>
            </p:sp>
            <p:sp>
              <p:nvSpPr>
                <p:cNvPr id="1049489" name="Line 165"/>
                <p:cNvSpPr>
                  <a:spLocks noChangeShapeType="1"/>
                </p:cNvSpPr>
                <p:nvPr/>
              </p:nvSpPr>
              <p:spPr bwMode="auto">
                <a:xfrm rot="-5400000">
                  <a:off x="4520" y="1703"/>
                  <a:ext cx="0" cy="217"/>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490" name="Line 175"/>
                <p:cNvSpPr>
                  <a:spLocks noChangeShapeType="1"/>
                </p:cNvSpPr>
                <p:nvPr/>
              </p:nvSpPr>
              <p:spPr bwMode="auto">
                <a:xfrm flipV="1">
                  <a:off x="4695" y="1700"/>
                  <a:ext cx="1" cy="363"/>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grpSp>
          <p:sp>
            <p:nvSpPr>
              <p:cNvPr id="1049491" name="文本框 104"/>
              <p:cNvSpPr txBox="1"/>
              <p:nvPr/>
            </p:nvSpPr>
            <p:spPr>
              <a:xfrm flipH="1">
                <a:off x="5441584" y="1392494"/>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492" name="文本框 105"/>
              <p:cNvSpPr txBox="1"/>
              <p:nvPr/>
            </p:nvSpPr>
            <p:spPr>
              <a:xfrm>
                <a:off x="5129899" y="2259340"/>
                <a:ext cx="388830"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9493" name="文本框 106"/>
              <p:cNvSpPr txBox="1"/>
              <p:nvPr/>
            </p:nvSpPr>
            <p:spPr>
              <a:xfrm>
                <a:off x="5865679" y="2236224"/>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R</a:t>
                </a:r>
                <a:endParaRPr altLang="en-US" b="1" dirty="0" sz="2000" lang="zh-CN">
                  <a:latin typeface="Arial" panose="020B0604020202020204" pitchFamily="34" charset="0"/>
                  <a:cs typeface="Arial" panose="020B0604020202020204" pitchFamily="34" charset="0"/>
                </a:endParaRPr>
              </a:p>
            </p:txBody>
          </p:sp>
          <p:sp>
            <p:nvSpPr>
              <p:cNvPr id="1049494" name="文本框 107"/>
              <p:cNvSpPr txBox="1"/>
              <p:nvPr/>
            </p:nvSpPr>
            <p:spPr>
              <a:xfrm>
                <a:off x="5261921" y="366903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T0</a:t>
                </a:r>
                <a:endParaRPr altLang="en-US" b="1" dirty="0" sz="2400" lang="zh-CN">
                  <a:latin typeface="Arial" panose="020B0604020202020204" pitchFamily="34" charset="0"/>
                  <a:cs typeface="Arial" panose="020B0604020202020204" pitchFamily="34" charset="0"/>
                </a:endParaRPr>
              </a:p>
            </p:txBody>
          </p:sp>
          <p:sp>
            <p:nvSpPr>
              <p:cNvPr id="1049495" name="文本框 108"/>
              <p:cNvSpPr txBox="1"/>
              <p:nvPr/>
            </p:nvSpPr>
            <p:spPr>
              <a:xfrm>
                <a:off x="7316686" y="3658017"/>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49496" name="文本框 109"/>
              <p:cNvSpPr txBox="1"/>
              <p:nvPr/>
            </p:nvSpPr>
            <p:spPr>
              <a:xfrm>
                <a:off x="5779383" y="3063378"/>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C0</a:t>
                </a:r>
                <a:endParaRPr altLang="en-US" b="1" dirty="0" sz="2000" lang="zh-CN">
                  <a:latin typeface="Arial" panose="020B0604020202020204" pitchFamily="34" charset="0"/>
                  <a:cs typeface="Arial" panose="020B0604020202020204" pitchFamily="34" charset="0"/>
                </a:endParaRPr>
              </a:p>
            </p:txBody>
          </p:sp>
          <p:sp>
            <p:nvSpPr>
              <p:cNvPr id="1049497" name="文本框 110"/>
              <p:cNvSpPr txBox="1"/>
              <p:nvPr/>
            </p:nvSpPr>
            <p:spPr>
              <a:xfrm>
                <a:off x="6115152" y="3339117"/>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B0</a:t>
                </a:r>
                <a:endParaRPr altLang="en-US" b="1" dirty="0" sz="2000" lang="zh-CN">
                  <a:latin typeface="Arial" panose="020B0604020202020204" pitchFamily="34" charset="0"/>
                  <a:cs typeface="Arial" panose="020B0604020202020204" pitchFamily="34" charset="0"/>
                </a:endParaRPr>
              </a:p>
            </p:txBody>
          </p:sp>
          <p:sp>
            <p:nvSpPr>
              <p:cNvPr id="1049498" name="文本框 111"/>
              <p:cNvSpPr txBox="1"/>
              <p:nvPr/>
            </p:nvSpPr>
            <p:spPr>
              <a:xfrm>
                <a:off x="6649332" y="3356799"/>
                <a:ext cx="490289"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49499" name="文本框 112"/>
              <p:cNvSpPr txBox="1"/>
              <p:nvPr/>
            </p:nvSpPr>
            <p:spPr>
              <a:xfrm>
                <a:off x="7680959" y="2474993"/>
                <a:ext cx="49028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49500" name="Line 165"/>
              <p:cNvSpPr>
                <a:spLocks noChangeShapeType="1"/>
              </p:cNvSpPr>
              <p:nvPr/>
            </p:nvSpPr>
            <p:spPr bwMode="auto">
              <a:xfrm rot="16200000">
                <a:off x="6406991" y="2669757"/>
                <a:ext cx="0" cy="344488"/>
              </a:xfrm>
              <a:prstGeom prst="line"/>
              <a:noFill/>
              <a:ln w="28575">
                <a:solidFill>
                  <a:schemeClr val="tx1"/>
                </a:solidFill>
                <a:round/>
                <a:headEnd/>
                <a:tailEnd type="arrow" w="med" len="med"/>
              </a:ln>
              <a:effectLst/>
            </p:spPr>
            <p:txBody>
              <a:bodyPr/>
              <a:p>
                <a:pPr algn="ctr" fontAlgn="base">
                  <a:spcBef>
                    <a:spcPct val="0"/>
                  </a:spcBef>
                  <a:spcAft>
                    <a:spcPct val="0"/>
                  </a:spcAft>
                </a:pPr>
                <a:endParaRPr sz="2800" kumimoji="1" lang="en-US" smtClean="0">
                  <a:ea typeface="楷体_GB2312" pitchFamily="49" charset="-122"/>
                </a:endParaRPr>
              </a:p>
            </p:txBody>
          </p:sp>
          <p:sp>
            <p:nvSpPr>
              <p:cNvPr id="1049501" name="Line 122"/>
              <p:cNvSpPr>
                <a:spLocks noChangeShapeType="1"/>
              </p:cNvSpPr>
              <p:nvPr/>
            </p:nvSpPr>
            <p:spPr bwMode="auto">
              <a:xfrm flipH="1" flipV="1">
                <a:off x="6620509" y="4814140"/>
                <a:ext cx="0" cy="223714"/>
              </a:xfrm>
              <a:prstGeom prst="line"/>
              <a:noFill/>
              <a:ln w="38100">
                <a:solidFill>
                  <a:schemeClr val="tx1"/>
                </a:solidFill>
                <a:round/>
                <a:headEnd/>
                <a:tailEnd/>
              </a:ln>
            </p:spPr>
            <p:txBody>
              <a:bodyPr/>
              <a:p>
                <a:pPr algn="ctr" fontAlgn="base">
                  <a:spcBef>
                    <a:spcPct val="0"/>
                  </a:spcBef>
                  <a:spcAft>
                    <a:spcPct val="0"/>
                  </a:spcAft>
                </a:pPr>
                <a:endParaRPr sz="2800" kumimoji="1" lang="en-US" smtClean="0">
                  <a:ea typeface="楷体_GB2312" pitchFamily="49" charset="-122"/>
                </a:endParaRPr>
              </a:p>
            </p:txBody>
          </p:sp>
          <p:sp>
            <p:nvSpPr>
              <p:cNvPr id="1049502" name="文本框 115"/>
              <p:cNvSpPr txBox="1"/>
              <p:nvPr/>
            </p:nvSpPr>
            <p:spPr>
              <a:xfrm>
                <a:off x="5853398" y="4199513"/>
                <a:ext cx="6972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BE0</a:t>
                </a:r>
                <a:endParaRPr altLang="en-US" b="1" dirty="0" sz="2000" lang="zh-CN">
                  <a:latin typeface="Arial" panose="020B0604020202020204" pitchFamily="34" charset="0"/>
                  <a:cs typeface="Arial" panose="020B0604020202020204" pitchFamily="34" charset="0"/>
                </a:endParaRPr>
              </a:p>
            </p:txBody>
          </p:sp>
          <p:sp>
            <p:nvSpPr>
              <p:cNvPr id="1049503" name="文本框 116"/>
              <p:cNvSpPr txBox="1"/>
              <p:nvPr/>
            </p:nvSpPr>
            <p:spPr>
              <a:xfrm>
                <a:off x="6721723" y="4214256"/>
                <a:ext cx="6972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BE1</a:t>
                </a:r>
                <a:endParaRPr altLang="en-US" b="1" dirty="0" sz="2000" lang="zh-CN">
                  <a:latin typeface="Arial" panose="020B0604020202020204" pitchFamily="34" charset="0"/>
                  <a:cs typeface="Arial" panose="020B0604020202020204" pitchFamily="34" charset="0"/>
                </a:endParaRPr>
              </a:p>
            </p:txBody>
          </p:sp>
        </p:grpSp>
        <p:sp>
          <p:nvSpPr>
            <p:cNvPr id="1049504" name="文本框 150"/>
            <p:cNvSpPr txBox="1"/>
            <p:nvPr/>
          </p:nvSpPr>
          <p:spPr>
            <a:xfrm>
              <a:off x="6450774" y="2226651"/>
              <a:ext cx="625223"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2</a:t>
              </a:r>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9505" name="矩形 158"/>
          <p:cNvSpPr>
            <a:spLocks noChangeAspect="1" noMove="1" noResize="1" noRot="1" noAdjustHandles="1" noEditPoints="1" noChangeArrowheads="1" noChangeShapeType="1" noTextEdit="1"/>
          </p:cNvSpPr>
          <p:nvPr/>
        </p:nvSpPr>
        <p:spPr>
          <a:xfrm>
            <a:off x="1437817" y="4189073"/>
            <a:ext cx="3038781" cy="781368"/>
          </a:xfrm>
          <a:prstGeom prst="rect"/>
          <a:blipFill>
            <a:blip xmlns:r="http://schemas.openxmlformats.org/officeDocument/2006/relationships" r:embed="rId1"/>
            <a:stretch>
              <a:fillRect/>
            </a:stretch>
          </a:blipFill>
        </p:spPr>
        <p:txBody>
          <a:bodyPr/>
          <a:p>
            <a:r>
              <a:rPr altLang="en-US" lang="zh-CN">
                <a:noFill/>
              </a:rPr>
              <a:t> </a:t>
            </a:r>
          </a:p>
        </p:txBody>
      </p:sp>
      <p:sp>
        <p:nvSpPr>
          <p:cNvPr id="1049506" name="矩形 8"/>
          <p:cNvSpPr/>
          <p:nvPr/>
        </p:nvSpPr>
        <p:spPr>
          <a:xfrm>
            <a:off x="525413" y="1318267"/>
            <a:ext cx="4837275" cy="802640"/>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Merit: the </a:t>
            </a:r>
            <a:r>
              <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current mirror is </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very simple and widely used</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507" name="矩形 8"/>
          <p:cNvSpPr/>
          <p:nvPr/>
        </p:nvSpPr>
        <p:spPr>
          <a:xfrm>
            <a:off x="567634" y="2592152"/>
            <a:ext cx="4989182" cy="1247140"/>
          </a:xfrm>
          <a:prstGeom prst="rect"/>
        </p:spPr>
        <p:txBody>
          <a:bodyPr wrap="square">
            <a:spAutoFit/>
          </a:bodyPr>
          <a:p>
            <a:pPr algn="just"/>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Drawback: For very high current </a:t>
            </a:r>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I</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C</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the power consumption on resistor </a:t>
            </a:r>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R</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is very high</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主题​​">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Bruce Xiaolong Chen</dc:creator>
  <cp:lastModifiedBy>Bruce Xiaolong Chen</cp:lastModifiedBy>
  <dcterms:created xsi:type="dcterms:W3CDTF">2018-12-05T10:34:48Z</dcterms:created>
  <dcterms:modified xsi:type="dcterms:W3CDTF">2021-12-01T03:11:20Z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1f981538577845868080c44d6630f522</vt:lpwstr>
  </property>
</Properties>
</file>