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notesSlides/notesSlide2.xml" ContentType="application/vnd.openxmlformats-officedocument.presentationml.notesSlide+xml"/>
  <Override PartName="/ppt/slides/slide3.xml" ContentType="application/vnd.openxmlformats-officedocument.presentationml.slide+xml"/>
  <Override PartName="/ppt/ink/ink154.xml" ContentType="application/inkml+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drawings/vmlDrawing1.vml" ContentType="application/vnd.openxmlformats-officedocument.vmlDrawing"/>
  <Override PartName="/ppt/slides/slide17.xml" ContentType="application/vnd.openxmlformats-officedocument.presentationml.slide+xml"/>
  <Override PartName="/ppt/notesSlides/notesSlide17.xml" ContentType="application/vnd.openxmlformats-officedocument.presentationml.notesSlide+xml"/>
  <Override PartName="/ppt/drawings/vmlDrawing2.vml" ContentType="application/vnd.openxmlformats-officedocument.vmlDrawing"/>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5.xml" ContentType="application/vnd.openxmlformats-officedocument.presentationml.notesSlide+xml"/>
  <Override PartName="/ppt/slides/slide46.xml" ContentType="application/vnd.openxmlformats-officedocument.presentationml.slide+xml"/>
  <Override PartName="/ppt/ink/ink1.xml" ContentType="application/inkml+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8002" autoAdjust="0"/>
    <p:restoredTop sz="95527" autoAdjust="0"/>
  </p:normalViewPr>
  <p:slideViewPr>
    <p:cSldViewPr snapToGrid="0">
      <p:cViewPr varScale="1">
        <p:scale>
          <a:sx n="114" d="100"/>
          <a:sy n="114" d="100"/>
        </p:scale>
        <p:origin x="65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tableStyles" Target="tableStyle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9.png"/><Relationship Id="rId2" Type="http://schemas.openxmlformats.org/officeDocument/2006/relationships/image" Target="../media/image24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0.png"/><Relationship Id="rId2" Type="http://schemas.openxmlformats.org/officeDocument/2006/relationships/image" Target="../media/image239.png"/></Relationships>
</file>

<file path=ppt/ink/ink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11371.851 8254.195 136.826, 11424.419 8271.932 157.285, 11473.355 8290.07 170.802, 11535.058 8303.55 185.244, 11589.983 8311.727 194.242, 11668.24 8322.639 210.018, 11721.782 8327.813 218.038, 11811.527 8334.38 232.414, 11888.09 8337.757 244.894, 11967.555 8339.428 255.506, 12065.81 8336.969 262.883, 12136.849 8333.618 266.225, 12229.249 8327.282 271.671, 12291.57 8321.33 274.076, 12393.373 8304.114 278.699, 12447.16 8289.477 281.272, 12520.646 8266.748 286.111, 12579.506 8245.505 290.806, 12639.93 8222.202 292.918, 12716.434 8185.701 296.252, 12809.728 8149.981 298.262, 12884.372 8110.373 299.196, 12946.477 8058.653 299.292, 12976.498 8007.487 298.734, 13000.125 7954.233 297.513, 13022.759 7899.733 294.839, 13033.082 7850.694 291.053, 13032.886 7795.74 286.774, 13022.236 7726.754 281.526, 12972.581 7647.838 274.959, 12906.723 7559.967 268.908, 12854.314 7490.344 265.619, 12780.797 7392.556 259.9, 12733.535 7341.957 256.942, 12651.548 7263.682 251.834, 12600.02 7222.404 249.305, 12515.295 7166.037 245.124, 12457.434 7138.632 243.586, 12342.792 7101.237 241.278, 12258.647 7084.771 242.031, 12204.247 7074.292 242.831, 12148.851 7066.94 244.298, 12090.523 7064.117 256.932, 11993.178 7072.723 290.833, 11928.255 7088.78 317.791, 11834.266 7117.022 370.745, 11775.651 7138.925 400.174, 11670.223 7192.828 451.36, 11609.103 7236.995 474.697, 11523.48 7313.569 507.05, 11481.469 7371.62 516.436, 11422.381 7479.705 526.926, 11392.621 7548.11 527.909, 11354.229 7643.452 525.999, 11339.5 7692.446 523.407, 11329.506 7781.412 518.064, 11334.771 7839.422 515.58, 11348.815 7925.947 511.357, 11366.64 7978.417 508.852, 11427.114 8062.342 504.393, 11494.646 8103.291 494.593, 11608.286 8150.639 474.415, 11690.889 8161.052 425.682, 11744.506 8167.534 381.866, 11947.77 8078.61 337.536, 12079.779 8020.474 297.661, 12165.437 7982.4 242.704, 12226.899 7960.917 116.696, 12312.064 7913.815 90.112</trace>
</ink>
</file>

<file path=ppt/ink/ink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12561.119 3693.215 136.826, 12615.326 3699.296 307.179, 12662.521 3695.69 526.49, 12614.51 3687.318 620.495, 12565.099 3696.204 621.162</trace>
</ink>
</file>

<file path=ppt/ink/ink10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16659.48 5394.434 493.078, 16634.623 5371.539 504.003, 16614.68 5359.309 610.596, 16583.994 5366.374 758.128, 16560.574 5385.298 815.487, 16546.033 5408.174 834.805, 16538.918 5432.728 841.114, 16536.381 5453.287 845.359, 16534.895 5476.253 850.929, 16536.506 5495.239 855.492, 16544.211 5516.115 858.626, 16564.889 5540.772 856.374, 16584.887 5543.16 823.33, 16611.064 5525.47 612.579, 16629.129 5503.847 440.343, 16647.521 5478.399 301.357, 16656.887 5458.45 264.401, 16659.078 5438.031 248.434, 16638.854 5443.132 481.746, 16631.195 5463.164 631.451, 16628.885 5494.052 766.845, 16638.646 5514.56 796.429, 16662.016 5534.201 810.431, 16680.852 5538.947 625.67</trace>
</ink>
</file>

<file path=ppt/ink/ink10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16697.115 5370.326 421.947, 16717.557 5398.064 415.35, 16724.125 5419.749 494.866, 16725.77 5445.282 599.281, 16722.182 5469.884 676.682, 16714.967 5488.827 733.92, 16704.654 5513.741 801.403, 16720.301 5492.478 615.702, 16727.338 5472.28 502.025, 16732.646 5445.521 383.861, 16735.941 5425.791 315.727, 16739.059 5406.899 267.478, 16745.014 5381.192 224.21, 16750.516 5358.526 216.352, 16757.459 5339.626 261.143, 16768.395 5359.197 616.063, 16773.166 5386.506 729.802, 16776.719 5412.212 809.99, 16779.824 5433.936 841.302, 16784.113 5461.245 861.217, 16788.055 5482.477 866.659, 16793.861 5502.711 872.589, 16804.924 5527.612 877.16</trace>
</ink>
</file>

<file path=ppt/ink/ink10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16891.152 5327.991 265.291, 16870.141 5341.3 304.487, 16850.771 5365.53 450.821, 16845.08 5384.399 523.1, 16841.088 5409.345 586.799, 16838.289 5430.63 636.048, 16838.893 5463.521 669.005, 16840.275 5492.608 701.204, 16846.764 5517.595 722.768, 16865.514 5543.305 711.915, 16889.742 5555.034 618.843, 16909.846 5560.694 518.904, 16930.553 5563.735 318.149</trace>
</ink>
</file>

<file path=ppt/ink/ink10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16996.404 5371.502 146.574, 17000.271 5396.303 491.265, 17000.049 5421.413 572.364, 16999.318 5448.314 629.247, 16999.52 5474.653 665.698, 17001.354 5498.864 690.992, 17015.695 5523.888 672.255, 17035.691 5531.139 586.877, 17058.955 5512.317 465.057, 17070.033 5493.427 368.313, 17080.918 5467.436 291.977, 17086.336 5445.91 258.061, 17089.719 5425.393 243.055, 17092.945 5403.251 255.537, 17095.953 5428.186 492.924, 17098.521 5450.811 512.872, 17115.895 5479.267 516.892, 17138.33 5492.402 515.695, 17164.039 5498.49 516.518, 17183.199 5498.8 530.076, 17202.875 5489.49 577.952, 17221.195 5466.63 665.321, 17227.244 5446.499 697.849, 17225.652 5423.279 708.188, 17219.574 5399.786 721.658, 17206.035 5379.808 743.033, 17183.193 5355.979 773.137, 17165.232 5335.782 768.86, 17168.32 5313.805 508.619, 17192.156 5294.476 231.34</trace>
</ink>
</file>

<file path=ppt/ink/ink10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17289.816 5298.004 150.556, 17299.291 5317.101 444.807, 17300.699 5344.144 530.451, 17300.045 5369.751 602.662, 17298.74 5393.035 642.118, 17297.293 5421.592 677.331, 17294.666 5446.121 708.072, 17288.953 5479.206 731.573, 17283.936 5506.073 752.954, 17279.307 5529.771 762.934, 17274.961 5552.976 767.323, 17280.217 5534.146 147.697</trace>
</ink>
</file>

<file path=ppt/ink/ink10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17299.225 5319.171 192.332, 17318.119 5320.61 334.152, 17339.068 5327.877 579.884, 17352.971 5354.854 751.969, 17343.172 5375.484 707.041, 17330.555 5395.617 679.792, 17311.717 5421.256 597.372, 17291.859 5436.921 391.093, 17278.494 5416.169 137.241, 17297.732 5432.458 357.33, 17316.41 5455.647 454.256, 17330.285 5474.729 547.386, 17347.271 5496.053 667.859, 17367.703 5521.233 794.24, 17388.021 5542.229 843.949</trace>
</ink>
</file>

<file path=ppt/ink/ink10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17498.557 5332.695 195.555, 17477.27 5319.947 311.315, 17456.416 5316.173 540.438, 17436.051 5323.958 621.679, 17417.166 5338.68 648.912, 17398.418 5366.02 670.361, 17390.326 5392.966 678.519, 17385.758 5425.619 687.155, 17384.869 5447.54 692.035, 17391.645 5475.338 703.509, 17412.096 5499.462 735.016, 17435.527 5511.471 749.217, 17461.668 5511.294 571.587</trace>
</ink>
</file>

<file path=ppt/ink/ink10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17511.492 5295.064 136.826, 17531.453 5299.275 208.262, 17548.168 5318.898 243.405, 17560.297 5344.043 287.104, 17569.793 5370.12 366.843, 17574.615 5399.496 421.765, 17576.734 5423.623 469.146, 17575.652 5449.076 500.364, 17571.824 5468.928 514.347, 17564.434 5490.936 508.947, 17553.369 5511.004 446.951, 17540.02 5530.3 217.051</trace>
</ink>
</file>

<file path=ppt/ink/ink10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16214.784 7914.932 495.475, 16256.955 7889.188 533.151, 16288.509 7887.879 660.421, 16332.443 7880.389 709.959</trace>
</ink>
</file>

<file path=ppt/ink/ink10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16245.199 7816.826 158.161, 16247.196 7848.567 267.443, 16250.218 7880.53 357.565, 16250.504 7912.216 407.903, 16251.812 7945.569 416.722, 16250.769 7977.936 391.988, 16244.308 8011.57 338.171, 16234.625 8044.538 208.059</trace>
</ink>
</file>

<file path=ppt/ink/ink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13278.709 4088.555 283.991, 13341.118 4088.383 423.516, 13407.995 4077.184 638.294, 13455.237 4077.704 689.502, 13500.627 4079.754 675.751, 13547.426 4097.738 6.757</trace>
</ink>
</file>

<file path=ppt/ink/ink11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16136.296 8106.24 354.098, 16162.851 8074.476 328.976, 16196.812 8050.319 325.605, 16233.029 8025.775 346.454, 16267.709 8013.077 376.881, 16309.052 7993.46 412.067, 16347.481 7979.258 446.746, 16391.271 7971.875 465.939, 16432.852 7968.951 429.786, 16464.311 7965.216 225.291</trace>
</ink>
</file>

<file path=ppt/ink/ink11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16213.803 8101.335 481.211, 16203.483 8133.895 437.607, 16174.148 8174.429 524.88, 16133.565 8222.305 619.075, 16092.403 8261.182 667.978, 16061.03 8297.567 695.883, 16038.317 8337.39 694.921, 16016.187 8373.108 632.656, 16002.895 8406.522 362.39</trace>
</ink>
</file>

<file path=ppt/ink/ink11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16159.843 8207.29 283.991, 16176.13 8240.415 323.274, 16175.846 8272.388 404.763, 16172.265 8305.35 491.367, 16164.506 8367.227 670.308, 16160.403 8416.355 733.923, 16158.234 8452.334 782.108, 16157.726 8484.362 814.929, 16190.518 8456.958 476.755</trace>
</ink>
</file>

<file path=ppt/ink/ink11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16294.253 8057.187 359.148, 16303.322 8090.351 375.883, 16316.738 8128.23 508.888, 16326.444 8162.486 669.214, 16321.607 8197.629 587.996, 16289.937 8225.739 305.82</trace>
</ink>
</file>

<file path=ppt/ink/ink11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16267.763 8204.347 275.251, 16301.575 8197.179 275.855, 16336.952 8189.26 380.091, 16338.712 8221.518 747.865, 16328.945 8267.65 810.133, 16323.969 8325.26 818.312, 16321.528 8357.909 821.937, 16320.009 8397.928 826.976, 16322.213 8431.752 832.782, 16299.653 8396.936 283.221</trace>
</ink>
</file>

<file path=ppt/ink/ink11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16226.557 8255.362 165.445, 16260.079 8264.943 363.823, 16291.814 8261.796 471.138, 16326.202 8259.104 522.875, 16366.311 8257.79 495.609, 16334.756 8284.933 140.49</trace>
</ink>
</file>

<file path=ppt/ink/ink11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16236.369 8377.014 139.546, 16275.409 8362.222 213.709, 16315.529 8349.878 336.252, 16352.022 8343.536 432.167, 16390.361 8342.646 519.24, 16368.756 8377.071 311.997, 16321.451 8414.107 195.724, 16290.343 8445.852 80.453</trace>
</ink>
</file>

<file path=ppt/ink/ink11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16220.671 8493.762 136.826, 16257.782 8469.197 356.373, 16308.738 8454.742 478.315, 16350.146 8435.853 555.319, 16400 8423.237 593.722, 16437.924 8421.793 605.999, 16479.412 8414.173 600.346, 16511.623 8396.296 475.072</trace>
</ink>
</file>

<file path=ppt/ink/ink11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16333.496 8007.153 140.79, 16368.106 7991.49 148.365, 16404.289 7988.021 195.82, 16445.197 7964.647 287.621, 16477.219 7956.225 366.29, 16512.57 7944.571 435.286, 16549.686 7925.811 362.73</trace>
</ink>
</file>

<file path=ppt/ink/ink11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16386.477 7853.125 338.676, 16421.338 7867.392 315.185, 16454.084 7911.272 387.403, 16472.945 7965.459 455.181, 16480.814 7998.481 497.936, 16493.648 8055.73 580.04, 16501.141 8090.507 622.509, 16510.828 8135.315 689.146, 16519.969 8176.788 743.124, 16535.969 8231.844 786.083, 16548.734 8276.12 817.647, 16561.391 8320.168 835.445, 16570.568 8354.716 841.796, 16582.775 8400.853 849.679, 16599.129 8448.886 844.046, 16617.514 8487.482 827.534, 16659.422 8506.696 716.6, 16687.51 8467.965 643.782, 16711.137 8419.713 545.859, 16720.664 8379.731 460.276, 16721.363 8330.401 346.458, 16719.068 8298.529 127.731</trace>
</ink>
</file>

<file path=ppt/ink/ink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13224.552 4225.3 461.488, 13296.338 4219.576 413.301, 13352.065 4219.239 398.946, 13412.295 4217.799 473.54, 13479.872 4222.725 520.107, 13542.325 4223.396 206.481</trace>
</ink>
</file>

<file path=ppt/ink/ink12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16583.676 8064.055 206.804, 16575.959 8100.086 318.274, 16568.068 8144.677 440.764, 16562.189 8176.094 495.48, 16548.906 8219.805 567.863, 16535.754 8258.675 621.617, 16522.744 8302.406 670.299, 16511.326 8337.228 712.03, 16493.184 8383.285 764.393, 16480.115 8422.323 791.782, 16464.939 8458.691 802.724, 16467.902 8418.854 697.747, 16476.082 8376.882 586.367, 16484.055 8340.648 441.398, 16492.992 8305.564 200.108</trace>
</ink>
</file>

<file path=ppt/ink/ink12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16543.451 7745.208 318.863, 16578.732 7764.434 316.363, 16607.242 7799.323 306.569</trace>
</ink>
</file>

<file path=ppt/ink/ink12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16968.266 7816.826 145.682, 16975.051 7857.537 449.025, 16977.924 7891.669 655.835, 16980 7938.48 742.123, 16980.289 7975.579 800.923, 16978.559 8024.293 838.33, 16975.52 8072.649 852.469, 16970.652 8118.122 859.684, 16966.873 8152.527 861.976, 16961.906 8193.56 861.037, 16966.139 8237.367 743.833</trace>
</ink>
</file>

<file path=ppt/ink/ink12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16776.951 8038.547 443.071, 16811.482 8059.819 405.323, 16840.498 8092.476 376.707, 16871.502 8133.924 479.935, 16887.828 8174.305 599.854, 16895.375 8218.61 628.822, 16884.859 8264.813 575.645, 16867.291 8303.062 504.439</trace>
</ink>
</file>

<file path=ppt/ink/ink12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16687.67 8296.567 389.944, 16725.713 8294.53 375.789, 16769.02 8291.636 389.111, 16802.494 8288.475 410.035, 16852.723 8281.083 463.958, 16893.836 8274.881 520.363, 16932.311 8266.119 574.819, 16972.516 8256.855 619.607, 17025.396 8249.053 633.9, 17058.99 8245.082 628.408, 17108.557 8237.938 647.81, 17149.471 8231.215 659.892</trace>
</ink>
</file>

<file path=ppt/ink/ink12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16985.926 7932.592 183.136, 17020.471 7942.216 401.284, 17052.953 7941.921 563.629</trace>
</ink>
</file>

<file path=ppt/ink/ink12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17398.967 7858.031 248.699, 17400.77 7898.145 815.187, 17396.264 7943.175 697.516</trace>
</ink>
</file>

<file path=ppt/ink/ink12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17411.721 7903.16 140.051, 17446.615 7884.648 306.581, 17478.51 7879.078 427.089</trace>
</ink>
</file>

<file path=ppt/ink/ink12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17283.195 7866.86 244.831, 17317.992 7879.988 326.31, 17331.211 7914.158 456.798, 17333.719 7958.049 562.431, 17333.486 7993.007 557.6, 17332.469 8036.345 425.629, 17330.287 8068.591 79.843</trace>
</ink>
</file>

<file path=ppt/ink/ink12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17299.877 7995.38 204.961, 17332.486 7993.504 200.35, 17372.113 7977.981 259.544, 17405.494 7959.761 373.758, 17443.746 7948.896 413.368</trace>
</ink>
</file>

<file path=ppt/ink/ink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13804.038 3438.682 199.915, 13797.091 3493.828 367.158, 13782.865 3554.235 430.528, 13773.329 3615.783 476.834, 13760.355 3692.896 530.961, 13760.691 3771.551 591.416, 13765.917 3820.075 614.711, 13776.369 3882.985 655.596, 13794.26 3942.258 685.64, 13823.509 4001.011 709.001, 13859.51 4056.532 731.979, 13940.574 4112.907 720.977, 13993.112 4100.42 658.372, 14038.509 4005.627 501.138, 14051.449 3957.442 428.823, 14062.535 3911.9 361.074, 14073.109 3861.513 305.67, 14082.327 3813.256 261.075, 14093.072 3741.402 202.61, 14098.752 3691.409 179.565, 14103.619 3644.954 167.661, 14108.923 3598.693 162.574, 14113.472 3537.792 160.708, 14118.385 3473.945 161.205, 14120.987 3430.482 163.472, 14121.896 3377.321 182.189</trace>
</ink>
</file>

<file path=ppt/ink/ink13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17391.115 7995.38 180.076, 17397.281 8027.306 263.352, 17399.676 8066.736 437.323, 17400.418 8103.087 658.05, 17398.395 8145.27 739.898, 17392.916 8107.025 171.736, 17386.543 8075.336 150.945, 17376.311 8043.411 136.969, 17342.498 8015.438 186.081, 17321.693 8047.837 283.441, 17301.686 8082.9 361.233, 17289.107 8115.81 393.249, 17276.172 8152.489 377.477</trace>
</ink>
</file>

<file path=ppt/ink/ink13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17463.719 8030.698 212.081, 17465.428 8064.736 212.081, 17466.395 8101.968 255.88, 17461.848 8134.613 325.098, 17455.168 8168.261 466.51, 17442.242 8211.949 630.425, 17430.256 8248.734 749.428, 17418.945 8286.778 805.117, 17405.67 8327.424 837.24, 17394.717 8368.724 761.871</trace>
</ink>
</file>

<file path=ppt/ink/ink13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17513.756 7823.693 615.126, 17549.4 7818.324 432.918, 17584.205 7822.913 391.286, 17626.693 7825.291 425.424, 17671.732 7829.789 536.394, 17707.047 7835.036 685.794, 17700.529 7867.156 847.709, 17659.475 7895.9 853.957, 17625.072 7912.626 844.073, 17585.383 7935.772 814.094, 17548.973 7951.978 736.844, 17514.166 7959.75 567.92, 17547.611 7988.938 353.266, 17563.682 8026.344 473.779, 17577.436 8065.577 673, 17581.924 8108.01 764.462, 17581.975 8143.082 830.879</trace>
</ink>
</file>

<file path=ppt/ink/ink13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17570.66 7950.25 161.705, 17605.029 7935.705 181.626, 17637.568 7930.678 265.729, 17670.086 7926.269 395.056, 17702.248 7923.976 567.91, 17735.838 7955.116 837.445, 17719.562 8005.17 855.887, 17704.121 8038.947 848.721, 17664.814 8079.298 644.693, 17659.584 8045.088 245.294, 17667.615 8010.676 152.203, 17676.336 7978.057 136.826, 17696.217 8009.858 405.605, 17690.57 8043.649 527.38, 17673.814 8084.259 638.268, 17657.721 8116.624 714.227, 17630.586 8157.031 758.358, 17598.742 8201.217 780.514, 17564.6 8239.15 785.446</trace>
</ink>
</file>

<file path=ppt/ink/ink13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17706.049 8129.786 341.107, 17742.777 8140.248 341.107, 17774.648 8175.449 377.411, 17803.479 8207.94 612.382, 17834.494 8242.208 850.491</trace>
</ink>
</file>

<file path=ppt/ink/ink13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17931.699 7664.761 387.584, 17968.902 7703.476 532.404, 17984.205 7740.697 603.695, 17971.336 7775.81 350.054</trace>
</ink>
</file>

<file path=ppt/ink/ink13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17853.213 7788.375 136.826, 17890.969 7766.269 170.167, 17922.42 7752.528 224.423, 17963.816 7735.231 304.137, 18001.369 7727.589 363.452, 18034.252 7718.77 428.852, 18075.816 7710.577 487.628, 18113.77 7707.204 547.655, 18147.688 7705.766 580.236, 18159.4 7744.945 535.433</trace>
</ink>
</file>

<file path=ppt/ink/ink13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17861.061 7836.447 229.776, 17901.066 7824.292 525.575</trace>
</ink>
</file>

<file path=ppt/ink/ink13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17843.402 7951.231 312.854, 17864.842 7917.254 346.238, 17896.205 7884.656 498.862, 17929.502 7856.24 444.419, 17962.932 7827.728 280.859, 17990.248 7796.29 137.98, 18007.803 7762.874 143.17, 18039.975 7758.959 699.482, 18019.049 7793.318 751.777, 17984.449 7829.479 720.086, 18019.842 7827.168 609.624, 18000.891 7865.069 556.45, 17964.965 7905.818 578.731, 17999.977 7911.618 645.784, 18035.77 7887.953 652.273, 18074.938 7867.916 583.17, 18106.73 7889.88 753.923, 18122.945 7924.412 792.363, 18154.441 7895.545 319.783</trace>
</ink>
</file>

<file path=ppt/ink/ink13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18174.029 7828.599 136.826, 18176.611 7793.267 175.308, 18145.475 7828.009 787.9, 18187.896 7846.121 773.737</trace>
</ink>
</file>

<file path=ppt/ink/ink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14183.142 3783.927 142.493, 14169.922 3830.32 206.474, 14177.932 3911.725 391.169, 14187.483 3971.88 494.232, 14224.319 4032.945 545.054, 14280.445 3981.385 423.115, 14304.151 3923.607 354.786, 14308.258 3874.301 317.942, 14281.911 3826.77 289.641, 14223.875 3805.736 326.376, 14174.755 3819.408 373.066, 14130.881 3863.061 110.869</trace>
</ink>
</file>

<file path=ppt/ink/ink14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17833.59 8050.319 161.705, 17874.404 8038.367 298.841, 17918.592 8023.917 416.851, 17959.373 8014.951 525.906, 18014.053 8004.009 586.418, 18050.795 7992.015 622.557, 18087.219 7987.487 647.973, 18123.521 7977.922 665.363, 18164.322 7964.611 661.942, 18196.172 7960.723 527.788, 18187.963 7992.397 179.871</trace>
</ink>
</file>

<file path=ppt/ink/ink14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18057.279 7918.856 268.985, 18069.482 7986.936 554.313, 18072.238 8031.464 642.686, 18073.004 8079.984 701.099, 18076.896 8130.496 725.911, 18079.734 8162.426 720.476, 18083.445 8206.331 690.758, 18091.559 8261.197 606.622, 18102.645 8310.896 486.134, 18109.633 8344.16 356.002</trace>
</ink>
</file>

<file path=ppt/ink/ink14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18225.047 7780.526 137.376, 18191.477 7784.828 530.682, 18215.344 7823.353 693.507, 18247.789 7846.813 288.339</trace>
</ink>
</file>

<file path=ppt/ink/ink14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18225.047 7735.397 136.826, 18192.875 7768.023 596.695, 18160.123 7799.799 649.769, 18199.197 7808.574 768.178, 18244.33 7831.851 790.502, 18283.906 7853.023 791.127</trace>
</ink>
</file>

<file path=ppt/ink/ink14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17376.148 8701.668 136.826, 17372.184 8662.595 136.826, 17371.35 8621.32 136.826, 17371.551 8578.09 136.826, 17372.883 8538.979 136.826, 17380.477 8490.779 140.806, 17390.201 8452.728 156.196, 17411.783 8414.09 185.719, 17460.922 8385.633 222.039, 17508.406 8375.179 256.024, 17553.092 8379.857 270.467, 17598.896 8386.322 283.013, 17648.775 8395.63 292.689, 17692.488 8406.77 300.375, 17761.805 8435.771 308.587, 17802.465 8467.513 310.387, 17866.828 8530.839 311.178, 17901.857 8585.085 311.106, 17932.215 8637.864 310.966, 17971.672 8711.522 310.714, 17992.875 8753.421 310.659, 18016.725 8804.978 310.263, 18039.473 8860.913 309.675, 18067.252 8940.994 308.033, 18085.096 9002.499 305.693, 18091.16 9060.632 304.366, 18096.779 9115.614 303.005, 18104.625 9192.852 300.594, 18099.59 9272.391 298.775, 18094.676 9320.116 298.029, 18088.869 9384.141 305.458, 18076.057 9451.214 327.568, 18061.951 9509.813 345.694, 18049.322 9554.299 352.858, 18036.201 9594.555 355.969, 18017.824 9635.893 348.719, 17992.176 9680.13 316.033, 17953.482 9718.994 237.421, 17910.486 9732.473 185.023, 17865.555 9726.329 153.428, 17817.932 9709.694 139.205, 17771.828 9683.309 136.826, 17726.957 9647.814 136.826, 17679.842 9599.087 136.826, 17652.342 9560.832 136.826, 17642.639 9517.746 151.039, 17693.182 9512.424 267.229, 17742.277 9541.374 330.972, 17790.889 9575.041 395.808, 17835.762 9620.729 434.337, 17875.109 9654.976 476.879, 17919.539 9682.551 504.534, 17971.945 9696.543 517.417, 18027.736 9683.085 533.204, 18068.777 9643.532 546.028, 18115.311 9573.474 554.675, 18150.986 9516.483 558.581, 18202.123 9439.033 564.357, 18233.734 9392.633 562.177, 18288.275 9276.859 554.873, 18322.232 9168.693 539.926, 18353.373 9062.182 482.797, 18373.539 8993.032 412.572, 18387.877 8949.629 323.267, 18401.707 8895.226 215.608</trace>
</ink>
</file>

<file path=ppt/ink/ink14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16692.848 10636.842 438.64, 16731.781 10629.635 416.171, 16794.729 10645.029 366.737, 16854.549 10666.929 324.008, 16903.092 10681.448 289.673, 16964.613 10698.68 263.153, 17044.611 10712.924 247.147, 17115.389 10723.933 242.018, 17187.818 10732.348 237.628, 17234.766 10737.738 234.126, 17282.357 10743.315 237.895, 17331.332 10749.459 244.279, 17417.908 10755.01 258.942, 17482.23 10758.178 267.442, 17523.775 10760.201 275.253, 17577.746 10761.058 282.532, 17638.266 10761.111 289.215, 17677.25 10761.13 295.15, 17738.24 10760.72 296.289, 17794.424 10758.328 293.453, 17845.385 10755.484 288.923, 17895.283 10751.538 284.368, 17987.904 10742.682 274.593, 18056.271 10732.714 266.709, 18100.344 10726.241 259.553, 18150.447 10718.682 251.474, 18199.793 10708.318 242.737, 18256.555 10693.199 235.635, 18304.123 10679.625 229.586, 18365.08 10662.188 219.857, 18417.027 10639.844 211.888, 18496.445 10600.903 214.862, 18556.363 10569.311 224.53, 18630.129 10505.628 238.836, 18684.002 10445.66 251.345, 18726.779 10388.213 256.694, 18752.396 10337.331 248.51, 18769.432 10284.71 230.371, 18777.23 10234.391 206.621, 18772.822 10195.594 195.366, 18762.832 10148.566 187.668, 18746.803 10076.76 177.634, 18736.086 10037.653 177.94, 18697.174 9971.607 184.715, 18663.875 9932.839 190.266, 18588.561 9862.729 204.785, 18528.137 9808.756 217.278, 18470.131 9756.848 226.901, 18422.852 9714.682 233.17, 18373.871 9675.896 241.547, 18335.66 9644.033 249.376, 18292.141 9614.269 257.587, 18247.5 9592.827 265.647, 18170.861 9559.031 279.415, 18121.697 9543.458 291.729, 18057.539 9521.165 315.831, 18007.973 9500.611 349.948, 17934.18 9479.918 385.75, 17851.248 9467.59 425.206, 17760.299 9462.396 457.832, 17701.121 9462.337 468.884, 17662.818 9462.377 477.652, 17616.238 9462.467 481.954, 17572.535 9461.687 484.386, 17498.709 9465.211 482.813, 17452.789 9470.729 478.894, 17407.301 9473.483 474.194, 17356.346 9473.175 475.071, 17262.215 9473.669 479.296, 17197.021 9482.925 490.318, 17154.939 9488.942 500.64, 17110.99 9492.445 514.397, 17066.902 9505.626 528.838, 16996.973 9523.825 559.801, 16957.111 9536.843 578.135, 16895.461 9559.847 620.232, 16803.992 9601.387 667.171, 16744.773 9623.645 690.636, 16706.506 9638.117 710.371, 16665.904 9651.991 728.85, 16625.674 9668.557 746.194, 16560.156 9698.305 773.335, 16498.477 9731.057 792.632, 16442.492 9763.775 803.394, 16400.344 9788.812 806.515, 16356.596 9819.764 809.353, 16298.471 9863.241 813.007, 16241.798 9906.876 815.176, 16208.274 9944.728 815.545, 16176.419 9995.752 815.936, 16150.01 10048.953 816.153, 16130.465 10093.078 818.205, 16110.676 10171.771 822.653, 16111.736 10226.208 827.022, 16120.044 10304.337 835.172, 16134.122 10354.443 839.168, 16180.403 10458.815 846.075, 16226.258 10532.711 849.092, 16274.548 10597.81 851.186, 16323.137 10654.802 853.094, 16418.354 10744.701 855.064, 16504.598 10794.854 855.634, 16560.568 10827.182 855.91, 16637.09 10861.315 856.065, 16719.121 10887.698 856.196, 16772.029 10904.151 856.281, 16891.682 10904.833 853.823, 17027.932 10892.045 849.489, 17116.262 10883.532 845.581, 17213.936 10860.386 816.216, 17310.816 10828.583 760.685, 17373.184 10807.702 710.696, 17424.256 10795.316 627.007, 17477.814 10770.424 468.535</trace>
</ink>
</file>

<file path=ppt/ink/ink1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4051.59 3884.021 326.73, 4099.48 3846.776 309.323, 4178.837 3811.28 324.13, 4246.275 3784.226 336.378, 4296.247 3764.194 366.014, 4349.806 3743.812 405.956, 4395.812 3725.051 459.963, 4440.063 3705.923 498.029, 4486.303 3683.727 423.972</trace>
</ink>
</file>

<file path=ppt/ink/ink1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4433.401 3573.977 204.961, 4488.797 3595.547 300.253, 4539.811 3618.233 488.784, 4551.128 3679.13 580.291, 4507.979 3725.981 538.112, 4463.567 3777.975 446.359, 4422.838 3827.943 288.889</trace>
</ink>
</file>

<file path=ppt/ink/ink1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5071.109 3027 397.772, 5070.397 3071.391 361.958, 5068.663 3123.772 495.762, 5069.218 3186.169 577.136, 5069.614 3249.001 608.692, 5069.745 3317.947 620.281, 5074.481 3381.258 513.668, 5076.524 3427.755 240.915</trace>
</ink>
</file>

<file path=ppt/ink/ink1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4570.149 3527.944 636.547, 4613.687 3519.439 551.119, 4681.117 3505.442 532.312, 4784.059 3485.165 576.499, 4834.016 3477.562 607.444, 4901.375 3464.177 678.76, 5006.564 3449.159 780.012, 5112.526 3419.782 835.878, 5223.146 3391.662 852.426, 5278.055 3379.215 854.021, 5350.522 3365.832 854.216, 5447.221 3357.754 851.264, 5498.502 3344.529 845.591, 5575.605 3326.595 830.916, 5581.768 3370.203 636.534</trace>
</ink>
</file>

<file path=ppt/ink/ink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13584.699 4301.118 210.176, 13641.174 4291.935 210.176, 13701.313 4293.066 241.081, 13747.973 4290.638 281.378, 13830.967 4289.135 326.63, 13887.129 4288.674 367.139, 13973.866 4283.839 422.81, 14048.796 4280.514 488.258, 14141.608 4276.664 549.573, 14247.063 4276.902 582.969, 14297.212 4272.038 585.891, 14390.286 4265.647 590.082, 14334.537 4272.235 196.365</trace>
</ink>
</file>

<file path=ppt/ink/ink1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4568.796 3789.248 412.364, 4633.539 3770.599 510.671, 4695.959 3759.247 659.532, 4767.395 3747.84 755.316, 4839.704 3733.586 794.646, 4826.389 3796.757 824.361, 4796.029 3868.672 831.188, 4794.235 3923.57 832.688, 4797.214 4012.729 834.735, 4798.368 4066.625 836.488, 4804.564 4113.305 839.169, 4816.774 4189.708 851.334, 4787.239 4254.26 859.641, 4701.556 4234.477 842.657, 4647.237 4192.624 430.807</trace>
</ink>
</file>

<file path=ppt/ink/ink1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4624.307 3583.455 350.97, 4678.936 3602.416 492.407, 4733.951 3641.104 675.328, 4786.33 3685.087 580.283, 4832.815 3732.383 10.23</trace>
</ink>
</file>

<file path=ppt/ink/ink1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4916.758 3695.828 371.692, 4936.062 3744.532 324.57, 4944.113 3821.551 425.736, 4947.94 3879.001 504.184, 4953.276 3950.951 612.555, 4960.935 4011.566 732.798, 5009.922 3960.803 779.587, 5035.758 3887.01 724.402, 5055.628 3820.001 654.243, 5070.531 3764.365 564.177, 5085.575 3713.936 429.431, 5097.077 3789.494 555.535, 5101.563 3852.88 656.979, 5124.035 3918.806 761.46, 5175.261 3981.456 830.305, 5241.257 3944.414 851.285, 5288.411 3860.611 855.443, 5301.631 3778.266 853.906, 5292.439 3728.509 847.12, 5248.826 3655.769 822.332, 5187.324 3624.873 392.431</trace>
</ink>
</file>

<file path=ppt/ink/ink1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5599.146 3579.392 371.692, 5554.396 3576.438 321.033, 5498.069 3603.107 469.691, 5440.756 3653.437 570.006, 5404.899 3710.877 642.601, 5399.294 3765.898 712.592, 5421.799 3836.349 796.938, 5470.815 3857.209 836.357, 5516.223 3867.245 853.994, 5592.688 3864.707 859.917, 5678.875 3841.738 841.878, 5729.219 3825.048 816.807, 5790.55 3796.742 691.442, 5844.209 3773.001 126.078</trace>
</ink>
</file>

<file path=ppt/ink/ink15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10168.896 10299.255 161.705, 10130.625 10289.86 302.641, 10082.571 10283.122 363.532, 10030.581 10295.07 407.662, 9991.579 10313.615 434.477, 9936.957 10380.79 444.34, 9888.157 10456.515 448.514, 9864.49 10500.95 449.64, 9843.235 10544.092 451, 9816.249 10601.52 452.776, 9796.994 10680.438 460.841, 9792.906 10727.764 465.651, 9787.971 10800.557 474.048, 9805.766 10887.18 481.513, 9820.091 10930.675 498.869, 9846.837 10996.886 536.228, 9880.834 11058.384 590.416, 9932.91 11121.484 648.605, 9985.896 11174.413 701.702, 10036.11 11214.348 740.799, 10108.726 11253.928 766.149, 10154.118 11269.107 772.145, 10220.53 11285.264 777.513, 10288.62 11294.688 779.915, 10332.772 11300.703 780.958, 10375.175 11305.755 781.316, 10416.873 11306.845 779.863, 10486.461 11303.634 776.135, 10529.02 11297.674 761.691, 10586.99 11288.992 725.756, 10626.069 11279.973 699.832, 10685.941 11266.155 668.8, 10739.957 11253.398 637.158, 10809.972 11235.522 580.464, 10866.644 11217.013 529.579, 10926.625 11188.647 492.839, 10971.043 11163.519 470.663, 11017.106 11113.926 455.651, 11042.154 11062.801 448.001, 11057.053 10989.213 434.545, 11061.281 10932.064 415.474, 11059.073 10874.127 394.02, 11039.938 10806.962 375.051, 11009.813 10740.681 361.382, 10979.627 10698.331 356.23, 10944.91 10651.307 354.116, 10890.92 10581.796 351.244, 10849.969 10537.801 350.793, 10775.109 10475.776 349.848, 10726.213 10444.974 349.276, 10680.255 10415.874 347.954, 10637.908 10389.585 345.799, 10586.318 10359.772 343.301, 10537.888 10336.467 338.8, 10466.459 10305.018 330.145, 10420.637 10292.999 326.415, 10337.522 10276.539 320.377, 10293.026 10269.786 319.016, 10230.691 10262.008 324.173, 10178.788 10261.355 342.667, 10122.294 10269.677 380.348, 10077.598 10286.062 432.538, 10039.75 10310.027 480.519, 10001.359 10344.963 521.923, 9953.978 10402.241 562.91, 9916.262 10459.84 575.072, 9894.15 10499.019 580.341, 9871.735 10548.2 586.294, 9862.301 10586.717 592.986, 9880.201 10631.244 528.669, 9896.995 10670.449 134.081</trace>
</ink>
</file>

<file path=ppt/ink/ink1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4380.045 5049.143 336.258, 4315.576 5070.588 336.258, 4269.817 5085.259 300.946, 4231.271 5106.984 270.586, 4183.274 5134.292 237.001, 4127.388 5175.132 258.09, 4084.281 5208.718 338.098, 4021.311 5264.286 448.497, 3956.638 5321.5 529.408, 3901.603 5397.083 593.433, 3868.693 5460.369 622.374, 3847.375 5501.455 643.601, 3828.168 5544.001 660.844, 3808.553 5590.528 676.748, 3781.364 5671.38 696.043, 3769.043 5728.637 701.06, 3755.335 5823.623 707.227, 3753.751 5921.471 709.563, 3757.577 5983.144 710.282, 3763.912 6036.018 710.634, 3773.997 6078.94 710.817, 3801.679 6141.325 712.524, 3856.238 6191.613 735.543, 3910.176 6227.811 763.854, 3970.206 6258.51 792.729, 4008.747 6272.127 806.651, 4078.554 6299.034 830.322, 4137.32 6318.095 843.997, 4178.041 6324.66 847.3, 4233.879 6331.907 849.433, 4274.448 6334.732 849.618, 4341.123 6336.404 848.823, 4409.041 6342.087 846.421, 4453.031 6345.713 844.232, 4498.276 6342.144 841.589, 4537.333 6337.306 836.548, 4600.698 6320.26 827.147, 4686.878 6289.653 803.433, 4763.117 6255.165 770.821, 4811.193 6229.457 751.223, 4873.996 6193.66 714.392, 4927.156 6152.505 677.21, 4956.028 6111.033 661.152, 4984.021 6058.913 645.996, 5019.04 5984.333 624.385, 5033.908 5941.671 617.88, 5046.271 5889.345 613.002, 5055.565 5844.428 608.332, 5064.695 5781.931 604.16, 5065.546 5743.017 602.068, 5059.282 5670.856 599.35, 5050.791 5611.601 597.623, 5045.199 5573.338 596.191, 5036.893 5533.172 594.676, 5023.906 5482.651 592.445, 4985.203 5396.836 587.523, 4947.936 5341.115 584.252, 4908.211 5288.351 580.787, 4869.388 5234.343 577.267, 4807.404 5143.531 571.423, 4770.038 5083.14 568.862, 4745.812 5044.096 566.652, 4720.521 5003.952 564.908, 4680.579 4947.486 562.375, 4614.276 4899.654 557.58, 4574.323 4884.85 567.253, 4527.382 4874.809 582.211, 4442.447 4876.858 611.164, 4388.855 4887.588 626.713, 4314.086 4915.062 654.189, 4252.724 4957.067 694.624, 4183.547 5038.49 729.846, 4142.421 5092.979 751.734, 4104.995 5151.777 760.725, 4076.839 5220.13 714.479, 4099.156 5278.868 476.965</trace>
</ink>
</file>

<file path=ppt/ink/ink1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4111.689 6357.779 136.826, 4066.949 6372.684 226.506, 4030.281 6426.838 311.032, 3978.383 6489.952 426.43, 3947.205 6530.484 473.892, 3917.293 6571.51 522.003, 3872.36 6630.863 600.456, 3835.441 6680.207 670.17, 3811.013 6737.119 696.833, 3786.746 6796.759 721.705, 3771.16 6835.367 738.918, 3752.345 6889.203 752.003, 3731.953 6949.48 760.416, 3718.829 6988.463 766.105, 3696.457 7052.386 771.337, 3671.605 7127.699 776.701, 3644.625 7209.247 780.697, 3618.701 7285.738 785.045, 3602.052 7334.86 788.323, 3568.696 7410.1 791.347, 3530.658 7485.01 794.596, 3506.052 7533.312 797.367, 3478.845 7584.495 800.048, 3448.579 7647.541 802.846, 3429.094 7688.001 805.325, 3403.148 7757.462 807.314, 3378.041 7828.592 808.994, 3361.835 7874.51 810.244, 3344.59 7921.554 811.578, 3329.073 7968.737 812.736, 3313.335 8027.157 813.655, 3299.75 8087.359 814.511, 3291.071 8126.219 815.19, 3277.599 8189.232 816.561, 3268.711 8245.629 817.646, 3263.483 8287.175 811.757, 3262.899 8331.833 796.969, 3265.001 8371.519 751.599, 3278.464 8324.626 109.667</trace>
</ink>
</file>

<file path=ppt/ink/ink1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3197.864 8008.056 201.698, 3196.058 8058.299 242.591, 3194.428 8117.206 270.435, 3194.082 8160.204 311.758, 3195.463 8200.547 359.188, 3203.185 8258.341 486.935, 3219.144 8301.226 634.705, 3270.938 8330.606 771.928, 3336.321 8319.92 784.047, 3379.706 8291.145 779.692, 3454.926 8228.171 738.254, 3502.093 8184.346 668.985, 3557.922 8131.285 576.79, 3605.316 8078.47 441.864</trace>
</ink>
</file>

<file path=ppt/ink/ink1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889.063 8535.293 445.67, 891.905 8579.189 518.775, 895.051 8624.29 558.63, 895.476 8672.376 593.5, 895.148 8720.324 647.156, 895.476 8758.888 681.21, 895.098 8826.816 686.09, 887.516 8788.979 0.901</trace>
</ink>
</file>

<file path=ppt/ink/ink1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897.338 8633.411 233.604, 940.588 8600.318 263.297, 991.269 8585.172 387.581</trace>
</ink>
</file>

<file path=ppt/ink/ink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13959.744 4542.113 369.092, 13954.709 4596.065 300.191, 13952.683 4650.954 338.85, 13961.669 4710.437 444.838, 13976.062 4772.826 546.565, 13995.175 4855.117 606.164, 14004.643 4902.417 625.267, 14018.04 4948.501 642.934, 14054.892 5023.184 665.119, 14118.995 5001.646 517.38, 14151.461 4914.062 435.376, 14168.528 4854.817 419.218, 14182.065 4790.27 413.61, 14187.994 4745.41 410.43, 14188.483 4685.163 406.163, 14184.453 4628.62 403.843, 14172.845 4571.97 407.94, 14161.092 4527.336 388.461</trace>
</ink>
</file>

<file path=ppt/ink/ink1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744.837 8605.04 341.107, 766.259 8653.306 295.912, 777.652 8696.438 434.569, 785.005 8734.35 473.629, 789.535 8788.781 487.968, 789.513 8827.407 403.182, 788.661 8871.948 64.316</trace>
</ink>
</file>

<file path=ppt/ink/ink1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737.744 8861.566 281.911, 782.216 8853.285 264.642, 823.172 8840.274 261.53, 873.684 8815.497 295.083, 918.532 8786.732 350.135, 884.328 8833.187 234.635, 887.392 8871.435 353.605, 894.786 8911.836 431.066, 900.534 8955.147 481.292, 904.347 8996.578 501.645, 905.126 9039.314 515.884, 859.661 9034.401 454.226, 847.973 8982.602 342.309, 887.969 8935.364 393.821, 946.201 8908.611 461.874, 984.111 8952.397 545.99, 968.803 9009.403 609.299, 944.489 9067.327 643.89, 923.143 9123.039 661.364, 903.523 9182.041 668.945, 880.019 9251.425 701.382, 858.836 9316.899 741.014, 850.694 9275.11 532.597, 856.533 9228.882 405.453, 863.187 9176.42 296.34, 870.941 9121.463 180.865</trace>
</ink>
</file>

<file path=ppt/ink/ink1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1025.014 8527.019 402.939, 1066.458 8527.055 352.492, 1119.111 8542.022 445.099, 1162.203 8570.952 682.155, 1168.672 8631.776 805.191, 1125.812 8685.865 748.952, 1084.043 8736.581 675.71, 1028.973 8772.02 561.984, 989.176 8797.909 478.262, 944.75 8831.162 421.012, 983.711 8850.165 473.626, 1031.36 8905.876 605.821, 1051 8958.636 686.531, 1071.873 9012.997 767.114, 1072.37 8964.362 374.115, 1072.777 8920.89 280.543, 1065.956 8873.923 194.5, 1058.551 8828.26 155.981, 1058.998 8783.24 137.266, 1106.404 8742.346 191.603, 1148.282 8721.298 275.311, 1187.724 8701.823 395.325, 1231.874 8688.046 523.259, 1273.964 8684.933 633.448, 1310.286 8727.192 753.372, 1299.305 8794.201 763.784, 1289.262 8836.811 754.151, 1261.953 8907.776 735.988, 1219.649 8963.79 694.475, 1173.467 8995.337 478.955, 1131.003 9001.073 195.325</trace>
</ink>
</file>

<file path=ppt/ink/ink1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1142.05 8791.819 303.606, 1144.442 8847.583 290.219, 1133.358 8898.553 334.682, 1121.028 8936.489 389.587, 1087.676 9001.823 514.83, 1060.779 9054.428 655.542, 1038.313 9109.331 756.279, 1016.115 9158.803 400.965</trace>
</ink>
</file>

<file path=ppt/ink/ink1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1292.187 9035.342 351.906, 1328.554 9083.822 529.705, 1385.794 9139.116 736.664, 1436.987 9149.556 565.451</trace>
</ink>
</file>

<file path=ppt/ink/ink1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1398.583 8329.6 431.69, 1437.596 8356.127 414.528, 1473.079 8396.97 513.223, 1497.144 8434.811 472.577, 1489.428 8473.321 241.325</trace>
</ink>
</file>

<file path=ppt/ink/ink1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1328.835 8551.843 387.584, 1367.36 8531.927 311.576, 1409.273 8519.931 302.334, 1459.276 8508.118 341.052, 1505.658 8501.699 375.895, 1564.783 8497.021 412.011, 1602.843 8503.346 332.056</trace>
</ink>
</file>

<file path=ppt/ink/ink1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1385.579 8562.483 273.231, 1393.746 8610.521 313.729, 1393.589 8655.301 512.98, 1441.105 8635.708 426.14, 1485.894 8597.132 257.471, 1450.146 8648.679 342.184, 1426.554 8697.445 432.111, 1483.671 8706.615 480.802, 1539.038 8687.682 415.274, 1494.193 8740.324 307.165, 1462.093 8786.601 300.646, 1435.522 8834.178 294.159, 1481.41 8852.72 313.599, 1527.983 8833.199 316.121, 1568.717 8815.854 308.565, 1543.974 8860.968 266.563, 1491.942 8899.765 257.026, 1447.334 8936.153 240.704, 1399.267 8971.265 228.847, 1450.044 8971.383 496.266, 1493.924 8950.945 533.91, 1551.058 8925.378 540.753, 1591.332 8910.812 516.816, 1639.86 8893.499 445.935, 1678.908 8887.988 326.984</trace>
</ink>
</file>

<file path=ppt/ink/ink1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1447.053 8900.577 136.826, 1476.947 8945.385 353.584, 1508.067 9003.67 653.115, 1518.969 9070.336 800.479, 1531.383 9144.545 844.758, 1537.83 9214.817 853.255, 1585.263 9178.979 757.649, 1604.535 9124.745 523.007</trace>
</ink>
</file>

<file path=ppt/ink/ink1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1722.501 8601.494 397.772, 1774.645 8590.654 424.438, 1828.279 8575.331 472.692, 1867.977 8564.237 510.456, 1917.203 8552.707 513.555</trace>
</ink>
</file>

<file path=ppt/ink/ink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14323.953 4834.556 633.727, 14316.247 4915.115 649.34, 14324.783 5001.202 746.57, 14329.752 5057.456 761.446, 14337.491 5106.468 771.048, 14359.245 5155.667 775.746, 14363.596 5201.505 382.536</trace>
</ink>
</file>

<file path=ppt/ink/ink1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1833.626 8457.272 143.057, 1869.823 8505.718 304.379, 1879.381 8548.194 415.041, 1887.655 8611.953 529.823, 1893.69 8686.784 647.084, 1895.607 8750.816 711.877, 1898.323 8836.604 779, 1898.845 8886.035 813.124, 1898.311 8930.305 841.59, 1851.057 8923.64 606.237, 1837.134 8865.769 418.414, 1826.122 8821.16 309.299</trace>
</ink>
</file>

<file path=ppt/ink/ink1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1789.885 8673.604 138.775, 1806.837 8728.191 247.785, 1819.905 8769.022 479.986, 1841.637 8816.569 779.292, 1856.863 8856.2 779.2</trace>
</ink>
</file>

<file path=ppt/ink/ink1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1658.663 8508.104 483.963, 1709.1 8534.923 425.384, 1741.093 8580.877 373.089</trace>
</ink>
</file>

<file path=ppt/ink/ink1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1692.947 8658.237 136.826, 1737.934 8706.806 267.393, 1740.539 8751.13 336.832, 1726.38 8799.264 346.265, 1710.592 8838.432 321.411, 1696.493 8877.101 276.762, 1715.919 8920.899 259.096, 1727.366 8968.79 261.522, 1703.381 9022.255 260.137, 1653.686 9063.781 206.031, 1607.207 9072.782 177.842, 1567.041 9068.828 196.769, 1605.53 9029.536 334.927, 1653.092 9009.766 411.217, 1691.638 8999.077 470.658, 1747.261 8995.786 543.891, 1790.613 8999.647 585.956, 1856.546 9014.345 638.79, 1928.728 9033.834 667.729, 2023.07 9046.478 698.845, 2106.681 9059.417 717.299, 2161.805 9067.689 698.883, 2201.06 9071.798 640.259, 2239.065 9080.977 359.438</trace>
</ink>
</file>

<file path=ppt/ink/ink1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2272.215 8339.058 521.115, 2315.754 8345.53 620.024, 2319.488 8401.188 686.621, 2299.888 8450.713 500.109</trace>
</ink>
</file>

<file path=ppt/ink/ink1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2228.475 8472.641 233.604, 2272.322 8464.988 297.629, 2313.942 8450.825 350.976, 2364.283 8450.219 380.891, 2388.808 8492.614 251.553</trace>
</ink>
</file>

<file path=ppt/ink/ink1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2180.005 8564.847 241.47, 2219.229 8615.866 388.954, 2227.635 8658.909 514.219, 2235.092 8709.484 582.983, 2235.855 8748.293 399.961</trace>
</ink>
</file>

<file path=ppt/ink/ink1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2292.312 8561.301 248.699, 2336.83 8553.341 362.681, 2329.655 8606.138 491.898, 2291.055 8651.427 316.822, 2251.663 8690.197 217.775, 2287.363 8652.297 312.274, 2325.976 8630.548 318.009</trace>
</ink>
</file>

<file path=ppt/ink/ink1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2035.779 8830.829 312.854, 2084.517 8883.263 355.118, 2112.146 8933.525 546.983, 2129.613 8974.987 683.732, 2152.686 9030.699 782.583, 2171.754 9069.557 769.866</trace>
</ink>
</file>

<file path=ppt/ink/ink1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2213.106 8822.556 521.115, 2260.92 8774.308 438.515, 2301.127 8748.236 418.016, 2355.796 8718.366 453.522, 2395.588 8706.608 497.282, 2455.845 8695.037 549.007, 2511.315 8691.542 582.949, 2575.081 8691.175 606.324, 2626.892 8697.208 658.13, 2673.609 8723.896 778.844, 2678.357 8784.983 801.818, 2676.676 8826.802 815.02, 2675.234 8864.99 825.105, 2674.124 8931.603 836.451, 2671.489 9009.132 855.573, 2633.03 9073.102 862.807, 2560.573 9095.878 860.901, 2482.763 9098.531 833.56, 2414.238 9085.433 736.403, 2360.879 9060.166 327.548</trace>
</ink>
</file>

<file path=ppt/ink/ink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14039.625 4456.816 279.589, 14084.059 4434.219 509.526</trace>
</ink>
</file>

<file path=ppt/ink/ink1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2247.389 8808.369 326.73, 2255.824 8861.829 363.412, 2261.072 8900.225 412.73, 2273.623 8955.615 576.793, 2281.071 8993.512 488.538</trace>
</ink>
</file>

<file path=ppt/ink/ink1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2279.308 8876.934 136.826, 2323.087 8837.027 230.758, 2364.526 8827.789 488.194, 2411.372 8832.469 727.097, 2400.113 8896.887 783.104, 2354.443 8960.252 722.49, 2314.155 8999.278 618.757, 2381.186 8999.55 771.173, 2450.531 8990.3 619.586, 2507.49 8987.577 370.371</trace>
</ink>
</file>

<file path=ppt/ink/ink1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926.893 9668.973 445.67, 982.453 9656.851 674.428, 1040.979 9639.219 772.61, 1105.75 9624.227 803.993, 1178.81 9601.369 822.662, 1256.231 9576.406 807.414, 1312.893 9567.279 578.633, 1296.507 9609.955 175.252</trace>
</ink>
</file>

<file path=ppt/ink/ink1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1227.167 9579.13 136.826, 1220.308 9535.045 136.826, 1234.831 9492.967 204.948, 1224.136 9537.683 402.64, 1198.662 9585.435 469.491, 1158.116 9655.535 550.434, 1131.485 9695.844 575.919, 1093.431 9749.843 618.078, 1044.599 9805.679 656.67, 1003.59 9857.777 647.719, 972.478 9898.407 547.02, 999.197 9855.217 154.578, 1037.807 9853.003 211.515, 1068.524 9909.196 363.338, 1071.116 9957.189 492.788, 1076.528 10007.139 633.462, 1074.775 10055.894 712.385, 1070.923 10139.855 800.431, 1068.953 10186.595 835.913, 1077.059 10265.308 868.539, 1115.375 10319.616 840.638, 1130.765 10276.26 688.006, 1143.325 10203.992 458.561, 1155.663 10154.89 118.21</trace>
</ink>
</file>

<file path=ppt/ink/ink1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1101.856 9834.472 431.69, 1150.061 9842.531 365.016, 1202.823 9819.514 482.885, 1248.094 9800.41 629.693, 1282.584 9851.652 857.688, 1282.016 9891.503 860.709, 1287.77 9970.404 865.674, 1292.531 10024.86 867.867, 1298.985 10114.984 870.353, 1301.313 10162.259 871.402, 1303.947 10212.225 872.198, 1310.765 10277.146 873.301, 1321.913 10340.902 871.075, 1302.309 10291.627 692.978, 1276.556 10215.922 513.89, 1254.357 10163.109 97.601</trace>
</ink>
</file>

<file path=ppt/ink/ink1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1038.018 9960.963 392.654, 1079.335 9952.606 391.992, 1128.735 9948.136 452.148, 1177.886 9940.968 598.05, 1234.081 9926.336 745.851, 1242.674 9966.212 217.145, 1204.659 9989.364 147.937, 1164.752 10008.636 138.403, 1117.79 10027.267 136.826, 1164.306 10026.972 271.054, 1214.7 10009.526 439.861, 1253.78 9998.82 503.895, 1212.029 10040.395 229.156, 1156.575 10065.65 168.24, 1113.419 10090.723 157.782, 1162.791 10084.037 369.448, 1214.308 10062.377 496.835, 1253.447 10047.821 559.76</trace>
</ink>
</file>

<file path=ppt/ink/ink1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905.614 10338.066 229.776, 953.863 10329.821 329.772, 1009.165 10327.133 432.055, 1055.106 10312.719 501.181, 1128.835 10307.154 562.934, 1177.007 10303.865 618.782, 1241.549 10280.673 683.88, 1314.635 10248.98 757.244, 1375.854 10234.771 825.471, 1449.125 10213.469 839.597, 1488.52 10191.304 775.875</trace>
</ink>
</file>

<file path=ppt/ink/ink1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1428.138 9598.043 589.67, 1489.63 9580.93 448.253, 1537.547 9569.969 421.757, 1586.838 9558.212 449.855, 1644.471 9545.491 531.087, 1699.626 9533.349 604.568, 1745.783 9531.746 488.285</trace>
</ink>
</file>

<file path=ppt/ink/ink1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1548.72 9481.011 233.604, 1540.323 9528.542 325.441, 1550.783 9581.834 456.257, 1559.287 9622.648 552.709, 1572.034 9696.728 689.935, 1587.266 9783.094 785.586, 1587.858 9852.401 823.207, 1583.185 9932.443 854.231, 1578.282 9973.556 864.928, 1569.051 10037.695 869.754, 1564.544 10079.355 872.466, 1564.141 10119.109 874.243, 1553.995 10168.835 875.814, 1546.99 10211.984 877.061, 1503.675 10226.899 879.271, 1471.718 10156.231 875.349, 1438.093 10075.631 869.498, 1416.2 10007.161 864.975, 1408.857 9967.765 863.809, 1413.908 9897.593 863.559, 1455.987 9851.626 865.857, 1541.203 9820.149 866.056, 1580.058 9807.302 864.311, 1650.719 9780.98 826.597, 1705.422 9729.586 560.917, 1728.734 9684.005 177.898</trace>
</ink>
</file>

<file path=ppt/ink/ink1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1757.967 9363.979 421.947, 1776.899 9411.95 342.748, 1767.425 9469.002 360.97, 1751.267 9511.477 239.481</trace>
</ink>
</file>

<file path=ppt/ink/ink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13957.036 3192.271 279.589, 14002.115 3221.906 421.475, 13969.726 3173.841 672.49</trace>
</ink>
</file>

<file path=ppt/ink/ink1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1663.392 9548.393 136.826, 1707.697 9526.365 212.83, 1751.85 9505.156 462.991, 1806.51 9496.444 341.478</trace>
</ink>
</file>

<file path=ppt/ink/ink1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1683.489 9556.668 198.33, 1731.292 9589.196 276.687, 1781.029 9606.002 338.198, 1819.681 9577.446 310.574, 1781.227 9618.119 324.169, 1753.374 9662.246 275.413, 1722.407 9711.236 246.634, 1695.993 9750.354 238.633, 1674.464 9795.501 237.377, 1713.099 9787.926 399.009, 1756.139 9748.577 488.273, 1799.091 9701.919 535.343, 1848.722 9665.183 308.687</trace>
</ink>
</file>

<file path=ppt/ink/ink1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1757.967 9755.269 195.555, 1762.003 9804.473 312.546, 1765.109 9866.049 630.773, 1767.26 9936.8 799.646, 1775.338 10009.521 852.983, 1817.429 10066.341 857.793, 1890.395 10081.694 858.494, 1931.736 10082.073 850.875, 2000.346 10068.976 717.694, 1963.207 10023.583 202.664, 1924.774 9990.624 145.766, 1887.346 9949.485 136.826, 1864.267 9909.288 136.826, 1828.21 9954.451 403.598, 1816.831 10002.133 571.034, 1806.267 10069.332 737.492, 1795.536 10132.918 836.238, 1752.113 10165.352 529.581</trace>
</ink>
</file>

<file path=ppt/ink/ink1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1599.554 9981.06 341.107, 1649.51 9966.989 360.267, 1688.118 9954.56 452.251, 1731.815 9939.773 571.432, 1790.231 9909.595 671.491, 1842.24 9884.447 660.159, 1904.747 9862.242 498.098, 1942.673 9852.397 44.396</trace>
</ink>
</file>

<file path=ppt/ink/ink1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2781.736 9355.703 468.769, 2793.208 9394.565 437.855, 2802.038 9438.709 521.973, 2807.908 9500.328 662.823, 2809.825 9559.215 753.319</trace>
</ink>
</file>

<file path=ppt/ink/ink1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2847.938 9359.251 136.826, 2874.933 9320.91 171.384, 2921.161 9288.811 336.03, 2940.791 9332.919 733.434, 2900.486 9396.661 764.112, 2858.042 9450.09 762.211, 2819.421 9500.194 748.179, 2872.152 9523.058 670.133, 2893.067 9591.876 765.808, 2896.49 9633.526 813.111, 2897.234 9680.639 835.886, 2895.836 9728.442 847.26, 2892.934 9794.741 859.842, 2898.296 9863.658 867.554, 2937.986 9851.319 755.385</trace>
</ink>
</file>

<file path=ppt/ink/ink1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2972.067 9567.308 346.01, 3011.515 9557.257 499.604, 3052.202 9549.142 631.77, 3027.123 9590.464 253.146, 2980.404 9608.817 178.637, 2942.046 9619.185 100.014</trace>
</ink>
</file>

<file path=ppt/ink/ink1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2769.914 9608.683 136.826, 2788.503 9659.588 180.811, 2803.344 9706.431 373.975, 2811.351 9751.508 483.919, 2820.928 9818.156 687.891, 2832.134 9880.489 833.552, 2867.448 9932.36 872.275, 2926.024 9853.903 868.005, 2953.145 9791.32 859.344, 2973.554 9732.584 845.974, 2999.602 9643.812 782.662, 3017.657 9557.499 701.89, 3027.184 9477.521 622.922, 3032.657 9391.062 492.865, 3036.876 9336.696 425.593, 3040.518 9288.158 247.448, 3044.18 9241.036 70.197</trace>
</ink>
</file>

<file path=ppt/ink/ink1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3079.645 9108.635 136.826, 3072.079 9159.651 568.595, 3057.505 9222.884 788.505, 3071.297 9285.74 851.367, 3137.484 9282.745 778.789, 3196.771 9259.973 639.879, 3195.613 9318.964 756.302, 3183.757 9360.389 791.449, 3158.657 9422.251 836.395, 3123.681 9481.363 855.418, 3083.277 9536.319 858.201, 3023.825 9587.278 779.976, 2967.009 9591.94 406.782</trace>
</ink>
</file>

<file path=ppt/ink/ink1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3108.018 9393.531 341.107, 3150.781 9408.317 386.951, 3212.301 9413.975 614.799, 3268.488 9422.902 654.835, 3228.969 9461.76 250.349</trace>
</ink>
</file>

<file path=ppt/ink/ink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7272.624 9681.349 369.092, 7349.665 9697.389 358.747, 7415.849 9706.187 342.831, 7475.156 9709.542 337, 7541.135 9706.737 333.324, 7594.167 9696.508 330.366, 7663.957 9662.667 331.33, 7730.496 9622.363 339.117, 7779.78 9582.535 344.452, 7842.493 9522.448 349.579, 7892.357 9450.39 355.403, 7940.629 9360.356 360.169, 7965.573 9297.022 362.878, 7998.112 9213.564 367.201, 8017.617 9143.814 368.773, 8020.513 9050.746 367.899, 8011.712 8984.702 365.167, 7984.788 8918.95 361.369, 7967.57 8850.792 359.202, 7936.264 8773.67 356.938, 7915.893 8723.745 355.18, 7891.821 8665.297 353.503, 7864.312 8606.064 352.083, 7816.916 8515.747 350.26, 7774.913 8443.651 348.556, 7734.622 8392.881 347.785, 7658.292 8348.968 350.157, 7588.121 8337.84 364.293, 7519.199 8357.934 388.163, 7443.953 8396.358 418.443, 7352.68 8469.804 449.954, 7277.307 8571.124 478.236, 7231.43 8654.774 492.31, 7201.801 8709.109 502.02, 7170.087 8770.962 511.986, 7141.328 8828.234 519.514, 7099.94 8926.25 531.07, 7077.274 8994.812 535.672, 7047.466 9094.927 543.638, 7034.559 9146.724 559.092, 7022.183 9250.763 591.322, 7021.232 9312.701 618.133, 7023.656 9390.659 667.424, 7056.667 9493.751 732.793, 7118.882 9572.836 773.463, 7224.247 9628.518 776.961, 7285.659 9644.847 758.49, 7360.162 9665.09 700.597, 7410.072 9681.063 557.01</trace>
</ink>
</file>

<file path=ppt/ink/ink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14585.263 4045.23 535.733, 14650.019 4003.76 550.945, 14733.854 4017.565 588.564</trace>
</ink>
</file>

<file path=ppt/ink/ink2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3087.92 9528.296 136.826, 3101.033 9573.457 234.342, 3117.234 9643.316 489.31, 3124.492 9703.759 668.097, 3132.005 9771.871 816.368, 3149.386 9834.559 856.738, 3188.406 9840.384 173.094</trace>
</ink>
</file>

<file path=ppt/ink/ink2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3180.131 9508.2 366.505, 3230.847 9500.914 522.18, 3275.801 9498.628 802.35, 3295.454 9547.817 860.479, 3278.728 9619.044 865.177, 3263.107 9681.417 865.075, 3249.264 9725.424 863.351, 3215.387 9780.531 712.758, 3280.219 9789.579 832.584</trace>
</ink>
</file>

<file path=ppt/ink/ink2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2090.159 9588.586 535.733, 2085.14 9642.756 646.277, 2072.258 9704.69 658.483, 2060.34 9756.214 614.869, 2042.353 9805.719 383.198</trace>
</ink>
</file>

<file path=ppt/ink/ink2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2025.14 9668.973 181.595, 2067.52 9647.42 187.68, 2112.054 9618.571 216.8, 2162.276 9596.801 281.025, 2203.908 9583.323 374.652, 2216.894 9633.163 404.734, 2207.88 9671.184 235.685</trace>
</ink>
</file>

<file path=ppt/ink/ink2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2018.047 9983.424 187.565, 2057.094 9963.61 187.565, 2095.468 9949.403 187.565, 2134.214 9928.568 187.565, 2180.861 9900.047 211.449, 2229.608 9847.642 292.37, 2263.957 9809.068 382.901</trace>
</ink>
</file>

<file path=ppt/ink/ink2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2167.001 9733.989 142.493, 2163.833 9784.231 174.56, 2162.946 9832.158 239.677, 2159.546 9885.336 309.303, 2143.583 9961.807 442.914, 2131.087 10019.806 549.148, 2125.902 10069.102 653.336, 2122.813 10115.033 703.548</trace>
</ink>
</file>

<file path=ppt/ink/ink2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2226.11 9908.947 217.331, 2233.45 9951.265 242.78, 2235.668 9998.75 321.016, 2238.039 10042.494 431.154, 2244.335 10094.627 627.169, 2255.389 10144.167 784.921, 2286.16 10083.925 701.451, 2293.13 10045.228 405.1</trace>
</ink>
</file>

<file path=ppt/ink/ink2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2243.843 9614.593 196.589, 2292.372 9588.17 269.295, 2332.04 9565.363 302.209, 2374.368 9557.242 347.399</trace>
</ink>
</file>

<file path=ppt/ink/ink2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2254.483 9759.998 224.168, 2278.086 9801.491 402.412, 2288.921 9841.474 636.915, 2304.494 9893.98 767.408</trace>
</ink>
</file>

<file path=ppt/ink/ink2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2325.414 9700.891 213.813, 2368.987 9685.152 525.162, 2358.083 9741.214 427.634, 2343.899 9781.398 336.863, 2323.093 9826.638 241.009, 2288.931 9868.415 190.165, 2322.783 9825.4 352.907, 2368.478 9775.145 332.956</trace>
</ink>
</file>

<file path=ppt/ink/ink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14501.319 4244.254 607.783, 14580.509 4240.523 522.543, 14652.79 4232.084 499.102</trace>
</ink>
</file>

<file path=ppt/ink/ink2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2272.215 9924.316 155.908, 2314.493 9947.273 320.746, 2366.445 9955.31 281.458</trace>
</ink>
</file>

<file path=ppt/ink/ink2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2427.081 9849.84 136.826, 2409.519 9891.771 158.689, 2385.404 9930.799 194.307, 2358.189 9977.618 251.819, 2335.58 10022.328 346.763, 2310.094 10065.526 553.788, 2365.808 10038.377 787.122, 2439.323 10020.588 830.08, 2513.73 10010.166 839.902, 2561.388 10006.159 842.7, 2633.963 10008.209 785.585</trace>
</ink>
</file>

<file path=ppt/ink/ink2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5907.423 4219.275 172.949, 5957.892 4235.582 181.278, 6000.448 4246.345 204.279, 6071.725 4250.196 235.028, 6116.348 4249.183 258.516, 6162.26 4242.047 278.742, 6231.334 4224.228 295.884, 6287.602 4203.807 306.785, 6328.151 4182.629 310.896, 6384.451 4148.2 317.306, 6435.681 4102.501 322.639, 6489.682 4028.591 327.332, 6518.848 3979.092 331.278, 6544.896 3922.2 336.236, 6558.015 3880.109 338.571, 6564.468 3842.268 340.489, 6566.519 3798.72 342.334, 6561.058 3721.861 343.713, 6554.253 3660.805 341.107, 6542.391 3611.834 339.006, 6526.712 3564.485 335.773, 6504.008 3501.819 329.388, 6476.07 3449.131 322.766, 6406.095 3394.507 315.898, 6354.989 3360.619 310.047, 6306.321 3336.939 304.173, 6268.317 3325.505 301.437, 6203.208 3313.266 294.706, 6153.689 3314.338 286.934, 6084.178 3339.524 277.87, 6039.237 3360.862 269.564, 5983.408 3396.637 261.452, 5938.75 3431.845 258.203, 5891.822 3485.325 255.354, 5843.834 3538.081 253.406, 5802.577 3592.504 251.758, 5743.89 3679.062 253.464, 5715.008 3732.134 257.629, 5681.124 3804.675 276.49, 5668.292 3844.553 302.249, 5653.355 3924.498 353.475, 5649.456 3976.794 390.187, 5648.015 4055.5 459.137, 5653.035 4103.648 497.45, 5669.407 4154.812 534.996, 5690.115 4201.488 569.983, 5728.375 4261.058 618.834, 5784.709 4299.733 653.17, 5834.791 4321.366 662.749, 5887.475 4343.396 671.445, 5955.19 4368.346 666.455, 6013.537 4389.143 577.629, 6052.748 4407.817 525.044, 6112.201 4432.404 383.511, 6150.953 4448.612 93.842</trace>
</ink>
</file>

<file path=ppt/ink/ink2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6292.815 4149.529 136.931, 6312.35 4111.587 136.861, 6359.998 4106.346 145.174, 6410.637 4119.119 174.768, 6468.929 4149.822 223.81, 6514.223 4175.682 286.222, 6569.156 4211.486 338.995, 6617.769 4242.42 373.621, 6684.021 4281.938 385.174, 6740.555 4312.249 390.769, 6793.979 4336.81 393.62, 6837.686 4360.181 394.142, 6881.193 4381.244 394.612, 6944.775 4417.087 402.039, 6999.418 4455.77 421.371, 7075.28 4530.078 441.573, 7116.348 4570.803 451.118, 7159.817 4606.502 459.952, 7246.247 4662.362 475.18, 7309.909 4693.803 486.396, 7351.057 4714.061 494.018, 7396.117 4734.652 501.939, 7439.247 4756.006 514.082, 7510.372 4791.125 535.831, 7555.562 4812.496 546.546, 7620.015 4844.856 564.09, 7661.706 4866.766 570.96, 7724.952 4904.776 574.698, 7790.388 4948.775 577.656, 7832.67 4977.274 579.491, 7879.682 5009.53 579.19, 7924.918 5043.499 578.785, 7994.861 5098.412 576.124, 8034.02 5129.933 575.069, 8085.88 5172.617 574.313, 8128.523 5206.842 575.475, 8210.631 5253.827 578.788, 8255.131 5281.331 580.849, 8293.704 5302.563 583.187, 8351.187 5334.007 587.435, 8397.197 5362.765 591.137, 8446.795 5405.946 579.314, 8468.117 5444.254 142.434</trace>
</ink>
</file>

<file path=ppt/ink/ink2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8176.029 5095.247 143.881, 8215.872 5098.918 165.852, 8271.073 5132.819 219.5, 8317.479 5175.229 246.013, 8357.883 5216.041 310.9, 8396.066 5260.176 454.113, 8439.537 5320.856 682.802, 8440.654 5374.179 770.958, 8392.145 5434.351 798.171, 8327.529 5490.492 806.119, 8259.325 5526.648 801.203, 8219.657 5540.388 730.82</trace>
</ink>
</file>

<file path=ppt/ink/ink2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8645.355 4627.116 296.758, 8650.531 4672.913 332.128, 8661.766 4732.828 480.538, 8665.493 4793.301 609.084, 8665.871 4846.946 619.29, 8664.943 4891.351 433.267</trace>
</ink>
</file>

<file path=ppt/ink/ink2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8742.294 4738.238 210.176, 8782.399 4718.814 267.375, 8744.497 4738.55 44.632</trace>
</ink>
</file>

<file path=ppt/ink/ink2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8515.315 4745.332 145.682, 8536.529 4786.935 357.05, 8554.27 4843.346 518.219, 8562.895 4892.552 601.227, 8570.145 4952.068 551.899, 8568.968 4996.798 308.317</trace>
</ink>
</file>

<file path=ppt/ink/ink2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8524.773 4961.665 136.826, 8535.511 4921.929 150.876, 8579.795 4881.882 265.906, 8629.73 4854.193 344.605, 8673.426 4839.461 392.448, 8662.52 4887.139 623.888, 8649.824 4937.871 729.322, 8645.216 4977.49 761.156, 8640.594 5048.663 788.959, 8638.73 5127.39 793.752, 8638.632 5193.231 796.728, 8598.849 5151.769 411.685, 8566.863 5110.165 304.936, 8536.961 5071.212 297.212, 8566.136 5030.798 529.668, 8614.707 5007.473 580.068, 8666.239 5008.891 618.819, 8697.479 5063.881 673.944, 8693.524 5118.525 706.886, 8677.854 5186.951 757.292, 8650.637 5253.163 783.05, 8634.263 5291.709 793.767, 8617.705 5341.696 803.218, 8602.997 5385.389 814.721, 8575.252 5454.242 835.148, 8553.023 5521.516 845.417, 8558.884 5482.552 784.977, 8578.094 5418.193 701.44, 8590.893 5365.749 578.853, 8601.206 5326.087 279.923</trace>
</ink>
</file>

<file path=ppt/ink/ink2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8761.21 4625.934 283.991, 8807.694 4620.246 293.367, 8852.568 4642.19 409.457, 8910.554 4682.043 687.277, 8902.49 4737.302 732.411, 8830.728 4782.617 622.143, 8781.474 4806.949 555.841, 8737.612 4824.824 476.801, 8775.786 4835.951 456.037, 8836.181 4876.376 598.862, 8857.477 4931.932 683.275, 8856.154 4991.677 762.207, 8861.687 4930.852 429.049, 8864.173 4891.14 249.806, 8859.485 4853.307 160.138, 8863.671 4815.178 137.609, 8906.094 4784.558 295.541, 8958.558 4763.734 528.424, 9007.073 4759.335 684.032, 9023.721 4802.444 757.095, 8994.92 4866.33 760.569, 8970.464 4905.877 751.253, 8930.88 4956.178 677.183</trace>
</ink>
</file>

<file path=ppt/ink/ink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15175.582 3269.444 152.587, 15242.359 3259.766 375.097, 15257.207 3328.694 635.94, 15261.859 3395.075 644.476, 15267.667 3450.672 655.815, 15272.505 3498.526 664.153, 15274.528 3553.642 673.772, 15275.557 3600.933 688.769, 15272.749 3649.294 705.619, 15266.022 3701.874 724.011, 15254.789 3757.043 735.673, 15238.166 3807.327 753.973, 15214.184 3853.389 774.112, 15160.753 3786.988 398.076</trace>
</ink>
</file>

<file path=ppt/ink/ink2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8926.715 4809.167 136.826, 8932.95 4864.309 366.012, 8922.632 4903.877 488.207, 8908.489 4945.54 563.391, 8891.942 5000.202 637.209, 8875.377 5053.309 696.828, 8851.846 5117.177 740.76, 8826.317 5179.408 774.031, 8797.017 5218.654 470.48</trace>
</ink>
</file>

<file path=ppt/ink/ink2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8933.808 5017.225 471.472, 8982.503 5055.372 455.215, 9024.317 5100.517 508.217, 9083.854 5149.774 679.101, 9134.76 5183.557 780.163, 9173.014 5213.516 705.442</trace>
</ink>
</file>

<file path=ppt/ink/ink2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8606.344 4770.156 777.426, 8669.445 4751.821 624.937, 8740.229 4745.95 502.685, 8794.912 4743.391 456.816, 8839.327 4744.588 416.492, 8887.513 4750.535 376.64, 8925.44 4757.977 269.253</trace>
</ink>
</file>

<file path=ppt/ink/ink2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9218.712 4337.491 481.211, 9273.621 4297.927 530.916, 9339.365 4300.485 687.014, 9393.644 4317.072 762.275, 9403.812 4368.873 501.416, 9365.899 4397.448 169.749</trace>
</ink>
</file>

<file path=ppt/ink/ink2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9153.693 4454.523 405.367, 9192.749 4451.325 384.242, 9232.878 4434.614 410.044, 9293.788 4413.582 459.982, 9338.584 4399.548 515.377, 9394.928 4384.515 594.397, 9450.222 4367.939 657.514, 9501.956 4358.789 621.551</trace>
</ink>
</file>

<file path=ppt/ink/ink2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9165.516 4519.541 296.758, 9195.093 4561.836 251.335, 9215.626 4601.479 339.854, 9223.521 4659.681 421.906, 9207.359 4701.174 404.962, 9175.181 4748.177 314.318, 9213.974 4735.233 266.323, 9254.021 4705.637 265.277, 9299.092 4677.965 262.674, 9338.374 4650.993 260.773, 9379.396 4616.511 258.206, 9330.424 4657.893 251.402, 9280.534 4695.088 242.539, 9233.689 4726.442 222.168, 9281.47 4720.852 191.509, 9327.558 4702.26 180.779, 9368.282 4684.287 172.496, 9412.406 4662.398 163.887, 9452.73 4651.538 174.881, 9408.61 4675.304 338.57, 9388.923 4719.175 288.7, 9439.913 4714.407 279.651, 9481.549 4696.71 278.05, 9461.631 4737.867 261.331, 9423.282 4766.218 240.844, 9375.997 4791.324 210.128, 9325.962 4814.795 187.037, 9287.731 4835.846 169.916, 9230.069 4872.196 153.912, 9189.966 4902.853 168.531, 9254.554 4914.058 466.199, 9323.441 4889.077 516.745, 9379.599 4869.009 545.277, 9445.234 4844.242 560.905, 9493.35 4827.564 549.124, 9542.383 4812.903 498.4</trace>
</ink>
</file>

<file path=ppt/ink/ink2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9400.771 4779.613 136.826, 9444.05 4798.825 207.094, 9468.533 4859.67 376.716, 9475.576 4901.984 504.208, 9479.126 4955.95 621.437, 9480.106 5013.021 714.997, 9478.329 5079.463 782.805, 9476.546 5120.692 830.583, 9476.87 5163.658 849.951, 9479.428 5233.043 861.079, 9518.658 5217.599 442.996</trace>
</ink>
</file>

<file path=ppt/ink/ink2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8666.636 5653.22 414.833, 8715.064 5623.723 390.161, 8756.998 5611.738 409.51, 8801.521 5601.821 436.309, 8850.949 5584.454 466.5, 8908.275 5559.28 512.679, 8948.332 5544.212 576.369, 9006.222 5511.073 648.432, 9066.909 5472.171 727.731, 9124.732 5441.645 730.845, 9082.312 5468.127 148.341, 9043.37 5473.846 136.826, 9004.774 5454.836 136.826, 8988.996 5415.005 142.19, 9002.725 5375.536 192.79, 9011.178 5417.514 513.942, 9000.435 5473.321 605.466, 8983.707 5521.61 658.724, 8957.554 5578.668 688.255, 8930.264 5617.835 692.273, 8885.835 5664.176 698.356, 8840.521 5699.51 697.446, 8879.942 5752.576 617.459, 8903.795 5817.612 717.324, 8912.113 5873.919 769.651, 8916.146 5923.428 790.8, 8922.55 6005.704 824.483, 8928.378 6077.603 852.898, 8966.485 6105.296 821.944, 8975.364 6024.81 592.98, 8973.061 5974.086 148.265</trace>
</ink>
</file>

<file path=ppt/ink/ink2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8930.261 5711.145 196.589, 8974.102 5675.792 272.554, 9016.389 5647.992 346.418, 9056.601 5621.385 453.246, 9091.737 5659.364 845.351, 9096.221 5730.779 856.232, 9099.279 5781.043 856.861, 9101.509 5825.241 857.368, 9105.675 5905.16 857.975, 9112.992 5978.542 858.543, 9124.278 6047.285 859.929, 9080.654 6009.242 427.759, 9050.239 5959.009 309.596</trace>
</ink>
</file>

<file path=ppt/ink/ink2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8923.168 5746.609 178.579, 8968.974 5726.044 229.907, 9012.398 5708.434 378.451, 9057.095 5697.48 543.308, 9102.568 5703.651 657.717, 9085.771 5747.32 371.82, 9047.802 5784.174 90.112</trace>
</ink>
</file>

<file path=ppt/ink/ink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15170.168 3047.404 417.669, 15227.172 3065.628 365.643</trace>
</ink>
</file>

<file path=ppt/ink/ink2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8939.719 5876.646 136.826, 8977.664 5858.438 142.528, 9021.75 5828.169 196.86, 9069.516 5792.035 311.813, 9034.404 5832.676 226.957, 8985.66 5877.301 162.236, 8943.772 5918.99 147.257, 8914.395 5958.24 144.884, 8952.753 5946.096 204.972, 8998.266 5919.671 276.884, 9043.416 5889.283 319.922</trace>
</ink>
</file>

<file path=ppt/ink/ink2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8755.298 6123.713 235.544, 8793.303 6125.805 249.868, 8843.583 6116.475 294.801, 8908.313 6106.214 377.342, 8953.357 6094.851 446.779, 8993.507 6077.259 519.982, 9049.211 6045.697 591.176, 9112.502 6011.004 696.848, 9169.304 5980.894 739.76, 9210.4 5957.707 753.675, 9270.758 5923.121 760.567, 9308.607 5912.102 722.632</trace>
</ink>
</file>

<file path=ppt/ink/ink2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9196.251 5478.262 596.873, 9240.454 5450.092 520.238, 9282.286 5434.195 473.552, 9339.806 5407.55 430.111, 9389.863 5386.26 422.762, 9449.405 5363.162 432.526, 9500.432 5346.458 443.238, 9545.435 5330.854 447.204, 9566.626 5373.582 203.121, 9525.4 5388.895 138.481, 9480.437 5399.376 136.826, 9441.468 5387.051 136.826, 9462.248 5445.251 430.577, 9478.607 5512.05 499.81, 9488.196 5568.344 544.303, 9496.761 5627.765 627.154, 9503.745 5704.226 724.129, 9507.326 5743.061 778.693, 9511.142 5815.459 846.98, 9509.169 5888.649 862.004, 9505.35 5927.03 863.735, 9480.025 5987.678 864.431, 9426.315 5921.345 850.727, 9405.913 5882.449 832.675, 9366.352 5824.062 812.086, 9322.38 5770.425 800.04, 9300.14 5705.082 792.793, 9341.253 5655.972 804.18, 9406.506 5615.846 811.297, 9464.619 5592.182 758.947, 9503.523 5576.148 661.307</trace>
</ink>
</file>

<file path=ppt/ink/ink2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9411.408 5234.74 324.382, 9442.171 5287.806 366.526, 9453.709 5329.852 450.229, 9462.37 5391.001 490.769, 9469.406 5432.501 494.26, 9481.532 5485.052 470.345, 9510.203 5529.345 170.935</trace>
</ink>
</file>

<file path=ppt/ink/ink2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9589.919 5168.54 348.483, 9608.473 5217.671 391.332, 9609.247 5275.539 400.044, 9589.9 5319.294 108.899</trace>
</ink>
</file>

<file path=ppt/ink/ink2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9517.805 5364.775 136.826, 9545.186 5322.596 209.031, 9587.622 5296.965 332.179, 9642.931 5280.366 395.85, 9691.355 5272.798 250.195</trace>
</ink>
</file>

<file path=ppt/ink/ink2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9553.271 5328.129 224.168, 9579.261 5368.951 273.633, 9601.754 5408.535 325.248, 9647.918 5412.096 271.124, 9689.204 5368.882 144.436, 9705.34 5326.876 139.477, 9665.556 5343.449 195.984, 9633.326 5383.052 199.651, 9600.771 5437.054 201.527, 9579.882 5476.829 204.777, 9560.229 5520.894 209.881, 9598.223 5503.013 563.346, 9647.568 5465.974 488.088, 9696.222 5434.765 302.755</trace>
</ink>
</file>

<file path=ppt/ink/ink2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9637.207 5480.626 136.826, 9624.201 5525.985 365.307, 9626.17 5586.118 532.709, 9623.525 5631.469 594.965, 9618.028 5692.755 622.695, 9621.132 5744.623 636.771, 9649.68 5785.63 650.206, 9715.311 5812.146 672.498, 9777.429 5816.914 676.25, 9828.404 5810.9 597.209, 9868.435 5792.332 363.354</trace>
</ink>
</file>

<file path=ppt/ink/ink2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9744.783 5611.845 136.826, 9703.281 5656.583 274.437, 9690.876 5697.718 370.488, 9679.054 5748.472 480.144, 9671.423 5795.017 601.269, 9660.716 5852.678 724.66, 9646.071 5911.612 774.851, 9608.526 5870.708 158.458</trace>
</ink>
</file>

<file path=ppt/ink/ink2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9567.457 5603.57 379.244, 9620.654 5582.024 552.406, 9682.104 5571.222 641.36, 9726.558 5564.885 701.507, 9786.951 5566.113 755.96, 9828.143 5566.627 776.482, 9883.226 5576.052 658.63</trace>
</ink>
</file>

<file path=ppt/ink/ink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15078.1 3329.016 229.776, 15125.826 3310.99 194.451, 15177.639 3293.928 214.911, 15225.321 3281.6 230.131, 15270.892 3271.291 88.97</trace>
</ink>
</file>

<file path=ppt/ink/ink2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10003.682 5241.833 265.291, 10047.549 5281.17 476.131, 10067.203 5331.014 568.109, 10087.349 5374.938 548.428</trace>
</ink>
</file>

<file path=ppt/ink/ink2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10217.656 5219.372 336.258, 10178.937 5259.502 349.833, 10130.034 5333.608 508.331, 10104.869 5380.73 581.76, 10081.878 5436.61 620.106, 10053.495 5492.759 555.482</trace>
</ink>
</file>

<file path=ppt/ink/ink2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9935.115 5569.287 136.826, 9974.209 5539.256 219.227, 10018.377 5501.489 325.35, 10064.301 5458.756 420.625, 10124.058 5412.147 476.847, 10163.255 5383.406 495.665, 10203.851 5356.575 424.863</trace>
</ink>
</file>

<file path=ppt/ink/ink2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10066.337 5140.167 233.604, 10083.093 5179.435 263.364, 10094.695 5219.47 369.841, 10104.067 5275.957 503.007, 10108.717 5338.063 607.619, 10109.928 5411.287 690.357, 10109.645 5460.341 726.939, 10109.292 5522.811 782.745, 10107.343 5611.975 834.105, 10105.448 5658.009 846.563, 10104.452 5736.156 859.436, 10104.615 5806.604 840.213, 10100.521 5743.362 597.802, 10098.467 5687.299 387.363</trace>
</ink>
</file>

<file path=ppt/ink/ink2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10086.435 5354.137 136.826, 10074.532 5401.897 138.341, 10058.94 5464.459 159.068, 10047.157 5516.945 190.552, 10030.192 5562.341 265.008, 10018.219 5606.44 324.813, 10003.606 5660.473 447.774</trace>
</ink>
</file>

<file path=ppt/ink/ink2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10182.191 5533.823 189.188, 10220.172 5546.589 237.019, 10262.903 5546.754 330.202, 10316.718 5554.076 425.067, 10285.16 5596.464 408.151, 10235.135 5592.221 276.75, 10190.091 5588.815 159.682, 10143.767 5568.694 137.332</trace>
</ink>
</file>

<file path=ppt/ink/ink2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9991.859 5329.312 195.555, 9992.362 5373.298 198.666, 9989.67 5451.685 247.475, 9986.363 5515.204 321.615, 9983.991 5563.991 412.895, 9981.197 5616.178 522.822, 9978.513 5669.209 679.025, 9977.964 5711.48 754.332, 9983.531 5780.862 850.731, 10034.108 5810.377 869.642, 10117.06 5773.794 863.046, 10157.644 5750.932 856.055, 10196.987 5732.296 843.586, 10266.811 5699.728 814.722, 10228.623 5674.747 430.157</trace>
</ink>
</file>

<file path=ppt/ink/ink2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10469.461 5141.35 162.93, 10418.956 5189.773 621.889, 10376.013 5219.258 681.913, 10322.157 5248.077 658.536, 10260.971 5266.757 559.874, 10211.958 5278.475 425.521, 10171.203 5303.167 302.411, 10171.524 5348.636 292.038, 10188.934 5387.533 299.632, 10209.249 5431.364 323.831, 10221.75 5481.222 380.069, 10230.711 5535.471 465.856, 10232.192 5585.668 568.855, 10224.277 5649.541 709.159, 10223.65 5708.444 806.721, 10249.501 5668.593 125.118</trace>
</ink>
</file>

<file path=ppt/ink/ink2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10223.567 5472.351 136.826, 10230.398 5429.203 146.304, 10270.851 5395.191 220.265, 10318.47 5374.417 295.376, 10358.495 5356.71 339.185, 10396.434 5342.613 387.616, 10434.411 5349.662 638.962, 10422.76 5405.131 735.374, 10419.133 5470.517 780.805, 10420.135 5509.09 808.031, 10422.396 5570.091 828.09, 10423.654 5608.351 841.836, 10425.747 5660.243 850.763, 10429.249 5708.606 856.627, 10432.094 5755.266 861.18, 10433.689 5798.723 864.437, 10435.325 5839.414 867.64, 10438.219 5902.61 870.392, 10442.466 5953.903 872.481, 10448.521 5996.817 873.259, 10458.257 6047.605 872.076, 10499.716 6000.995 614.992, 10501.94 5925.698 458.639, 10502.562 5877.828 195.964</trace>
</ink>
</file>

<file path=ppt/ink/ink2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10533.3 5159.083 136.826, 10542.733 5212.904 462.609, 10538.59 5266.052 574.37, 10534.713 5325.237 675.264, 10531.768 5382.37 752.362</trace>
</ink>
</file>

<file path=ppt/ink/ink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15401.692 3245.073 356.616, 15408.227 3320.562 606.345, 15411.897 3375.327 683.07, 15417.355 3430.773 732.469, 15427.164 3496.132 770.808, 15443.438 3551.465 794.691, 15544.937 3578.872 760.191, 15598.549 3506.231 623.776, 15614.713 3459.732 546.462, 15626.353 3408.612 501.357, 15637.344 3359.614 451.673, 15652.009 3278.264 417.073, 15661.012 3221.307 514.248, 15653.548 3329.034 674.805, 15652.913 3392.934 695.98, 15656.049 3449.129 713.123, 15662.018 3495.093 732.111, 15681.441 3544.344 756.469, 15771.733 3572.642 696.329, 15816.019 3534.581 643.613, 15857.913 3452.42 573.485, 15869.406 3407.937 548.969, 15863.339 3338.971 535.588, 15835.289 3249.647 530.775, 15794.814 3182.368 535.286, 15728.242 3153.72 478.339</trace>
</ink>
</file>

<file path=ppt/ink/ink2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10565.217 5220.554 136.826, 10605.132 5203.657 283.507, 10650.75 5192.003 496.138, 10641.013 5252.616 689.4, 10608.234 5300.892 688.88, 10572.778 5355.348 682.498, 10536.106 5394.128 525.485, 10566.354 5437.487 466.617, 10575.703 5486.573 497.93, 10580.666 5527.344 557.869, 10586.839 5580.665 657.795, 10594.521 5646.438 754.091, 10601.595 5724.269 811.177, 10599.106 5801.373 844.882, 10592.39 5883.231 856.365, 10587.059 5950.053 823.623</trace>
</ink>
</file>

<file path=ppt/ink/ink2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10590.043 5733.605 136.826, 10601.033 5688.46 136.826, 10632.132 5645.713 139.057, 10678.2 5599.528 180.647, 10717.718 5572.736 219.409, 10758.588 5551.126 261.195, 10714.577 5541.964 164.314, 10669.967 5544.343 141.288, 10626.586 5539.085 136.826, 10579.922 5521.798 136.826, 10540.637 5502.474 136.826, 10501.526 5509.421 136.826, 10495.542 5556.841 160.181, 10496.242 5597.685 215.072, 10499.53 5639.261 291.768, 10503.967 5684.497 377.861, 10509.041 5723.873 446.815, 10517.783 5776.494 560.349, 10527.537 5831.151 683.052, 10541.79 5889.619 810.479, 10584.961 5882.634 834.365, 10604.359 5838.67 799.273, 10632.501 5767.495 701.215, 10653.695 5705.027 647.157, 10666.873 5660.65 589.894, 10685.802 5577.447 484.443, 10692.787 5532.91 452.408, 10703.526 5469.9 399.591, 10716.958 5411.69 359.915, 10732.41 5333.617 312.731, 10741.937 5281.419 269.781, 10761.073 5213.356 229.661, 10776.996 5171.979 211.791, 10794.365 5114.287 182.264, 10806.707 5075.111 159.876, 10829.726 5026.134 158.527, 10855.188 4988.153 210.815, 10841.22 5039.559 527.456, 10817.841 5091.099 650.708, 10789.141 5147.741 737.887, 10779.075 5204.481 783.463, 10832.075 5244.794 747.031, 10885.728 5250.878 644.275, 10932.448 5239.675 534.931, 10939.127 5300.287 700.944, 10908.551 5354.004 759.291, 10858.588 5434.692 805.547, 10819.196 5500.75 814.683, 10767.541 5572.938 822.864, 10727.869 5634.121 807.141, 10689.407 5667.596 300.626</trace>
</ink>
</file>

<file path=ppt/ink/ink2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10701.169 5373.051 153.636, 10743.961 5390.725 253.549, 10782.378 5391.531 313.954, 10842.294 5395.916 372.317, 10891.335 5401.695 404.863, 10933.099 5414.889 420.838, 10981.538 5426.903 457.799, 11020.557 5437.273 506.879, 11006.338 5480.19 318.148, 10958.75 5512.015 227.766, 10920.157 5522.592 200.235, 10869.89 5540.301 171.762, 10822.194 5554.379 158.317, 10802.435 5601.599 250.094, 10818.107 5643.962 405.47, 10828.637 5683.169 562.37, 10844.017 5732.35 739.262, 10854.865 5794.531 842.268, 10874.066 5855.009 862.543, 10914.106 5800.472 516.594, 10918.777 5759.309 301.418, 10920.239 5708.561 180.415, 10915.371 5668.25 148.114, 10916.971 5626.288 168.734, 10967.784 5619.067 512.059, 11016.692 5612.169 618.961, 11032.117 5652.922 721.468, 11004.925 5705.877 774.356, 10972.997 5762.708 740.686, 11018.247 5778.967 652.198, 11066.923 5768.175 367.81</trace>
</ink>
</file>

<file path=ppt/ink/ink2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9764.881 4530.18 189.188, 9811.934 4494.412 281.085, 9855.855 4466.068 398.703, 9914.144 4436.041 580.712, 9975.384 4411.586 705.086, 10028.814 4388.184 642.259, 10068.204 4375.705 133.497</trace>
</ink>
</file>

<file path=ppt/ink/ink2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9964.67 4287.84 166.345, 9990.4 4329.146 428.137, 9996.551 4395.162 542.64, 9997.613 4450.487 590.945, 9996.92 4509.413 651.445, 9996.468 4567.326 706.165, 9995.849 4608.636 752.042, 9992.912 4688.512 824.048, 9987.473 4753.745 853.453, 9973.664 4819.76 867.815, 9911.683 4804.803 857.569, 9881.422 4737.519 608.192, 9875.584 4691.335 300.606</trace>
</ink>
</file>

<file path=ppt/ink/ink2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9857.091 4602.291 136.826, 9908.789 4639.737 500.795, 9954.963 4647.586 734.678</trace>
</ink>
</file>

<file path=ppt/ink/ink2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9685.675 4309.119 509.205, 9728.796 4299.772 628.989, 9784.8 4303.793 819.798, 9818.871 4354.709 834.309</trace>
</ink>
</file>

<file path=ppt/ink/ink2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9667.942 4500.626 268.985, 9713.636 4507.629 260.893, 9740.192 4551.831 609.455, 9717.503 4601.77 650.87, 9675.168 4649.121 559.235, 9646.505 4688.465 450.544, 9642.887 4728.921 289.661, 9677.176 4768.828 393.241, 9654.788 4825.593 507.794, 9626.14 4864.321 546.201, 9583.556 4910.444 347.934, 9552.421 4868.091 198.92, 9581.117 4828.116 325.183, 9634.75 4818.581 491.106, 9689.64 4819.333 638.282, 9744.318 4824.08 745.432, 9789.785 4832.996 790.234, 9871.861 4857.704 851.575, 9914.036 4873.16 862.451, 9951.926 4885.882 867.246, 9997.684 4895.598 868.602, 10078.194 4906.118 859.713, 10124.5 4901.333 846.095, 10220.603 4892.209 740.81, 10263.667 4888.371 640.11, 10311.247 4883.446 359.294</trace>
</ink>
</file>

<file path=ppt/ink/ink2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10489.559 4233.461 526.514, 10474.262 4272.911 476.909, 10436.121 4314.629 513.052, 10382.551 4359.227 556.976, 10343.776 4385.776 584.76, 10285.757 4429.279 599.709, 10245.085 4466.44 567.828, 10217.564 4508.064 508.729, 10174.325 4557.41 245.848</trace>
</ink>
</file>

<file path=ppt/ink/ink2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10285.039 4491.169 215.563, 10319.564 4537.059 215.563, 10340.282 4592.354 215.563, 10352.954 4648.82 246.783, 10356.176 4709.03 333.693, 10355.383 4766.653 503.466, 10349.072 4806.686 615.728, 10335.453 4858.851 752.297, 10320.607 4926.39 841.04, 10367.71 4930.616 850.679, 10407.116 4894.922 739.896</trace>
</ink>
</file>

<file path=ppt/ink/ink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15996.072 3135.407 204.961, 15996.627 3195.01 339.726, 16004.968 3250.4 483.841, 16007.966 3300.663 548.183, 16005.416 3396.585 631.541, 15996.104 3442.634 656.952, 15980.289 3500.613 672.976, 15967.175 3548.254 671.913, 15951.141 3598.312 618.915</trace>
</ink>
</file>

<file path=ppt/ink/ink2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10604.229 4260.651 366.505, 10587.945 4311.572 530.266, 10561.87 4353.959 598.772, 10529.71 4406.694 640.113, 10501.875 4447.663 642.529, 10468.427 4505.952 623.051, 10443.022 4550.485 567.765, 10394.44 4605.101 363.564</trace>
</ink>
</file>

<file path=ppt/ink/ink2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10415.081 4497.08 204.961, 10453.447 4544.725 252.771, 10466.116 4596.236 474.8, 10468.771 4654.25 636.32, 10466.872 4695.162 712.936, 10460.762 4758.96 799.359, 10456.335 4801.964 819.475, 10454.446 4871.977 844.766, 10457.637 4910.109 854.735, 10496.262 4944.593 866.641, 10521.442 4885.012 859.763, 10550.343 4821.734 839.091, 10570.256 4782.296 733.972</trace>
</ink>
</file>

<file path=ppt/ink/ink2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10507.291 4622.388 361.694, 10548.612 4574.686 322.457, 10588.905 4529.283 406.081, 10637.901 4483.632 485.096, 10648.499 4445.667 1.152</trace>
</ink>
</file>

<file path=ppt/ink/ink2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10564.035 4398.962 136.826, 10575.006 4449.088 537.076, 10587.015 4494.134 656.183, 10597.127 4547.448 710.964, 10605.525 4592.57 757.66, 10614.008 4635.315 796.335, 10623.739 4673.932 828.884, 10646.215 4755.011 857.683, 10663.271 4798.238 864.353, 10709.532 4855.631 867.649, 10769.749 4896.738 867.458, 10833.074 4927.973 866.421, 10896.684 4943.133 865.689, 10935.481 4935.783 865.377, 10986.257 4886.395 864.626, 10980.849 4810.167 844.367, 10959.689 4769.614 621.43</trace>
</ink>
</file>

<file path=ppt/ink/ink2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10587.679 4875.367 341.107, 10626.449 4921.595 472.602, 10674.501 4981.017 814.63</trace>
</ink>
</file>

<file path=ppt/ink/ink2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12515.085 2182.18 346.01, 12504.145 2131.889 303.354, 12453.229 2147.913 518.735, 12433.792 2234.138 580.139, 12425.075 2292.377 604.534, 12417.803 2401.053 638.414, 12414.928 2496.729 684.733, 12417.715 2597.811 736.934, 12422.471 2646.598 754.482, 12429.507 2721.03 783.97, 12443.658 2840.393 821.572, 12449.45 2885.405 830.967, 12456.611 2940.565 844.385, 12464.117 2989.827 853.948, 12475.188 3050.815 860.551, 12486.124 3140.873 867.767, 12484.739 3186.727 870.29, 12463.728 3268.268 872.049, 12415.031 3334.373 854.439, 12360.371 3286.142 640.669, 12325.346 3235.917 433.519</trace>
</ink>
</file>

<file path=ppt/ink/ink2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12184.723 2813.099 286.346, 12245.386 2786.395 288.183, 12303.019 2772.802 382.077, 12361.447 2759.117 515.901, 12420.424 2752.609 543.089, 12479.979 2733.342 397.766</trace>
</ink>
</file>

<file path=ppt/ink/ink2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12531.332 2622.199 290.844, 12584.88 2701.218 720.064, 12595.387 2745.339 788.207, 12599.343 2790.456 809.63, 12594.218 2876.662 826.439, 12585.473 2921.927 833.856, 12598.377 2991.319 839.395, 12644.319 2993.727 840.867, 12729.248 2983.94 833.193, 12772.891 2964.794 780.73, 12818.018 2958.076 595.322</trace>
</ink>
</file>

<file path=ppt/ink/ink2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12905.021 2509.824 464.161, 12973.528 2505.462 587.527, 13024.168 2522.01 459.26</trace>
</ink>
</file>

<file path=ppt/ink/ink2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12852.217 2675.001 626.245, 12903.942 2651.845 647.203, 12963.574 2654.554 750.142, 13030.737 2665.931 787.014, 13074.881 2689.377 605.147</trace>
</ink>
</file>

<file path=ppt/ink/ink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16058.354 3116.453 183.136, 16107.407 3112.008 207.09, 16168.317 3115.429 325.978, 16222.232 3131.615 523.685, 16241.424 3211.263 637.756, 16165.125 3280.954 564.46, 16099.091 3331.052 482.825, 16042.908 3349.138 382.546, 15995.591 3356.677 275.511, 15948.497 3346.102 179.947, 16001.6 3321.333 188.975, 16059.023 3319.416 257.246, 16107.565 3331.246 325.692, 16161.523 3356.425 413.054, 16204.701 3403.93 476.905, 16256.206 3453.641 540.815, 16296.111 3516.486 515.643</trace>
</ink>
</file>

<file path=ppt/ink/ink2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13560.329 1700.191 290.844, 13568.394 1754.142 272.086, 13574.359 1802.998 312.415, 13578.908 1848.974 364.652, 13588.087 1930.51 500.887, 13595.674 1988.285 601.377, 13615.433 2047.449 706.913, 13647.514 2114.746 783.086, 13723.828 2123.842 789.338, 13797.204 2067.763 762.666, 13846.177 2013.178 664.792, 13883.192 1955.887 516.977, 13908.323 1901.017 385.597, 13929.647 1841.875 286.813, 13929.916 1897.662 336.338, 13927.841 1941.425 415.733, 13931.188 1990.981 510.445, 13955.416 2045.206 651.456, 14004.404 2093.212 775.269, 14075.879 2092.274 818.482, 14117.483 2015.709 832.116, 14124.382 1961.517 828.456, 14118.837 1884.534 811.995, 14109.005 1839.276 800.684, 14082.258 1759.531 775.165, 14049.093 1692.031 716.062, 14022.029 1647.631 500.801</trace>
</ink>
</file>

<file path=ppt/ink/ink2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14223.763 1809.857 212.081, 14238.69 1866.049 343.798, 14229.458 1934.618 712.734, 14214.837 2005.875 832.982, 14218.247 2084.411 852.377, 14301.051 2118.835 852.388, 14380.107 2123.79 851.897, 14455.699 2112.036 767.7, 14516.648 2099.096 467.726</trace>
</ink>
</file>

<file path=ppt/ink/ink2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13135.191 2435.36 450.15, 13187.519 2439.965 450.15, 13239.726 2448.091 425.406, 13290.684 2452.978 416.098, 13351.836 2455.345 421.391, 13412.446 2453.334 456.913, 13480.933 2443.242 508.216, 13537.18 2438.952 555.111, 13618.245 2431.031 640.825, 13676.307 2427.62 678.994, 13779.065 2423.033 743.331, 13841.015 2422.947 766.164, 13922.942 2419.973 799.963, 14036.115 2412.925 812.749, 14082.218 2414.598 812.906, 14147.824 2413.99 811.181, 14250.009 2414.277 803.496, 14297.641 2415.029 797.898, 14356.081 2416.785 779.779, 14401.573 2416.597 748.485, 14445.367 2420.183 717.692, 14490.539 2429.024 649.853</trace>
</ink>
</file>

<file path=ppt/ink/ink2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13453.368 2577.838 421.947, 13517.444 2596.862 369.451, 13573.117 2616.982 606.654, 13621.069 2690.93 780.516, 13621.639 2740.463 795.606, 13606.373 2795.869 793.014, 13588.005 2845.152 768.036, 13545.145 2918.617 660.085, 13506.246 2971.116 559.203, 13583.425 2972.719 770.393, 13659.029 2960.151 783.365, 13727.818 2950.811 701.551, 13781.988 2929.76 421.934</trace>
</ink>
</file>

<file path=ppt/ink/ink2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13753.942 2683.442 295.134, 13797.322 2666.621 295.134, 13856.632 2655.49 322.679, 13910.79 2648.585 372.841, 13964.182 2639.379 428.354, 14012.666 2629.846 519.515, 14069.957 2622.424 654.909, 14128.54 2618.927 508.445</trace>
</ink>
</file>

<file path=ppt/ink/ink2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13916.415 2644.179 226.02, 13971.375 2677.448 305.56, 13985.213 2740.488 458.398, 13985.54 2793.348 544.998, 13984.98 2839.907 633.648, 13978.239 2913.2 780.071, 14006.307 2869.677 35.497</trace>
</ink>
</file>

<file path=ppt/ink/ink2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14038.271 2729.475 136.826, 14056.82 2778.77 222.875, 14067.06 2836.944 350.901, 14079.854 2887.563 525.13, 14105.372 2946.469 716.161, 14174.571 2997.434 789.602, 14248.938 3009.714 671.552, 14330.297 3001.885 547.734, 14387.963 2995.591 414.917, 14432.412 2988.925 124.839</trace>
</ink>
</file>

<file path=ppt/ink/ink2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14774.815 2326.011 331.466, 14836.721 2308.197 410.785, 14906.386 2298.79 592.373, 14972.575 2291.023 731.097, 15037.329 2285.514 776.454, 15081.21 2305.394 641.584</trace>
</ink>
</file>

<file path=ppt/ink/ink2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14770.756 2466.818 599.589, 14830.662 2477.619 650.833, 14894.353 2496.292 727.431, 14978.199 2512.531 761.288, 15025.634 2513.817 758.254, 15069.032 2512.781 732.346, 15116.424 2515.613 629.808, 15161.736 2521.522 290.16</trace>
</ink>
</file>

<file path=ppt/ink/ink2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15901.294 1643.645 560.979, 15900.908 1706.861 638.822, 15899.93 1785.241 685.388, 15896.257 1832.744 705.894, 15887.225 1912.42 722.95, 15879.7 1978.937 537.332</trace>
</ink>
</file>

<file path=ppt/ink/ink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16517.338 3157.07 273.231, 16454.986 3134.03 325.748, 16404.916 3145.715 441.809, 16357.164 3190.145 597.436, 16335.198 3236.36 675.565, 16318.258 3339.826 763.948, 16322.468 3397.829 779.739, 16343.04 3456.663 795.384, 16401.668 3498.143 809.775, 16470.676 3508.947 805.992, 16548.893 3504.504 776.008, 16608.609 3491.398 656.713, 16654.795 3495.639 489.896, 16724.305 3492.09 186.736</trace>
</ink>
</file>

<file path=ppt/ink/ink2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15553.332 2080.955 583.858, 15618.695 2070.647 486.053, 15673.73 2060.938 415.041, 15722.327 2056.373 392.296, 15781.55 2051.563 381.775, 15845.708 2043.072 410.472, 15930.123 2036.052 459.645, 15992.165 2032.197 482.389, 16078.166 2025.171 520.897, 16125.381 2020.341 541.469, 16205.027 2012.78 577.153, 16249.248 2009.943 598.199, 16307.396 2005.962 634.45, 16403.111 2000.66 685.754, 16505.881 1996.896 725.019, 16597.41 1993.364 737.542, 16644.197 1993.071 721.554, 16690.613 1997.634 584.066</trace>
</ink>
</file>

<file path=ppt/ink/ink2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15580.412 2365.275 589.67, 15625.611 2361.655 589.67, 15685.574 2367.629 496.477, 15738.556 2383.085 528.629, 15791.331 2410.772 675.442, 15802.782 2469.688 639.862, 15766.771 2518.405 512.239, 15705.023 2570.177 408.846, 15647.679 2608.75 363.635, 15603.675 2629.605 341.247, 15548.57 2656.225 319.82, 15495.349 2676.984 298.999, 15437.967 2707.504 273.143, 15385.285 2731.271 292.107, 15452.341 2748.222 550.696, 15509.627 2743.581 609.496, 15584.522 2736.551 684.81, 15632.838 2732.441 717.359, 15710.705 2710.878 744.206, 15775.106 2686.927 488.143</trace>
</ink>
</file>

<file path=ppt/ink/ink2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15749.652 2487.126 371.692, 15817.403 2501.544 368.858, 15887.646 2495.113 411.376, 15936.1 2488.972 446.007, 16000.026 2477.469 484.73, 16071.693 2470.719 515.545, 16117.783 2465.798 534.496, 16176.045 2461.802 550.639, 16231.74 2448.24 531.006</trace>
</ink>
</file>

<file path=ppt/ink/ink2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15859.323 2523.682 298.934, 15872.583 2575.407 323.597, 15878.893 2648.291 499.667, 15881.625 2697.177 599.802, 15887.448 2764.744 662.364, 15917.966 2820.178 631.985, 15964.803 2799.565 502.387, 16015.008 2740.185 283.954</trace>
</ink>
</file>

<file path=ppt/ink/ink2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16130.11 2552.114 154.814, 16118.295 2605.519 181.993, 16116.58 2657.084 280.804, 16122.77 2717.103 466.887, 16148.53 2768.714 588.039, 16200.363 2814.707 644.073, 16254.249 2801.366 505.992, 16289.877 2744.367 150.903</trace>
</ink>
</file>

<file path=ppt/ink/ink2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16319.665 2374.752 177.251, 16345.832 2422.787 272.539, 16355.146 2473.841 406.955, 16356.641 2546.609 554.498, 16351.267 2605.981 654.266, 16342.148 2669.49 729.497, 16335.384 2735.106 777.164, 16362.286 2690.116 517.968, 16366.505 2636.617 370.693, 16369.237 2587.731 256.96, 16370.673 2541.939 169.452, 16372.315 2481.211 141.257, 16375.518 2437.269 136.826, 16383.33 2389.858 136.826, 16411.896 2345.487 162.427, 16456.152 2333.896 333.913, 16507.051 2355.731 525.819, 16558.52 2388.724 687.662, 16605.482 2442.061 790.319, 16551.367 2509.816 779.201, 16483.008 2551.439 617.369, 16427.914 2577.946 433.44, 16371.718 2597.438 220.573, 16426.186 2628.642 470.476, 16485.947 2638.577 578.844, 16560.031 2649.238 641.209, 16626.355 2665.265 697.778, 16686.387 2679.399 752.813, 16731.889 2704.204 631.1</trace>
</ink>
</file>

<file path=ppt/ink/ink2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16953.309 2335.489 256.862, 16907.33 2318.345 249.151, 16854.139 2357.818 322.951, 16818.297 2401.613 436.647, 16780.119 2455.529 578.872, 16752.18 2504.394 699.686, 16724.641 2578.526 807.437, 16730.77 2627.1 843.989, 16751.463 2673.206 861.767, 16806.867 2725.342 866.995, 16850.197 2757.446 866.447, 16930.371 2749.275 860.888</trace>
</ink>
</file>

<file path=ppt/ink/ink2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17248.469 1776.406 454.284, 17285.9 1729.862 380.75, 17343.596 1727.204 417.002, 17393.205 1731.627 598.075, 17458.186 1746.535 734.299, 17519.223 1719.507 651.034</trace>
</ink>
</file>

<file path=ppt/ink/ink2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17264.715 2053.956 312.854, 17323.711 2038.869 306.512, 17392.613 2028.088 351.316, 17438.191 2022.144 392.037, 17493.43 2014.582 410.671, 17568.27 2006.602 368.394, 17631.057 1998.526 311.796, 17675.555 1991.181 215.238</trace>
</ink>
</file>

<file path=ppt/ink/ink2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18051.357 1521.873 166.345, 18024.102 1476.879 173.93, 17973.969 1436.239 328.57, 17905.736 1434.779 640.009, 17850.543 1466.745 776.035, 17810.934 1559.283 829.87, 17801.59 1648.169 850.465, 17799.311 1693.437 854.886, 17800.246 1774.072 861.162, 17803.771 1822.671 862.858, 17807.105 1895.266 864.746, 17814.811 1996.994 867.207, 17821.477 2048.386 867.971, 17829.125 2111.595 869.415, 17837.867 2238.131 871.634, 17843.137 2301.378 872.276, 17850.627 2413.971 873.727, 17853.029 2474.94 874.349, 17853.535 2529.449 874.639, 17852.432 2603.254 873.92, 17844.484 2659.216 872.292, 17833.406 2704.64 870.389, 17794.283 2771.56 865.576, 17707.092 2774.775 862.886, 17662.826 2752.846 862.613, 17617.629 2713.959 620.882</trace>
</ink>
</file>

<file path=ppt/ink/ink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15220.262 4246.961 454.284, 15232.848 4311.431 382.92, 15237.171 4370.866 500.525, 15236.351 4430.984 542.866, 15235.201 4479.245 571.205, 15224.938 4573.313 605.727, 15207.724 4654.174 619.107, 15198.812 4697.796 617.526, 15188.629 4744.732 560.765</trace>
</ink>
</file>

<file path=ppt/ink/ink2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17539.564 2235.379 498.281, 17592.527 2187.009 430.259, 17657.928 2171.951 457.534, 17722.502 2156.222 517.374, 17772.396 2144.237 547.085, 17839.475 2131.311 489.457, 17886.803 2125.455 338.796</trace>
</ink>
</file>

<file path=ppt/ink/ink2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17972.828 2039.063 273.231, 18001.16 2093.498 739.147, 18003.375 2139.551 813.136, 18003.324 2188.572 838.53, 18000.887 2267.303 853.532, 17998.18 2326.313 857.501, 17999.67 2410.281 817.914, 18001.936 2456.605 623.402</trace>
</ink>
</file>

<file path=ppt/ink/ink2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17993.139 2181.223 286.346, 18052.643 2150.819 450.565, 18098.672 2141.553 506.217, 18151.92 2140.176 436.923, 18196.176 2137.114 274.699</trace>
</ink>
</file>

<file path=ppt/ink/ink2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18212.477 1999.8 244.831, 18250.197 2067.22 658.945, 18263.875 2148.632 776.036, 18266.002 2206.018 796.179, 18265.934 2264.428 807.072, 18262.875 2352.422 818.594, 18260.393 2407.294 823.009, 18248.543 2492.317 829.198, 18234.229 2537.789 831.716, 18216.457 2590.155 831.132, 18193.285 2636.032 772.314</trace>
</ink>
</file>

<file path=ppt/ink/ink2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8768.563 2736.375 181.595, 8755.625 2820.518 345.234, 8758.537 2873.943 377.017, 8763.313 2958.838 430.344, 8763.591 3015.813 463.959, 8767.717 3117.922 520.275, 8772.975 3190.583 559.923, 8779.124 3297.471 624.367, 8784.137 3373.247 658.453, 8787.371 3422.153 688.494, 8795.974 3527.587 718.109, 8802.625 3639.071 748.753, 8806.97 3711.205 771.885, 8814.669 3793.291 795.067, 8820.704 3884.542 814.087, 8824.59 3943.446 826.575, 8829.283 4065.127 838.262, 8833.951 4192.024 846.55, 8836.94 4274.002 852.042, 8842.135 4361.945 857.107, 8845.422 4447.898 860.827, 8847.543 4503.186 862.672, 8857.045 4608.438 864.34, 8865.864 4723.491 865.017, 8871.582 4797.757 865.436, 8878.006 4880.145 865.828, 8885.401 4954.777 866.032, 8899.254 5070.031 866.248, 8906.727 5128.532 866.144, 8918.533 5210.649 865.849, 8933.1 5334.77 865.346, 8938.293 5392.408 865.188, 8948.663 5471.061 864.628, 8963.205 5534.205 863.684, 8976.168 5629.907 860.779, 8991.46 5711.831 830.123, 9007.252 5639.235 603.286</trace>
</ink>
</file>

<file path=ppt/ink/ink2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8631.194 2716.532 246.871, 8607.839 2802.529 372.511, 8579.158 2869.024 430.827, 8545.01 2952.792 481.644, 8508.864 3035.737 519.91, 8487.884 3087.269 533.818, 8460.018 3155.427 554.149, 8420.053 3240.286 549.628, 8393.759 3301.047 507.17, 8372.547 3350.408 293.806</trace>
</ink>
</file>

<file path=ppt/ink/ink2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8698.353 2776.061 664.697, 8778.066 2810.154 544.572, 8840.361 2861.35 514.925, 8889.135 2917.79 501.583, 8922.62 2967.555 505.09, 8959.393 3029.945 498.991, 9014.071 3095.155 487.208, 9084.124 3151.244 471.339, 9153.197 3198.864 374.068</trace>
</ink>
</file>

<file path=ppt/ink/ink2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7423.874 5225.881 217.331, 7491.493 5216.792 217.331, 7550.604 5206.24 216.761, 7607.663 5195.542 215.521, 7688.147 5181.808 228.371, 7772.487 5171.196 257.583, 7890.562 5163.214 296.763, 7978.371 5158.175 327.542, 8035.294 5154.929 355.443, 8101.536 5149.568 393.199, 8169.071 5145.08 434.107, 8293.007 5136.011 512.699, 8392.155 5129.836 558.289, 8456.209 5125.85 595.637, 8539.54 5118.929 637.312, 8625.876 5112.835 675.032, 8681.558 5108.902 705.064, 8778.396 5102.016 736.255, 8882.646 5095.415 763.182, 8950.072 5091.138 785.034, 9044.259 5084.57 805.714, 9148.103 5076.567 819.767, 9214.966 5071.395 829.912, 9316.907 5056.118 839.13, 9428.098 5039.208 844.694, 9499.924 5028.238 848.897, 9581.81 5015.695 852.719, 9681.329 4996.767 854.691, 9745.455 4984.492 855.328, 9852.118 4962.977 855.862, 9962.468 4938.754 855.974, 10033.609 4923.06 856.016, 10116.134 4901.489 856.014, 10205.268 4882.21 855.966, 10262.594 4869.776 855.896, 10377.83 4847.614 855.824, 10497.747 4824.076 855.739, 10575.06 4808.921 855.667, 10658.886 4792.57 855.602, 10749.319 4776.171 855.526, 10807.541 4765.647 855.463, 10920.651 4751.228 855.335, 11037.008 4736.592 855.202, 11112.151 4727.153 855.088, 11193.483 4721.558 854.937, 11280.496 4715.401 854.781, 11336.443 4711.526 854.643, 11444.83 4705.216 854.511, 11565.186 4697.954 854.384, 11642.923 4693.312 854.281, 11726.486 4688.129 854.188, 11806.862 4684.32 854.057, 11858.522 4681.919 853.951, 11952.21 4681.442 853.816, 12061.945 4681.663 848.595, 12132.799 4681.845 843.904, 12221.093 4681.963 837.072, 12313.794 4682.633 836.296, 12373.372 4683.11 835.601, 12463.539 4684.502 837.355, 12560.152 4685.44 839.731, 12622.586 4686.056 841.894, 12710.82 4685.914 844.27, 12805.267 4684.723 846.638, 12865.994 4683.942 850.554, 12957.993 4681.81 853.861, 13054.046 4679.343 857.639, 13115.99 4677.73 859.167, 13184.414 4677.224 859.813, 13257.438 4674.173 859.192, 13386.347 4667.11 853.969, 13453.599 4662.732 841.432, 13551.959 4656.979 810.596, 13662.59 4648.738 689.596, 13712.036 4641.511 570.081, 13762.433 4617.81 249.948</trace>
</ink>
</file>

<file path=ppt/ink/ink2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13404.007 4262.742 288.455, 13468.05 4298.182 307.408, 13520.733 4329.09 351.374, 13582.291 4364.442 412.3, 13646.007 4404.587 520.275, 13719.095 4455.07 637.021, 13794.64 4502.216 749.74, 13879.631 4536.823 795.882, 13930.495 4556.293 811.646, 13981.359 4576.104 818.797, 14066.656 4612.838 826.559, 14100.938 4691.748 843.964, 14051.962 4776.28 851.735, 14012.419 4830.992 854.963, 13929.131 4944.518 857.892, 13887.599 4995.734 858.473, 13830.322 5064.381 858.663, 13718.995 5157.12 853.977, 13651.511 5195.274 828.683, 13551.838 5242.25 767.455, 13501.145 5256.957 683.3, 13410.89 5261.996 526.18, 13339.858 5243.567 342.163</trace>
</ink>
</file>

<file path=ppt/ink/ink2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8803.669 3316.394 162.93, 8860.029 3316.343 164.017, 8917.871 3318.572 179.259, 8971.809 3319.34 197.471, 9026.075 3321.746 203.402, 9078.52 3326.675 175.919</trace>
</ink>
</file>

<file path=ppt/ink/ink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7268.045 10151.469 329.091, 7210.236 10100.62 320.859, 7143.129 10086.664 499.327, 7133.53 10150.354 590.392, 7144.599 10258.956 699.513, 7156.47 10321.845 724.643, 7173.555 10420.544 764.014, 7184.525 10490.447 781.785, 7208.77 10618.297 806.717, 7222.029 10695.612 817.378, 7230.639 10745.726 824.537, 7242.192 10804.29 832.168, 7262.58 10864.598 838.876, 7289.189 10965.933 849.558, 7313.027 11041.917 854.402, 7328.455 11090.869 858.265, 7344.982 11145.973 862.184, 7367.469 11207.069 865.32, 7401.828 11298.599 870.128, 7431.333 11394.851 874.88, 7437.808 11449.54 877.036, 7391.475 11507.878 863.453, 7341.898 11491.918 816.793, 7275.515 11457.384 553.757</trace>
</ink>
</file>

<file path=ppt/ink/ink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15285.253 4528.573 277.54, 15335.594 4509.01 234.574, 15384.643 4491.961 248.996, 15443.578 4479.801 288.853, 15501.43 4456.348 332.16, 15563.945 4440.125 369.443, 15613.468 4442.105 309.662</trace>
</ink>
</file>

<file path=ppt/ink/ink3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7956.56 3255.34 338.676, 7889.826 3297.1 250.447, 7825.788 3356.353 343.224, 7782.989 3413.578 392.691, 7753.979 3466.937 418.199, 7734.999 3517.235 427.477, 7716.224 3575.381 438.412, 7732.884 3624.555 485.738, 7787.189 3588.622 558.969, 7868.094 3547.237 627.26, 7933.745 3523.585 663.1, 8008.517 3487.045 698.672, 8079.621 3451.764 681.823, 8152.24 3430.508 522.748</trace>
</ink>
</file>

<file path=ppt/ink/ink3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8032.876 3290.446 305.826, 8045.087 3343.213 294.968, 8041.666 3423.898 369.497, 8033.804 3488.114 457.523, 8025.573 3545.89 551.872, 8040.646 3615.151 629.592, 8096.451 3548.596 346.067, 8115.298 3494.98 49.925</trace>
</ink>
</file>

<file path=ppt/ink/ink3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8202.298 3313.342 136.826, 8207.03 3362.309 141.699, 8212.962 3414.55 188.537, 8235.365 3471.353 284.818, 8307.788 3496.354 501.916, 8357.453 3441.253 553.557, 8376.729 3378.205 568.529, 8355.812 3323.523 580.382, 8289.016 3286.671 601.221, 8207.52 3275.501 571.278, 8150.353 3283.366 473.811</trace>
</ink>
</file>

<file path=ppt/ink/ink3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10340.677 3266.025 136.826, 10394.836 3308.907 166.598, 10411.032 3367.985 216.403, 10424.156 3430.352 236.073, 10436.009 3482.765 210.453</trace>
</ink>
</file>

<file path=ppt/ink/ink3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10511.625 3827.728 160.502, 10513.683 3884.285 141.289</trace>
</ink>
</file>

<file path=ppt/ink/ink3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10589.467 4137.581 136.826, 10563.451 4190.628 141.057, 10554.086 4246.555 151.134, 10558.728 4298.596 162.533, 10578.674 4352.746 159.897, 10604.768 4404.824 105.912</trace>
</ink>
</file>

<file path=ppt/ink/ink3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10616.941 4487.119 136.826, 10601.314 4543.368 163.846, 10609.464 4605.784 291.197, 10617.675 4667.812 198.195</trace>
</ink>
</file>

<file path=ppt/ink/ink3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10513.151 5384.624 338.676, 10496.893 5442.942 394.71, 10491.939 5503.034 473.213, 10498.878 5576.569 539.525, 10498.098 5652.05 587.964, 10511.391 5733.4 626.986, 10541.24 5802.262 642.059</trace>
</ink>
</file>

<file path=ppt/ink/ink3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10710.048 5456.362 310.309, 10722.852 5529 297.927, 10732.517 5598.182 334.291, 10742.764 5652.951 385.038, 10759.635 5708.848 507.729, 10811.421 5738.523 611.011, 10874.093 5665.274 547.572, 10891.832 5577.648 509.708, 10902.704 5505.237 488.43, 10899.242 5438.657 476.803, 10839.369 5381.936 544.972, 10769.978 5390.455 671.468, 10702.232 5415.204 829.229, 10699.617 5365.115 750.479, 10722.046 5315.04 327.635</trace>
</ink>
</file>

<file path=ppt/ink/ink3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8841.827 5010.663 192.332, 8844.187 5063.715 190.556, 8846.5 5117.156 247.741, 8853.886 5170.417 330.127, 8864.724 5248.037 418.544, 8876.604 5326.921 452.281, 8880.535 5397.524 465.568, 8887.354 5474.448 475.257, 8891.791 5547.4 481.729, 8893.945 5624.743 488.756, 8894.812 5685.047 503.457, 8896.786 5745.277 526.383, 8896.816 5810.188 559.828, 8895.916 5873.835 595.769, 8897.156 5945.717 631.086, 8897.571 6004.476 651.405, 8901.808 6085.677 682.498, 8914.325 6200.632 715.122, 8925.72 6286.631 731.558, 8937.411 6387.817 733.904, 8948.346 6465.292 731.134, 8955.288 6533.777 729.278, 8960.868 6623.913 725.278, 8963.856 6717.92 721.683, 8965.609 6777.584 717.751, 8970.048 6858.123 710.189, 8971.894 6909.549 704.444, 8971.702 6985.39 691.488, 8977.221 7059.279 680.504, 8978.45 7140.194 666.313, 8977.041 7226.846 635.832, 8977.543 7298.027 527.224</trace>
</ink>
</file>

<file path=ppt/ink/ink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15401.692 4246.961 136.826, 15413.531 4294.013 186.182, 15420.449 4355.797 283.371, 15424.627 4407.661 334.634, 15425.393 4455.429 389.957, 15425.104 4538.177 495.917, 15411.49 4627.441 590.501, 15411.266 4671.154 583.618, 15424.054 4716.185 471.776</trace>
</ink>
</file>

<file path=ppt/ink/ink3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9415.726 4039.893 178.579, 9456.43 3980.128 260.683, 9497.302 3925.124 332.114, 9548.98 3865.516 355.18, 9600.014 3801.951 360.347, 9652.838 3736.591 362.387, 9697.95 3676.47 363.922, 9748.319 3609.854 365.455, 9794.156 3547.717 373.165, 9841.054 3493.585 383.143, 9901.507 3428.386 408.688, 9959.536 3375.101 429.346, 10014.261 3324.256 449.592, 10058.118 3274.407 503.702, 10105.371 3203.868 654.714, 10166.088 3125.313 673.245, 10216.885 3111.378 319.78</trace>
</ink>
</file>

<file path=ppt/ink/ink3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9911.779 3421.714 136.931, 9856.154 3469.277 148.506, 9804.822 3513.889 174.98, 9752.148 3587.138 229.339, 9708.991 3649.348 262.509, 9673.649 3713.723 314.329, 9635.307 3776.465 350.327, 9593.664 3838.423 398.109, 9536.329 3920.731 433.077, 9503.825 3971.138 448.017, 9474.652 4026.882 457.324, 9423.98 4123.5 462.715, 9387.701 4193.579 465.466, 9357.628 4251.034 460.22, 9324.481 4303.316 444.377, 9286.605 4354.103 399.629, 9234.608 4407.898 298.988</trace>
</ink>
</file>

<file path=ppt/ink/ink3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9540.884 3922.363 250.773, 9554.859 3972.702 246.065, 9563.761 4052.695 285.88, 9567.66 4110.472 307.612, 9575.066 4200.573 362.016, 9579.831 4250.852 400.426, 9589.261 4336.629 473.095, 9598.672 4416.514 549.157, 9607.653 4485.897 635.856, 9616.212 4556.281 705.337, 9630.111 4671.941 784.904, 9634.382 4731.667 817.876, 9637.091 4788.041 831.038, 9638.835 4841.28 838.087, 9642.262 4915.421 848.531, 9650.021 4979.391 852.27, 9648.929 5080.972 841.987, 9634.669 5176.635 797.533, 9599.599 5249.065 689.65, 9549.29 5245.537 478.202, 9547.048 5295.405 573.284, 9566.971 5396.72 693.455, 9586.704 5518.672 767.919, 9608.7 5631.999 820.849, 9628.245 5721.757 847.449, 9670.511 5801.941 861.052, 9753.546 5844.241 862.534, 9831.163 5795.431 859.143, 9884.005 5700.466 844.532, 9931.423 5576.525 779.507, 9944.04 5522.929 725.807, 9959.765 5456.841 554.396</trace>
</ink>
</file>

<file path=ppt/ink/ink3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9362.305 6202.757 414.833, 9417.458 6235.03 492.23, 9464.888 6300.36 625.632, 9490.549 6371.235 667.548, 9487.123 6449.323 677.714, 9470.122 6517.286 700.765, 9522.027 6438.033 691.524, 9565.554 6360.854 590.588, 9607.087 6292.224 515.431, 9641.872 6242.21 467.286, 9694.422 6307.911 491.987, 9704.211 6360.725 530.647, 9715.195 6418.269 667.541, 9771.978 6451.283 843.854, 9811.911 6379.7 847.16, 9824.19 6325.985 845.73, 9830.646 6274.438 843.555, 9807.667 6183.557 839.452, 9743.437 6108.572 832.91, 9668.298 6130.609 823.322, 9645.915 6210.298 797.537, 9690.603 6280.746 562.325</trace>
</ink>
</file>

<file path=ppt/ink/ink3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9981.991 6185.966 443.071, 9940.34 6128.708 538.2, 9872.73 6128.625 739.236, 9832.906 6214.139 805.879, 9826.649 6264.725 813.129, 9823.855 6316.971 816.685, 9874.431 6384.683 818.437, 9932.668 6316.073 814.416, 9946.76 6264.081 804.383, 9952.079 6213.087 786.176, 9962.555 6126.406 724.829, 9969.685 6050.551 645.267, 9969.884 6001.451 598.297, 9964.848 5923.315 536.751, 9954.32 5854.836 517.989, 9940.986 5919.534 767.384, 9938.685 5974.423 800.63, 9944.017 6046.489 822.516, 9950.646 6157.237 840.096, 9963.716 6216.88 847.372, 9975.698 6278.527 852.33, 9989.146 6331.028 855.639, 10046.06 6392.834 838.681, 10081.712 6316.166 594.619, 10089.147 6246.904 489.669, 10092.934 6196.236 392.377, 10094.073 6116.352 278.741, 10091.974 6067.137 231.7, 10085.63 6013.22 191.057, 10080.258 5964.133 179.877, 10070.613 6019.139 478.463, 10069.275 6077.454 533.976, 10066.229 6184.546 644.881, 10066.492 6274.516 741.094, 10074.306 6362.806 827.004, 10097.534 6441.729 867.081, 10120.872 6342.382 803.202, 10123.859 6258.416 687.127, 10122.858 6162.975 532.54, 10115.347 6070.635 388.37, 10114.046 6018.498 312.773, 10109.268 5951.332 231.462, 10106.146 5888.881 205.137, 10133.809 5959.394 744.965, 10136.288 6042.781 819.529, 10129.966 6134.179 836.016, 10120.963 6217.545 820.688, 10190.9 6217.558 709.547, 10210.732 6293.953 688.204, 10199.297 6376.404 694.4, 10176.318 6451.939 763.505, 10124.126 6457.47 544.076, 10130.443 6394.938 384.609, 10137.162 6342.292 231.552</trace>
</ink>
</file>

<file path=ppt/ink/ink3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10172.781 5842.534 143.881, 10189.604 5896.142 219.951, 10192.841 5966.085 312.118, 10195.845 6044.056 386.705, 10200.162 6102.383 436.383, 10204.769 6183.771 523.291, 10207.592 6258.564 619.69, 10213.18 6308.532 665.08, 10227.936 6407.287 770.756, 10233.246 6506.391 843.826, 10238.087 6562.835 857.842, 10252.828 6654.095 854.763, 10271.389 6705.921 785.877</trace>
</ink>
</file>

<file path=ppt/ink/ink3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10287.255 6416.448 136.826, 10336.868 6379.302 147.188, 10385.985 6342.673 210.484, 10373.664 6286.741 141.701, 10326.782 6345.765 290.311, 10333.822 6410.28 415.803, 10345.745 6462.58 518.236, 10404.757 6482.747 341.088</trace>
</ink>
</file>

<file path=ppt/ink/ink3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10213.991 3151.547 136.826, 10208.327 3098.039 136.826, 10236.333 3150.031 175.152, 10254.292 3199.196 206.22, 10285.876 3273.653 237.91, 10317.381 3343.696 264.271, 10336.08 3403.073 277.818, 10365.691 3456.091 283.221, 10401.206 3533.374 291.565, 10421.927 3595.704 297.734, 10455.487 3683.408 303.552, 10476.98 3739.227 306.919, 10508.633 3790.063 307.471, 10528.217 3852.042 303.665, 10545.381 3918.682 293.604, 10552.215 3974.304 287.911, 10550.762 4035.026 283.909, 10549.048 4104.56 281.224, 10547.722 4189.216 279.247, 10552.443 4238.984 277.402, 10557.912 4297.146 274.402, 10568.586 4351.308 272.263, 10576.15 4401.515 268.698, 10588.889 4466.104 262.099, 10596.625 4516.664 250.39, 10601.118 4572.243 226.65, 10608.913 4627.562 166.114</trace>
</ink>
</file>

<file path=ppt/ink/ink3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10212.466 3214.128 136.826, 10264.955 3180.558 393.857, 10326.176 3179.487 409.244, 10383.222 3181.268 420.643, 10435.787 3184.286 435.363, 10502.693 3190.115 474.665, 10562.299 3180.439 506.787, 10638.813 3169.759 559.715, 10699.222 3186.694 607.656, 10766.862 3176.55 628.598, 10825.412 3148.178 635.83, 10891.543 3137.586 648.639, 10964.169 3124.152 672.161, 11034.623 3101.934 684.663, 11096.231 3083.658 694.456, 11162.211 3083.205 699.686, 11239.04 3085.019 718.81, 11309.195 3103.365 716.588, 11379.701 3099.273 711.383, 11449.423 3090.958 710.533, 11524.734 3089.195 711.081, 11605.401 3084.069 710.725, 11688.815 3060.828 704.566, 11768.984 3026.638 688.919, 11824.417 2988.91 665.01, 11880.272 2943.237 641.583, 11944.856 2926.899 645.609, 12008.901 2927.831 659.811, 12071.61 2914.513 645.443, 12132.771 2933.453 626.776, 12194.682 2940.242 620.931, 12258.791 2939.888 609.864, 12322.656 2949.068 593.082, 12385.193 2960.323 580.084, 12445.731 2959.842 568.628, 12501.973 2957.128 569.32, 12561.996 2953.208 590.851, 12623.47 2945.665 621.784, 12685.839 2934.981 498.88</trace>
</ink>
</file>

<file path=ppt/ink/ink3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12601.162 2867.643 143.881, 12652.323 2911.126 217.517, 12702.281 2918.052 234.315, 12754.271 2914.119 242.425, 12805.941 2906.877 247.56, 12864.853 2910.084 249.431, 12923.388 2902.201 251.094, 12994.463 2881.752 253.525, 13051.547 2858.504 255.284, 13102.686 2829.792 252.542, 13154.597 2816.477 198.568</trace>
</ink>
</file>

<file path=ppt/ink/ink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15621.03 4413.492 273.231, 15673.955 4393.293 208.977, 15725.284 4360.548 219.123, 15781.912 4327.099 319.518, 15764.03 4400.307 735.393, 15765.943 4459.504 769.337, 15770.721 4524.117 787.808, 15775.67 4573.94 802.022, 15782.189 4637.124 810.826, 15787.341 4688.655 817.049, 15792.475 4739.222 822.24, 15795.247 4792.303 828.897, 15794.458 4847.377 833.879, 15793.369 4906.44 843.938, 15785.907 4960.079 849.779, 15771.51 5019.961 853.919, 15746.855 5072.272 854.848, 15685.656 5062.799 794.993, 15656.42 5014.784 626.224, 15637.458 4971.339 1.101</trace>
</ink>
</file>

<file path=ppt/ink/ink3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12988.848 2892.064 136.826, 13049.382 2918.508 309.355, 13096.584 2968.664 344.328, 13124.526 3018.787 351.038, 13152.494 3083.018 353.163, 13174.609 3134.916 353.685, 13199.147 3185.692 353.784, 13234.422 3248.478 358.833, 13293.284 3314.072 376.556, 13348.742 3374.634 390.558, 13434.387 3447.559 402.885, 13483.642 3485.069 408.89, 13541.155 3547.989 419.605, 13591.024 3628.651 460.643, 13617.163 3683.501 504.118, 13646.839 3752.975 563.445, 13682.261 3816.875 608.05, 13725.696 3884.599 626.942, 13768.136 3941.686 636.253, 13823.133 4020.877 642.883, 13875.314 4099.225 648.514, 13920.041 4192.994 655.975, 13974.76 4307.283 666.543, 14020.387 4382.261 676.024, 14069.035 4444.299 688.511, 14118.484 4506.3 700.576, 14181.324 4594.269 719.549, 14251.328 4707.606 737.023, 14280.28 4776.241 743.011, 14322.283 4877.123 752.928, 14345.413 4932.979 757.016, 14386.837 5026.75 763.546, 14417.496 5085.706 766.265, 14457.112 5162.621 770.581, 14529.469 5273.11 752.475, 14585.743 5341.364 706.679, 14651.783 5412.595 638.164, 14718.958 5467.498 544.526, 14774.645 5512.717 401.304, 14837.454 5575.831 205.549</trace>
</ink>
</file>

<file path=ppt/ink/ink3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13095.69 2919.539 136.826, 13088.308 2971.692 136.826, 13082.239 3024.324 136.826, 13082.945 3083.051 137.149, 13089.941 3140.695 138.338, 13095.337 3194.922 138.406, 13099.893 3252.438 137.671, 13104.964 3310.681 137.366, 13107.333 3361.508 137.114, 13106.536 3421.663 136.914, 13108.624 3476.871 136.836, 13110.345 3530.364 136.826, 13113.627 3586.623 136.826, 13115.075 3652.173 136.826, 13112.291 3703.723 136.826, 13110.539 3756.127 136.826, 13108.881 3807.524 136.826, 13104.449 3858.415 136.826, 13102.29 3909.998 136.826, 13100.188 3960.278 136.826, 13097.698 4013.267 136.826, 13097.76 4063.91 136.826, 13099.914 4129.269 136.826, 13102.57 4190.154 136.826, 13108.2 4253.765 136.826, 13109.023 4309.443 136.826, 13112.514 4360.071 136.826, 13119.883 4412.597 136.826, 13129.829 4464.873 136.826, 13139.942 4520.984 136.826, 13146.013 4574.434 136.826, 13153.587 4630.42 136.826, 13164.439 4681.888 117.389</trace>
</ink>
</file>

<file path=ppt/ink/ink3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12843.848 5195.354 165.445, 12804.943 5253.608 145.835, 12813.17 5307.359 160.158, 12816.961 5356.208 183.34, 12833.255 5409.624 210.05, 12894.189 5470.249 231.502, 12945.796 5489.875 235.934, 12998.539 5479.69 225.782, 13054.397 5428.256 158.732, 13080.476 5376.025 137.472, 13086.361 5325.484 136.826, 13056.81 5271.988 136.826</trace>
</ink>
</file>

<file path=ppt/ink/ink3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12871.319 5212.143 136.826, 12835.441 5263.121 136.826, 12823.25 5316.451 136.826, 12846.153 5374.334 136.826, 12860.78 5425.415 136.826, 12911.471 5427.147 139.005, 12963.785 5394.884 147.067, 12986.448 5340.775 157.593, 12987.207 5291.15 170.619, 12929.928 5307.583 207.443, 12893.201 5362.004 231.617, 12945.538 5369.322 264.433, 12984.327 5317.19 234.046, 12928.759 5324.44 251.983, 12928.7 5267.667 229.266</trace>
</ink>
</file>

<file path=ppt/ink/ink3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12795.003 5876.113 136.826, 12852.287 5840.652 169.336, 12908.615 5828.562 174.534, 12964.622 5826.114 179.312, 13019.16 5839.627 182.867, 13050.146 5894.915 190.489, 13046.196 5953.249 196.383, 13032.812 6019.095 202.187, 13014.072 6074.012 205.12, 12986.236 6130.568 207.32, 12950.638 6190.406 209.204, 12897.479 6231.252 212.79, 12948.209 6221.204 241.1, 13023.741 6170.184 240.478, 13086.311 6115.185 234.04, 13130.416 6046.715 225.884, 13151.983 5982.34 214.339, 13154.228 5928.484 203.753, 13149.811 5872.785 208.856, 13128.23 5823.022 260.604, 13180.86 5865.284 283.142, 13216.722 5926.996 309.355, 13246.293 5977.732 333.727, 13276.841 6037.106 365.007, 13308.779 6091.012 382.858</trace>
</ink>
</file>

<file path=ppt/ink/ink3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13269.691 5822.69 136.826, 13231.312 5877.746 166.16, 13222.836 5943.952 211.547, 13217.57 6002.791 240.083, 13213.126 6061.05 248.591, 13207.168 6119.49 251.8, 13203.531 6177.921 238.094, 13205.66 6228.216 204.852</trace>
</ink>
</file>

<file path=ppt/ink/ink3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13376.533 5879.166 136.826, 13396.249 5932.603 160.002, 13398.051 5981.969 184.496, 13399.148 6038.458 215.252, 13389.386 6102.61 240.032, 13439.025 6090.25 153.626</trace>
</ink>
</file>

<file path=ppt/ink/ink3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13481.85 5900.536 136.826, 13536.663 5946.541 137.666, 13589.549 5955.692 144.786, 13534.202 5909.939 217.362, 13483.839 5905.313 229.532, 13432.68 5920.04 247.334</trace>
</ink>
</file>

<file path=ppt/ink/ink3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13222.374 5793.689 136.826, 13184.8 5842.725 136.826, 13166.591 5895.95 136.826, 13160.389 5951.899 136.826, 13163.153 6008.231 136.826, 13212.771 6017.238 139.826, 13243.126 5964.098 141.203, 13256.786 5907.715 139.286, 13250.749 5857.913 137.442, 13209.042 5803.136 144.789, 13155.66 5783.927 166.244, 13106.107 5789.439 178.442, 13078.48 5841.857 230.94, 13140.021 5880.846 200.474</trace>
</ink>
</file>

<file path=ppt/ink/ink3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13868.011 3331.658 136.826, 13862.415 3386.752 146.435, 13867.186 3449.396 169.524, 13882.353 3524.195 187.28, 13890.195 3578.706 198.669, 13902.132 3664.281 209.468, 13913.623 3714.864 218.454, 13947.13 3778.356 232.054, 14003.251 3835.327 249.279, 14059.449 3854.494 260.718, 14127.226 3856.328 286.557, 14182.184 3827.493 310.694, 14222.729 3775.748 319.223, 14242.72 3718.622 326.867, 14255.56 3656.076 329.329, 14260.879 3602.304 320.97, 14259.051 3538.251 288.426, 14237.379 3485.709 244.866, 14201.824 3428.866 186.216, 14150.595 3387.255 143.118, 14098.97 3400.701 136.826, 14062.155 3463.117 153.914, 14050.815 3528.876 175.117, 14043.699 3587.751 188.115, 14037.036 3638.514 194.045, 14028.191 3700.945 203.035, 14022.729 3751.776 208.685, 14026.524 3809.665 212.297, 14031.332 3878.528 198.56, 14087.488 3904.633 152.539, 14143.874 3877.874 139.58</trace>
</ink>
</file>

<file path=ppt/ink/ink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15684.666 4218.529 341.107, 15749.619 4268.163 475.235</trace>
</ink>
</file>

<file path=ppt/ink/ink3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14298.434 3473.61 136.826, 14290.462 3531.224 136.826, 14290.637 3586 136.826, 14296.834 3644.995 140.33, 14304.1 3696.344 149.625, 14318.737 3749.765 161.888, 14369.7 3737.507 190.932, 14402.926 3676.074 205.376, 14421.912 3612.477 210.582, 14431.67 3536.24 214.706, 14426.011 3482.537 219.713, 14380.352 3428.688 226.47, 14324.558 3419.548 230.322, 14267.978 3420.207 228.547, 14217.77 3438.107 213.826, 14175.97 3489.389 181.973, 14225.167 3514.822 70.197</trace>
</ink>
</file>

<file path=ppt/ink/ink3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14507.539 3310.289 206.804, 14447.741 3322.387 253.099, 14404.675 3377.577 254.678, 14404.773 3432.508 266.549, 14433.526 3496.519 252.135, 14492.892 3485.98 245.631, 14522.633 3432.369 239.085, 14554.407 3368.455 226.211, 14576.895 3308.167 199.731, 14607.625 3221.33 170.441, 14626.247 3157.926 154.664, 14629.553 3104.572 144.567, 14629.819 3022.102 138.757, 14621.201 2960.984 137.094, 14613.6 2905.574 136.826, 14609.555 2852.176 136.826, 14605.273 2797.204 136.826, 14558.026 2847.243 189.538, 14557.752 2904.373 215.905, 14553.416 2961.796 228.488, 14555.954 3025.107 239.393, 14553.816 3117.352 256.889, 14548.765 3166.643 267.277, 14553.095 3252.311 285.691, 14556.435 3301.72 297.424, 14566.464 3373.725 318.146, 14575.842 3434.283 337.804, 14591.356 3523.32 354.386, 14606.515 3577.342 359.208, 14642.328 3637.286 338.832, 14689.015 3691.301 260.977</trace>
</ink>
</file>

<file path=ppt/ink/ink3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13658.903 3725.461 136.826, 13691.488 3673.343 136.826, 13736.431 3622.301 136.826, 13792.552 3567.51 136.826, 13858.058 3519.135 136.826, 13929.445 3484.55 136.826, 13991.395 3463.603 136.826, 14046.583 3451.796 136.826, 14132.497 3434.991 136.826, 14184.667 3425.086 99.896</trace>
</ink>
</file>

<file path=ppt/ink/ink3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14615.907 3264.498 136.826, 14640.247 3319.451 260.038, 14653.341 3402.178 281.379, 14643.044 3467.611 288.905, 14638.943 3550.31 296.203, 14636.899 3607.667 301.615, 14638.763 3679.541 311.684, 14647.839 3744.046 334.709, 14694.741 3683.277 321.128, 14704.773 3621.769 257.525, 14721.933 3538.589 197.879, 14726.732 3473.553 162.921, 14726.184 3399.956 149.621, 14732.055 3338.733 145.068, 14728.396 3273.862 146.606, 14731.687 3221.083 157.486, 14740.58 3171.657 214.53, 14800.601 3170.329 366.484, 14854.43 3221.647 419.734, 14883.343 3282.668 426.678, 14860.233 3354.277 387.925, 14798.173 3407.906 364.632, 14724.694 3443.798 355.175, 14668.023 3457.824 349.147, 14610.032 3453.694 338.912, 14662.27 3409.656 335.88, 14712.082 3392.371 334.676, 14773.004 3385.457 334.035, 14822.443 3388.198 335.654, 14886.288 3410.102 343.833, 14943.761 3467.625 408.622, 14962.169 3531.781 454.07, 14965.708 3608.726 487.941, 14952.912 3686.159 497.668, 14934.287 3745.76 498.289, 14899.18 3796.716 497.986, 14834.851 3844.335 462.004, 14783.607 3831.302 379.527, 14761.625 3765.03 255.515, 14769.002 3715.283 217.238, 14788.933 3657.797 184.373, 14824.34 3579.759 154.267, 14855.502 3526.192 71.702</trace>
</ink>
</file>

<file path=ppt/ink/ink3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15063.122 3179.021 136.826, 15060.203 3123.49 140.576, 15051.298 3173.481 323.168, 15048.307 3222.628 361.572, 15046.169 3281.186 397.918, 15045.29 3343.053 430.165, 15045.502 3415.97 455.449, 15045.784 3475.457 467.251, 15043.899 3567.705 484.708, 15043.141 3622.854 490.757, 15045.021 3715.297 499.247, 15049.364 3793.546 504.001, 15052.626 3854.32 506.466, 15059.768 3905.434 506.757, 15074.681 3965.619 503.053, 15096.061 4017.983 461.955, 15152.498 4050.355 288.171</trace>
</ink>
</file>

<file path=ppt/ink/ink3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15218.805 3411.029 136.826, 15267.776 3386.584 136.826, 15317.52 3361.378 136.826, 15373.142 3332.606 136.826, 15423.098 3307.865 136.949, 15482.513 3281.155 140.241, 15538.771 3259.5 139.945</trace>
</ink>
</file>

<file path=ppt/ink/ink3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15337.859 3058.438 136.826, 15287.378 3060.629 136.826, 15251.292 3109.692 148.784, 15253.377 3187.332 162.821, 15261.041 3262.677 190.4, 15271.851 3323.91 216.092, 15290.143 3398.833 243.474, 15313.729 3479.831 267.616, 15331.779 3565.119 288.933, 15344.019 3629.33 307.462, 15356.544 3709.296 339.247, 15371.991 3773.68 372.695, 15390.184 3831.081 405.348, 15412.511 3887.689 444.504, 15469.23 3925.155 319.696, 15509.782 3866.513 185.863, 15526.8 3811.818 154.055, 15534.308 3755.804 144.165, 15540.223 3692.221 139.301</trace>
</ink>
</file>

<file path=ppt/ink/ink3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15551.545 3162.232 136.826, 15527.452 3215.992 185.304, 15522.442 3277.841 229.135</trace>
</ink>
</file>

<file path=ppt/ink/ink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15941.915 4452.755 273.231, 15992.259 4484.884 280.706, 16047.679 4545.991 426.435, 16091.047 4592.871 547.221, 16150.504 4633.842 482.464, 16188.401 4590.447 336.07, 16204.339 4541.338 285.685, 16217.435 4490.502 220.025, 16226.14 4437.192 185.544, 16232.585 4390.493 164.719, 16235.382 4342.678 163.867, 16233.415 4401.594 458.482, 16246.501 4500.874 620.313, 16265.684 4585.326 736.132, 16287.946 4631.117 775.699, 16384.52 4643.238 768.119, 16415.115 4596.655 731.297, 16433.529 4552.079 686.441, 16445.375 4507.542 644.447, 16446.588 4450.401 612.321, 16429.195 4366.177 583.76, 16388.125 4304.879 571.792, 16348.139 4258.702 403.172</trace>
</ink>
</file>

<file path=ppt/ink/ink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16582.33 4302.472 308.06, 16629.172 4357.734 401.247, 16630.123 4429.585 468.511, 16620.742 4510.844 530.594, 16614.334 4564.556 576.112, 16581.418 4664.445 662.163, 16554.805 4756.599 765.159, 16544.248 4806.828 802.999, 16593.457 4791.74 287.004</trace>
</ink>
</file>

<file path=ppt/ink/ink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16601.285 4291.641 136.826, 16658.064 4292.256 213.783, 16711.02 4290.546 324.832, 16770.148 4292.76 484.295, 16835.191 4319.533 690.135, 16827.498 4398.985 629.747, 16800.008 4445.704 540.323, 16745.402 4507.419 409.519, 16695.154 4545.216 346.469, 16651.746 4564.377 297.03, 16705.488 4551.017 259.967, 16749.527 4554.308 362.422, 16793.162 4597.362 523.972, 16839.695 4672.051 767.424, 16878.268 4716.785 807.201, 16899.471 4760.174 8.136</trace>
</ink>
</file>

<file path=ppt/ink/ink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17168.586 4344.442 341.107, 17160.527 4292.96 301.937, 17103.879 4257.342 390.145, 17027.52 4276.363 501.864, 16965.012 4340.397 562.242, 16940.988 4387.559 603.173, 16921.02 4476.456 635.349, 16914.037 4536.71 663.15, 16912.25 4594.36 699.408, 16922.904 4652.701 759.534, 17000.609 4718.528 822.3, 17080.121 4732.002 822.04, 17148.678 4730.543 733.735, 17207.641 4727.94 542.166, 17251.809 4727.664 334.977</trace>
</ink>
</file>

<file path=ppt/ink/ink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14979.262 3950.457 166.345, 14996.33 3997.225 255.506, 15049.232 3995.596 347.72, 15103.574 3995.413 416.317, 15154.799 3978.645 437.534, 15211.791 3965.086 453.897, 15268.858 3945.082 464.259, 15336.609 3924.393 482.468, 15399.879 3897.712 512.693, 15443.528 3894.601 523.154, 15513.461 3879.305 536.614, 15585.405 3882.78 548.164, 15658.316 3868.077 541.2, 15726.619 3834.753 529.61, 15798.776 3827.661 501.218, 15868.449 3828.816 490.005, 15937.604 3803.304 484.472, 16005.29 3799.713 469.475, 16067.663 3805.085 457.701, 16135.879 3805.436 446.216, 16197.878 3800.013 438.1, 16256.302 3785.065 431.079, 16315.473 3792.593 410.904, 16368.679 3777.109 403.544, 16430.006 3760.138 401.955, 16484.008 3751.155 399.323, 16545.617 3746.156 395.526, 16620.631 3741.917 397.299, 16675.541 3738.254 403.496, 16737.26 3732.113 412.61, 16794.713 3734.691 424.998, 16851.176 3724.891 447.892, 16905.998 3700.795 404.404</trace>
</ink>
</file>

<file path=ppt/ink/ink3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12448.23 5524.965 147.579, 12446.01 5502.81 147.762, 12445.85 5482.232 327.891, 12426.948 5509.096 678.684, 12419.296 5528.605 720.844, 12411.264 5552.571 756.865, 12402.581 5587.969 783.728, 12396.725 5615.072 795.715, 12390.855 5639.338 804.154, 12384.745 5663.455 812.15, 12374.959 5701.776 821.286, 12369.684 5720.748 825.044, 12360.848 5754.902 830.168, 12355.184 5778.723 833.605, 12351.263 5797.932 833.265, 12348.435 5818.896 828.54, 12346.616 5838.478 782.145, 12355.223 5815.666 467.643, 12362.304 5794.056 280.52</trace>
</ink>
</file>

<file path=ppt/ink/ink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6781.148 10945.181 333.855, 6862.448 10928.64 331.174, 6926.264 10914.024 356.564, 6981.755 10900.778 386.065, 7031.203 10888.395 418.175, 7090.889 10870.824 447.746, 7146.872 10852.316 470.809, 7219.874 10822.531 471.055, 7293.731 10797.392 450.58, 7350.252 10781.714 429.101, 7422.519 10761.72 345.525, 7473.283 10747.947 180.803</trace>
</ink>
</file>

<file path=ppt/ink/ink4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12451.17 5495.566 220.517, 12472.031 5513.667 301.592, 12490.687 5536.988 480.471, 12510.095 5565.586 630.049, 12521.395 5589.513 702.712, 12535.685 5628.612 752.912, 12546.111 5658.14 786.203, 12554.861 5687.099 805.163, 12565.21 5720.405 819.136, 12570.959 5740.137 831.6, 12576.649 5761.699 845.459, 12585.509 5792.455 847.192, 12590.565 5819.354 713.814</trace>
</ink>
</file>

<file path=ppt/ink/ink4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12375.906 5741.342 369.092, 12400.563 5732.587 410.978, 12426.08 5728.607 462.588, 12457.605 5726.088 506.089, 12481.496 5725.524 504.971, 12503.968 5730.581 427.255, 12522.922 5735.268 147.775</trace>
</ink>
</file>

<file path=ppt/ink/ink4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12222.438 5462.639 319.729, 12226.669 5484.733 338.985, 12230.189 5510.709 398.178, 12235.202 5543.465 470.181, 12237.4 5568.996 513.492, 12241.823 5618.324 582.369, 12242.53 5650.5 613.683, 12242.564 5678.877 639.391, 12242.796 5705.666 670.907, 12242.592 5749.393 718.891, 12242.973 5778.113 738.708, 12242.947 5822.586 764.914, 12244.232 5847.326 776.589, 12245.372 5884.902 794.515, 12248.917 5919.627 803.64, 12251.368 5942.354 800.906, 12255.219 5961.848 779.878, 12259.24 5981.205 585.208</trace>
</ink>
</file>

<file path=ppt/ink/ink4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12619.339 5453.82 384.901, 12623.031 5482.253 359.151, 12623.996 5502.317 379.613, 12624.267 5539.458 448.983, 12624.405 5564.708 488.757, 12624.55 5601.102 569.757, 12624.794 5623.706 615.319, 12625.156 5653.095 655.438, 12625.391 5678.799 690.212, 12625.543 5701.764 722.781, 12625.851 5722.485 751.108, 12626.39 5754.673 789.752, 12626.751 5787.396 811.048, 12626.9 5816.916 820.884, 12628.751 5846.147 824.464, 12630.218 5869.746 825.345, 12633.848 5897.207 815.676</trace>
</ink>
</file>

<file path=ppt/ink/ink4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12710.479 5519.673 664.697, 12732.154 5523.552 631.544, 12756.98 5525.425 596.302, 12781.988 5529.186 591.931, 12806.135 5532.25 600.362, 12828.796 5534.796 611.373</trace>
</ink>
</file>

<file path=ppt/ink/ink4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12708.714 5644.914 495.475, 12733.64 5649.723 500.787, 12757.711 5647.413 550.353, 12788.553 5645.014 656.708, 12813.479 5645.136 681.553, 12835.575 5643.158 650.492, 12854.865 5645.148 452.417</trace>
</ink>
</file>

<file path=ppt/ink/ink4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13063.866 5239.206 405.367, 13068.69 5259.39 467.744, 13074.607 5281.729 624.795, 13080.873 5315.21 757.594, 13084.009 5339.777 778.716, 13087.181 5370.944 787.156, 13089.774 5395.238 784.349, 13092.45 5414.12 765.929, 13101.414 5433.897 671.284, 13115.818 5409.468 579.543, 13121.128 5386.753 558.572, 13125.964 5366.532 525.942, 13130.711 5346.47 491.221, 13135.079 5325.415 442.66, 13140.783 5301.147 365.608, 13145.235 5281.23 315.987, 13150.201 5257.592 260.283, 13157.921 5237.034 226.619, 13164.183 5260.84 394.905, 13164.344 5287.496 471.679, 13167.488 5308.877 522.48, 13173.377 5331.032 621.921, 13192.622 5354.927 705.963, 13221.281 5371.049 761.452, 13247.47 5379.144 786.295, 13271.757 5371.284 789.621, 13296.562 5355.013 786.128, 13315.919 5323.368 780.032, 13322.618 5302.539 769.977, 13323.677 5281.797 740.37, 13319.347 5256.997 719.864, 13312.974 5235.801 702.363, 13305.004 5216.464 683.206, 13294.426 5195.746 666.6, 13283.143 5176.861 639.386, 13261.438 5157.055 577.784, 13237.53 5149.279 440.745</trace>
</ink>
</file>

<file path=ppt/ink/ink4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13362.569 5116.318 481.211, 13367.37 5136.008 435.848, 13368.024 5155.283 476.368, 13369.044 5183.67 623.025, 13368.711 5211.248 693.567, 13367.531 5232.608 751.716, 13365.922 5259.786 790.633, 13364.037 5285.225 825.888, 13362.657 5312.244 843.009, 13362.064 5335.371 847.149, 13362.854 5357.792 835.585, 13370.277 5338.705 579.236</trace>
</ink>
</file>

<file path=ppt/ink/ink4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13365.509 5101.618 292.982, 13385.229 5096.406 350.525, 13404.905 5104.158 508.732, 13426.389 5130.096 753.607, 13436.728 5158.739 836.908, 13436.472 5179.731 856.266, 13430.291 5199.481 859.251, 13420.102 5219.531 850.235, 13406.276 5239.521 814.595, 13380.2 5259.352 611.381, 13358.104 5263.742 376.711, 13385.183 5261.102 654.27, 13406.008 5270.117 705.903, 13429.25 5280.926 726.147, 13453.539 5291.511 676.961, 13473.764 5298.397 602.528, 13493.911 5304.352 237.263</trace>
</ink>
</file>

<file path=ppt/ink/ink4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13598.945 5091.035 433.146, 13578.619 5098.743 439.509, 13559.934 5123.469 547.681, 13549.434 5148.425 598.341, 13541.694 5168.246 666.86, 13537.256 5195.552 726.184, 13535.424 5221.821 786.853, 13540.482 5245.376 828.413, 13552.001 5265.109 845.587, 13577.65 5278.33 848.033, 13603.955 5283.311 838.046, 13626.585 5283.469 817.596, 13661.088 5282.244 683.25, 13686.131 5282.162 502.885</trace>
</ink>
</file>

<file path=ppt/ink/ink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7507.677 10462.85 263.341, 7502.696 10542.284 768.708, 7510.974 10637.009 832.702, 7524.581 10727.984 854.022, 7534.381 10815.788 859.079, 7539.904 10899.401 859.782, 7538.921 10983.868 862.126, 7623.138 10957.563 869.163, 7718.209 10943.104 871.147, 7823.335 10933.001 871.825, 7911.433 10929.572 870.197, 7986.354 10925.748 864.743, 8038.544 10923.818 845.939</trace>
</ink>
</file>

<file path=ppt/ink/ink5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12889.816 5563.771 155.908, 12911.44 5552.228 220.38, 12937.343 5548.594 264.318, 12972.67 5545.272 328.059, 13004.439 5543.014 388.502, 13023.303 5542.192 420.293, 13048.439 5540.495 471.519, 13081.818 5538.302 517.19, 13101.06 5538.331 542.62, 13130.38 5538.803 581.799, 13158.698 5539.286 625.822, 13186.248 5540.457 645.775, 13215.422 5541.842 660.784, 13234.315 5542.755 673.658, 13254.879 5543.777 683.467, 13274.133 5545.27 690.57, 13307.582 5547.069 698.181, 13345.264 5549.198 699.619, 13374.686 5550.906 697.395, 13399.064 5551.331 697.575, 13425.759 5552.022 704.618, 13462.257 5550.867 720.938, 13482.702 5551.079 731.552, 13515.125 5551.085 751.031, 13541.791 5550.592 769.408, 13563.344 5549.274 785.245, 13592.084 5547.351 796.171, 13625.291 5544.663 797.553, 13651.407 5546.625 744.296</trace>
</ink>
</file>

<file path=ppt/ink/ink5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12999.774 5691.953 170.327, 13027.545 5685.134 209.085, 13049.206 5684.262 296.53, 13076.426 5679.438 423.499, 13105.569 5679.673 498.436, 13130.583 5681.317 554.679, 13151.512 5683.404 585.511, 13177.425 5687.89 627.864, 13214.063 5692.918 688.466, 13233.846 5695.537 716.765, 13267.899 5702.396 761.868, 13287.951 5707.335 781.214, 13314.133 5713.264 814.046, 13348.589 5722.448 820.811, 13378.98 5728.551 815.613, 13410.771 5732.685 804.744, 13438.983 5735.291 791.91, 13460.408 5736.487 774.852, 13485.917 5738.137 738.034, 13509.579 5741.106 678.173, 13533.053 5744.37 564.816</trace>
</ink>
</file>

<file path=ppt/ink/ink5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12955.674 5722.527 324.382, 12962.543 5750.048 528.47, 12965.058 5778.743 616.342, 12964.41 5801.625 664.263, 12962.99 5825.624 685.551, 12961.656 5852.465 706.645, 12959.742 5879.89 724.009, 12957.039 5906.687 741.87, 12952.443 5947.069 768.687, 12949.774 5967.285 782.877, 12946.077 5997.091 804.922, 12942.62 6022.716 825.411, 12940.706 6045.092 832.705, 12938.225 6065.968 839.064, 12934.552 6092.54 848.526, 12929.532 6124.688 854.496, 12925.104 6149.993 857.817, 12918.278 6174.708 858.928, 12897.025 6174.154 859.223, 12890.778 6153.51 857.287, 12887.739 6125.35 843.969, 12885.689 6099.132 828.125, 12883.545 6073.245 807.051, 12881.428 6053.376 776.915, 12878.164 6027.516 740.266, 12875.388 6006.224 692.812, 12872.831 5986.299 631.576, 12861.988 6008.844 588.746, 12859.631 6029.911 590.484, 12858.603 6053.493 591.206, 12861.5 6077.346 568.164, 12867.94 6096.502 411.532</trace>
</ink>
</file>

<file path=ppt/ink/ink5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13075.036 5918.325 315.132, 13075.377 5938.307 343.552, 13076.637 5959.643 448.349, 13077.49 5986.674 576.844, 13078.257 6012.647 701.719, 13078.446 6036.901 745.163, 13078.544 6059.172 790.048, 13078.561 6079.465 805.611, 13078.564 6102.745 785.221, 13078.784 6122.134 605.311</trace>
</ink>
</file>

<file path=ppt/ink/ink5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13100.322 5976.535 481.211, 13120.634 5969.161 454.602, 13151.562 5964.437 516.826, 13176.383 5961.61 563.502, 13203.223 5960.882 562.994, 13224.47 5957.966 522.047, 13245.845 5957.522 387.829, 13265.137 5957.57 243.661</trace>
</ink>
</file>

<file path=ppt/ink/ink5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13166.766 5831.892 319.729, 13168.402 5853.815 393.178, 13169.455 5881.753 485.015, 13170.04 5902.299 584.781, 13170.211 5923.843 678.878, 13169.174 5952.83 755.152, 13168.26 5982.778 813.585, 13167.509 6013.549 801.318, 13166.476 6033.255 729.312</trace>
</ink>
</file>

<file path=ppt/ink/ink5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13333.17 5916.561 263.341, 13331.087 5939.4 605.166, 13332.523 5962.589 691.354, 13333.666 5981.589 744.45, 13335.54 6004.665 765.726, 13339.611 6034.696 784.607, 13347.014 6060.293 779.998, 13368.297 6051.707 725.621, 13378.832 6028.445 628.071, 13387.624 6003.811 493.151, 13393.286 5981.012 420.846, 13399.48 5957.973 375.051, 13407.933 5980.477 583.813, 13416.379 6008.778 692.625, 13429.347 6031.667 745.861, 13453.063 6050.45 779.265, 13474.492 6058.169 789.817, 13495.806 6058.168 796.501, 13520.712 6047.054 796.281, 13539.187 6026.442 783.066, 13545.005 6002.65 770.873, 13540.79 5975.984 753.94, 13522.849 5948.67 743.238, 13505.387 5927.576 739.447, 13483.801 5908.632 731.181</trace>
</ink>
</file>

<file path=ppt/ink/ink5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13618.938 5877.167 461.488, 13620.478 5899.224 399.564, 13621.914 5922.459 430.608, 13623.555 5950.558 593.587, 13623.634 5972.047 698.28, 13621.979 6000.345 769.398, 13620.127 6021.458 803.079, 13618.319 6043.952 814.079, 13617.118 6065.471 820.093, 13616.107 6044.598 468.205, 13616.812 6020.569 315.973, 13617.227 5997.54 207.585, 13617.204 5975.148 168.896, 13617.192 5949.612 145.279, 13616.841 5928.009 137.429, 13617.585 5904.278 136.826, 13618.93 5880.665 137.378, 13621.144 5858.999 160.888, 13635.057 5839.496 327.711, 13657.922 5866.507 592.011, 13670.317 5887.77 746.667, 13678.382 5912.89 831.191, 13678.728 5934.929 838.092, 13671.071 5957.309 816.064, 13650.495 5979.891 689.983, 13630.773 5994.727 500.677, 13654.429 5984.056 597.139, 13680.719 5985.577 664.445, 13703.581 5989.085 692.431, 13728.064 5994.777 659.866, 13749.818 6000.308 538.315, 13774.188 6004.9 357.763</trace>
</ink>
</file>

<file path=ppt/ink/ink5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13897.061 5859.526 364.254, 13885.666 5836.51 364.254, 13863.224 5824.353 402.229, 13842.151 5842.766 497.027, 13826.155 5864.294 600.541, 13811.934 5894.384 669.64, 13801.308 5920.327 724.85, 13793.859 5943.372 763.462, 13789.271 5967.301 790.302, 13789.266 6000.266 826.021, 13799.408 6026.487 842.634, 13828.484 6050.376 853.989, 13856.85 6062.533 856.829, 13881.392 6063.757 852.31, 13908.383 6062.476 667.581, 13927.553 6062.537 4.023</trace>
</ink>
</file>

<file path=ppt/ink/ink5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13300.829 5890.69 136.826, 13280.231 5903.972 262.853, 13268.726 5925.835 321.559, 13260.692 5953.106 371.154, 13256.63 5976.625 425.85, 13254.328 6011.945 521.522, 13256.343 6033.477 577.203, 13261.237 6057.829 631.084, 13268.014 6080.281 653.597, 13277.352 6107.322 664.858, 13289.684 6127.295 636.633, 13306.521 6148.286 549.225, 13327.552 6167.415 330.341</trace>
</ink>
</file>

<file path=ppt/ink/ink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12540.812 3912.548 136.826, 12537.272 3864.42 170.131, 12508.447 3908.807 733.347, 12496.489 3954.208 773.915, 12480.714 4014.959 807.77, 12464.146 4070.269 820.676, 12446.078 4132.931 831.355, 12430.587 4189.078 839.739, 12411.976 4249.392 845.01, 12393.393 4324.86 847.773, 12374.89 4412.008 850.04, 12359.104 4483.983 852.044, 12344.519 4555.705 853.572, 12331.706 4618.741 854.425, 12321.485 4677.198 849.228, 12355.987 4625.268 408.807, 12368.857 4581.376 92.236</trace>
</ink>
</file>

<file path=ppt/ink/ink6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13912.937 5821.896 338.676, 13933.064 5846.896 345.507, 13944.061 5871.969 368.682, 13953.558 5897.696 385.749, 13961.071 5921.388 413.258, 13974.635 5951.556 465.067, 13986.147 5978.09 556.362, 13991.256 6004.645 652.275, 13990.629 6029.324 723.631, 13980.905 6057.319 754.125, 13972.048 6081.229 772.418, 13963.788 6105.209 781.841, 13949.677 6135.267 785.259, 13927.48 6157.544 779.252, 13904.783 6159.468 596.142, 13891.284 6136.556 380.755</trace>
</ink>
</file>

<file path=ppt/ink/ink6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13948.805 5705.477 529.018, 13968.023 5716.356 494.164, 13991.96 5726.912 505.834, 14013.356 5747.978 626.692, 14018.537 5770.681 752.121, 14001.411 5789.825 737.375, 13977.621 5806.284 681.827, 13955.84 5810.333 568.491, 13983.511 5811.231 472.615, 14005.51 5812.734 426.759, 14024.784 5813.883 377.161, 14048.781 5812.474 228.197</trace>
</ink>
</file>

<file path=ppt/ink/ink6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12953.91 5708.416 167.651, 12974.714 5714.437 284.134, 12995.175 5713.02 418.277, 13015.154 5712.179 509.269, 13040.133 5709.348 564.543, 13063.613 5706.466 627.13, 13087.206 5704.441 678.957, 13109.029 5699.24 703.086, 13131.513 5692.178 734.426, 13150.429 5688.292 762.517, 13170.771 5688.467 774.602, 13197.353 5691.37 783.849, 13221.005 5692.888 787.219, 13241.438 5694.842 789.351, 13267.994 5693.641 794.461, 13290.253 5695.561 800.408, 13315.513 5703.679 803.281, 13340.239 5709.556 797.383, 13365.434 5712.46 785.611, 13389.372 5712.839 777.966, 13410.685 5718.636 775.148, 13434.118 5721.292 771.673, 13461.77 5720.546 764.305, 13485.23 5719.258 755.135, 13506.6 5713.937 745.005, 13532.274 5709.124 730.61, 13559.489 5705.796 720.585, 13585.321 5701.483 725.26, 13610.648 5697.243 732.014, 13631.983 5697.423 738.212, 13659.039 5698.33 753.251, 13682.158 5702.275 763.798, 13705.13 5701.094 765.146, 13726.293 5701.178 757.177, 13750.138 5698.823 740.732, 13775.285 5696.631 712.237, 13798.402 5689.001 688.425, 13821.455 5694.21 684.259, 13843.001 5688.14 707.9, 13865.867 5688.161 746.975, 13891.504 5692.742 787.404, 13915.632 5694.337 797.291, 13944.987 5699.061 803.794, 13967.911 5701.676 809.023</trace>
</ink>
</file>

<file path=ppt/ink/ink6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13894.709 5697.832 145.682, 13914.656 5709.614 287.387, 13935.394 5711.324 341.936, 13956.403 5711.272 363.18, 13982.239 5710.867 382.729, 14003.679 5710.651 387.153, 14023.055 5709.456 393.384, 14045.513 5708.372 408.196, 14069.35 5709.985 443.599</trace>
</ink>
</file>

<file path=ppt/ink/ink6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13604.825 5534.96 155.908, 13625.481 5532.431 275.876, 13645.881 5531.284 363.056, 13666.201 5530.743 408.403, 13690.1 5529.489 441.926, 13713.029 5530.037 464.918, 13737.87 5529.797 480.24, 13760.437 5529.022 485.363, 13781.377 5527.519 494.563, 13802.136 5528.966 518.448, 13829.253 5530.107 537.996, 13848.278 5528.697 542.293, 13867.513 5524.553 536.217, 13890.825 5519.447 524.926, 13916.262 5520.414 531.637, 13941.202 5520.213 559.508, 13962.215 5519.064 584.997, 13984.018 5516.437 612.972, 14007.58 5516.324 688.001</trace>
</ink>
</file>

<file path=ppt/ink/ink6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14422.731 5616.69 231.681, 14429.771 5639.536 348.837, 14428.606 5662.312 452.931, 14418.238 5693.172 537.794, 14404.533 5715.553 448.462, 14383.496 5733.294 180.487</trace>
</ink>
</file>

<file path=ppt/ink/ink6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14527.396 5533.785 538.266, 14548 5524.884 411.29, 14567.946 5515.288 441.606, 14586.764 5509.894 490.971, 14610.973 5505.858 554.831, 14632.149 5504.597 534.15</trace>
</ink>
</file>

<file path=ppt/ink/ink6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14580.903 5407.369 265.291, 14586.821 5432.515 260.924, 14590.505 5452.115 253.158, 14593.192 5482.562 271.747, 14594.759 5504.041 302.156, 14595.591 5535.111 362.335, 14595.414 5557.794 401.886, 14594.804 5587.529 482.239, 14594.262 5606.787 537.656, 14593.037 5642.392 628.712, 14592.271 5664.366 671.705, 14591.227 5691.929 736.904, 14590.522 5717.961 780.605, 14590.714 5740.094 810.421, 14591.177 5766.294 796.869</trace>
</ink>
</file>

<file path=ppt/ink/ink6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14588.548 5518.498 252.864, 14583.468 5537.857 240.668, 14574.812 5557.149 281.054, 14563.645 5586.124 344.591, 14558.088 5607.189 384.723, 14552.183 5640.932 415.244, 14548.279 5666.308 443.409, 14544.858 5690.136 457.942</trace>
</ink>
</file>

<file path=ppt/ink/ink6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14573.848 5559.657 201.698, 14593.181 5565.127 224.258, 14614.877 5578.262 325.922, 14635.979 5594.87 397.986, 14656.662 5614.833 417.209</trace>
</ink>
</file>

<file path=ppt/ink/ink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12520.501 3987.012 239.477, 12571.738 4033.627 526.531, 12596.594 4122.292 666.688, 12614.38 4180.884 727.447, 12631.179 4241.156 775.252, 12641.975 4289.084 802.794, 12657.468 4374.257 825.403, 12667.035 4433.278 839.217, 12678.973 4507.159 852.348, 12693.141 4562.551 857.462, 12713.549 4618.038 839.202, 12714.886 4661.602 554.234</trace>
</ink>
</file>

<file path=ppt/ink/ink7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14641.468 5464.991 186.123, 14653.695 5487.208 207.187, 14659.723 5516.889 345.615, 14662.162 5542.665 478.976, 14660.134 5571.858 561.297, 14657.83 5595.905 627.618, 14655.597 5626.669 687.797, 14654.29 5649.869 727.629, 14652.704 5672.262 758.231, 14653.058 5695.801 779.426, 14666.741 5672.736 181.934</trace>
</ink>
</file>

<file path=ppt/ink/ink7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14639.703 5476.751 222.333, 14658.571 5472.215 231.645, 14679.836 5474.714 262.694, 14704.904 5472.961 309.311, 14725.218 5464.304 363.293, 14749.069 5467.164 502.449, 14757.465 5496.312 827.555, 14757.217 5527.421 847.676, 14757.511 5547.566 853.16, 14758.024 5568.68 855.595, 14759.676 5593.764 857.303, 14761.346 5621.468 858.717, 14763.475 5641.007 859.514, 14765.688 5660.366 860.332, 14768.491 5682.304 861.644, 14772.221 5706.138 862.932, 14778.785 5732.502 862.436</trace>
</ink>
</file>

<file path=ppt/ink/ink7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14648.524 5525.553 402.939, 14671.23 5522.918 375.11, 14693.437 5519.757 371.103, 14713.661 5516.841 416.716, 14738.016 5518.063 529.475, 14758.91 5526.808 511.972</trace>
</ink>
</file>

<file path=ppt/ink/ink7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14680.275 5590.819 252.864, 14706.583 5587.692 253.717, 14726.479 5584.005 277.668, 14748.551 5585.321 367.59, 14768.698 5597.944 504.181</trace>
</ink>
</file>

<file path=ppt/ink/ink7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14650.876 5732.523 397.772, 14672.595 5731.12 378.494, 14695.977 5726.213 410.458, 14720.605 5719.525 472.289, 14739.453 5715.65 532.436, 14760.286 5715.446 538.111</trace>
</ink>
</file>

<file path=ppt/ink/ink7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14849.619 5401.489 229.776, 14863.851 5426.099 319.542, 14856.077 5458.247 367.589, 14849.803 5480.511 412.268, 14837.651 5513.362 461.914, 14825.329 5540.782 477.795, 14816.225 5559.665 471.656, 14805.335 5579.479 422.257, 14794.07 5598.301 130.791</trace>
</ink>
</file>

<file path=ppt/ink/ink7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14838.448 5539.077 218.519, 14843.77 5558.485 227.72, 14846.552 5582.625 293.698, 14846.575 5603.97 381.723, 14845.687 5625.466 454.231, 14844.204 5656.332 535.989, 14842.551 5688.883 642.156, 14841.493 5707.941 702.933, 14842.396 5735.878 783.33, 14861.229 5732.911 579.689</trace>
</ink>
</file>

<file path=ppt/ink/ink7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14899.6 5412.661 265.291, 14919.046 5422.374 315.091, 14926.576 5442.152 440.106, 14926.282 5462.509 471.673, 14923.019 5483.105 399.101</trace>
</ink>
</file>

<file path=ppt/ink/ink7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14851.972 5517.91 341.107, 14871.079 5508.591 311.887, 14891.864 5503.556 340.96, 14917.245 5504.163 374.204, 14938.66 5505.691 313.139</trace>
</ink>
</file>

<file path=ppt/ink/ink7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14877.844 5558.48 303.606, 14895.056 5577.35 327.278, 14903.845 5596.359 468.98, 14912.533 5616.936 584.343, 14918.815 5636.467 543.871</trace>
</ink>
</file>

<file path=ppt/ink/ink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12341.779 4394.538 475.74, 12399.759 4405.89 545.033, 12470.235 4369.922 723.191, 12526.771 4357.371 765.908, 12583.077 4361.603 637.164, 12626.677 4379.872 6.371</trace>
</ink>
</file>

<file path=ppt/ink/ink8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14982.508 5560.832 317.424, 14973.187 5589.754 324.076, 14964.85 5609.121 401.925, 14949.508 5641.264 526.75, 14939.332 5663.047 619.081, 14924.729 5688.276 714.651, 14910.778 5709.831 751.986, 14894.017 5730.224 567.595, 14873.668 5739.273 212.372, 14900.938 5718.107 306.465, 14928.984 5711.651 450.506, 14951.428 5707.261 553.839, 14974.683 5701.254 648.505, 14995.32 5692.128 705.549, 15017.698 5688.548 709.097, 15041.101 5691.489 593.932</trace>
</ink>
</file>

<file path=ppt/ink/ink8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14615.596 5613.75 166.345, 14619.393 5633.615 166.854, 14621.856 5661.664 180.785, 14622.698 5685.539 195.066, 14623.106 5714.283 215.848, 14624.411 5740.428 234.682, 14626.146 5759.635 244.447</trace>
</ink>
</file>

<file path=ppt/ink/ink8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14646.172 5541.429 136.826, 14640.188 5521.088 136.826, 14635.334 5546.713 468.297, 14635.267 5569.896 498.66, 14635.333 5591.285 511.941, 14635.148 5621.909 532.54, 14634.624 5648.693 551.436, 14633.942 5669.563 565.977, 14634.5 5695.025 593.76, 14636.279 5717.599 644.899, 14639.307 5736.963 702.363, 14647.827 5757.046 737.262, 14650.048 5732.714 684.855, 14649.4 5710.428 662.758, 14647.34 5682.124 590.928, 14645.122 5662.865 539.891, 14643.274 5638.36 463.832, 14639.147 5613.055 374.25, 14637.167 5591.029 316.957, 14634.73 5571.811 283.262, 14625.908 5592.993 308.039, 14625.782 5614.49 322.673, 14626.523 5633.79 338.814, 14628.174 5655.99 367.578, 14630.207 5676.615 406.376, 14632.027 5697.492 470.159, 14634.621 5720.761 554.448, 14639.029 5740.412 638.725</trace>
</ink>
</file>

<file path=ppt/ink/ink8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14645.584 5510.266 136.826, 14658.949 5531.87 302.63, 14658.614 5553.898 345.443, 14657.566 5574.729 389.44, 14656.548 5594.334 435.42, 14653.682 5613.925 467.292, 14650.916 5638.567 480.094</trace>
</ink>
</file>

<file path=ppt/ink/ink8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15134.211 5503.21 359.148, 15153.92 5501.236 481.72, 15178.813 5502.858 611.196, 15201.226 5502.968 703.66, 15222.55 5501.196 763.546, 15242.789 5501.256 799.49, 15261.936 5505.108 494.981</trace>
</ink>
</file>

<file path=ppt/ink/ink8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15107.751 5604.343 343.552, 15126.886 5595.542 379.518, 15152.133 5591.475 465.044, 15179.61 5587.482 549.487, 15205.213 5583.815 633.04, 15230.794 5581.731 692.048, 15249.61 5582.358 600.114</trace>
</ink>
</file>

<file path=ppt/ink/ink8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15522.289 5344.454 560.979, 15548.659 5335.361 510.479, 15568.788 5330.878 542.574, 15598.316 5325.93 614.324, 15623.624 5325.456 635.805, 15644.125 5338.095 206.594</trace>
</ink>
</file>

<file path=ppt/ink/ink8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15538.167 5350.335 308.06, 15540.598 5373.914 267.132, 15541.652 5402.944 280.87, 15541.484 5427.072 321.998, 15541.004 5454.296 412.733, 15541.28 5473.321 501.897, 15546.269 5496.762 566.339</trace>
</ink>
</file>

<file path=ppt/ink/ink8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15582.854 5357.978 136.826, 15597.301 5377.995 209.662, 15603.793 5397.68 287.205, 15610.485 5421.089 365.892, 15617.065 5444.316 421.43, 15625.051 5470.408 436.751, 15632.568 5490.19 386.013, 15632.025 5509.077 228.245</trace>
</ink>
</file>

<file path=ppt/ink/ink8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15448.791 5540.252 474.185, 15478.429 5539.32 454.193, 15498.279 5534.531 418.197, 15522.554 5527.161 425.4, 15548.696 5520.861 445.85, 15574.939 5517.798 499.387, 15599.776 5515.394 563.378, 15629.555 5515.383 621.867, 15650.126 5515.419 672.279, 15671.937 5518.453 680.228, 15693.356 5524.208 553.742</trace>
</ink>
</file>

<file path=ppt/ink/ink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12807.538 4228.007 275.251, 12801.617 4291.73 347.346, 12808.278 4344.963 478.215, 12815.206 4392.707 537.656, 12821.104 4450.171 579.365, 12825.954 4494.543 606.74, 12830.688 4541.883 629.385, 12839.791 4594.272 652.928, 12889.093 4660.31 577.409, 12957.491 4616.326 453.358, 12982.861 4547.907 368.346, 12995.426 4497.859 315.914, 13007.82 4449.979 270.948, 13018.496 4397.887 234.097, 13027.562 4341.247 198.763, 13035.495 4287.63 199.781, 13035.275 4236.223 277.222, 13030.587 4296.239 570.499, 13036.987 4377.739 675.658, 13044.048 4434.907 714.952, 13054.889 4488.372 736.279, 13071.741 4536.137 743.609, 13135.438 4605.664 473.864</trace>
</ink>
</file>

<file path=ppt/ink/ink90.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15535.227 5595.523 488.308, 15557.534 5596.439 489.934, 15582.136 5608.857 634.359, 15594.032 5630.966 710.712, 15591.24 5657.59 652.122, 15577.604 5683.657 540.874, 15561.213 5704.234 480.391, 15534.854 5725.688 418.95, 15515.359 5736.21 376.193, 15495.177 5742.238 320.321, 15519.754 5733.234 651.291, 15543.079 5727.649 755.575, 15564.526 5720.426 816.112, 15591.497 5711.376 839.044, 15616.86 5705.978 836.747, 15637.394 5701.744 825.604, 15658.578 5700.129 728.614, 15684.045 5700.039 500.067</trace>
</ink>
</file>

<file path=ppt/ink/ink91.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15770.427 5523.789 252.864, 15789.964 5513.685 348.061, 15812.906 5508.321 420.839, 15834.517 5503.798 182.22</trace>
</ink>
</file>

<file path=ppt/ink/ink92.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15767.487 5510.854 192.332, 15786.57 5516.792 560.697, 15808.953 5514.257 786.515, 15835.132 5509.067 837.687, 15860.746 5504.174 852.858</trace>
</ink>
</file>

<file path=ppt/ink/ink93.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16115.582 5471.459 277.54, 16105.681 5449.176 276.915, 16089.92 5428.034 353.772, 16069.37 5406.833 452.298, 16046.288 5401.114 526.814, 16026.488 5405.511 600.892, 16004.844 5421.912 689.147, 15987.088 5447.575 734.422, 15973.005 5468.228 758.726, 15960.069 5487.262 764.212, 15950.259 5511.424 768.917, 15952.305 5535.032 779.35, 15959.805 5553.887 794.601, 15983.715 5572.942 816.759, 16008.777 5573.862 809.69, 16034.663 5567.077 739.212, 16056.056 5555.469 635.857, 16075.806 5536.933 570.657, 16094.321 5513.502 542.512, 16078.153 5532.806 759.128, 16080.216 5552.25 828.086, 16098.409 5577.683 838.908, 16117.76 5589.245 739.201, 16136.706 5590.818 591.796, 16158.588 5582.275 446.331</trace>
</ink>
</file>

<file path=ppt/ink/ink94.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16168.503 5436.18 326.73, 16185.873 5456.584 320.229, 16191.815 5477.183 375.376, 16194.048 5496.364 456.487, 16194.826 5516.117 602.38, 16192.947 5539.62 687.394, 16190.632 5562.636 781.232, 16187.141 5585.352 819.008, 16183.701 5609.193 850.399, 16202.772 5592.489 850.08, 16211.399 5568.859 843.935, 16217.202 5548.221 837.311, 16226.327 5516.214 823.962, 16231.147 5495.428 817.477, 16235.241 5472.888 813.057, 16240.263 5449.354 809.24, 16252.959 5424.501 810.5</trace>
</ink>
</file>

<file path=ppt/ink/ink95.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16087.358 5466.755 136.826, 16079.443 5490.062 365.249, 16077.093 5513.189 537.744, 16077.219 5535.384 708.132, 16078.956 5561.248 710.649, 16082.176 5580.636 507.614</trace>
</ink>
</file>

<file path=ppt/ink/ink96.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16355.486 5440.884 215.563, 16333.56 5434.7 222.597, 16309.46 5433.075 304.419, 16289.882 5444.149 465.843, 16273.936 5466.773 666.73, 16267.094 5487.309 732.207, 16263.571 5513.175 792.41, 16266.086 5536.227 839.236, 16284.818 5562.619 859.321, 16311.913 5569.793 829.749, 16339.509 5564.938 712.626, 16364.879 5556.219 582.302</trace>
</ink>
</file>

<file path=ppt/ink/ink97.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16184.378 5455.584 136.826, 16183.776 5476.161 255.95, 16195.037 5496.877 345.403, 16201.66 5516.789 435.641, 16201.917 5545.321 545.571, 16195.585 5565.609 601.205, 16188.285 5590.946 678.539, 16196.366 5564.448 654.327, 16205.611 5540.446 605.974, 16214.856 5517.057 561.727, 16225.539 5498.017 514.243, 16241.839 5477.922 479.423, 16261.165 5475.262 477.191, 16282.118 5478.488 430.121</trace>
</ink>
</file>

<file path=ppt/ink/ink98.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16389.004 5390.317 412.364, 16410.334 5393.939 400.329, 16435.982 5396.476 410.988, 16461.004 5390.725 455.253, 16488.961 5384.127 521.129, 16516.951 5381.282 553.785, 16539.697 5376.154 274.167</trace>
</ink>
</file>

<file path=ppt/ink/ink99.xml><?xml version="1.0" encoding="utf-8"?>
<ink xmlns="http://www.w3.org/2003/InkML">
  <definitions>
    <brush xml:id="br1">
      <brushProperty name="color" value="#0000ff"/>
      <brushProperty name="width" value="0.013229167" units="cm"/>
      <brushProperty name="tip" value="ellipse"/>
      <brushProperty name="fitToCurve" value="1"/>
      <brushProperty name="height" value="0.013229167"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16431.926 5329.755 241.47, 16436.674 5349.627 262.006, 16439.332 5384.757 366.126, 16439.504 5407.076 433.238, 16439.906 5433.176 494.302, 16438.904 5462.374 553.65, 16439.012 5489.171 646.898, 16444.836 5510.314 709.983, 16450.457 5530.974 788.747, 16470.715 5554.325 858.357, 16489.541 5556.9 830.586, 16516.609 5545.13 620.284</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1" name=""/>
        <p:cNvGrpSpPr/>
        <p:nvPr/>
      </p:nvGrpSpPr>
      <p:grpSpPr>
        <a:xfrm>
          <a:off x="0" y="0"/>
          <a:ext cx="0" cy="0"/>
          <a:chOff x="0" y="0"/>
          <a:chExt cx="0" cy="0"/>
        </a:xfrm>
      </p:grpSpPr>
      <p:sp>
        <p:nvSpPr>
          <p:cNvPr id="105117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172"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2019/11/18</a:t>
            </a:fld>
            <a:endParaRPr altLang="en-US" lang="zh-CN"/>
          </a:p>
        </p:txBody>
      </p:sp>
      <p:sp>
        <p:nvSpPr>
          <p:cNvPr id="1051173"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1174"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175"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176"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82" name="Slide Image Placeholder 1"/>
          <p:cNvSpPr>
            <a:spLocks noChangeAspect="1" noRot="1" noGrp="1"/>
          </p:cNvSpPr>
          <p:nvPr>
            <p:ph type="sldImg"/>
          </p:nvPr>
        </p:nvSpPr>
        <p:spPr>
          <a:xfrm>
            <a:off x="1182688" y="698500"/>
            <a:ext cx="4645025" cy="3484563"/>
          </a:xfrm>
        </p:spPr>
      </p:sp>
      <p:sp>
        <p:nvSpPr>
          <p:cNvPr id="1048683" name="Notes Placeholder 2"/>
          <p:cNvSpPr>
            <a:spLocks noGrp="1"/>
          </p:cNvSpPr>
          <p:nvPr>
            <p:ph type="body" idx="1"/>
          </p:nvPr>
        </p:nvSpPr>
        <p:spPr/>
        <p:txBody>
          <a:bodyPr/>
          <a:p>
            <a:endParaRPr altLang="en-US" dirty="0" lang="zh-CN"/>
          </a:p>
        </p:txBody>
      </p:sp>
      <p:sp>
        <p:nvSpPr>
          <p:cNvPr id="1048684"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9688" name="幻灯片图像占位符 1"/>
          <p:cNvSpPr>
            <a:spLocks noChangeAspect="1" noRot="1" noGrp="1"/>
          </p:cNvSpPr>
          <p:nvPr>
            <p:ph type="sldImg"/>
          </p:nvPr>
        </p:nvSpPr>
        <p:spPr/>
      </p:sp>
      <p:sp>
        <p:nvSpPr>
          <p:cNvPr id="1049689" name="备注占位符 2"/>
          <p:cNvSpPr>
            <a:spLocks noGrp="1"/>
          </p:cNvSpPr>
          <p:nvPr>
            <p:ph type="body" idx="1"/>
          </p:nvPr>
        </p:nvSpPr>
        <p:spPr/>
        <p:txBody>
          <a:bodyPr/>
          <a:p>
            <a:endParaRPr altLang="en-US" dirty="0" lang="zh-CN"/>
          </a:p>
        </p:txBody>
      </p:sp>
      <p:sp>
        <p:nvSpPr>
          <p:cNvPr id="1049690"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770" name="幻灯片图像占位符 1"/>
          <p:cNvSpPr>
            <a:spLocks noChangeAspect="1" noRot="1" noGrp="1"/>
          </p:cNvSpPr>
          <p:nvPr>
            <p:ph type="sldImg"/>
          </p:nvPr>
        </p:nvSpPr>
        <p:spPr/>
      </p:sp>
      <p:sp>
        <p:nvSpPr>
          <p:cNvPr id="1049771" name="备注占位符 2"/>
          <p:cNvSpPr>
            <a:spLocks noGrp="1"/>
          </p:cNvSpPr>
          <p:nvPr>
            <p:ph type="body" idx="1"/>
          </p:nvPr>
        </p:nvSpPr>
        <p:spPr/>
        <p:txBody>
          <a:bodyPr/>
          <a:p>
            <a:endParaRPr altLang="en-US" dirty="0" lang="zh-CN"/>
          </a:p>
        </p:txBody>
      </p:sp>
      <p:sp>
        <p:nvSpPr>
          <p:cNvPr id="1049772"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830" name="幻灯片图像占位符 1"/>
          <p:cNvSpPr>
            <a:spLocks noChangeAspect="1" noRot="1" noGrp="1"/>
          </p:cNvSpPr>
          <p:nvPr>
            <p:ph type="sldImg"/>
          </p:nvPr>
        </p:nvSpPr>
        <p:spPr/>
      </p:sp>
      <p:sp>
        <p:nvSpPr>
          <p:cNvPr id="1049831" name="备注占位符 2"/>
          <p:cNvSpPr>
            <a:spLocks noGrp="1"/>
          </p:cNvSpPr>
          <p:nvPr>
            <p:ph type="body" idx="1"/>
          </p:nvPr>
        </p:nvSpPr>
        <p:spPr/>
        <p:txBody>
          <a:bodyPr/>
          <a:p>
            <a:endParaRPr altLang="en-US" dirty="0" lang="zh-CN"/>
          </a:p>
        </p:txBody>
      </p:sp>
      <p:sp>
        <p:nvSpPr>
          <p:cNvPr id="1049832"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853" name="幻灯片图像占位符 1"/>
          <p:cNvSpPr>
            <a:spLocks noChangeAspect="1" noRot="1" noGrp="1"/>
          </p:cNvSpPr>
          <p:nvPr>
            <p:ph type="sldImg"/>
          </p:nvPr>
        </p:nvSpPr>
        <p:spPr/>
      </p:sp>
      <p:sp>
        <p:nvSpPr>
          <p:cNvPr id="1049854" name="备注占位符 2"/>
          <p:cNvSpPr>
            <a:spLocks noGrp="1"/>
          </p:cNvSpPr>
          <p:nvPr>
            <p:ph type="body" idx="1"/>
          </p:nvPr>
        </p:nvSpPr>
        <p:spPr/>
        <p:txBody>
          <a:bodyPr/>
          <a:p>
            <a:endParaRPr altLang="en-US" dirty="0" lang="zh-CN"/>
          </a:p>
        </p:txBody>
      </p:sp>
      <p:sp>
        <p:nvSpPr>
          <p:cNvPr id="1049855"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883" name="幻灯片图像占位符 1"/>
          <p:cNvSpPr>
            <a:spLocks noChangeAspect="1" noRot="1" noGrp="1"/>
          </p:cNvSpPr>
          <p:nvPr>
            <p:ph type="sldImg"/>
          </p:nvPr>
        </p:nvSpPr>
        <p:spPr/>
      </p:sp>
      <p:sp>
        <p:nvSpPr>
          <p:cNvPr id="1049884" name="备注占位符 2"/>
          <p:cNvSpPr>
            <a:spLocks noGrp="1"/>
          </p:cNvSpPr>
          <p:nvPr>
            <p:ph type="body" idx="1"/>
          </p:nvPr>
        </p:nvSpPr>
        <p:spPr/>
        <p:txBody>
          <a:bodyPr/>
          <a:p>
            <a:endParaRPr altLang="en-US" dirty="0" lang="zh-CN"/>
          </a:p>
        </p:txBody>
      </p:sp>
      <p:sp>
        <p:nvSpPr>
          <p:cNvPr id="1049885"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895" name="幻灯片图像占位符 1"/>
          <p:cNvSpPr>
            <a:spLocks noChangeAspect="1" noRot="1" noGrp="1"/>
          </p:cNvSpPr>
          <p:nvPr>
            <p:ph type="sldImg"/>
          </p:nvPr>
        </p:nvSpPr>
        <p:spPr/>
      </p:sp>
      <p:sp>
        <p:nvSpPr>
          <p:cNvPr id="1049896" name="备注占位符 2"/>
          <p:cNvSpPr>
            <a:spLocks noGrp="1"/>
          </p:cNvSpPr>
          <p:nvPr>
            <p:ph type="body" idx="1"/>
          </p:nvPr>
        </p:nvSpPr>
        <p:spPr/>
        <p:txBody>
          <a:bodyPr/>
          <a:p>
            <a:endParaRPr altLang="en-US" dirty="0" lang="zh-CN"/>
          </a:p>
        </p:txBody>
      </p:sp>
      <p:sp>
        <p:nvSpPr>
          <p:cNvPr id="1049897"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920" name="幻灯片图像占位符 1"/>
          <p:cNvSpPr>
            <a:spLocks noChangeAspect="1" noRot="1" noGrp="1"/>
          </p:cNvSpPr>
          <p:nvPr>
            <p:ph type="sldImg"/>
          </p:nvPr>
        </p:nvSpPr>
        <p:spPr/>
      </p:sp>
      <p:sp>
        <p:nvSpPr>
          <p:cNvPr id="1049921" name="备注占位符 2"/>
          <p:cNvSpPr>
            <a:spLocks noGrp="1"/>
          </p:cNvSpPr>
          <p:nvPr>
            <p:ph type="body" idx="1"/>
          </p:nvPr>
        </p:nvSpPr>
        <p:spPr/>
        <p:txBody>
          <a:bodyPr/>
          <a:p>
            <a:endParaRPr altLang="en-US" dirty="0" lang="zh-CN"/>
          </a:p>
        </p:txBody>
      </p:sp>
      <p:sp>
        <p:nvSpPr>
          <p:cNvPr id="1049922"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931" name="幻灯片图像占位符 1"/>
          <p:cNvSpPr>
            <a:spLocks noChangeAspect="1" noRot="1" noGrp="1"/>
          </p:cNvSpPr>
          <p:nvPr>
            <p:ph type="sldImg"/>
          </p:nvPr>
        </p:nvSpPr>
        <p:spPr/>
      </p:sp>
      <p:sp>
        <p:nvSpPr>
          <p:cNvPr id="1049932" name="备注占位符 2"/>
          <p:cNvSpPr>
            <a:spLocks noGrp="1"/>
          </p:cNvSpPr>
          <p:nvPr>
            <p:ph type="body" idx="1"/>
          </p:nvPr>
        </p:nvSpPr>
        <p:spPr/>
        <p:txBody>
          <a:bodyPr/>
          <a:p>
            <a:endParaRPr altLang="en-US" dirty="0" lang="zh-CN"/>
          </a:p>
        </p:txBody>
      </p:sp>
      <p:sp>
        <p:nvSpPr>
          <p:cNvPr id="1049933"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992" name="幻灯片图像占位符 1"/>
          <p:cNvSpPr>
            <a:spLocks noChangeAspect="1" noRot="1" noGrp="1"/>
          </p:cNvSpPr>
          <p:nvPr>
            <p:ph type="sldImg"/>
          </p:nvPr>
        </p:nvSpPr>
        <p:spPr/>
      </p:sp>
      <p:sp>
        <p:nvSpPr>
          <p:cNvPr id="1049993" name="备注占位符 2"/>
          <p:cNvSpPr>
            <a:spLocks noGrp="1"/>
          </p:cNvSpPr>
          <p:nvPr>
            <p:ph type="body" idx="1"/>
          </p:nvPr>
        </p:nvSpPr>
        <p:spPr/>
        <p:txBody>
          <a:bodyPr/>
          <a:p>
            <a:endParaRPr altLang="en-US" dirty="0" lang="zh-CN"/>
          </a:p>
        </p:txBody>
      </p:sp>
      <p:sp>
        <p:nvSpPr>
          <p:cNvPr id="1049994"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50128" name="幻灯片图像占位符 1"/>
          <p:cNvSpPr>
            <a:spLocks noChangeAspect="1" noRot="1" noGrp="1"/>
          </p:cNvSpPr>
          <p:nvPr>
            <p:ph type="sldImg"/>
          </p:nvPr>
        </p:nvSpPr>
        <p:spPr/>
      </p:sp>
      <p:sp>
        <p:nvSpPr>
          <p:cNvPr id="1050129" name="备注占位符 2"/>
          <p:cNvSpPr>
            <a:spLocks noGrp="1"/>
          </p:cNvSpPr>
          <p:nvPr>
            <p:ph type="body" idx="1"/>
          </p:nvPr>
        </p:nvSpPr>
        <p:spPr/>
        <p:txBody>
          <a:bodyPr/>
          <a:p>
            <a:endParaRPr altLang="en-US" dirty="0" lang="zh-CN"/>
          </a:p>
        </p:txBody>
      </p:sp>
      <p:sp>
        <p:nvSpPr>
          <p:cNvPr id="1050130"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866" name="幻灯片图像占位符 1"/>
          <p:cNvSpPr>
            <a:spLocks noChangeAspect="1" noRot="1" noGrp="1"/>
          </p:cNvSpPr>
          <p:nvPr>
            <p:ph type="sldImg"/>
          </p:nvPr>
        </p:nvSpPr>
        <p:spPr/>
      </p:sp>
      <p:sp>
        <p:nvSpPr>
          <p:cNvPr id="1048867" name="备注占位符 2"/>
          <p:cNvSpPr>
            <a:spLocks noGrp="1"/>
          </p:cNvSpPr>
          <p:nvPr>
            <p:ph type="body" idx="1"/>
          </p:nvPr>
        </p:nvSpPr>
        <p:spPr/>
        <p:txBody>
          <a:bodyPr/>
          <a:p>
            <a:endParaRPr altLang="en-US" dirty="0" lang="zh-CN"/>
          </a:p>
        </p:txBody>
      </p:sp>
      <p:sp>
        <p:nvSpPr>
          <p:cNvPr id="1048868"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50217" name="幻灯片图像占位符 1"/>
          <p:cNvSpPr>
            <a:spLocks noChangeAspect="1" noRot="1" noGrp="1"/>
          </p:cNvSpPr>
          <p:nvPr>
            <p:ph type="sldImg"/>
          </p:nvPr>
        </p:nvSpPr>
        <p:spPr/>
      </p:sp>
      <p:sp>
        <p:nvSpPr>
          <p:cNvPr id="1050218" name="备注占位符 2"/>
          <p:cNvSpPr>
            <a:spLocks noGrp="1"/>
          </p:cNvSpPr>
          <p:nvPr>
            <p:ph type="body" idx="1"/>
          </p:nvPr>
        </p:nvSpPr>
        <p:spPr/>
        <p:txBody>
          <a:bodyPr/>
          <a:p>
            <a:endParaRPr altLang="en-US" dirty="0" lang="zh-CN"/>
          </a:p>
        </p:txBody>
      </p:sp>
      <p:sp>
        <p:nvSpPr>
          <p:cNvPr id="1050219"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50306" name="幻灯片图像占位符 1"/>
          <p:cNvSpPr>
            <a:spLocks noChangeAspect="1" noRot="1" noGrp="1"/>
          </p:cNvSpPr>
          <p:nvPr>
            <p:ph type="sldImg"/>
          </p:nvPr>
        </p:nvSpPr>
        <p:spPr/>
      </p:sp>
      <p:sp>
        <p:nvSpPr>
          <p:cNvPr id="1050307" name="备注占位符 2"/>
          <p:cNvSpPr>
            <a:spLocks noGrp="1"/>
          </p:cNvSpPr>
          <p:nvPr>
            <p:ph type="body" idx="1"/>
          </p:nvPr>
        </p:nvSpPr>
        <p:spPr/>
        <p:txBody>
          <a:bodyPr/>
          <a:p>
            <a:endParaRPr altLang="en-US" dirty="0" lang="zh-CN"/>
          </a:p>
        </p:txBody>
      </p:sp>
      <p:sp>
        <p:nvSpPr>
          <p:cNvPr id="1050308"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50395" name="幻灯片图像占位符 1"/>
          <p:cNvSpPr>
            <a:spLocks noChangeAspect="1" noRot="1" noGrp="1"/>
          </p:cNvSpPr>
          <p:nvPr>
            <p:ph type="sldImg"/>
          </p:nvPr>
        </p:nvSpPr>
        <p:spPr/>
      </p:sp>
      <p:sp>
        <p:nvSpPr>
          <p:cNvPr id="1050396" name="备注占位符 2"/>
          <p:cNvSpPr>
            <a:spLocks noGrp="1"/>
          </p:cNvSpPr>
          <p:nvPr>
            <p:ph type="body" idx="1"/>
          </p:nvPr>
        </p:nvSpPr>
        <p:spPr/>
        <p:txBody>
          <a:bodyPr/>
          <a:p>
            <a:endParaRPr altLang="en-US" dirty="0" lang="zh-CN"/>
          </a:p>
        </p:txBody>
      </p:sp>
      <p:sp>
        <p:nvSpPr>
          <p:cNvPr id="1050397"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50419" name="幻灯片图像占位符 1"/>
          <p:cNvSpPr>
            <a:spLocks noChangeAspect="1" noRot="1" noGrp="1"/>
          </p:cNvSpPr>
          <p:nvPr>
            <p:ph type="sldImg"/>
          </p:nvPr>
        </p:nvSpPr>
        <p:spPr/>
      </p:sp>
      <p:sp>
        <p:nvSpPr>
          <p:cNvPr id="1050420" name="备注占位符 2"/>
          <p:cNvSpPr>
            <a:spLocks noGrp="1"/>
          </p:cNvSpPr>
          <p:nvPr>
            <p:ph type="body" idx="1"/>
          </p:nvPr>
        </p:nvSpPr>
        <p:spPr/>
        <p:txBody>
          <a:bodyPr/>
          <a:p>
            <a:endParaRPr altLang="en-US" dirty="0" lang="zh-CN"/>
          </a:p>
        </p:txBody>
      </p:sp>
      <p:sp>
        <p:nvSpPr>
          <p:cNvPr id="1050421"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50553" name="幻灯片图像占位符 1"/>
          <p:cNvSpPr>
            <a:spLocks noChangeAspect="1" noRot="1" noGrp="1"/>
          </p:cNvSpPr>
          <p:nvPr>
            <p:ph type="sldImg"/>
          </p:nvPr>
        </p:nvSpPr>
        <p:spPr/>
      </p:sp>
      <p:sp>
        <p:nvSpPr>
          <p:cNvPr id="1050554" name="备注占位符 2"/>
          <p:cNvSpPr>
            <a:spLocks noGrp="1"/>
          </p:cNvSpPr>
          <p:nvPr>
            <p:ph type="body" idx="1"/>
          </p:nvPr>
        </p:nvSpPr>
        <p:spPr/>
        <p:txBody>
          <a:bodyPr/>
          <a:p>
            <a:endParaRPr altLang="en-US" dirty="0" lang="zh-CN"/>
          </a:p>
        </p:txBody>
      </p:sp>
      <p:sp>
        <p:nvSpPr>
          <p:cNvPr id="1050555"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50623" name="幻灯片图像占位符 1"/>
          <p:cNvSpPr>
            <a:spLocks noChangeAspect="1" noRot="1" noGrp="1"/>
          </p:cNvSpPr>
          <p:nvPr>
            <p:ph type="sldImg"/>
          </p:nvPr>
        </p:nvSpPr>
        <p:spPr/>
      </p:sp>
      <p:sp>
        <p:nvSpPr>
          <p:cNvPr id="1050624" name="备注占位符 2"/>
          <p:cNvSpPr>
            <a:spLocks noGrp="1"/>
          </p:cNvSpPr>
          <p:nvPr>
            <p:ph type="body" idx="1"/>
          </p:nvPr>
        </p:nvSpPr>
        <p:spPr/>
        <p:txBody>
          <a:bodyPr/>
          <a:p>
            <a:endParaRPr altLang="en-US" dirty="0" lang="zh-CN"/>
          </a:p>
        </p:txBody>
      </p:sp>
      <p:sp>
        <p:nvSpPr>
          <p:cNvPr id="1050625"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50679" name="幻灯片图像占位符 1"/>
          <p:cNvSpPr>
            <a:spLocks noChangeAspect="1" noRot="1" noGrp="1"/>
          </p:cNvSpPr>
          <p:nvPr>
            <p:ph type="sldImg"/>
          </p:nvPr>
        </p:nvSpPr>
        <p:spPr/>
      </p:sp>
      <p:sp>
        <p:nvSpPr>
          <p:cNvPr id="1050680" name="备注占位符 2"/>
          <p:cNvSpPr>
            <a:spLocks noGrp="1"/>
          </p:cNvSpPr>
          <p:nvPr>
            <p:ph type="body" idx="1"/>
          </p:nvPr>
        </p:nvSpPr>
        <p:spPr/>
        <p:txBody>
          <a:bodyPr/>
          <a:p>
            <a:endParaRPr altLang="en-US" dirty="0" lang="zh-CN"/>
          </a:p>
        </p:txBody>
      </p:sp>
      <p:sp>
        <p:nvSpPr>
          <p:cNvPr id="1050681"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50731" name="幻灯片图像占位符 1"/>
          <p:cNvSpPr>
            <a:spLocks noChangeAspect="1" noRot="1" noGrp="1"/>
          </p:cNvSpPr>
          <p:nvPr>
            <p:ph type="sldImg"/>
          </p:nvPr>
        </p:nvSpPr>
        <p:spPr/>
      </p:sp>
      <p:sp>
        <p:nvSpPr>
          <p:cNvPr id="1050732" name="备注占位符 2"/>
          <p:cNvSpPr>
            <a:spLocks noGrp="1"/>
          </p:cNvSpPr>
          <p:nvPr>
            <p:ph type="body" idx="1"/>
          </p:nvPr>
        </p:nvSpPr>
        <p:spPr/>
        <p:txBody>
          <a:bodyPr/>
          <a:p>
            <a:endParaRPr altLang="en-US" dirty="0" lang="zh-CN"/>
          </a:p>
        </p:txBody>
      </p:sp>
      <p:sp>
        <p:nvSpPr>
          <p:cNvPr id="1050733"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50794" name="幻灯片图像占位符 1"/>
          <p:cNvSpPr>
            <a:spLocks noChangeAspect="1" noRot="1" noGrp="1"/>
          </p:cNvSpPr>
          <p:nvPr>
            <p:ph type="sldImg"/>
          </p:nvPr>
        </p:nvSpPr>
        <p:spPr/>
      </p:sp>
      <p:sp>
        <p:nvSpPr>
          <p:cNvPr id="1050795" name="备注占位符 2"/>
          <p:cNvSpPr>
            <a:spLocks noGrp="1"/>
          </p:cNvSpPr>
          <p:nvPr>
            <p:ph type="body" idx="1"/>
          </p:nvPr>
        </p:nvSpPr>
        <p:spPr/>
        <p:txBody>
          <a:bodyPr/>
          <a:p>
            <a:endParaRPr altLang="en-US" dirty="0" lang="zh-CN"/>
          </a:p>
        </p:txBody>
      </p:sp>
      <p:sp>
        <p:nvSpPr>
          <p:cNvPr id="1050796"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50818" name="幻灯片图像占位符 1"/>
          <p:cNvSpPr>
            <a:spLocks noChangeAspect="1" noRot="1" noGrp="1"/>
          </p:cNvSpPr>
          <p:nvPr>
            <p:ph type="sldImg"/>
          </p:nvPr>
        </p:nvSpPr>
        <p:spPr/>
      </p:sp>
      <p:sp>
        <p:nvSpPr>
          <p:cNvPr id="1050819" name="备注占位符 2"/>
          <p:cNvSpPr>
            <a:spLocks noGrp="1"/>
          </p:cNvSpPr>
          <p:nvPr>
            <p:ph type="body" idx="1"/>
          </p:nvPr>
        </p:nvSpPr>
        <p:spPr/>
        <p:txBody>
          <a:bodyPr/>
          <a:p>
            <a:endParaRPr altLang="en-US" dirty="0" lang="zh-CN"/>
          </a:p>
        </p:txBody>
      </p:sp>
      <p:sp>
        <p:nvSpPr>
          <p:cNvPr id="1050820"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916" name="幻灯片图像占位符 1"/>
          <p:cNvSpPr>
            <a:spLocks noChangeAspect="1" noRot="1" noGrp="1"/>
          </p:cNvSpPr>
          <p:nvPr>
            <p:ph type="sldImg"/>
          </p:nvPr>
        </p:nvSpPr>
        <p:spPr/>
      </p:sp>
      <p:sp>
        <p:nvSpPr>
          <p:cNvPr id="1048917" name="备注占位符 2"/>
          <p:cNvSpPr>
            <a:spLocks noGrp="1"/>
          </p:cNvSpPr>
          <p:nvPr>
            <p:ph type="body" idx="1"/>
          </p:nvPr>
        </p:nvSpPr>
        <p:spPr/>
        <p:txBody>
          <a:bodyPr/>
          <a:p>
            <a:endParaRPr altLang="en-US" dirty="0" lang="zh-CN"/>
          </a:p>
        </p:txBody>
      </p:sp>
      <p:sp>
        <p:nvSpPr>
          <p:cNvPr id="1048918"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50851" name="幻灯片图像占位符 1"/>
          <p:cNvSpPr>
            <a:spLocks noChangeAspect="1" noRot="1" noGrp="1"/>
          </p:cNvSpPr>
          <p:nvPr>
            <p:ph type="sldImg"/>
          </p:nvPr>
        </p:nvSpPr>
        <p:spPr/>
      </p:sp>
      <p:sp>
        <p:nvSpPr>
          <p:cNvPr id="1050852" name="备注占位符 2"/>
          <p:cNvSpPr>
            <a:spLocks noGrp="1"/>
          </p:cNvSpPr>
          <p:nvPr>
            <p:ph type="body" idx="1"/>
          </p:nvPr>
        </p:nvSpPr>
        <p:spPr/>
        <p:txBody>
          <a:bodyPr/>
          <a:p>
            <a:endParaRPr altLang="en-US" dirty="0" lang="zh-CN"/>
          </a:p>
        </p:txBody>
      </p:sp>
      <p:sp>
        <p:nvSpPr>
          <p:cNvPr id="1050853"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50882" name="幻灯片图像占位符 1"/>
          <p:cNvSpPr>
            <a:spLocks noChangeAspect="1" noRot="1" noGrp="1"/>
          </p:cNvSpPr>
          <p:nvPr>
            <p:ph type="sldImg"/>
          </p:nvPr>
        </p:nvSpPr>
        <p:spPr/>
      </p:sp>
      <p:sp>
        <p:nvSpPr>
          <p:cNvPr id="1050883" name="备注占位符 2"/>
          <p:cNvSpPr>
            <a:spLocks noGrp="1"/>
          </p:cNvSpPr>
          <p:nvPr>
            <p:ph type="body" idx="1"/>
          </p:nvPr>
        </p:nvSpPr>
        <p:spPr/>
        <p:txBody>
          <a:bodyPr/>
          <a:p>
            <a:endParaRPr altLang="en-US" dirty="0" lang="zh-CN"/>
          </a:p>
        </p:txBody>
      </p:sp>
      <p:sp>
        <p:nvSpPr>
          <p:cNvPr id="1050884"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50896" name="幻灯片图像占位符 1"/>
          <p:cNvSpPr>
            <a:spLocks noChangeAspect="1" noRot="1" noGrp="1"/>
          </p:cNvSpPr>
          <p:nvPr>
            <p:ph type="sldImg"/>
          </p:nvPr>
        </p:nvSpPr>
        <p:spPr/>
      </p:sp>
      <p:sp>
        <p:nvSpPr>
          <p:cNvPr id="1050897" name="备注占位符 2"/>
          <p:cNvSpPr>
            <a:spLocks noGrp="1"/>
          </p:cNvSpPr>
          <p:nvPr>
            <p:ph type="body" idx="1"/>
          </p:nvPr>
        </p:nvSpPr>
        <p:spPr/>
        <p:txBody>
          <a:bodyPr/>
          <a:p>
            <a:endParaRPr altLang="en-US" dirty="0" lang="zh-CN"/>
          </a:p>
        </p:txBody>
      </p:sp>
      <p:sp>
        <p:nvSpPr>
          <p:cNvPr id="1050898"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50909" name="幻灯片图像占位符 1"/>
          <p:cNvSpPr>
            <a:spLocks noChangeAspect="1" noRot="1" noGrp="1"/>
          </p:cNvSpPr>
          <p:nvPr>
            <p:ph type="sldImg"/>
          </p:nvPr>
        </p:nvSpPr>
        <p:spPr/>
      </p:sp>
      <p:sp>
        <p:nvSpPr>
          <p:cNvPr id="1050910" name="备注占位符 2"/>
          <p:cNvSpPr>
            <a:spLocks noGrp="1"/>
          </p:cNvSpPr>
          <p:nvPr>
            <p:ph type="body" idx="1"/>
          </p:nvPr>
        </p:nvSpPr>
        <p:spPr/>
        <p:txBody>
          <a:bodyPr/>
          <a:p>
            <a:endParaRPr altLang="en-US" dirty="0" lang="zh-CN"/>
          </a:p>
        </p:txBody>
      </p:sp>
      <p:sp>
        <p:nvSpPr>
          <p:cNvPr id="1050911"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50927" name="幻灯片图像占位符 1"/>
          <p:cNvSpPr>
            <a:spLocks noChangeAspect="1" noRot="1" noGrp="1"/>
          </p:cNvSpPr>
          <p:nvPr>
            <p:ph type="sldImg"/>
          </p:nvPr>
        </p:nvSpPr>
        <p:spPr/>
      </p:sp>
      <p:sp>
        <p:nvSpPr>
          <p:cNvPr id="1050928" name="备注占位符 2"/>
          <p:cNvSpPr>
            <a:spLocks noGrp="1"/>
          </p:cNvSpPr>
          <p:nvPr>
            <p:ph type="body" idx="1"/>
          </p:nvPr>
        </p:nvSpPr>
        <p:spPr/>
        <p:txBody>
          <a:bodyPr/>
          <a:p>
            <a:endParaRPr altLang="en-US" dirty="0" lang="zh-CN"/>
          </a:p>
        </p:txBody>
      </p:sp>
      <p:sp>
        <p:nvSpPr>
          <p:cNvPr id="1050929"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50956" name="幻灯片图像占位符 1"/>
          <p:cNvSpPr>
            <a:spLocks noChangeAspect="1" noRot="1" noGrp="1"/>
          </p:cNvSpPr>
          <p:nvPr>
            <p:ph type="sldImg"/>
          </p:nvPr>
        </p:nvSpPr>
        <p:spPr/>
      </p:sp>
      <p:sp>
        <p:nvSpPr>
          <p:cNvPr id="1050957" name="备注占位符 2"/>
          <p:cNvSpPr>
            <a:spLocks noGrp="1"/>
          </p:cNvSpPr>
          <p:nvPr>
            <p:ph type="body" idx="1"/>
          </p:nvPr>
        </p:nvSpPr>
        <p:spPr/>
        <p:txBody>
          <a:bodyPr/>
          <a:p>
            <a:endParaRPr altLang="en-US" dirty="0" lang="zh-CN"/>
          </a:p>
        </p:txBody>
      </p:sp>
      <p:sp>
        <p:nvSpPr>
          <p:cNvPr id="1050958"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50981" name="幻灯片图像占位符 1"/>
          <p:cNvSpPr>
            <a:spLocks noChangeAspect="1" noRot="1" noGrp="1"/>
          </p:cNvSpPr>
          <p:nvPr>
            <p:ph type="sldImg"/>
          </p:nvPr>
        </p:nvSpPr>
        <p:spPr/>
      </p:sp>
      <p:sp>
        <p:nvSpPr>
          <p:cNvPr id="1050982" name="备注占位符 2"/>
          <p:cNvSpPr>
            <a:spLocks noGrp="1"/>
          </p:cNvSpPr>
          <p:nvPr>
            <p:ph type="body" idx="1"/>
          </p:nvPr>
        </p:nvSpPr>
        <p:spPr/>
        <p:txBody>
          <a:bodyPr/>
          <a:p>
            <a:endParaRPr altLang="en-US" dirty="0" lang="zh-CN"/>
          </a:p>
        </p:txBody>
      </p:sp>
      <p:sp>
        <p:nvSpPr>
          <p:cNvPr id="1050983"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50995" name="幻灯片图像占位符 1"/>
          <p:cNvSpPr>
            <a:spLocks noChangeAspect="1" noRot="1" noGrp="1"/>
          </p:cNvSpPr>
          <p:nvPr>
            <p:ph type="sldImg"/>
          </p:nvPr>
        </p:nvSpPr>
        <p:spPr/>
      </p:sp>
      <p:sp>
        <p:nvSpPr>
          <p:cNvPr id="1050996" name="备注占位符 2"/>
          <p:cNvSpPr>
            <a:spLocks noGrp="1"/>
          </p:cNvSpPr>
          <p:nvPr>
            <p:ph type="body" idx="1"/>
          </p:nvPr>
        </p:nvSpPr>
        <p:spPr/>
        <p:txBody>
          <a:bodyPr/>
          <a:p>
            <a:endParaRPr altLang="en-US" dirty="0" lang="zh-CN"/>
          </a:p>
        </p:txBody>
      </p:sp>
      <p:sp>
        <p:nvSpPr>
          <p:cNvPr id="1050997"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594" name=""/>
        <p:cNvGrpSpPr/>
        <p:nvPr/>
      </p:nvGrpSpPr>
      <p:grpSpPr>
        <a:xfrm>
          <a:off x="0" y="0"/>
          <a:ext cx="0" cy="0"/>
          <a:chOff x="0" y="0"/>
          <a:chExt cx="0" cy="0"/>
        </a:xfrm>
      </p:grpSpPr>
      <p:sp>
        <p:nvSpPr>
          <p:cNvPr id="1051004" name="幻灯片图像占位符 1"/>
          <p:cNvSpPr>
            <a:spLocks noChangeAspect="1" noRot="1" noGrp="1"/>
          </p:cNvSpPr>
          <p:nvPr>
            <p:ph type="sldImg"/>
          </p:nvPr>
        </p:nvSpPr>
        <p:spPr/>
      </p:sp>
      <p:sp>
        <p:nvSpPr>
          <p:cNvPr id="1051005" name="备注占位符 2"/>
          <p:cNvSpPr>
            <a:spLocks noGrp="1"/>
          </p:cNvSpPr>
          <p:nvPr>
            <p:ph type="body" idx="1"/>
          </p:nvPr>
        </p:nvSpPr>
        <p:spPr/>
        <p:txBody>
          <a:bodyPr/>
          <a:p>
            <a:endParaRPr altLang="en-US" dirty="0" lang="zh-CN"/>
          </a:p>
        </p:txBody>
      </p:sp>
      <p:sp>
        <p:nvSpPr>
          <p:cNvPr id="1051006"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599" name=""/>
        <p:cNvGrpSpPr/>
        <p:nvPr/>
      </p:nvGrpSpPr>
      <p:grpSpPr>
        <a:xfrm>
          <a:off x="0" y="0"/>
          <a:ext cx="0" cy="0"/>
          <a:chOff x="0" y="0"/>
          <a:chExt cx="0" cy="0"/>
        </a:xfrm>
      </p:grpSpPr>
      <p:sp>
        <p:nvSpPr>
          <p:cNvPr id="1051022" name="幻灯片图像占位符 1"/>
          <p:cNvSpPr>
            <a:spLocks noChangeAspect="1" noRot="1" noGrp="1"/>
          </p:cNvSpPr>
          <p:nvPr>
            <p:ph type="sldImg"/>
          </p:nvPr>
        </p:nvSpPr>
        <p:spPr/>
      </p:sp>
      <p:sp>
        <p:nvSpPr>
          <p:cNvPr id="1051023" name="备注占位符 2"/>
          <p:cNvSpPr>
            <a:spLocks noGrp="1"/>
          </p:cNvSpPr>
          <p:nvPr>
            <p:ph type="body" idx="1"/>
          </p:nvPr>
        </p:nvSpPr>
        <p:spPr/>
        <p:txBody>
          <a:bodyPr/>
          <a:p>
            <a:endParaRPr altLang="en-US" dirty="0" lang="zh-CN"/>
          </a:p>
        </p:txBody>
      </p:sp>
      <p:sp>
        <p:nvSpPr>
          <p:cNvPr id="1051024"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968" name="幻灯片图像占位符 1"/>
          <p:cNvSpPr>
            <a:spLocks noChangeAspect="1" noRot="1" noGrp="1"/>
          </p:cNvSpPr>
          <p:nvPr>
            <p:ph type="sldImg"/>
          </p:nvPr>
        </p:nvSpPr>
        <p:spPr/>
      </p:sp>
      <p:sp>
        <p:nvSpPr>
          <p:cNvPr id="1048969" name="备注占位符 2"/>
          <p:cNvSpPr>
            <a:spLocks noGrp="1"/>
          </p:cNvSpPr>
          <p:nvPr>
            <p:ph type="body" idx="1"/>
          </p:nvPr>
        </p:nvSpPr>
        <p:spPr/>
        <p:txBody>
          <a:bodyPr/>
          <a:p>
            <a:endParaRPr altLang="en-US" dirty="0" lang="zh-CN"/>
          </a:p>
        </p:txBody>
      </p:sp>
      <p:sp>
        <p:nvSpPr>
          <p:cNvPr id="1048970"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51040" name="幻灯片图像占位符 1"/>
          <p:cNvSpPr>
            <a:spLocks noChangeAspect="1" noRot="1" noGrp="1"/>
          </p:cNvSpPr>
          <p:nvPr>
            <p:ph type="sldImg"/>
          </p:nvPr>
        </p:nvSpPr>
        <p:spPr/>
      </p:sp>
      <p:sp>
        <p:nvSpPr>
          <p:cNvPr id="1051041" name="备注占位符 2"/>
          <p:cNvSpPr>
            <a:spLocks noGrp="1"/>
          </p:cNvSpPr>
          <p:nvPr>
            <p:ph type="body" idx="1"/>
          </p:nvPr>
        </p:nvSpPr>
        <p:spPr/>
        <p:txBody>
          <a:bodyPr/>
          <a:p>
            <a:endParaRPr altLang="en-US" dirty="0" lang="zh-CN"/>
          </a:p>
        </p:txBody>
      </p:sp>
      <p:sp>
        <p:nvSpPr>
          <p:cNvPr id="1051042"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51054" name="幻灯片图像占位符 1"/>
          <p:cNvSpPr>
            <a:spLocks noChangeAspect="1" noRot="1" noGrp="1"/>
          </p:cNvSpPr>
          <p:nvPr>
            <p:ph type="sldImg"/>
          </p:nvPr>
        </p:nvSpPr>
        <p:spPr/>
      </p:sp>
      <p:sp>
        <p:nvSpPr>
          <p:cNvPr id="1051055" name="备注占位符 2"/>
          <p:cNvSpPr>
            <a:spLocks noGrp="1"/>
          </p:cNvSpPr>
          <p:nvPr>
            <p:ph type="body" idx="1"/>
          </p:nvPr>
        </p:nvSpPr>
        <p:spPr/>
        <p:txBody>
          <a:bodyPr/>
          <a:p>
            <a:endParaRPr altLang="en-US" dirty="0" lang="zh-CN"/>
          </a:p>
        </p:txBody>
      </p:sp>
      <p:sp>
        <p:nvSpPr>
          <p:cNvPr id="1051056"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620" name=""/>
        <p:cNvGrpSpPr/>
        <p:nvPr/>
      </p:nvGrpSpPr>
      <p:grpSpPr>
        <a:xfrm>
          <a:off x="0" y="0"/>
          <a:ext cx="0" cy="0"/>
          <a:chOff x="0" y="0"/>
          <a:chExt cx="0" cy="0"/>
        </a:xfrm>
      </p:grpSpPr>
      <p:sp>
        <p:nvSpPr>
          <p:cNvPr id="1051115" name="幻灯片图像占位符 1"/>
          <p:cNvSpPr>
            <a:spLocks noChangeAspect="1" noRot="1" noGrp="1"/>
          </p:cNvSpPr>
          <p:nvPr>
            <p:ph type="sldImg"/>
          </p:nvPr>
        </p:nvSpPr>
        <p:spPr/>
      </p:sp>
      <p:sp>
        <p:nvSpPr>
          <p:cNvPr id="1051116" name="备注占位符 2"/>
          <p:cNvSpPr>
            <a:spLocks noGrp="1"/>
          </p:cNvSpPr>
          <p:nvPr>
            <p:ph type="body" idx="1"/>
          </p:nvPr>
        </p:nvSpPr>
        <p:spPr/>
        <p:txBody>
          <a:bodyPr/>
          <a:p>
            <a:endParaRPr altLang="en-US" dirty="0" lang="zh-CN"/>
          </a:p>
        </p:txBody>
      </p:sp>
      <p:sp>
        <p:nvSpPr>
          <p:cNvPr id="1051117"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70" name="幻灯片图像占位符 1"/>
          <p:cNvSpPr>
            <a:spLocks noChangeAspect="1" noRot="1" noGrp="1"/>
          </p:cNvSpPr>
          <p:nvPr>
            <p:ph type="sldImg"/>
          </p:nvPr>
        </p:nvSpPr>
        <p:spPr/>
      </p:sp>
      <p:sp>
        <p:nvSpPr>
          <p:cNvPr id="1048671" name="备注占位符 2"/>
          <p:cNvSpPr>
            <a:spLocks noGrp="1"/>
          </p:cNvSpPr>
          <p:nvPr>
            <p:ph type="body" idx="1"/>
          </p:nvPr>
        </p:nvSpPr>
        <p:spPr/>
        <p:txBody>
          <a:bodyPr/>
          <a:p>
            <a:endParaRPr altLang="en-US" dirty="0" lang="zh-CN"/>
          </a:p>
        </p:txBody>
      </p:sp>
      <p:sp>
        <p:nvSpPr>
          <p:cNvPr id="1048672"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6" name="幻灯片图像占位符 1"/>
          <p:cNvSpPr>
            <a:spLocks noChangeAspect="1" noRot="1" noGrp="1"/>
          </p:cNvSpPr>
          <p:nvPr>
            <p:ph type="sldImg"/>
          </p:nvPr>
        </p:nvSpPr>
        <p:spPr/>
      </p:sp>
      <p:sp>
        <p:nvSpPr>
          <p:cNvPr id="1048657" name="备注占位符 2"/>
          <p:cNvSpPr>
            <a:spLocks noGrp="1"/>
          </p:cNvSpPr>
          <p:nvPr>
            <p:ph type="body" idx="1"/>
          </p:nvPr>
        </p:nvSpPr>
        <p:spPr/>
        <p:txBody>
          <a:bodyPr/>
          <a:p>
            <a:endParaRPr altLang="en-US" dirty="0" lang="zh-CN"/>
          </a:p>
        </p:txBody>
      </p:sp>
      <p:sp>
        <p:nvSpPr>
          <p:cNvPr id="1048658"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7" name="幻灯片图像占位符 1"/>
          <p:cNvSpPr>
            <a:spLocks noChangeAspect="1" noRot="1" noGrp="1"/>
          </p:cNvSpPr>
          <p:nvPr>
            <p:ph type="sldImg"/>
          </p:nvPr>
        </p:nvSpPr>
        <p:spPr/>
      </p:sp>
      <p:sp>
        <p:nvSpPr>
          <p:cNvPr id="1048638" name="备注占位符 2"/>
          <p:cNvSpPr>
            <a:spLocks noGrp="1"/>
          </p:cNvSpPr>
          <p:nvPr>
            <p:ph type="body" idx="1"/>
          </p:nvPr>
        </p:nvSpPr>
        <p:spPr/>
        <p:txBody>
          <a:bodyPr/>
          <a:p>
            <a:endParaRPr altLang="en-US" dirty="0" lang="zh-CN"/>
          </a:p>
        </p:txBody>
      </p:sp>
      <p:sp>
        <p:nvSpPr>
          <p:cNvPr id="1048639"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3" name="幻灯片图像占位符 1"/>
          <p:cNvSpPr>
            <a:spLocks noChangeAspect="1" noRot="1" noGrp="1"/>
          </p:cNvSpPr>
          <p:nvPr>
            <p:ph type="sldImg"/>
          </p:nvPr>
        </p:nvSpPr>
        <p:spPr/>
      </p:sp>
      <p:sp>
        <p:nvSpPr>
          <p:cNvPr id="1048604" name="备注占位符 2"/>
          <p:cNvSpPr>
            <a:spLocks noGrp="1"/>
          </p:cNvSpPr>
          <p:nvPr>
            <p:ph type="body" idx="1"/>
          </p:nvPr>
        </p:nvSpPr>
        <p:spPr/>
        <p:txBody>
          <a:bodyPr/>
          <a:p>
            <a:endParaRPr altLang="en-US" dirty="0" lang="zh-CN"/>
          </a:p>
        </p:txBody>
      </p:sp>
      <p:sp>
        <p:nvSpPr>
          <p:cNvPr id="1048605"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9" name="幻灯片图像占位符 1"/>
          <p:cNvSpPr>
            <a:spLocks noChangeAspect="1" noRot="1" noGrp="1"/>
          </p:cNvSpPr>
          <p:nvPr>
            <p:ph type="sldImg"/>
          </p:nvPr>
        </p:nvSpPr>
        <p:spPr/>
      </p:sp>
      <p:sp>
        <p:nvSpPr>
          <p:cNvPr id="1048620" name="备注占位符 2"/>
          <p:cNvSpPr>
            <a:spLocks noGrp="1"/>
          </p:cNvSpPr>
          <p:nvPr>
            <p:ph type="body" idx="1"/>
          </p:nvPr>
        </p:nvSpPr>
        <p:spPr/>
        <p:txBody>
          <a:bodyPr/>
          <a:p>
            <a:endParaRPr altLang="en-US" dirty="0" lang="zh-CN"/>
          </a:p>
        </p:txBody>
      </p:sp>
      <p:sp>
        <p:nvSpPr>
          <p:cNvPr id="1048621"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2" name="幻灯片图像占位符 1"/>
          <p:cNvSpPr>
            <a:spLocks noChangeAspect="1" noRot="1" noGrp="1"/>
          </p:cNvSpPr>
          <p:nvPr>
            <p:ph type="sldImg"/>
          </p:nvPr>
        </p:nvSpPr>
        <p:spPr/>
      </p:sp>
      <p:sp>
        <p:nvSpPr>
          <p:cNvPr id="1048643" name="备注占位符 2"/>
          <p:cNvSpPr>
            <a:spLocks noGrp="1"/>
          </p:cNvSpPr>
          <p:nvPr>
            <p:ph type="body" idx="1"/>
          </p:nvPr>
        </p:nvSpPr>
        <p:spPr/>
        <p:txBody>
          <a:bodyPr/>
          <a:p>
            <a:endParaRPr altLang="en-US" dirty="0" lang="zh-CN"/>
          </a:p>
        </p:txBody>
      </p:sp>
      <p:sp>
        <p:nvSpPr>
          <p:cNvPr id="1048644"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9133" name="幻灯片图像占位符 1"/>
          <p:cNvSpPr>
            <a:spLocks noChangeAspect="1" noRot="1" noGrp="1"/>
          </p:cNvSpPr>
          <p:nvPr>
            <p:ph type="sldImg"/>
          </p:nvPr>
        </p:nvSpPr>
        <p:spPr/>
      </p:sp>
      <p:sp>
        <p:nvSpPr>
          <p:cNvPr id="1049134" name="备注占位符 2"/>
          <p:cNvSpPr>
            <a:spLocks noGrp="1"/>
          </p:cNvSpPr>
          <p:nvPr>
            <p:ph type="body" idx="1"/>
          </p:nvPr>
        </p:nvSpPr>
        <p:spPr/>
        <p:txBody>
          <a:bodyPr/>
          <a:p>
            <a:endParaRPr altLang="en-US" dirty="0" lang="zh-CN"/>
          </a:p>
        </p:txBody>
      </p:sp>
      <p:sp>
        <p:nvSpPr>
          <p:cNvPr id="1049135"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9271" name="幻灯片图像占位符 1"/>
          <p:cNvSpPr>
            <a:spLocks noChangeAspect="1" noRot="1" noGrp="1"/>
          </p:cNvSpPr>
          <p:nvPr>
            <p:ph type="sldImg"/>
          </p:nvPr>
        </p:nvSpPr>
        <p:spPr/>
      </p:sp>
      <p:sp>
        <p:nvSpPr>
          <p:cNvPr id="1049272" name="备注占位符 2"/>
          <p:cNvSpPr>
            <a:spLocks noGrp="1"/>
          </p:cNvSpPr>
          <p:nvPr>
            <p:ph type="body" idx="1"/>
          </p:nvPr>
        </p:nvSpPr>
        <p:spPr/>
        <p:txBody>
          <a:bodyPr/>
          <a:p>
            <a:endParaRPr altLang="en-US" dirty="0" lang="zh-CN"/>
          </a:p>
        </p:txBody>
      </p:sp>
      <p:sp>
        <p:nvSpPr>
          <p:cNvPr id="1049273"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9381" name="幻灯片图像占位符 1"/>
          <p:cNvSpPr>
            <a:spLocks noChangeAspect="1" noRot="1" noGrp="1"/>
          </p:cNvSpPr>
          <p:nvPr>
            <p:ph type="sldImg"/>
          </p:nvPr>
        </p:nvSpPr>
        <p:spPr/>
      </p:sp>
      <p:sp>
        <p:nvSpPr>
          <p:cNvPr id="1049382" name="备注占位符 2"/>
          <p:cNvSpPr>
            <a:spLocks noGrp="1"/>
          </p:cNvSpPr>
          <p:nvPr>
            <p:ph type="body" idx="1"/>
          </p:nvPr>
        </p:nvSpPr>
        <p:spPr/>
        <p:txBody>
          <a:bodyPr/>
          <a:p>
            <a:endParaRPr altLang="en-US" dirty="0" lang="zh-CN"/>
          </a:p>
        </p:txBody>
      </p:sp>
      <p:sp>
        <p:nvSpPr>
          <p:cNvPr id="1049383"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9536" name="幻灯片图像占位符 1"/>
          <p:cNvSpPr>
            <a:spLocks noChangeAspect="1" noRot="1" noGrp="1"/>
          </p:cNvSpPr>
          <p:nvPr>
            <p:ph type="sldImg"/>
          </p:nvPr>
        </p:nvSpPr>
        <p:spPr/>
      </p:sp>
      <p:sp>
        <p:nvSpPr>
          <p:cNvPr id="1049537" name="备注占位符 2"/>
          <p:cNvSpPr>
            <a:spLocks noGrp="1"/>
          </p:cNvSpPr>
          <p:nvPr>
            <p:ph type="body" idx="1"/>
          </p:nvPr>
        </p:nvSpPr>
        <p:spPr/>
        <p:txBody>
          <a:bodyPr/>
          <a:p>
            <a:endParaRPr altLang="en-US" dirty="0" lang="zh-CN"/>
          </a:p>
        </p:txBody>
      </p:sp>
      <p:sp>
        <p:nvSpPr>
          <p:cNvPr id="1049538"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9633" name="幻灯片图像占位符 1"/>
          <p:cNvSpPr>
            <a:spLocks noChangeAspect="1" noRot="1" noGrp="1"/>
          </p:cNvSpPr>
          <p:nvPr>
            <p:ph type="sldImg"/>
          </p:nvPr>
        </p:nvSpPr>
        <p:spPr/>
      </p:sp>
      <p:sp>
        <p:nvSpPr>
          <p:cNvPr id="1049634" name="备注占位符 2"/>
          <p:cNvSpPr>
            <a:spLocks noGrp="1"/>
          </p:cNvSpPr>
          <p:nvPr>
            <p:ph type="body" idx="1"/>
          </p:nvPr>
        </p:nvSpPr>
        <p:spPr/>
        <p:txBody>
          <a:bodyPr/>
          <a:p>
            <a:endParaRPr altLang="en-US" dirty="0" lang="zh-CN"/>
          </a:p>
        </p:txBody>
      </p:sp>
      <p:sp>
        <p:nvSpPr>
          <p:cNvPr id="1049635"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2"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25" name=""/>
        <p:cNvGrpSpPr/>
        <p:nvPr/>
      </p:nvGrpSpPr>
      <p:grpSpPr>
        <a:xfrm>
          <a:off x="0" y="0"/>
          <a:ext cx="0" cy="0"/>
          <a:chOff x="0" y="0"/>
          <a:chExt cx="0" cy="0"/>
        </a:xfrm>
      </p:grpSpPr>
      <p:sp>
        <p:nvSpPr>
          <p:cNvPr id="1051138" name="Title 1"/>
          <p:cNvSpPr>
            <a:spLocks noGrp="1"/>
          </p:cNvSpPr>
          <p:nvPr>
            <p:ph type="title"/>
          </p:nvPr>
        </p:nvSpPr>
        <p:spPr/>
        <p:txBody>
          <a:bodyPr/>
          <a:p>
            <a:r>
              <a:rPr altLang="en-US" lang="zh-CN" smtClean="0"/>
              <a:t>单击此处编辑母版标题样式</a:t>
            </a:r>
            <a:endParaRPr dirty="0" lang="en-US"/>
          </a:p>
        </p:txBody>
      </p:sp>
      <p:sp>
        <p:nvSpPr>
          <p:cNvPr id="1051139"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40" name="Date Placeholder 3"/>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41" name="Footer Placeholder 4"/>
          <p:cNvSpPr>
            <a:spLocks noGrp="1"/>
          </p:cNvSpPr>
          <p:nvPr>
            <p:ph type="ftr" sz="quarter" idx="11"/>
          </p:nvPr>
        </p:nvSpPr>
        <p:spPr/>
        <p:txBody>
          <a:bodyPr/>
          <a:p>
            <a:endParaRPr altLang="en-US" lang="zh-CN"/>
          </a:p>
        </p:txBody>
      </p:sp>
      <p:sp>
        <p:nvSpPr>
          <p:cNvPr id="1051142"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622" name=""/>
        <p:cNvGrpSpPr/>
        <p:nvPr/>
      </p:nvGrpSpPr>
      <p:grpSpPr>
        <a:xfrm>
          <a:off x="0" y="0"/>
          <a:ext cx="0" cy="0"/>
          <a:chOff x="0" y="0"/>
          <a:chExt cx="0" cy="0"/>
        </a:xfrm>
      </p:grpSpPr>
      <p:sp>
        <p:nvSpPr>
          <p:cNvPr id="1051122"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1123"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24" name="Date Placeholder 3"/>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25" name="Footer Placeholder 4"/>
          <p:cNvSpPr>
            <a:spLocks noGrp="1"/>
          </p:cNvSpPr>
          <p:nvPr>
            <p:ph type="ftr" sz="quarter" idx="11"/>
          </p:nvPr>
        </p:nvSpPr>
        <p:spPr/>
        <p:txBody>
          <a:bodyPr/>
          <a:p>
            <a:endParaRPr altLang="en-US" lang="zh-CN"/>
          </a:p>
        </p:txBody>
      </p:sp>
      <p:sp>
        <p:nvSpPr>
          <p:cNvPr id="1051126"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23" name=""/>
        <p:cNvGrpSpPr/>
        <p:nvPr/>
      </p:nvGrpSpPr>
      <p:grpSpPr>
        <a:xfrm>
          <a:off x="0" y="0"/>
          <a:ext cx="0" cy="0"/>
          <a:chOff x="0" y="0"/>
          <a:chExt cx="0" cy="0"/>
        </a:xfrm>
      </p:grpSpPr>
      <p:sp>
        <p:nvSpPr>
          <p:cNvPr id="1051127" name="Title 1"/>
          <p:cNvSpPr>
            <a:spLocks noGrp="1"/>
          </p:cNvSpPr>
          <p:nvPr>
            <p:ph type="title"/>
          </p:nvPr>
        </p:nvSpPr>
        <p:spPr/>
        <p:txBody>
          <a:bodyPr/>
          <a:p>
            <a:r>
              <a:rPr altLang="en-US" lang="zh-CN" smtClean="0"/>
              <a:t>单击此处编辑母版标题样式</a:t>
            </a:r>
            <a:endParaRPr dirty="0" lang="en-US"/>
          </a:p>
        </p:txBody>
      </p:sp>
      <p:sp>
        <p:nvSpPr>
          <p:cNvPr id="1051128"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29" name="Date Placeholder 3"/>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30" name="Footer Placeholder 4"/>
          <p:cNvSpPr>
            <a:spLocks noGrp="1"/>
          </p:cNvSpPr>
          <p:nvPr>
            <p:ph type="ftr" sz="quarter" idx="11"/>
          </p:nvPr>
        </p:nvSpPr>
        <p:spPr/>
        <p:txBody>
          <a:bodyPr/>
          <a:p>
            <a:endParaRPr altLang="en-US" lang="zh-CN"/>
          </a:p>
        </p:txBody>
      </p:sp>
      <p:sp>
        <p:nvSpPr>
          <p:cNvPr id="1051131"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26" name=""/>
        <p:cNvGrpSpPr/>
        <p:nvPr/>
      </p:nvGrpSpPr>
      <p:grpSpPr>
        <a:xfrm>
          <a:off x="0" y="0"/>
          <a:ext cx="0" cy="0"/>
          <a:chOff x="0" y="0"/>
          <a:chExt cx="0" cy="0"/>
        </a:xfrm>
      </p:grpSpPr>
      <p:sp>
        <p:nvSpPr>
          <p:cNvPr id="1051143"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114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1145" name="Date Placeholder 3"/>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46" name="Footer Placeholder 4"/>
          <p:cNvSpPr>
            <a:spLocks noGrp="1"/>
          </p:cNvSpPr>
          <p:nvPr>
            <p:ph type="ftr" sz="quarter" idx="11"/>
          </p:nvPr>
        </p:nvSpPr>
        <p:spPr/>
        <p:txBody>
          <a:bodyPr/>
          <a:p>
            <a:endParaRPr altLang="en-US" lang="zh-CN"/>
          </a:p>
        </p:txBody>
      </p:sp>
      <p:sp>
        <p:nvSpPr>
          <p:cNvPr id="1051147"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27" name=""/>
        <p:cNvGrpSpPr/>
        <p:nvPr/>
      </p:nvGrpSpPr>
      <p:grpSpPr>
        <a:xfrm>
          <a:off x="0" y="0"/>
          <a:ext cx="0" cy="0"/>
          <a:chOff x="0" y="0"/>
          <a:chExt cx="0" cy="0"/>
        </a:xfrm>
      </p:grpSpPr>
      <p:sp>
        <p:nvSpPr>
          <p:cNvPr id="1051148" name="Title 1"/>
          <p:cNvSpPr>
            <a:spLocks noGrp="1"/>
          </p:cNvSpPr>
          <p:nvPr>
            <p:ph type="title"/>
          </p:nvPr>
        </p:nvSpPr>
        <p:spPr/>
        <p:txBody>
          <a:bodyPr/>
          <a:p>
            <a:r>
              <a:rPr altLang="en-US" lang="zh-CN" smtClean="0"/>
              <a:t>单击此处编辑母版标题样式</a:t>
            </a:r>
            <a:endParaRPr dirty="0" lang="en-US"/>
          </a:p>
        </p:txBody>
      </p:sp>
      <p:sp>
        <p:nvSpPr>
          <p:cNvPr id="1051149"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50"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51" name="Date Placeholder 4"/>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52" name="Footer Placeholder 5"/>
          <p:cNvSpPr>
            <a:spLocks noGrp="1"/>
          </p:cNvSpPr>
          <p:nvPr>
            <p:ph type="ftr" sz="quarter" idx="11"/>
          </p:nvPr>
        </p:nvSpPr>
        <p:spPr/>
        <p:txBody>
          <a:bodyPr/>
          <a:p>
            <a:endParaRPr altLang="en-US" lang="zh-CN"/>
          </a:p>
        </p:txBody>
      </p:sp>
      <p:sp>
        <p:nvSpPr>
          <p:cNvPr id="1051153"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28" name=""/>
        <p:cNvGrpSpPr/>
        <p:nvPr/>
      </p:nvGrpSpPr>
      <p:grpSpPr>
        <a:xfrm>
          <a:off x="0" y="0"/>
          <a:ext cx="0" cy="0"/>
          <a:chOff x="0" y="0"/>
          <a:chExt cx="0" cy="0"/>
        </a:xfrm>
      </p:grpSpPr>
      <p:sp>
        <p:nvSpPr>
          <p:cNvPr id="1051154"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115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156"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5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158"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59" name="Date Placeholder 6"/>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60" name="Footer Placeholder 7"/>
          <p:cNvSpPr>
            <a:spLocks noGrp="1"/>
          </p:cNvSpPr>
          <p:nvPr>
            <p:ph type="ftr" sz="quarter" idx="11"/>
          </p:nvPr>
        </p:nvSpPr>
        <p:spPr/>
        <p:txBody>
          <a:bodyPr/>
          <a:p>
            <a:endParaRPr altLang="en-US" lang="zh-CN"/>
          </a:p>
        </p:txBody>
      </p:sp>
      <p:sp>
        <p:nvSpPr>
          <p:cNvPr id="1051161"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21" name=""/>
        <p:cNvGrpSpPr/>
        <p:nvPr/>
      </p:nvGrpSpPr>
      <p:grpSpPr>
        <a:xfrm>
          <a:off x="0" y="0"/>
          <a:ext cx="0" cy="0"/>
          <a:chOff x="0" y="0"/>
          <a:chExt cx="0" cy="0"/>
        </a:xfrm>
      </p:grpSpPr>
      <p:sp>
        <p:nvSpPr>
          <p:cNvPr id="1051118" name="Title 1"/>
          <p:cNvSpPr>
            <a:spLocks noGrp="1"/>
          </p:cNvSpPr>
          <p:nvPr>
            <p:ph type="title"/>
          </p:nvPr>
        </p:nvSpPr>
        <p:spPr/>
        <p:txBody>
          <a:bodyPr/>
          <a:p>
            <a:r>
              <a:rPr altLang="en-US" lang="zh-CN" smtClean="0"/>
              <a:t>单击此处编辑母版标题样式</a:t>
            </a:r>
            <a:endParaRPr dirty="0" lang="en-US"/>
          </a:p>
        </p:txBody>
      </p:sp>
      <p:sp>
        <p:nvSpPr>
          <p:cNvPr id="1051119" name="Date Placeholder 2"/>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20" name="Footer Placeholder 3"/>
          <p:cNvSpPr>
            <a:spLocks noGrp="1"/>
          </p:cNvSpPr>
          <p:nvPr>
            <p:ph type="ftr" sz="quarter" idx="11"/>
          </p:nvPr>
        </p:nvSpPr>
        <p:spPr/>
        <p:txBody>
          <a:bodyPr/>
          <a:p>
            <a:endParaRPr altLang="en-US" lang="zh-CN"/>
          </a:p>
        </p:txBody>
      </p:sp>
      <p:sp>
        <p:nvSpPr>
          <p:cNvPr id="1051121"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29" name=""/>
        <p:cNvGrpSpPr/>
        <p:nvPr/>
      </p:nvGrpSpPr>
      <p:grpSpPr>
        <a:xfrm>
          <a:off x="0" y="0"/>
          <a:ext cx="0" cy="0"/>
          <a:chOff x="0" y="0"/>
          <a:chExt cx="0" cy="0"/>
        </a:xfrm>
      </p:grpSpPr>
      <p:sp>
        <p:nvSpPr>
          <p:cNvPr id="1051162" name="Date Placeholder 1"/>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63" name="Footer Placeholder 2"/>
          <p:cNvSpPr>
            <a:spLocks noGrp="1"/>
          </p:cNvSpPr>
          <p:nvPr>
            <p:ph type="ftr" sz="quarter" idx="11"/>
          </p:nvPr>
        </p:nvSpPr>
        <p:spPr/>
        <p:txBody>
          <a:bodyPr/>
          <a:p>
            <a:endParaRPr altLang="en-US" lang="zh-CN"/>
          </a:p>
        </p:txBody>
      </p:sp>
      <p:sp>
        <p:nvSpPr>
          <p:cNvPr id="1051164"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30" name=""/>
        <p:cNvGrpSpPr/>
        <p:nvPr/>
      </p:nvGrpSpPr>
      <p:grpSpPr>
        <a:xfrm>
          <a:off x="0" y="0"/>
          <a:ext cx="0" cy="0"/>
          <a:chOff x="0" y="0"/>
          <a:chExt cx="0" cy="0"/>
        </a:xfrm>
      </p:grpSpPr>
      <p:sp>
        <p:nvSpPr>
          <p:cNvPr id="1051165"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16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6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168" name="Date Placeholder 4"/>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69" name="Footer Placeholder 5"/>
          <p:cNvSpPr>
            <a:spLocks noGrp="1"/>
          </p:cNvSpPr>
          <p:nvPr>
            <p:ph type="ftr" sz="quarter" idx="11"/>
          </p:nvPr>
        </p:nvSpPr>
        <p:spPr/>
        <p:txBody>
          <a:bodyPr/>
          <a:p>
            <a:endParaRPr altLang="en-US" lang="zh-CN"/>
          </a:p>
        </p:txBody>
      </p:sp>
      <p:sp>
        <p:nvSpPr>
          <p:cNvPr id="1051170"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24" name=""/>
        <p:cNvGrpSpPr/>
        <p:nvPr/>
      </p:nvGrpSpPr>
      <p:grpSpPr>
        <a:xfrm>
          <a:off x="0" y="0"/>
          <a:ext cx="0" cy="0"/>
          <a:chOff x="0" y="0"/>
          <a:chExt cx="0" cy="0"/>
        </a:xfrm>
      </p:grpSpPr>
      <p:sp>
        <p:nvSpPr>
          <p:cNvPr id="1051132"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13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113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135" name="Date Placeholder 4"/>
          <p:cNvSpPr>
            <a:spLocks noGrp="1"/>
          </p:cNvSpPr>
          <p:nvPr>
            <p:ph type="dt" sz="half" idx="10"/>
          </p:nvPr>
        </p:nvSpPr>
        <p:spPr/>
        <p:txBody>
          <a:bodyPr/>
          <a:p>
            <a:fld id="{D997B5FA-0921-464F-AAE1-844C04324D75}" type="datetimeFigureOut">
              <a:rPr altLang="en-US" lang="zh-CN" smtClean="0"/>
              <a:t>2019/11/18</a:t>
            </a:fld>
            <a:endParaRPr altLang="en-US" lang="zh-CN"/>
          </a:p>
        </p:txBody>
      </p:sp>
      <p:sp>
        <p:nvSpPr>
          <p:cNvPr id="1051136" name="Footer Placeholder 5"/>
          <p:cNvSpPr>
            <a:spLocks noGrp="1"/>
          </p:cNvSpPr>
          <p:nvPr>
            <p:ph type="ftr" sz="quarter" idx="11"/>
          </p:nvPr>
        </p:nvSpPr>
        <p:spPr/>
        <p:txBody>
          <a:bodyPr/>
          <a:p>
            <a:endParaRPr altLang="en-US" lang="zh-CN"/>
          </a:p>
        </p:txBody>
      </p:sp>
      <p:sp>
        <p:nvSpPr>
          <p:cNvPr id="105113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2019/11/18</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7.png"/><Relationship Id="rId2" Type="http://schemas.openxmlformats.org/officeDocument/2006/relationships/image" Target="../media/image148.png"/><Relationship Id="rId3" Type="http://schemas.openxmlformats.org/officeDocument/2006/relationships/image" Target="../media/image91.png"/><Relationship Id="rId4" Type="http://schemas.openxmlformats.org/officeDocument/2006/relationships/image" Target="../media/image149.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150.png"/><Relationship Id="rId10" Type="http://schemas.openxmlformats.org/officeDocument/2006/relationships/image" Target="../media/image151.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52.png"/><Relationship Id="rId15" Type="http://schemas.openxmlformats.org/officeDocument/2006/relationships/image" Target="../media/image153.png"/><Relationship Id="rId16" Type="http://schemas.openxmlformats.org/officeDocument/2006/relationships/image" Target="../media/image154.png"/><Relationship Id="rId17" Type="http://schemas.openxmlformats.org/officeDocument/2006/relationships/image" Target="../media/image155.png"/><Relationship Id="rId18" Type="http://schemas.openxmlformats.org/officeDocument/2006/relationships/image" Target="../media/image156.png"/><Relationship Id="rId19" Type="http://schemas.openxmlformats.org/officeDocument/2006/relationships/image" Target="../media/image157.png"/><Relationship Id="rId20" Type="http://schemas.openxmlformats.org/officeDocument/2006/relationships/image" Target="../media/image158.png"/><Relationship Id="rId21" Type="http://schemas.openxmlformats.org/officeDocument/2006/relationships/image" Target="../media/image159.png"/><Relationship Id="rId22" Type="http://schemas.openxmlformats.org/officeDocument/2006/relationships/image" Target="../media/image160.png"/><Relationship Id="rId23" Type="http://schemas.openxmlformats.org/officeDocument/2006/relationships/image" Target="../media/image161.png"/><Relationship Id="rId24" Type="http://schemas.openxmlformats.org/officeDocument/2006/relationships/image" Target="../media/image162.png"/><Relationship Id="rId25" Type="http://schemas.openxmlformats.org/officeDocument/2006/relationships/image" Target="../media/image163.png"/><Relationship Id="rId26" Type="http://schemas.openxmlformats.org/officeDocument/2006/relationships/slideLayout" Target="../slideLayouts/slideLayout1.xml"/><Relationship Id="rId2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64.png"/><Relationship Id="rId2" Type="http://schemas.openxmlformats.org/officeDocument/2006/relationships/image" Target="../media/image165.png"/><Relationship Id="rId3" Type="http://schemas.openxmlformats.org/officeDocument/2006/relationships/image" Target="../media/image91.png"/><Relationship Id="rId4" Type="http://schemas.openxmlformats.org/officeDocument/2006/relationships/image" Target="../media/image166.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167.png"/><Relationship Id="rId10" Type="http://schemas.openxmlformats.org/officeDocument/2006/relationships/image" Target="../media/image168.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69.png"/><Relationship Id="rId15" Type="http://schemas.openxmlformats.org/officeDocument/2006/relationships/image" Target="../media/image170.png"/><Relationship Id="rId16" Type="http://schemas.openxmlformats.org/officeDocument/2006/relationships/image" Target="../media/image171.png"/><Relationship Id="rId17" Type="http://schemas.openxmlformats.org/officeDocument/2006/relationships/image" Target="../media/image172.png"/><Relationship Id="rId18" Type="http://schemas.openxmlformats.org/officeDocument/2006/relationships/image" Target="../media/image173.png"/><Relationship Id="rId19" Type="http://schemas.openxmlformats.org/officeDocument/2006/relationships/image" Target="../media/image174.png"/><Relationship Id="rId20" Type="http://schemas.openxmlformats.org/officeDocument/2006/relationships/image" Target="../media/image175.png"/><Relationship Id="rId21" Type="http://schemas.openxmlformats.org/officeDocument/2006/relationships/image" Target="../media/image176.png"/><Relationship Id="rId22" Type="http://schemas.openxmlformats.org/officeDocument/2006/relationships/image" Target="../media/image177.png"/><Relationship Id="rId23" Type="http://schemas.openxmlformats.org/officeDocument/2006/relationships/image" Target="../media/image178.png"/><Relationship Id="rId24" Type="http://schemas.openxmlformats.org/officeDocument/2006/relationships/image" Target="../media/image179.png"/><Relationship Id="rId25" Type="http://schemas.openxmlformats.org/officeDocument/2006/relationships/image" Target="../media/image180.png"/><Relationship Id="rId26" Type="http://schemas.openxmlformats.org/officeDocument/2006/relationships/image" Target="../media/image181.png"/><Relationship Id="rId27" Type="http://schemas.openxmlformats.org/officeDocument/2006/relationships/image" Target="../media/image182.png"/><Relationship Id="rId28" Type="http://schemas.openxmlformats.org/officeDocument/2006/relationships/image" Target="../media/image183.png"/><Relationship Id="rId29" Type="http://schemas.openxmlformats.org/officeDocument/2006/relationships/image" Target="../media/image157.png"/><Relationship Id="rId30" Type="http://schemas.openxmlformats.org/officeDocument/2006/relationships/image" Target="../media/image184.png"/><Relationship Id="rId31" Type="http://schemas.openxmlformats.org/officeDocument/2006/relationships/image" Target="../media/image185.png"/><Relationship Id="rId32" Type="http://schemas.openxmlformats.org/officeDocument/2006/relationships/image" Target="../media/image186.png"/><Relationship Id="rId33" Type="http://schemas.openxmlformats.org/officeDocument/2006/relationships/image" Target="../media/image187.png"/><Relationship Id="rId34" Type="http://schemas.openxmlformats.org/officeDocument/2006/relationships/image" Target="../media/image188.png"/><Relationship Id="rId35" Type="http://schemas.openxmlformats.org/officeDocument/2006/relationships/slideLayout" Target="../slideLayouts/slideLayout1.xml"/><Relationship Id="rId3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89.png"/><Relationship Id="rId2" Type="http://schemas.openxmlformats.org/officeDocument/2006/relationships/image" Target="../media/image190.png"/><Relationship Id="rId3" Type="http://schemas.openxmlformats.org/officeDocument/2006/relationships/image" Target="../media/image191.png"/><Relationship Id="rId4" Type="http://schemas.openxmlformats.org/officeDocument/2006/relationships/image" Target="../media/image91.png"/><Relationship Id="rId5" Type="http://schemas.openxmlformats.org/officeDocument/2006/relationships/image" Target="../media/image192.png"/><Relationship Id="rId6" Type="http://schemas.openxmlformats.org/officeDocument/2006/relationships/image" Target="../media/image93.png"/><Relationship Id="rId7" Type="http://schemas.openxmlformats.org/officeDocument/2006/relationships/image" Target="../media/image94.png"/><Relationship Id="rId8" Type="http://schemas.openxmlformats.org/officeDocument/2006/relationships/image" Target="../media/image95.png"/><Relationship Id="rId9" Type="http://schemas.openxmlformats.org/officeDocument/2006/relationships/image" Target="../media/image96.png"/><Relationship Id="rId10" Type="http://schemas.openxmlformats.org/officeDocument/2006/relationships/image" Target="../media/image100.png"/><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93.png"/><Relationship Id="rId14" Type="http://schemas.openxmlformats.org/officeDocument/2006/relationships/image" Target="../media/image194.png"/><Relationship Id="rId15" Type="http://schemas.openxmlformats.org/officeDocument/2006/relationships/image" Target="../media/image195.png"/><Relationship Id="rId16" Type="http://schemas.openxmlformats.org/officeDocument/2006/relationships/image" Target="../media/image196.png"/><Relationship Id="rId17" Type="http://schemas.openxmlformats.org/officeDocument/2006/relationships/image" Target="../media/image197.png"/><Relationship Id="rId18" Type="http://schemas.openxmlformats.org/officeDocument/2006/relationships/image" Target="../media/image198.png"/><Relationship Id="rId19" Type="http://schemas.openxmlformats.org/officeDocument/2006/relationships/image" Target="../media/image199.png"/><Relationship Id="rId20" Type="http://schemas.openxmlformats.org/officeDocument/2006/relationships/image" Target="../media/image200.png"/><Relationship Id="rId21" Type="http://schemas.openxmlformats.org/officeDocument/2006/relationships/image" Target="../media/image201.png"/><Relationship Id="rId22" Type="http://schemas.openxmlformats.org/officeDocument/2006/relationships/image" Target="../media/image202.png"/><Relationship Id="rId23" Type="http://schemas.openxmlformats.org/officeDocument/2006/relationships/image" Target="../media/image203.png"/><Relationship Id="rId24" Type="http://schemas.openxmlformats.org/officeDocument/2006/relationships/image" Target="../media/image204.png"/><Relationship Id="rId25" Type="http://schemas.openxmlformats.org/officeDocument/2006/relationships/image" Target="../media/image205.png"/><Relationship Id="rId26" Type="http://schemas.openxmlformats.org/officeDocument/2006/relationships/slideLayout" Target="../slideLayouts/slideLayout1.xml"/><Relationship Id="rId2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06.png"/><Relationship Id="rId2" Type="http://schemas.openxmlformats.org/officeDocument/2006/relationships/image" Target="../media/image207.png"/><Relationship Id="rId3" Type="http://schemas.openxmlformats.org/officeDocument/2006/relationships/image" Target="../media/image208.png"/><Relationship Id="rId4" Type="http://schemas.openxmlformats.org/officeDocument/2006/relationships/image" Target="../media/image209.png"/><Relationship Id="rId5" Type="http://schemas.openxmlformats.org/officeDocument/2006/relationships/image" Target="../media/image210.png"/><Relationship Id="rId6" Type="http://schemas.openxmlformats.org/officeDocument/2006/relationships/image" Target="../media/image211.png"/><Relationship Id="rId7" Type="http://schemas.openxmlformats.org/officeDocument/2006/relationships/image" Target="../media/image212.png"/><Relationship Id="rId8" Type="http://schemas.openxmlformats.org/officeDocument/2006/relationships/image" Target="../media/image213.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214.png"/><Relationship Id="rId12" Type="http://schemas.openxmlformats.org/officeDocument/2006/relationships/image" Target="../media/image37.png"/><Relationship Id="rId13" Type="http://schemas.openxmlformats.org/officeDocument/2006/relationships/image" Target="../media/image215.png"/><Relationship Id="rId14" Type="http://schemas.openxmlformats.org/officeDocument/2006/relationships/image" Target="../media/image216.png"/><Relationship Id="rId15" Type="http://schemas.openxmlformats.org/officeDocument/2006/relationships/image" Target="../media/image217.png"/><Relationship Id="rId16" Type="http://schemas.openxmlformats.org/officeDocument/2006/relationships/slideLayout" Target="../slideLayouts/slideLayout1.xml"/><Relationship Id="rId1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18.png"/><Relationship Id="rId2" Type="http://schemas.openxmlformats.org/officeDocument/2006/relationships/image" Target="../media/image219.png"/><Relationship Id="rId3" Type="http://schemas.openxmlformats.org/officeDocument/2006/relationships/image" Target="../media/image220.png"/><Relationship Id="rId4" Type="http://schemas.openxmlformats.org/officeDocument/2006/relationships/image" Target="../media/image221.png"/><Relationship Id="rId5" Type="http://schemas.openxmlformats.org/officeDocument/2006/relationships/image" Target="../media/image222.png"/><Relationship Id="rId6" Type="http://schemas.openxmlformats.org/officeDocument/2006/relationships/image" Target="../media/image223.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224.png"/><Relationship Id="rId10" Type="http://schemas.openxmlformats.org/officeDocument/2006/relationships/image" Target="../media/image37.png"/><Relationship Id="rId11" Type="http://schemas.openxmlformats.org/officeDocument/2006/relationships/image" Target="../media/image225.png"/><Relationship Id="rId12" Type="http://schemas.openxmlformats.org/officeDocument/2006/relationships/image" Target="../media/image226.png"/><Relationship Id="rId13" Type="http://schemas.openxmlformats.org/officeDocument/2006/relationships/image" Target="../media/image227.png"/><Relationship Id="rId14" Type="http://schemas.openxmlformats.org/officeDocument/2006/relationships/image" Target="../media/image228.png"/><Relationship Id="rId15" Type="http://schemas.openxmlformats.org/officeDocument/2006/relationships/image" Target="../media/image229.png"/><Relationship Id="rId16" Type="http://schemas.openxmlformats.org/officeDocument/2006/relationships/image" Target="../media/image230.png"/><Relationship Id="rId17" Type="http://schemas.openxmlformats.org/officeDocument/2006/relationships/image" Target="../media/image231.png"/><Relationship Id="rId18" Type="http://schemas.openxmlformats.org/officeDocument/2006/relationships/image" Target="../media/image232.png"/><Relationship Id="rId19" Type="http://schemas.openxmlformats.org/officeDocument/2006/relationships/slideLayout" Target="../slideLayouts/slideLayout1.xml"/><Relationship Id="rId20"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33.png"/><Relationship Id="rId2" Type="http://schemas.openxmlformats.org/officeDocument/2006/relationships/image" Target="../media/image234.png"/><Relationship Id="rId3" Type="http://schemas.openxmlformats.org/officeDocument/2006/relationships/image" Target="../media/image235.png"/><Relationship Id="rId4" Type="http://schemas.openxmlformats.org/officeDocument/2006/relationships/image" Target="../media/image236.png"/><Relationship Id="rId5" Type="http://schemas.openxmlformats.org/officeDocument/2006/relationships/image" Target="../media/image237.png"/><Relationship Id="rId6" Type="http://schemas.openxmlformats.org/officeDocument/2006/relationships/image" Target="../media/image238.png"/><Relationship Id="rId7" Type="http://schemas.openxmlformats.org/officeDocument/2006/relationships/slideLayout" Target="../slideLayouts/slideLayout1.xml"/><Relationship Id="rId8"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239.png"/><Relationship Id="rId3" Type="http://schemas.openxmlformats.org/officeDocument/2006/relationships/oleObject" Target="../embeddings/oleObject1.bin"/><Relationship Id="rId4" Type="http://schemas.openxmlformats.org/officeDocument/2006/relationships/image" Target="../media/image240.png"/><Relationship Id="rId5" Type="http://schemas.openxmlformats.org/officeDocument/2006/relationships/image" Target="../media/image241.png"/><Relationship Id="rId6" Type="http://schemas.openxmlformats.org/officeDocument/2006/relationships/image" Target="../media/image242.png"/><Relationship Id="rId7" Type="http://schemas.openxmlformats.org/officeDocument/2006/relationships/image" Target="../media/image243.png"/><Relationship Id="rId8" Type="http://schemas.openxmlformats.org/officeDocument/2006/relationships/image" Target="../media/image244.png"/><Relationship Id="rId9" Type="http://schemas.openxmlformats.org/officeDocument/2006/relationships/image" Target="../media/image245.png"/><Relationship Id="rId10" Type="http://schemas.openxmlformats.org/officeDocument/2006/relationships/image" Target="../media/image246.png"/><Relationship Id="rId11" Type="http://schemas.openxmlformats.org/officeDocument/2006/relationships/image" Target="../media/image247.png"/><Relationship Id="rId12" Type="http://schemas.openxmlformats.org/officeDocument/2006/relationships/slideLayout" Target="../slideLayouts/slideLayout1.xml"/><Relationship Id="rId13" Type="http://schemas.openxmlformats.org/officeDocument/2006/relationships/notesSlide" Target="../notesSlides/notesSlide16.xml"/><Relationship Id="rId14"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240.png"/><Relationship Id="rId3" Type="http://schemas.openxmlformats.org/officeDocument/2006/relationships/oleObject" Target="../embeddings/oleObject3.bin"/><Relationship Id="rId4" Type="http://schemas.openxmlformats.org/officeDocument/2006/relationships/image" Target="../media/image239.png"/><Relationship Id="rId5" Type="http://schemas.openxmlformats.org/officeDocument/2006/relationships/image" Target="../media/image248.png"/><Relationship Id="rId6" Type="http://schemas.openxmlformats.org/officeDocument/2006/relationships/image" Target="../media/image249.png"/><Relationship Id="rId7" Type="http://schemas.openxmlformats.org/officeDocument/2006/relationships/image" Target="../media/image250.png"/><Relationship Id="rId8" Type="http://schemas.openxmlformats.org/officeDocument/2006/relationships/slideLayout" Target="../slideLayouts/slideLayout1.xml"/><Relationship Id="rId9" Type="http://schemas.openxmlformats.org/officeDocument/2006/relationships/notesSlide" Target="../notesSlides/notesSlide17.xml"/><Relationship Id="rId10"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image" Target="../media/image256.png"/><Relationship Id="rId7" Type="http://schemas.openxmlformats.org/officeDocument/2006/relationships/image" Target="../media/image257.png"/><Relationship Id="rId8" Type="http://schemas.openxmlformats.org/officeDocument/2006/relationships/image" Target="../media/image95.png"/><Relationship Id="rId9" Type="http://schemas.openxmlformats.org/officeDocument/2006/relationships/image" Target="../media/image96.png"/><Relationship Id="rId10" Type="http://schemas.openxmlformats.org/officeDocument/2006/relationships/image" Target="../media/image258.png"/><Relationship Id="rId11" Type="http://schemas.openxmlformats.org/officeDocument/2006/relationships/image" Target="../media/image259.png"/><Relationship Id="rId12" Type="http://schemas.openxmlformats.org/officeDocument/2006/relationships/image" Target="../media/image260.png"/><Relationship Id="rId13" Type="http://schemas.openxmlformats.org/officeDocument/2006/relationships/image" Target="../media/image261.png"/><Relationship Id="rId14" Type="http://schemas.openxmlformats.org/officeDocument/2006/relationships/image" Target="../media/image262.png"/><Relationship Id="rId15" Type="http://schemas.openxmlformats.org/officeDocument/2006/relationships/image" Target="../media/image263.png"/><Relationship Id="rId16" Type="http://schemas.openxmlformats.org/officeDocument/2006/relationships/image" Target="../media/image264.png"/><Relationship Id="rId17" Type="http://schemas.openxmlformats.org/officeDocument/2006/relationships/image" Target="../media/image265.png"/><Relationship Id="rId18" Type="http://schemas.openxmlformats.org/officeDocument/2006/relationships/image" Target="../media/image151.png"/><Relationship Id="rId19" Type="http://schemas.openxmlformats.org/officeDocument/2006/relationships/image" Target="../media/image266.png"/><Relationship Id="rId20" Type="http://schemas.openxmlformats.org/officeDocument/2006/relationships/image" Target="../media/image267.png"/><Relationship Id="rId21" Type="http://schemas.openxmlformats.org/officeDocument/2006/relationships/image" Target="../media/image268.png"/><Relationship Id="rId22" Type="http://schemas.openxmlformats.org/officeDocument/2006/relationships/image" Target="../media/image269.png"/><Relationship Id="rId23" Type="http://schemas.openxmlformats.org/officeDocument/2006/relationships/image" Target="../media/image270.png"/><Relationship Id="rId24" Type="http://schemas.openxmlformats.org/officeDocument/2006/relationships/image" Target="../media/image271.png"/><Relationship Id="rId25" Type="http://schemas.openxmlformats.org/officeDocument/2006/relationships/image" Target="../media/image272.png"/><Relationship Id="rId26" Type="http://schemas.openxmlformats.org/officeDocument/2006/relationships/image" Target="../media/image273.png"/><Relationship Id="rId27" Type="http://schemas.openxmlformats.org/officeDocument/2006/relationships/slideLayout" Target="../slideLayouts/slideLayout1.xml"/><Relationship Id="rId2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74.png"/><Relationship Id="rId2" Type="http://schemas.openxmlformats.org/officeDocument/2006/relationships/image" Target="../media/image275.png"/><Relationship Id="rId3" Type="http://schemas.openxmlformats.org/officeDocument/2006/relationships/image" Target="../media/image276.png"/><Relationship Id="rId4" Type="http://schemas.openxmlformats.org/officeDocument/2006/relationships/image" Target="../media/image277.png"/><Relationship Id="rId5" Type="http://schemas.openxmlformats.org/officeDocument/2006/relationships/image" Target="../media/image278.png"/><Relationship Id="rId6" Type="http://schemas.openxmlformats.org/officeDocument/2006/relationships/image" Target="../media/image279.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280.png"/><Relationship Id="rId10" Type="http://schemas.openxmlformats.org/officeDocument/2006/relationships/image" Target="../media/image281.png"/><Relationship Id="rId11" Type="http://schemas.openxmlformats.org/officeDocument/2006/relationships/image" Target="../media/image282.png"/><Relationship Id="rId12" Type="http://schemas.openxmlformats.org/officeDocument/2006/relationships/image" Target="../media/image283.png"/><Relationship Id="rId13" Type="http://schemas.openxmlformats.org/officeDocument/2006/relationships/image" Target="../media/image284.png"/><Relationship Id="rId14" Type="http://schemas.openxmlformats.org/officeDocument/2006/relationships/image" Target="../media/image285.png"/><Relationship Id="rId15" Type="http://schemas.openxmlformats.org/officeDocument/2006/relationships/image" Target="../media/image286.png"/><Relationship Id="rId16" Type="http://schemas.openxmlformats.org/officeDocument/2006/relationships/image" Target="../media/image287.png"/><Relationship Id="rId17" Type="http://schemas.openxmlformats.org/officeDocument/2006/relationships/image" Target="../media/image288.png"/><Relationship Id="rId18" Type="http://schemas.openxmlformats.org/officeDocument/2006/relationships/image" Target="../media/image289.png"/><Relationship Id="rId19" Type="http://schemas.openxmlformats.org/officeDocument/2006/relationships/image" Target="../media/image290.png"/><Relationship Id="rId20" Type="http://schemas.openxmlformats.org/officeDocument/2006/relationships/image" Target="../media/image291.png"/><Relationship Id="rId21" Type="http://schemas.openxmlformats.org/officeDocument/2006/relationships/image" Target="../media/image292.png"/><Relationship Id="rId22" Type="http://schemas.openxmlformats.org/officeDocument/2006/relationships/image" Target="../media/image293.png"/><Relationship Id="rId23" Type="http://schemas.openxmlformats.org/officeDocument/2006/relationships/image" Target="../media/image294.png"/><Relationship Id="rId24" Type="http://schemas.openxmlformats.org/officeDocument/2006/relationships/image" Target="../media/image295.png"/><Relationship Id="rId25" Type="http://schemas.openxmlformats.org/officeDocument/2006/relationships/image" Target="../media/image296.png"/><Relationship Id="rId26" Type="http://schemas.openxmlformats.org/officeDocument/2006/relationships/image" Target="../media/image297.png"/><Relationship Id="rId27" Type="http://schemas.openxmlformats.org/officeDocument/2006/relationships/image" Target="../media/image298.png"/><Relationship Id="rId28" Type="http://schemas.openxmlformats.org/officeDocument/2006/relationships/image" Target="../media/image299.png"/><Relationship Id="rId29" Type="http://schemas.openxmlformats.org/officeDocument/2006/relationships/image" Target="../media/image179.png"/><Relationship Id="rId30" Type="http://schemas.openxmlformats.org/officeDocument/2006/relationships/image" Target="../media/image300.png"/><Relationship Id="rId31" Type="http://schemas.openxmlformats.org/officeDocument/2006/relationships/image" Target="../media/image301.png"/><Relationship Id="rId32" Type="http://schemas.openxmlformats.org/officeDocument/2006/relationships/image" Target="../media/image302.png"/><Relationship Id="rId33" Type="http://schemas.openxmlformats.org/officeDocument/2006/relationships/image" Target="../media/image303.png"/><Relationship Id="rId34" Type="http://schemas.openxmlformats.org/officeDocument/2006/relationships/image" Target="../media/image304.png"/><Relationship Id="rId35" Type="http://schemas.openxmlformats.org/officeDocument/2006/relationships/image" Target="../media/image305.png"/><Relationship Id="rId36" Type="http://schemas.openxmlformats.org/officeDocument/2006/relationships/image" Target="../media/image306.png"/><Relationship Id="rId37" Type="http://schemas.openxmlformats.org/officeDocument/2006/relationships/image" Target="../media/image307.png"/><Relationship Id="rId38" Type="http://schemas.openxmlformats.org/officeDocument/2006/relationships/image" Target="../media/image308.png"/><Relationship Id="rId39" Type="http://schemas.openxmlformats.org/officeDocument/2006/relationships/image" Target="../media/image309.png"/><Relationship Id="rId40" Type="http://schemas.openxmlformats.org/officeDocument/2006/relationships/image" Target="../media/image310.png"/><Relationship Id="rId41" Type="http://schemas.openxmlformats.org/officeDocument/2006/relationships/image" Target="../media/image311.png"/><Relationship Id="rId42" Type="http://schemas.openxmlformats.org/officeDocument/2006/relationships/image" Target="../media/image312.png"/><Relationship Id="rId43" Type="http://schemas.openxmlformats.org/officeDocument/2006/relationships/image" Target="../media/image313.png"/><Relationship Id="rId44" Type="http://schemas.openxmlformats.org/officeDocument/2006/relationships/image" Target="../media/image314.png"/><Relationship Id="rId45" Type="http://schemas.openxmlformats.org/officeDocument/2006/relationships/image" Target="../media/image315.png"/><Relationship Id="rId46" Type="http://schemas.openxmlformats.org/officeDocument/2006/relationships/image" Target="../media/image316.png"/><Relationship Id="rId47" Type="http://schemas.openxmlformats.org/officeDocument/2006/relationships/image" Target="../media/image317.png"/><Relationship Id="rId48" Type="http://schemas.openxmlformats.org/officeDocument/2006/relationships/image" Target="../media/image318.png"/><Relationship Id="rId49" Type="http://schemas.openxmlformats.org/officeDocument/2006/relationships/image" Target="../media/image319.png"/><Relationship Id="rId50" Type="http://schemas.openxmlformats.org/officeDocument/2006/relationships/image" Target="../media/image320.png"/><Relationship Id="rId51" Type="http://schemas.openxmlformats.org/officeDocument/2006/relationships/slideLayout" Target="../slideLayouts/slideLayout1.xml"/><Relationship Id="rId5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customXml" Target="../ink/ink6.xml"/><Relationship Id="rId13" Type="http://schemas.openxmlformats.org/officeDocument/2006/relationships/customXml" Target="../ink/ink7.xml"/><Relationship Id="rId14" Type="http://schemas.openxmlformats.org/officeDocument/2006/relationships/customXml" Target="../ink/ink8.xml"/><Relationship Id="rId15" Type="http://schemas.openxmlformats.org/officeDocument/2006/relationships/customXml" Target="../ink/ink9.xml"/><Relationship Id="rId16" Type="http://schemas.openxmlformats.org/officeDocument/2006/relationships/customXml" Target="../ink/ink10.xml"/><Relationship Id="rId17" Type="http://schemas.openxmlformats.org/officeDocument/2006/relationships/customXml" Target="../ink/ink11.xml"/><Relationship Id="rId18" Type="http://schemas.openxmlformats.org/officeDocument/2006/relationships/customXml" Target="../ink/ink12.xml"/><Relationship Id="rId19" Type="http://schemas.openxmlformats.org/officeDocument/2006/relationships/customXml" Target="../ink/ink13.xml"/><Relationship Id="rId20" Type="http://schemas.openxmlformats.org/officeDocument/2006/relationships/customXml" Target="../ink/ink14.xml"/><Relationship Id="rId21" Type="http://schemas.openxmlformats.org/officeDocument/2006/relationships/customXml" Target="../ink/ink15.xml"/><Relationship Id="rId22" Type="http://schemas.openxmlformats.org/officeDocument/2006/relationships/customXml" Target="../ink/ink16.xml"/><Relationship Id="rId23" Type="http://schemas.openxmlformats.org/officeDocument/2006/relationships/customXml" Target="../ink/ink17.xml"/><Relationship Id="rId24" Type="http://schemas.openxmlformats.org/officeDocument/2006/relationships/customXml" Target="../ink/ink18.xml"/><Relationship Id="rId25" Type="http://schemas.openxmlformats.org/officeDocument/2006/relationships/customXml" Target="../ink/ink19.xml"/><Relationship Id="rId26" Type="http://schemas.openxmlformats.org/officeDocument/2006/relationships/customXml" Target="../ink/ink20.xml"/><Relationship Id="rId27" Type="http://schemas.openxmlformats.org/officeDocument/2006/relationships/customXml" Target="../ink/ink21.xml"/><Relationship Id="rId28" Type="http://schemas.openxmlformats.org/officeDocument/2006/relationships/customXml" Target="../ink/ink22.xml"/><Relationship Id="rId29" Type="http://schemas.openxmlformats.org/officeDocument/2006/relationships/customXml" Target="../ink/ink23.xml"/><Relationship Id="rId30" Type="http://schemas.openxmlformats.org/officeDocument/2006/relationships/customXml" Target="../ink/ink24.xml"/><Relationship Id="rId31" Type="http://schemas.openxmlformats.org/officeDocument/2006/relationships/customXml" Target="../ink/ink25.xml"/><Relationship Id="rId32" Type="http://schemas.openxmlformats.org/officeDocument/2006/relationships/customXml" Target="../ink/ink26.xml"/><Relationship Id="rId33" Type="http://schemas.openxmlformats.org/officeDocument/2006/relationships/customXml" Target="../ink/ink27.xml"/><Relationship Id="rId34" Type="http://schemas.openxmlformats.org/officeDocument/2006/relationships/customXml" Target="../ink/ink28.xml"/><Relationship Id="rId35" Type="http://schemas.openxmlformats.org/officeDocument/2006/relationships/customXml" Target="../ink/ink29.xml"/><Relationship Id="rId36" Type="http://schemas.openxmlformats.org/officeDocument/2006/relationships/customXml" Target="../ink/ink30.xml"/><Relationship Id="rId37" Type="http://schemas.openxmlformats.org/officeDocument/2006/relationships/customXml" Target="../ink/ink31.xml"/><Relationship Id="rId38" Type="http://schemas.openxmlformats.org/officeDocument/2006/relationships/customXml" Target="../ink/ink32.xml"/><Relationship Id="rId39" Type="http://schemas.openxmlformats.org/officeDocument/2006/relationships/customXml" Target="../ink/ink33.xml"/><Relationship Id="rId40" Type="http://schemas.openxmlformats.org/officeDocument/2006/relationships/customXml" Target="../ink/ink34.xml"/><Relationship Id="rId41" Type="http://schemas.openxmlformats.org/officeDocument/2006/relationships/customXml" Target="../ink/ink35.xml"/><Relationship Id="rId42" Type="http://schemas.openxmlformats.org/officeDocument/2006/relationships/customXml" Target="../ink/ink36.xml"/><Relationship Id="rId43" Type="http://schemas.openxmlformats.org/officeDocument/2006/relationships/customXml" Target="../ink/ink37.xml"/><Relationship Id="rId44" Type="http://schemas.openxmlformats.org/officeDocument/2006/relationships/customXml" Target="../ink/ink38.xml"/><Relationship Id="rId45" Type="http://schemas.openxmlformats.org/officeDocument/2006/relationships/customXml" Target="../ink/ink39.xml"/><Relationship Id="rId46" Type="http://schemas.openxmlformats.org/officeDocument/2006/relationships/customXml" Target="../ink/ink40.xml"/><Relationship Id="rId47" Type="http://schemas.openxmlformats.org/officeDocument/2006/relationships/customXml" Target="../ink/ink41.xml"/><Relationship Id="rId48" Type="http://schemas.openxmlformats.org/officeDocument/2006/relationships/customXml" Target="../ink/ink42.xml"/><Relationship Id="rId49" Type="http://schemas.openxmlformats.org/officeDocument/2006/relationships/customXml" Target="../ink/ink43.xml"/><Relationship Id="rId50" Type="http://schemas.openxmlformats.org/officeDocument/2006/relationships/customXml" Target="../ink/ink44.xml"/><Relationship Id="rId51" Type="http://schemas.openxmlformats.org/officeDocument/2006/relationships/customXml" Target="../ink/ink45.xml"/><Relationship Id="rId52" Type="http://schemas.openxmlformats.org/officeDocument/2006/relationships/customXml" Target="../ink/ink46.xml"/><Relationship Id="rId53" Type="http://schemas.openxmlformats.org/officeDocument/2006/relationships/customXml" Target="../ink/ink47.xml"/><Relationship Id="rId54" Type="http://schemas.openxmlformats.org/officeDocument/2006/relationships/customXml" Target="../ink/ink48.xml"/><Relationship Id="rId55" Type="http://schemas.openxmlformats.org/officeDocument/2006/relationships/customXml" Target="../ink/ink49.xml"/><Relationship Id="rId56" Type="http://schemas.openxmlformats.org/officeDocument/2006/relationships/customXml" Target="../ink/ink50.xml"/><Relationship Id="rId57" Type="http://schemas.openxmlformats.org/officeDocument/2006/relationships/customXml" Target="../ink/ink51.xml"/><Relationship Id="rId58" Type="http://schemas.openxmlformats.org/officeDocument/2006/relationships/customXml" Target="../ink/ink52.xml"/><Relationship Id="rId59" Type="http://schemas.openxmlformats.org/officeDocument/2006/relationships/customXml" Target="../ink/ink53.xml"/><Relationship Id="rId60" Type="http://schemas.openxmlformats.org/officeDocument/2006/relationships/customXml" Target="../ink/ink54.xml"/><Relationship Id="rId61" Type="http://schemas.openxmlformats.org/officeDocument/2006/relationships/customXml" Target="../ink/ink55.xml"/><Relationship Id="rId62" Type="http://schemas.openxmlformats.org/officeDocument/2006/relationships/customXml" Target="../ink/ink56.xml"/><Relationship Id="rId63" Type="http://schemas.openxmlformats.org/officeDocument/2006/relationships/customXml" Target="../ink/ink57.xml"/><Relationship Id="rId64" Type="http://schemas.openxmlformats.org/officeDocument/2006/relationships/customXml" Target="../ink/ink58.xml"/><Relationship Id="rId65" Type="http://schemas.openxmlformats.org/officeDocument/2006/relationships/customXml" Target="../ink/ink59.xml"/><Relationship Id="rId66" Type="http://schemas.openxmlformats.org/officeDocument/2006/relationships/customXml" Target="../ink/ink60.xml"/><Relationship Id="rId67" Type="http://schemas.openxmlformats.org/officeDocument/2006/relationships/customXml" Target="../ink/ink61.xml"/><Relationship Id="rId68" Type="http://schemas.openxmlformats.org/officeDocument/2006/relationships/customXml" Target="../ink/ink62.xml"/><Relationship Id="rId69" Type="http://schemas.openxmlformats.org/officeDocument/2006/relationships/customXml" Target="../ink/ink63.xml"/><Relationship Id="rId70" Type="http://schemas.openxmlformats.org/officeDocument/2006/relationships/customXml" Target="../ink/ink64.xml"/><Relationship Id="rId71" Type="http://schemas.openxmlformats.org/officeDocument/2006/relationships/customXml" Target="../ink/ink65.xml"/><Relationship Id="rId72" Type="http://schemas.openxmlformats.org/officeDocument/2006/relationships/customXml" Target="../ink/ink66.xml"/><Relationship Id="rId73" Type="http://schemas.openxmlformats.org/officeDocument/2006/relationships/customXml" Target="../ink/ink67.xml"/><Relationship Id="rId74" Type="http://schemas.openxmlformats.org/officeDocument/2006/relationships/customXml" Target="../ink/ink68.xml"/><Relationship Id="rId75" Type="http://schemas.openxmlformats.org/officeDocument/2006/relationships/customXml" Target="../ink/ink69.xml"/><Relationship Id="rId76" Type="http://schemas.openxmlformats.org/officeDocument/2006/relationships/customXml" Target="../ink/ink70.xml"/><Relationship Id="rId77" Type="http://schemas.openxmlformats.org/officeDocument/2006/relationships/customXml" Target="../ink/ink71.xml"/><Relationship Id="rId78" Type="http://schemas.openxmlformats.org/officeDocument/2006/relationships/customXml" Target="../ink/ink72.xml"/><Relationship Id="rId79" Type="http://schemas.openxmlformats.org/officeDocument/2006/relationships/customXml" Target="../ink/ink73.xml"/><Relationship Id="rId80" Type="http://schemas.openxmlformats.org/officeDocument/2006/relationships/customXml" Target="../ink/ink74.xml"/><Relationship Id="rId81" Type="http://schemas.openxmlformats.org/officeDocument/2006/relationships/customXml" Target="../ink/ink75.xml"/><Relationship Id="rId82" Type="http://schemas.openxmlformats.org/officeDocument/2006/relationships/customXml" Target="../ink/ink76.xml"/><Relationship Id="rId83" Type="http://schemas.openxmlformats.org/officeDocument/2006/relationships/customXml" Target="../ink/ink77.xml"/><Relationship Id="rId84" Type="http://schemas.openxmlformats.org/officeDocument/2006/relationships/customXml" Target="../ink/ink78.xml"/><Relationship Id="rId85" Type="http://schemas.openxmlformats.org/officeDocument/2006/relationships/customXml" Target="../ink/ink79.xml"/><Relationship Id="rId86" Type="http://schemas.openxmlformats.org/officeDocument/2006/relationships/customXml" Target="../ink/ink80.xml"/><Relationship Id="rId87" Type="http://schemas.openxmlformats.org/officeDocument/2006/relationships/customXml" Target="../ink/ink81.xml"/><Relationship Id="rId88" Type="http://schemas.openxmlformats.org/officeDocument/2006/relationships/customXml" Target="../ink/ink82.xml"/><Relationship Id="rId89" Type="http://schemas.openxmlformats.org/officeDocument/2006/relationships/customXml" Target="../ink/ink83.xml"/><Relationship Id="rId90" Type="http://schemas.openxmlformats.org/officeDocument/2006/relationships/customXml" Target="../ink/ink84.xml"/><Relationship Id="rId91" Type="http://schemas.openxmlformats.org/officeDocument/2006/relationships/customXml" Target="../ink/ink85.xml"/><Relationship Id="rId92" Type="http://schemas.openxmlformats.org/officeDocument/2006/relationships/customXml" Target="../ink/ink86.xml"/><Relationship Id="rId93" Type="http://schemas.openxmlformats.org/officeDocument/2006/relationships/customXml" Target="../ink/ink87.xml"/><Relationship Id="rId94" Type="http://schemas.openxmlformats.org/officeDocument/2006/relationships/customXml" Target="../ink/ink88.xml"/><Relationship Id="rId95" Type="http://schemas.openxmlformats.org/officeDocument/2006/relationships/customXml" Target="../ink/ink89.xml"/><Relationship Id="rId96" Type="http://schemas.openxmlformats.org/officeDocument/2006/relationships/customXml" Target="../ink/ink90.xml"/><Relationship Id="rId97" Type="http://schemas.openxmlformats.org/officeDocument/2006/relationships/customXml" Target="../ink/ink91.xml"/><Relationship Id="rId98" Type="http://schemas.openxmlformats.org/officeDocument/2006/relationships/customXml" Target="../ink/ink92.xml"/><Relationship Id="rId99" Type="http://schemas.openxmlformats.org/officeDocument/2006/relationships/customXml" Target="../ink/ink93.xml"/><Relationship Id="rId100" Type="http://schemas.openxmlformats.org/officeDocument/2006/relationships/customXml" Target="../ink/ink94.xml"/><Relationship Id="rId101" Type="http://schemas.openxmlformats.org/officeDocument/2006/relationships/customXml" Target="../ink/ink95.xml"/><Relationship Id="rId102" Type="http://schemas.openxmlformats.org/officeDocument/2006/relationships/customXml" Target="../ink/ink96.xml"/><Relationship Id="rId103" Type="http://schemas.openxmlformats.org/officeDocument/2006/relationships/customXml" Target="../ink/ink97.xml"/><Relationship Id="rId104" Type="http://schemas.openxmlformats.org/officeDocument/2006/relationships/customXml" Target="../ink/ink98.xml"/><Relationship Id="rId105" Type="http://schemas.openxmlformats.org/officeDocument/2006/relationships/customXml" Target="../ink/ink99.xml"/><Relationship Id="rId106" Type="http://schemas.openxmlformats.org/officeDocument/2006/relationships/customXml" Target="../ink/ink100.xml"/><Relationship Id="rId107" Type="http://schemas.openxmlformats.org/officeDocument/2006/relationships/customXml" Target="../ink/ink101.xml"/><Relationship Id="rId108" Type="http://schemas.openxmlformats.org/officeDocument/2006/relationships/customXml" Target="../ink/ink102.xml"/><Relationship Id="rId109" Type="http://schemas.openxmlformats.org/officeDocument/2006/relationships/customXml" Target="../ink/ink103.xml"/><Relationship Id="rId110" Type="http://schemas.openxmlformats.org/officeDocument/2006/relationships/customXml" Target="../ink/ink104.xml"/><Relationship Id="rId111" Type="http://schemas.openxmlformats.org/officeDocument/2006/relationships/customXml" Target="../ink/ink105.xml"/><Relationship Id="rId112" Type="http://schemas.openxmlformats.org/officeDocument/2006/relationships/customXml" Target="../ink/ink106.xml"/><Relationship Id="rId113" Type="http://schemas.openxmlformats.org/officeDocument/2006/relationships/customXml" Target="../ink/ink107.xml"/><Relationship Id="rId114" Type="http://schemas.openxmlformats.org/officeDocument/2006/relationships/customXml" Target="../ink/ink108.xml"/><Relationship Id="rId115" Type="http://schemas.openxmlformats.org/officeDocument/2006/relationships/customXml" Target="../ink/ink109.xml"/><Relationship Id="rId116" Type="http://schemas.openxmlformats.org/officeDocument/2006/relationships/customXml" Target="../ink/ink110.xml"/><Relationship Id="rId117" Type="http://schemas.openxmlformats.org/officeDocument/2006/relationships/customXml" Target="../ink/ink111.xml"/><Relationship Id="rId118" Type="http://schemas.openxmlformats.org/officeDocument/2006/relationships/customXml" Target="../ink/ink112.xml"/><Relationship Id="rId119" Type="http://schemas.openxmlformats.org/officeDocument/2006/relationships/customXml" Target="../ink/ink113.xml"/><Relationship Id="rId120" Type="http://schemas.openxmlformats.org/officeDocument/2006/relationships/customXml" Target="../ink/ink114.xml"/><Relationship Id="rId121" Type="http://schemas.openxmlformats.org/officeDocument/2006/relationships/customXml" Target="../ink/ink115.xml"/><Relationship Id="rId122" Type="http://schemas.openxmlformats.org/officeDocument/2006/relationships/customXml" Target="../ink/ink116.xml"/><Relationship Id="rId123" Type="http://schemas.openxmlformats.org/officeDocument/2006/relationships/customXml" Target="../ink/ink117.xml"/><Relationship Id="rId124" Type="http://schemas.openxmlformats.org/officeDocument/2006/relationships/customXml" Target="../ink/ink118.xml"/><Relationship Id="rId125" Type="http://schemas.openxmlformats.org/officeDocument/2006/relationships/customXml" Target="../ink/ink119.xml"/><Relationship Id="rId126" Type="http://schemas.openxmlformats.org/officeDocument/2006/relationships/customXml" Target="../ink/ink120.xml"/><Relationship Id="rId127" Type="http://schemas.openxmlformats.org/officeDocument/2006/relationships/customXml" Target="../ink/ink121.xml"/><Relationship Id="rId128" Type="http://schemas.openxmlformats.org/officeDocument/2006/relationships/customXml" Target="../ink/ink122.xml"/><Relationship Id="rId129" Type="http://schemas.openxmlformats.org/officeDocument/2006/relationships/customXml" Target="../ink/ink123.xml"/><Relationship Id="rId130" Type="http://schemas.openxmlformats.org/officeDocument/2006/relationships/customXml" Target="../ink/ink124.xml"/><Relationship Id="rId131" Type="http://schemas.openxmlformats.org/officeDocument/2006/relationships/customXml" Target="../ink/ink125.xml"/><Relationship Id="rId132" Type="http://schemas.openxmlformats.org/officeDocument/2006/relationships/customXml" Target="../ink/ink126.xml"/><Relationship Id="rId133" Type="http://schemas.openxmlformats.org/officeDocument/2006/relationships/customXml" Target="../ink/ink127.xml"/><Relationship Id="rId134" Type="http://schemas.openxmlformats.org/officeDocument/2006/relationships/customXml" Target="../ink/ink128.xml"/><Relationship Id="rId135" Type="http://schemas.openxmlformats.org/officeDocument/2006/relationships/customXml" Target="../ink/ink129.xml"/><Relationship Id="rId136" Type="http://schemas.openxmlformats.org/officeDocument/2006/relationships/customXml" Target="../ink/ink130.xml"/><Relationship Id="rId137" Type="http://schemas.openxmlformats.org/officeDocument/2006/relationships/customXml" Target="../ink/ink131.xml"/><Relationship Id="rId138" Type="http://schemas.openxmlformats.org/officeDocument/2006/relationships/customXml" Target="../ink/ink132.xml"/><Relationship Id="rId139" Type="http://schemas.openxmlformats.org/officeDocument/2006/relationships/customXml" Target="../ink/ink133.xml"/><Relationship Id="rId140" Type="http://schemas.openxmlformats.org/officeDocument/2006/relationships/customXml" Target="../ink/ink134.xml"/><Relationship Id="rId141" Type="http://schemas.openxmlformats.org/officeDocument/2006/relationships/customXml" Target="../ink/ink135.xml"/><Relationship Id="rId142" Type="http://schemas.openxmlformats.org/officeDocument/2006/relationships/customXml" Target="../ink/ink136.xml"/><Relationship Id="rId143" Type="http://schemas.openxmlformats.org/officeDocument/2006/relationships/customXml" Target="../ink/ink137.xml"/><Relationship Id="rId144" Type="http://schemas.openxmlformats.org/officeDocument/2006/relationships/customXml" Target="../ink/ink138.xml"/><Relationship Id="rId145" Type="http://schemas.openxmlformats.org/officeDocument/2006/relationships/customXml" Target="../ink/ink139.xml"/><Relationship Id="rId146" Type="http://schemas.openxmlformats.org/officeDocument/2006/relationships/customXml" Target="../ink/ink140.xml"/><Relationship Id="rId147" Type="http://schemas.openxmlformats.org/officeDocument/2006/relationships/customXml" Target="../ink/ink141.xml"/><Relationship Id="rId148" Type="http://schemas.openxmlformats.org/officeDocument/2006/relationships/customXml" Target="../ink/ink142.xml"/><Relationship Id="rId149" Type="http://schemas.openxmlformats.org/officeDocument/2006/relationships/customXml" Target="../ink/ink143.xml"/><Relationship Id="rId150" Type="http://schemas.openxmlformats.org/officeDocument/2006/relationships/customXml" Target="../ink/ink144.xml"/><Relationship Id="rId151" Type="http://schemas.openxmlformats.org/officeDocument/2006/relationships/customXml" Target="../ink/ink145.xml"/><Relationship Id="rId152" Type="http://schemas.openxmlformats.org/officeDocument/2006/relationships/customXml" Target="../ink/ink146.xml"/><Relationship Id="rId153" Type="http://schemas.openxmlformats.org/officeDocument/2006/relationships/customXml" Target="../ink/ink147.xml"/><Relationship Id="rId154" Type="http://schemas.openxmlformats.org/officeDocument/2006/relationships/customXml" Target="../ink/ink148.xml"/><Relationship Id="rId155" Type="http://schemas.openxmlformats.org/officeDocument/2006/relationships/customXml" Target="../ink/ink149.xml"/><Relationship Id="rId156" Type="http://schemas.openxmlformats.org/officeDocument/2006/relationships/customXml" Target="../ink/ink150.xml"/><Relationship Id="rId157" Type="http://schemas.openxmlformats.org/officeDocument/2006/relationships/customXml" Target="../ink/ink151.xml"/><Relationship Id="rId158" Type="http://schemas.openxmlformats.org/officeDocument/2006/relationships/customXml" Target="../ink/ink152.xml"/><Relationship Id="rId159" Type="http://schemas.openxmlformats.org/officeDocument/2006/relationships/customXml" Target="../ink/ink153.xml"/><Relationship Id="rId160" Type="http://schemas.openxmlformats.org/officeDocument/2006/relationships/slideLayout" Target="../slideLayouts/slideLayout1.xml"/><Relationship Id="rId161"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275.png"/><Relationship Id="rId3" Type="http://schemas.openxmlformats.org/officeDocument/2006/relationships/image" Target="../media/image276.png"/><Relationship Id="rId4" Type="http://schemas.openxmlformats.org/officeDocument/2006/relationships/image" Target="../media/image277.png"/><Relationship Id="rId5" Type="http://schemas.openxmlformats.org/officeDocument/2006/relationships/image" Target="../media/image278.png"/><Relationship Id="rId6" Type="http://schemas.openxmlformats.org/officeDocument/2006/relationships/image" Target="../media/image279.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280.png"/><Relationship Id="rId10" Type="http://schemas.openxmlformats.org/officeDocument/2006/relationships/image" Target="../media/image281.png"/><Relationship Id="rId11" Type="http://schemas.openxmlformats.org/officeDocument/2006/relationships/image" Target="../media/image282.png"/><Relationship Id="rId12" Type="http://schemas.openxmlformats.org/officeDocument/2006/relationships/image" Target="../media/image283.png"/><Relationship Id="rId13" Type="http://schemas.openxmlformats.org/officeDocument/2006/relationships/image" Target="../media/image284.png"/><Relationship Id="rId14" Type="http://schemas.openxmlformats.org/officeDocument/2006/relationships/image" Target="../media/image285.png"/><Relationship Id="rId15" Type="http://schemas.openxmlformats.org/officeDocument/2006/relationships/image" Target="../media/image286.png"/><Relationship Id="rId16" Type="http://schemas.openxmlformats.org/officeDocument/2006/relationships/image" Target="../media/image287.png"/><Relationship Id="rId17" Type="http://schemas.openxmlformats.org/officeDocument/2006/relationships/image" Target="../media/image288.png"/><Relationship Id="rId18" Type="http://schemas.openxmlformats.org/officeDocument/2006/relationships/image" Target="../media/image289.png"/><Relationship Id="rId19" Type="http://schemas.openxmlformats.org/officeDocument/2006/relationships/image" Target="../media/image290.png"/><Relationship Id="rId20" Type="http://schemas.openxmlformats.org/officeDocument/2006/relationships/image" Target="../media/image291.png"/><Relationship Id="rId21" Type="http://schemas.openxmlformats.org/officeDocument/2006/relationships/image" Target="../media/image292.png"/><Relationship Id="rId22" Type="http://schemas.openxmlformats.org/officeDocument/2006/relationships/image" Target="../media/image322.png"/><Relationship Id="rId23" Type="http://schemas.openxmlformats.org/officeDocument/2006/relationships/image" Target="../media/image323.png"/><Relationship Id="rId24" Type="http://schemas.openxmlformats.org/officeDocument/2006/relationships/image" Target="../media/image324.png"/><Relationship Id="rId25" Type="http://schemas.openxmlformats.org/officeDocument/2006/relationships/image" Target="../media/image325.png"/><Relationship Id="rId26" Type="http://schemas.openxmlformats.org/officeDocument/2006/relationships/image" Target="../media/image326.png"/><Relationship Id="rId27" Type="http://schemas.openxmlformats.org/officeDocument/2006/relationships/image" Target="../media/image327.png"/><Relationship Id="rId28" Type="http://schemas.openxmlformats.org/officeDocument/2006/relationships/image" Target="../media/image328.png"/><Relationship Id="rId29" Type="http://schemas.openxmlformats.org/officeDocument/2006/relationships/image" Target="../media/image167.png"/><Relationship Id="rId30" Type="http://schemas.openxmlformats.org/officeDocument/2006/relationships/image" Target="../media/image329.png"/><Relationship Id="rId31" Type="http://schemas.openxmlformats.org/officeDocument/2006/relationships/image" Target="../media/image330.png"/><Relationship Id="rId32" Type="http://schemas.openxmlformats.org/officeDocument/2006/relationships/image" Target="../media/image331.png"/><Relationship Id="rId33" Type="http://schemas.openxmlformats.org/officeDocument/2006/relationships/image" Target="../media/image332.png"/><Relationship Id="rId34" Type="http://schemas.openxmlformats.org/officeDocument/2006/relationships/image" Target="../media/image333.png"/><Relationship Id="rId35" Type="http://schemas.openxmlformats.org/officeDocument/2006/relationships/image" Target="../media/image334.png"/><Relationship Id="rId36" Type="http://schemas.openxmlformats.org/officeDocument/2006/relationships/image" Target="../media/image335.png"/><Relationship Id="rId37" Type="http://schemas.openxmlformats.org/officeDocument/2006/relationships/slideLayout" Target="../slideLayouts/slideLayout1.xml"/><Relationship Id="rId38"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275.png"/><Relationship Id="rId3" Type="http://schemas.openxmlformats.org/officeDocument/2006/relationships/image" Target="../media/image276.png"/><Relationship Id="rId4" Type="http://schemas.openxmlformats.org/officeDocument/2006/relationships/image" Target="../media/image277.png"/><Relationship Id="rId5" Type="http://schemas.openxmlformats.org/officeDocument/2006/relationships/image" Target="../media/image278.png"/><Relationship Id="rId6" Type="http://schemas.openxmlformats.org/officeDocument/2006/relationships/image" Target="../media/image279.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280.png"/><Relationship Id="rId10" Type="http://schemas.openxmlformats.org/officeDocument/2006/relationships/image" Target="../media/image281.png"/><Relationship Id="rId11" Type="http://schemas.openxmlformats.org/officeDocument/2006/relationships/image" Target="../media/image282.png"/><Relationship Id="rId12" Type="http://schemas.openxmlformats.org/officeDocument/2006/relationships/image" Target="../media/image283.png"/><Relationship Id="rId13" Type="http://schemas.openxmlformats.org/officeDocument/2006/relationships/image" Target="../media/image284.png"/><Relationship Id="rId14" Type="http://schemas.openxmlformats.org/officeDocument/2006/relationships/image" Target="../media/image285.png"/><Relationship Id="rId15" Type="http://schemas.openxmlformats.org/officeDocument/2006/relationships/image" Target="../media/image286.png"/><Relationship Id="rId16" Type="http://schemas.openxmlformats.org/officeDocument/2006/relationships/image" Target="../media/image287.png"/><Relationship Id="rId17" Type="http://schemas.openxmlformats.org/officeDocument/2006/relationships/image" Target="../media/image288.png"/><Relationship Id="rId18" Type="http://schemas.openxmlformats.org/officeDocument/2006/relationships/image" Target="../media/image289.png"/><Relationship Id="rId19" Type="http://schemas.openxmlformats.org/officeDocument/2006/relationships/image" Target="../media/image290.png"/><Relationship Id="rId20" Type="http://schemas.openxmlformats.org/officeDocument/2006/relationships/image" Target="../media/image291.png"/><Relationship Id="rId21" Type="http://schemas.openxmlformats.org/officeDocument/2006/relationships/image" Target="../media/image292.png"/><Relationship Id="rId22" Type="http://schemas.openxmlformats.org/officeDocument/2006/relationships/image" Target="../media/image322.png"/><Relationship Id="rId23" Type="http://schemas.openxmlformats.org/officeDocument/2006/relationships/image" Target="../media/image323.png"/><Relationship Id="rId24" Type="http://schemas.openxmlformats.org/officeDocument/2006/relationships/image" Target="../media/image324.png"/><Relationship Id="rId25" Type="http://schemas.openxmlformats.org/officeDocument/2006/relationships/image" Target="../media/image325.png"/><Relationship Id="rId26" Type="http://schemas.openxmlformats.org/officeDocument/2006/relationships/image" Target="../media/image326.png"/><Relationship Id="rId27" Type="http://schemas.openxmlformats.org/officeDocument/2006/relationships/image" Target="../media/image327.png"/><Relationship Id="rId28" Type="http://schemas.openxmlformats.org/officeDocument/2006/relationships/image" Target="../media/image328.png"/><Relationship Id="rId29" Type="http://schemas.openxmlformats.org/officeDocument/2006/relationships/image" Target="../media/image167.png"/><Relationship Id="rId30" Type="http://schemas.openxmlformats.org/officeDocument/2006/relationships/image" Target="../media/image329.png"/><Relationship Id="rId31" Type="http://schemas.openxmlformats.org/officeDocument/2006/relationships/image" Target="../media/image336.png"/><Relationship Id="rId32" Type="http://schemas.openxmlformats.org/officeDocument/2006/relationships/image" Target="../media/image337.png"/><Relationship Id="rId33" Type="http://schemas.openxmlformats.org/officeDocument/2006/relationships/image" Target="../media/image338.png"/><Relationship Id="rId34" Type="http://schemas.openxmlformats.org/officeDocument/2006/relationships/image" Target="../media/image339.png"/><Relationship Id="rId35" Type="http://schemas.openxmlformats.org/officeDocument/2006/relationships/image" Target="../media/image340.png"/><Relationship Id="rId36" Type="http://schemas.openxmlformats.org/officeDocument/2006/relationships/image" Target="../media/image341.png"/><Relationship Id="rId37" Type="http://schemas.openxmlformats.org/officeDocument/2006/relationships/slideLayout" Target="../slideLayouts/slideLayout1.xml"/><Relationship Id="rId38"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342.png"/><Relationship Id="rId2" Type="http://schemas.openxmlformats.org/officeDocument/2006/relationships/image" Target="../media/image275.png"/><Relationship Id="rId3" Type="http://schemas.openxmlformats.org/officeDocument/2006/relationships/image" Target="../media/image276.png"/><Relationship Id="rId4" Type="http://schemas.openxmlformats.org/officeDocument/2006/relationships/image" Target="../media/image277.png"/><Relationship Id="rId5" Type="http://schemas.openxmlformats.org/officeDocument/2006/relationships/image" Target="../media/image278.png"/><Relationship Id="rId6" Type="http://schemas.openxmlformats.org/officeDocument/2006/relationships/image" Target="../media/image279.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280.png"/><Relationship Id="rId10" Type="http://schemas.openxmlformats.org/officeDocument/2006/relationships/image" Target="../media/image281.png"/><Relationship Id="rId11" Type="http://schemas.openxmlformats.org/officeDocument/2006/relationships/image" Target="../media/image282.png"/><Relationship Id="rId12" Type="http://schemas.openxmlformats.org/officeDocument/2006/relationships/image" Target="../media/image283.png"/><Relationship Id="rId13" Type="http://schemas.openxmlformats.org/officeDocument/2006/relationships/image" Target="../media/image284.png"/><Relationship Id="rId14" Type="http://schemas.openxmlformats.org/officeDocument/2006/relationships/image" Target="../media/image285.png"/><Relationship Id="rId15" Type="http://schemas.openxmlformats.org/officeDocument/2006/relationships/image" Target="../media/image286.png"/><Relationship Id="rId16" Type="http://schemas.openxmlformats.org/officeDocument/2006/relationships/image" Target="../media/image287.png"/><Relationship Id="rId17" Type="http://schemas.openxmlformats.org/officeDocument/2006/relationships/image" Target="../media/image288.png"/><Relationship Id="rId18" Type="http://schemas.openxmlformats.org/officeDocument/2006/relationships/image" Target="../media/image289.png"/><Relationship Id="rId19" Type="http://schemas.openxmlformats.org/officeDocument/2006/relationships/image" Target="../media/image290.png"/><Relationship Id="rId20" Type="http://schemas.openxmlformats.org/officeDocument/2006/relationships/image" Target="../media/image291.png"/><Relationship Id="rId21" Type="http://schemas.openxmlformats.org/officeDocument/2006/relationships/image" Target="../media/image292.png"/><Relationship Id="rId22" Type="http://schemas.openxmlformats.org/officeDocument/2006/relationships/image" Target="../media/image322.png"/><Relationship Id="rId23" Type="http://schemas.openxmlformats.org/officeDocument/2006/relationships/image" Target="../media/image323.png"/><Relationship Id="rId24" Type="http://schemas.openxmlformats.org/officeDocument/2006/relationships/image" Target="../media/image324.png"/><Relationship Id="rId25" Type="http://schemas.openxmlformats.org/officeDocument/2006/relationships/image" Target="../media/image325.png"/><Relationship Id="rId26" Type="http://schemas.openxmlformats.org/officeDocument/2006/relationships/image" Target="../media/image326.png"/><Relationship Id="rId27" Type="http://schemas.openxmlformats.org/officeDocument/2006/relationships/image" Target="../media/image327.png"/><Relationship Id="rId28" Type="http://schemas.openxmlformats.org/officeDocument/2006/relationships/image" Target="../media/image328.png"/><Relationship Id="rId29" Type="http://schemas.openxmlformats.org/officeDocument/2006/relationships/image" Target="../media/image167.png"/><Relationship Id="rId30" Type="http://schemas.openxmlformats.org/officeDocument/2006/relationships/image" Target="../media/image329.png"/><Relationship Id="rId31" Type="http://schemas.openxmlformats.org/officeDocument/2006/relationships/image" Target="../media/image336.png"/><Relationship Id="rId32" Type="http://schemas.openxmlformats.org/officeDocument/2006/relationships/image" Target="../media/image343.png"/><Relationship Id="rId33" Type="http://schemas.openxmlformats.org/officeDocument/2006/relationships/image" Target="../media/image344.png"/><Relationship Id="rId34" Type="http://schemas.openxmlformats.org/officeDocument/2006/relationships/image" Target="../media/image345.png"/><Relationship Id="rId35" Type="http://schemas.openxmlformats.org/officeDocument/2006/relationships/image" Target="../media/image346.png"/><Relationship Id="rId36" Type="http://schemas.openxmlformats.org/officeDocument/2006/relationships/slideLayout" Target="../slideLayouts/slideLayout1.xml"/><Relationship Id="rId3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347.png"/><Relationship Id="rId2" Type="http://schemas.openxmlformats.org/officeDocument/2006/relationships/image" Target="../media/image348.png"/><Relationship Id="rId3" Type="http://schemas.openxmlformats.org/officeDocument/2006/relationships/image" Target="../media/image349.png"/><Relationship Id="rId4" Type="http://schemas.openxmlformats.org/officeDocument/2006/relationships/image" Target="../media/image20.png"/><Relationship Id="rId5" Type="http://schemas.openxmlformats.org/officeDocument/2006/relationships/image" Target="../media/image350.png"/><Relationship Id="rId6" Type="http://schemas.openxmlformats.org/officeDocument/2006/relationships/image" Target="../media/image351.png"/><Relationship Id="rId7" Type="http://schemas.openxmlformats.org/officeDocument/2006/relationships/image" Target="../media/image352.png"/><Relationship Id="rId8" Type="http://schemas.openxmlformats.org/officeDocument/2006/relationships/image" Target="../media/image353.png"/><Relationship Id="rId9" Type="http://schemas.openxmlformats.org/officeDocument/2006/relationships/image" Target="../media/image354.png"/><Relationship Id="rId10" Type="http://schemas.openxmlformats.org/officeDocument/2006/relationships/image" Target="../media/image355.png"/><Relationship Id="rId11" Type="http://schemas.openxmlformats.org/officeDocument/2006/relationships/image" Target="../media/image356.png"/><Relationship Id="rId12" Type="http://schemas.openxmlformats.org/officeDocument/2006/relationships/image" Target="../media/image357.png"/><Relationship Id="rId13" Type="http://schemas.openxmlformats.org/officeDocument/2006/relationships/image" Target="../media/image358.png"/><Relationship Id="rId14" Type="http://schemas.openxmlformats.org/officeDocument/2006/relationships/slideLayout" Target="../slideLayouts/slideLayout1.xml"/><Relationship Id="rId1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image" Target="../media/image360.png"/><Relationship Id="rId3" Type="http://schemas.openxmlformats.org/officeDocument/2006/relationships/image" Target="../media/image361.png"/><Relationship Id="rId4" Type="http://schemas.openxmlformats.org/officeDocument/2006/relationships/image" Target="../media/image362.png"/><Relationship Id="rId5" Type="http://schemas.openxmlformats.org/officeDocument/2006/relationships/image" Target="../media/image91.png"/><Relationship Id="rId6" Type="http://schemas.openxmlformats.org/officeDocument/2006/relationships/image" Target="../media/image363.png"/><Relationship Id="rId7" Type="http://schemas.openxmlformats.org/officeDocument/2006/relationships/image" Target="../media/image364.png"/><Relationship Id="rId8" Type="http://schemas.openxmlformats.org/officeDocument/2006/relationships/image" Target="../media/image94.png"/><Relationship Id="rId9" Type="http://schemas.openxmlformats.org/officeDocument/2006/relationships/image" Target="../media/image95.png"/><Relationship Id="rId10" Type="http://schemas.openxmlformats.org/officeDocument/2006/relationships/image" Target="../media/image96.png"/><Relationship Id="rId11" Type="http://schemas.openxmlformats.org/officeDocument/2006/relationships/image" Target="../media/image365.png"/><Relationship Id="rId12" Type="http://schemas.openxmlformats.org/officeDocument/2006/relationships/image" Target="../media/image366.png"/><Relationship Id="rId13" Type="http://schemas.openxmlformats.org/officeDocument/2006/relationships/image" Target="../media/image100.png"/><Relationship Id="rId14" Type="http://schemas.openxmlformats.org/officeDocument/2006/relationships/image" Target="../media/image101.png"/><Relationship Id="rId15" Type="http://schemas.openxmlformats.org/officeDocument/2006/relationships/image" Target="../media/image367.png"/><Relationship Id="rId16" Type="http://schemas.openxmlformats.org/officeDocument/2006/relationships/image" Target="../media/image368.png"/><Relationship Id="rId17" Type="http://schemas.openxmlformats.org/officeDocument/2006/relationships/image" Target="../media/image369.png"/><Relationship Id="rId18" Type="http://schemas.openxmlformats.org/officeDocument/2006/relationships/image" Target="../media/image370.png"/><Relationship Id="rId19" Type="http://schemas.openxmlformats.org/officeDocument/2006/relationships/image" Target="../media/image371.png"/><Relationship Id="rId20" Type="http://schemas.openxmlformats.org/officeDocument/2006/relationships/image" Target="../media/image372.png"/><Relationship Id="rId21" Type="http://schemas.openxmlformats.org/officeDocument/2006/relationships/image" Target="../media/image373.png"/><Relationship Id="rId22" Type="http://schemas.openxmlformats.org/officeDocument/2006/relationships/image" Target="../media/image374.png"/><Relationship Id="rId23" Type="http://schemas.openxmlformats.org/officeDocument/2006/relationships/image" Target="../media/image375.png"/><Relationship Id="rId24" Type="http://schemas.openxmlformats.org/officeDocument/2006/relationships/image" Target="../media/image376.png"/><Relationship Id="rId25" Type="http://schemas.openxmlformats.org/officeDocument/2006/relationships/image" Target="../media/image377.png"/><Relationship Id="rId26" Type="http://schemas.openxmlformats.org/officeDocument/2006/relationships/image" Target="../media/image378.png"/><Relationship Id="rId27" Type="http://schemas.openxmlformats.org/officeDocument/2006/relationships/image" Target="../media/image379.png"/><Relationship Id="rId28" Type="http://schemas.openxmlformats.org/officeDocument/2006/relationships/image" Target="../media/image380.png"/><Relationship Id="rId29" Type="http://schemas.openxmlformats.org/officeDocument/2006/relationships/image" Target="../media/image381.png"/><Relationship Id="rId30" Type="http://schemas.openxmlformats.org/officeDocument/2006/relationships/image" Target="../media/image382.png"/><Relationship Id="rId31" Type="http://schemas.openxmlformats.org/officeDocument/2006/relationships/image" Target="../media/image383.png"/><Relationship Id="rId32" Type="http://schemas.openxmlformats.org/officeDocument/2006/relationships/image" Target="../media/image384.png"/><Relationship Id="rId33" Type="http://schemas.openxmlformats.org/officeDocument/2006/relationships/image" Target="../media/image385.png"/><Relationship Id="rId34" Type="http://schemas.openxmlformats.org/officeDocument/2006/relationships/image" Target="../media/image386.png"/><Relationship Id="rId35" Type="http://schemas.openxmlformats.org/officeDocument/2006/relationships/image" Target="../media/image387.png"/><Relationship Id="rId36" Type="http://schemas.openxmlformats.org/officeDocument/2006/relationships/image" Target="../media/image388.png"/><Relationship Id="rId37" Type="http://schemas.openxmlformats.org/officeDocument/2006/relationships/slideLayout" Target="../slideLayouts/slideLayout1.xml"/><Relationship Id="rId38"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image" Target="../media/image360.png"/><Relationship Id="rId3" Type="http://schemas.openxmlformats.org/officeDocument/2006/relationships/image" Target="../media/image361.png"/><Relationship Id="rId4" Type="http://schemas.openxmlformats.org/officeDocument/2006/relationships/image" Target="../media/image364.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389.png"/><Relationship Id="rId9" Type="http://schemas.openxmlformats.org/officeDocument/2006/relationships/image" Target="../media/image390.png"/><Relationship Id="rId10" Type="http://schemas.openxmlformats.org/officeDocument/2006/relationships/image" Target="../media/image371.png"/><Relationship Id="rId11" Type="http://schemas.openxmlformats.org/officeDocument/2006/relationships/image" Target="../media/image372.png"/><Relationship Id="rId12" Type="http://schemas.openxmlformats.org/officeDocument/2006/relationships/image" Target="../media/image373.png"/><Relationship Id="rId13" Type="http://schemas.openxmlformats.org/officeDocument/2006/relationships/image" Target="../media/image391.png"/><Relationship Id="rId14" Type="http://schemas.openxmlformats.org/officeDocument/2006/relationships/image" Target="../media/image392.png"/><Relationship Id="rId15" Type="http://schemas.openxmlformats.org/officeDocument/2006/relationships/image" Target="../media/image393.png"/><Relationship Id="rId16" Type="http://schemas.openxmlformats.org/officeDocument/2006/relationships/image" Target="../media/image394.png"/><Relationship Id="rId17" Type="http://schemas.openxmlformats.org/officeDocument/2006/relationships/image" Target="../media/image395.png"/><Relationship Id="rId18" Type="http://schemas.openxmlformats.org/officeDocument/2006/relationships/image" Target="../media/image396.png"/><Relationship Id="rId19" Type="http://schemas.openxmlformats.org/officeDocument/2006/relationships/image" Target="../media/image397.png"/><Relationship Id="rId20" Type="http://schemas.openxmlformats.org/officeDocument/2006/relationships/slideLayout" Target="../slideLayouts/slideLayout1.xml"/><Relationship Id="rId21"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image" Target="../media/image398.png"/><Relationship Id="rId3" Type="http://schemas.openxmlformats.org/officeDocument/2006/relationships/image" Target="../media/image362.png"/><Relationship Id="rId4" Type="http://schemas.openxmlformats.org/officeDocument/2006/relationships/image" Target="../media/image365.png"/><Relationship Id="rId5" Type="http://schemas.openxmlformats.org/officeDocument/2006/relationships/image" Target="../media/image366.png"/><Relationship Id="rId6" Type="http://schemas.openxmlformats.org/officeDocument/2006/relationships/image" Target="../media/image399.png"/><Relationship Id="rId7" Type="http://schemas.openxmlformats.org/officeDocument/2006/relationships/image" Target="../media/image400.png"/><Relationship Id="rId8" Type="http://schemas.openxmlformats.org/officeDocument/2006/relationships/image" Target="../media/image401.png"/><Relationship Id="rId9" Type="http://schemas.openxmlformats.org/officeDocument/2006/relationships/image" Target="../media/image368.png"/><Relationship Id="rId10" Type="http://schemas.openxmlformats.org/officeDocument/2006/relationships/image" Target="../media/image369.png"/><Relationship Id="rId11" Type="http://schemas.openxmlformats.org/officeDocument/2006/relationships/image" Target="../media/image402.png"/><Relationship Id="rId12" Type="http://schemas.openxmlformats.org/officeDocument/2006/relationships/image" Target="../media/image403.png"/><Relationship Id="rId13" Type="http://schemas.openxmlformats.org/officeDocument/2006/relationships/image" Target="../media/image404.png"/><Relationship Id="rId14" Type="http://schemas.openxmlformats.org/officeDocument/2006/relationships/image" Target="../media/image405.png"/><Relationship Id="rId15" Type="http://schemas.openxmlformats.org/officeDocument/2006/relationships/image" Target="../media/image406.png"/><Relationship Id="rId16" Type="http://schemas.openxmlformats.org/officeDocument/2006/relationships/image" Target="../media/image407.png"/><Relationship Id="rId17" Type="http://schemas.openxmlformats.org/officeDocument/2006/relationships/image" Target="../media/image408.png"/><Relationship Id="rId18" Type="http://schemas.openxmlformats.org/officeDocument/2006/relationships/image" Target="../media/image409.png"/><Relationship Id="rId19" Type="http://schemas.openxmlformats.org/officeDocument/2006/relationships/image" Target="../media/image410.png"/><Relationship Id="rId20" Type="http://schemas.openxmlformats.org/officeDocument/2006/relationships/image" Target="../media/image411.png"/><Relationship Id="rId21" Type="http://schemas.openxmlformats.org/officeDocument/2006/relationships/image" Target="../media/image412.png"/><Relationship Id="rId22" Type="http://schemas.openxmlformats.org/officeDocument/2006/relationships/image" Target="../media/image413.png"/><Relationship Id="rId23" Type="http://schemas.openxmlformats.org/officeDocument/2006/relationships/image" Target="../media/image414.png"/><Relationship Id="rId24" Type="http://schemas.openxmlformats.org/officeDocument/2006/relationships/image" Target="../media/image415.png"/><Relationship Id="rId25" Type="http://schemas.openxmlformats.org/officeDocument/2006/relationships/image" Target="../media/image416.png"/><Relationship Id="rId26" Type="http://schemas.openxmlformats.org/officeDocument/2006/relationships/image" Target="../media/image417.png"/><Relationship Id="rId27" Type="http://schemas.openxmlformats.org/officeDocument/2006/relationships/slideLayout" Target="../slideLayouts/slideLayout1.xml"/><Relationship Id="rId28"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image" Target="../media/image398.png"/><Relationship Id="rId3" Type="http://schemas.openxmlformats.org/officeDocument/2006/relationships/image" Target="../media/image362.png"/><Relationship Id="rId4" Type="http://schemas.openxmlformats.org/officeDocument/2006/relationships/image" Target="../media/image365.png"/><Relationship Id="rId5" Type="http://schemas.openxmlformats.org/officeDocument/2006/relationships/image" Target="../media/image366.png"/><Relationship Id="rId6" Type="http://schemas.openxmlformats.org/officeDocument/2006/relationships/image" Target="../media/image399.png"/><Relationship Id="rId7" Type="http://schemas.openxmlformats.org/officeDocument/2006/relationships/image" Target="../media/image400.png"/><Relationship Id="rId8" Type="http://schemas.openxmlformats.org/officeDocument/2006/relationships/image" Target="../media/image401.png"/><Relationship Id="rId9" Type="http://schemas.openxmlformats.org/officeDocument/2006/relationships/image" Target="../media/image368.png"/><Relationship Id="rId10" Type="http://schemas.openxmlformats.org/officeDocument/2006/relationships/image" Target="../media/image369.png"/><Relationship Id="rId11" Type="http://schemas.openxmlformats.org/officeDocument/2006/relationships/image" Target="../media/image402.png"/><Relationship Id="rId12" Type="http://schemas.openxmlformats.org/officeDocument/2006/relationships/image" Target="../media/image403.png"/><Relationship Id="rId13" Type="http://schemas.openxmlformats.org/officeDocument/2006/relationships/image" Target="../media/image404.png"/><Relationship Id="rId14" Type="http://schemas.openxmlformats.org/officeDocument/2006/relationships/image" Target="../media/image405.png"/><Relationship Id="rId15" Type="http://schemas.openxmlformats.org/officeDocument/2006/relationships/image" Target="../media/image418.png"/><Relationship Id="rId16" Type="http://schemas.openxmlformats.org/officeDocument/2006/relationships/image" Target="../media/image411.png"/><Relationship Id="rId17" Type="http://schemas.openxmlformats.org/officeDocument/2006/relationships/image" Target="../media/image419.png"/><Relationship Id="rId18" Type="http://schemas.openxmlformats.org/officeDocument/2006/relationships/image" Target="../media/image420.png"/><Relationship Id="rId19" Type="http://schemas.openxmlformats.org/officeDocument/2006/relationships/image" Target="../media/image421.png"/><Relationship Id="rId20" Type="http://schemas.openxmlformats.org/officeDocument/2006/relationships/image" Target="../media/image422.png"/><Relationship Id="rId21" Type="http://schemas.openxmlformats.org/officeDocument/2006/relationships/image" Target="../media/image423.png"/><Relationship Id="rId22" Type="http://schemas.openxmlformats.org/officeDocument/2006/relationships/image" Target="../media/image424.png"/><Relationship Id="rId23" Type="http://schemas.openxmlformats.org/officeDocument/2006/relationships/image" Target="../media/image425.png"/><Relationship Id="rId24" Type="http://schemas.openxmlformats.org/officeDocument/2006/relationships/slideLayout" Target="../slideLayouts/slideLayout1.xml"/><Relationship Id="rId2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image" Target="../media/image360.png"/><Relationship Id="rId3" Type="http://schemas.openxmlformats.org/officeDocument/2006/relationships/image" Target="../media/image361.png"/><Relationship Id="rId4" Type="http://schemas.openxmlformats.org/officeDocument/2006/relationships/image" Target="../media/image362.png"/><Relationship Id="rId5" Type="http://schemas.openxmlformats.org/officeDocument/2006/relationships/image" Target="../media/image364.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365.png"/><Relationship Id="rId10" Type="http://schemas.openxmlformats.org/officeDocument/2006/relationships/image" Target="../media/image366.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367.png"/><Relationship Id="rId14" Type="http://schemas.openxmlformats.org/officeDocument/2006/relationships/image" Target="../media/image368.png"/><Relationship Id="rId15" Type="http://schemas.openxmlformats.org/officeDocument/2006/relationships/image" Target="../media/image369.png"/><Relationship Id="rId16" Type="http://schemas.openxmlformats.org/officeDocument/2006/relationships/image" Target="../media/image426.png"/><Relationship Id="rId17" Type="http://schemas.openxmlformats.org/officeDocument/2006/relationships/image" Target="../media/image371.png"/><Relationship Id="rId18" Type="http://schemas.openxmlformats.org/officeDocument/2006/relationships/image" Target="../media/image372.png"/><Relationship Id="rId19" Type="http://schemas.openxmlformats.org/officeDocument/2006/relationships/image" Target="../media/image373.png"/><Relationship Id="rId20" Type="http://schemas.openxmlformats.org/officeDocument/2006/relationships/image" Target="../media/image427.png"/><Relationship Id="rId21" Type="http://schemas.openxmlformats.org/officeDocument/2006/relationships/image" Target="../media/image428.png"/><Relationship Id="rId22" Type="http://schemas.openxmlformats.org/officeDocument/2006/relationships/image" Target="../media/image429.png"/><Relationship Id="rId23" Type="http://schemas.openxmlformats.org/officeDocument/2006/relationships/image" Target="../media/image430.png"/><Relationship Id="rId24" Type="http://schemas.openxmlformats.org/officeDocument/2006/relationships/image" Target="../media/image431.png"/><Relationship Id="rId25" Type="http://schemas.openxmlformats.org/officeDocument/2006/relationships/slideLayout" Target="../slideLayouts/slideLayout1.xml"/><Relationship Id="rId26"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432.png"/><Relationship Id="rId2" Type="http://schemas.openxmlformats.org/officeDocument/2006/relationships/image" Target="../media/image433.png"/><Relationship Id="rId3" Type="http://schemas.openxmlformats.org/officeDocument/2006/relationships/image" Target="../media/image434.png"/><Relationship Id="rId4" Type="http://schemas.openxmlformats.org/officeDocument/2006/relationships/image" Target="../media/image20.png"/><Relationship Id="rId5" Type="http://schemas.openxmlformats.org/officeDocument/2006/relationships/image" Target="../media/image435.png"/><Relationship Id="rId6" Type="http://schemas.openxmlformats.org/officeDocument/2006/relationships/image" Target="../media/image436.png"/><Relationship Id="rId7" Type="http://schemas.openxmlformats.org/officeDocument/2006/relationships/image" Target="../media/image437.png"/><Relationship Id="rId8" Type="http://schemas.openxmlformats.org/officeDocument/2006/relationships/image" Target="../media/image438.png"/><Relationship Id="rId9" Type="http://schemas.openxmlformats.org/officeDocument/2006/relationships/image" Target="../media/image439.png"/><Relationship Id="rId10" Type="http://schemas.openxmlformats.org/officeDocument/2006/relationships/image" Target="../media/image355.png"/><Relationship Id="rId11" Type="http://schemas.openxmlformats.org/officeDocument/2006/relationships/image" Target="../media/image440.png"/><Relationship Id="rId12" Type="http://schemas.openxmlformats.org/officeDocument/2006/relationships/image" Target="../media/image441.png"/><Relationship Id="rId13" Type="http://schemas.openxmlformats.org/officeDocument/2006/relationships/image" Target="../media/image358.png"/><Relationship Id="rId14" Type="http://schemas.openxmlformats.org/officeDocument/2006/relationships/slideLayout" Target="../slideLayouts/slideLayout1.xml"/><Relationship Id="rId1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customXml" Target="../ink/ink154.xml"/><Relationship Id="rId17" Type="http://schemas.openxmlformats.org/officeDocument/2006/relationships/slideLayout" Target="../slideLayouts/slideLayout1.xml"/><Relationship Id="rId18"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42.png"/><Relationship Id="rId2" Type="http://schemas.openxmlformats.org/officeDocument/2006/relationships/image" Target="../media/image20.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image" Target="../media/image445.png"/><Relationship Id="rId6" Type="http://schemas.openxmlformats.org/officeDocument/2006/relationships/image" Target="../media/image438.png"/><Relationship Id="rId7" Type="http://schemas.openxmlformats.org/officeDocument/2006/relationships/image" Target="../media/image446.png"/><Relationship Id="rId8" Type="http://schemas.openxmlformats.org/officeDocument/2006/relationships/image" Target="../media/image447.png"/><Relationship Id="rId9" Type="http://schemas.openxmlformats.org/officeDocument/2006/relationships/image" Target="../media/image448.png"/><Relationship Id="rId10" Type="http://schemas.openxmlformats.org/officeDocument/2006/relationships/image" Target="../media/image441.png"/><Relationship Id="rId11" Type="http://schemas.openxmlformats.org/officeDocument/2006/relationships/image" Target="../media/image449.png"/><Relationship Id="rId12" Type="http://schemas.openxmlformats.org/officeDocument/2006/relationships/image" Target="../media/image450.png"/><Relationship Id="rId13" Type="http://schemas.openxmlformats.org/officeDocument/2006/relationships/image" Target="../media/image451.png"/><Relationship Id="rId14" Type="http://schemas.openxmlformats.org/officeDocument/2006/relationships/image" Target="../media/image452.png"/><Relationship Id="rId15" Type="http://schemas.openxmlformats.org/officeDocument/2006/relationships/image" Target="../media/image453.png"/><Relationship Id="rId16" Type="http://schemas.openxmlformats.org/officeDocument/2006/relationships/image" Target="../media/image454.png"/><Relationship Id="rId17" Type="http://schemas.openxmlformats.org/officeDocument/2006/relationships/image" Target="../media/image455.png"/><Relationship Id="rId18" Type="http://schemas.openxmlformats.org/officeDocument/2006/relationships/image" Target="../media/image456.png"/><Relationship Id="rId19" Type="http://schemas.openxmlformats.org/officeDocument/2006/relationships/slideLayout" Target="../slideLayouts/slideLayout1.xml"/><Relationship Id="rId2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457.png"/><Relationship Id="rId2" Type="http://schemas.openxmlformats.org/officeDocument/2006/relationships/image" Target="../media/image458.png"/><Relationship Id="rId3" Type="http://schemas.openxmlformats.org/officeDocument/2006/relationships/image" Target="../media/image459.png"/><Relationship Id="rId4" Type="http://schemas.openxmlformats.org/officeDocument/2006/relationships/image" Target="../media/image460.png"/><Relationship Id="rId5" Type="http://schemas.openxmlformats.org/officeDocument/2006/relationships/image" Target="../media/image461.png"/><Relationship Id="rId6" Type="http://schemas.openxmlformats.org/officeDocument/2006/relationships/image" Target="../media/image462.png"/><Relationship Id="rId7" Type="http://schemas.openxmlformats.org/officeDocument/2006/relationships/image" Target="../media/image20.png"/><Relationship Id="rId8" Type="http://schemas.openxmlformats.org/officeDocument/2006/relationships/image" Target="../media/image463.png"/><Relationship Id="rId9" Type="http://schemas.openxmlformats.org/officeDocument/2006/relationships/image" Target="../media/image464.png"/><Relationship Id="rId10" Type="http://schemas.openxmlformats.org/officeDocument/2006/relationships/image" Target="../media/image465.png"/><Relationship Id="rId11" Type="http://schemas.openxmlformats.org/officeDocument/2006/relationships/image" Target="../media/image466.png"/><Relationship Id="rId12" Type="http://schemas.openxmlformats.org/officeDocument/2006/relationships/image" Target="../media/image467.png"/><Relationship Id="rId13" Type="http://schemas.openxmlformats.org/officeDocument/2006/relationships/image" Target="../media/image468.png"/><Relationship Id="rId14" Type="http://schemas.openxmlformats.org/officeDocument/2006/relationships/image" Target="../media/image469.png"/><Relationship Id="rId15" Type="http://schemas.openxmlformats.org/officeDocument/2006/relationships/image" Target="../media/image470.png"/><Relationship Id="rId16" Type="http://schemas.openxmlformats.org/officeDocument/2006/relationships/image" Target="../media/image471.png"/><Relationship Id="rId17" Type="http://schemas.openxmlformats.org/officeDocument/2006/relationships/image" Target="../media/image472.png"/><Relationship Id="rId18" Type="http://schemas.openxmlformats.org/officeDocument/2006/relationships/slideLayout" Target="../slideLayouts/slideLayout1.xml"/><Relationship Id="rId19"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473.png"/><Relationship Id="rId2" Type="http://schemas.openxmlformats.org/officeDocument/2006/relationships/image" Target="../media/image474.png"/><Relationship Id="rId3" Type="http://schemas.openxmlformats.org/officeDocument/2006/relationships/image" Target="../media/image475.png"/><Relationship Id="rId4" Type="http://schemas.openxmlformats.org/officeDocument/2006/relationships/image" Target="../media/image476.png"/><Relationship Id="rId5" Type="http://schemas.openxmlformats.org/officeDocument/2006/relationships/image" Target="../media/image477.png"/><Relationship Id="rId6" Type="http://schemas.openxmlformats.org/officeDocument/2006/relationships/image" Target="../media/image478.png"/><Relationship Id="rId7" Type="http://schemas.openxmlformats.org/officeDocument/2006/relationships/image" Target="../media/image479.png"/><Relationship Id="rId8" Type="http://schemas.openxmlformats.org/officeDocument/2006/relationships/image" Target="../media/image480.png"/><Relationship Id="rId9" Type="http://schemas.openxmlformats.org/officeDocument/2006/relationships/image" Target="../media/image481.png"/><Relationship Id="rId10" Type="http://schemas.openxmlformats.org/officeDocument/2006/relationships/slideLayout" Target="../slideLayouts/slideLayout1.xml"/><Relationship Id="rId11"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82.png"/><Relationship Id="rId2" Type="http://schemas.openxmlformats.org/officeDocument/2006/relationships/image" Target="../media/image483.png"/><Relationship Id="rId3" Type="http://schemas.openxmlformats.org/officeDocument/2006/relationships/image" Target="../media/image484.png"/><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485.png"/><Relationship Id="rId2" Type="http://schemas.openxmlformats.org/officeDocument/2006/relationships/image" Target="../media/image486.png"/><Relationship Id="rId3" Type="http://schemas.openxmlformats.org/officeDocument/2006/relationships/image" Target="../media/image487.png"/><Relationship Id="rId4" Type="http://schemas.openxmlformats.org/officeDocument/2006/relationships/image" Target="../media/image488.png"/><Relationship Id="rId5" Type="http://schemas.openxmlformats.org/officeDocument/2006/relationships/image" Target="../media/image489.png"/><Relationship Id="rId6" Type="http://schemas.openxmlformats.org/officeDocument/2006/relationships/image" Target="../media/image490.png"/><Relationship Id="rId7" Type="http://schemas.openxmlformats.org/officeDocument/2006/relationships/image" Target="../media/image491.png"/><Relationship Id="rId8" Type="http://schemas.openxmlformats.org/officeDocument/2006/relationships/image" Target="../media/image492.png"/><Relationship Id="rId9" Type="http://schemas.openxmlformats.org/officeDocument/2006/relationships/slideLayout" Target="../slideLayouts/slideLayout1.xml"/><Relationship Id="rId10"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493.png"/><Relationship Id="rId2" Type="http://schemas.openxmlformats.org/officeDocument/2006/relationships/image" Target="../media/image494.png"/><Relationship Id="rId3" Type="http://schemas.openxmlformats.org/officeDocument/2006/relationships/image" Target="../media/image495.png"/><Relationship Id="rId4" Type="http://schemas.openxmlformats.org/officeDocument/2006/relationships/image" Target="../media/image20.png"/><Relationship Id="rId5" Type="http://schemas.openxmlformats.org/officeDocument/2006/relationships/image" Target="../media/image496.png"/><Relationship Id="rId6" Type="http://schemas.openxmlformats.org/officeDocument/2006/relationships/image" Target="../media/image497.png"/><Relationship Id="rId7" Type="http://schemas.openxmlformats.org/officeDocument/2006/relationships/image" Target="../media/image498.png"/><Relationship Id="rId8" Type="http://schemas.openxmlformats.org/officeDocument/2006/relationships/image" Target="../media/image499.png"/><Relationship Id="rId9" Type="http://schemas.openxmlformats.org/officeDocument/2006/relationships/image" Target="../media/image500.png"/><Relationship Id="rId10" Type="http://schemas.openxmlformats.org/officeDocument/2006/relationships/image" Target="../media/image501.png"/><Relationship Id="rId11" Type="http://schemas.openxmlformats.org/officeDocument/2006/relationships/image" Target="../media/image502.png"/><Relationship Id="rId12" Type="http://schemas.openxmlformats.org/officeDocument/2006/relationships/image" Target="../media/image503.png"/><Relationship Id="rId13" Type="http://schemas.openxmlformats.org/officeDocument/2006/relationships/image" Target="../media/image504.png"/><Relationship Id="rId14" Type="http://schemas.openxmlformats.org/officeDocument/2006/relationships/image" Target="../media/image505.png"/><Relationship Id="rId15" Type="http://schemas.openxmlformats.org/officeDocument/2006/relationships/slideLayout" Target="../slideLayouts/slideLayout1.xml"/><Relationship Id="rId1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506.png"/><Relationship Id="rId2" Type="http://schemas.openxmlformats.org/officeDocument/2006/relationships/image" Target="../media/image507.png"/><Relationship Id="rId3" Type="http://schemas.openxmlformats.org/officeDocument/2006/relationships/image" Target="../media/image508.png"/><Relationship Id="rId4" Type="http://schemas.openxmlformats.org/officeDocument/2006/relationships/image" Target="../media/image20.png"/><Relationship Id="rId5" Type="http://schemas.openxmlformats.org/officeDocument/2006/relationships/image" Target="../media/image509.png"/><Relationship Id="rId6" Type="http://schemas.openxmlformats.org/officeDocument/2006/relationships/image" Target="../media/image510.png"/><Relationship Id="rId7" Type="http://schemas.openxmlformats.org/officeDocument/2006/relationships/image" Target="../media/image511.png"/><Relationship Id="rId8" Type="http://schemas.openxmlformats.org/officeDocument/2006/relationships/image" Target="../media/image512.png"/><Relationship Id="rId9" Type="http://schemas.openxmlformats.org/officeDocument/2006/relationships/image" Target="../media/image513.png"/><Relationship Id="rId10" Type="http://schemas.openxmlformats.org/officeDocument/2006/relationships/slideLayout" Target="../slideLayouts/slideLayout1.xml"/><Relationship Id="rId11"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514.png"/><Relationship Id="rId2" Type="http://schemas.openxmlformats.org/officeDocument/2006/relationships/image" Target="../media/image515.png"/><Relationship Id="rId3" Type="http://schemas.openxmlformats.org/officeDocument/2006/relationships/image" Target="../media/image516.png"/><Relationship Id="rId4" Type="http://schemas.openxmlformats.org/officeDocument/2006/relationships/image" Target="../media/image517.png"/><Relationship Id="rId5" Type="http://schemas.openxmlformats.org/officeDocument/2006/relationships/image" Target="../media/image518.png"/><Relationship Id="rId6" Type="http://schemas.openxmlformats.org/officeDocument/2006/relationships/image" Target="../media/image519.png"/><Relationship Id="rId7" Type="http://schemas.openxmlformats.org/officeDocument/2006/relationships/slideLayout" Target="../slideLayouts/slideLayout1.xml"/><Relationship Id="rId8"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520.png"/><Relationship Id="rId2" Type="http://schemas.openxmlformats.org/officeDocument/2006/relationships/image" Target="../media/image521.png"/><Relationship Id="rId3" Type="http://schemas.openxmlformats.org/officeDocument/2006/relationships/image" Target="../media/image522.png"/><Relationship Id="rId4" Type="http://schemas.openxmlformats.org/officeDocument/2006/relationships/image" Target="../media/image523.png"/><Relationship Id="rId5" Type="http://schemas.openxmlformats.org/officeDocument/2006/relationships/slideLayout" Target="../slideLayouts/slideLayout1.xml"/><Relationship Id="rId6"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524.png"/><Relationship Id="rId2" Type="http://schemas.openxmlformats.org/officeDocument/2006/relationships/image" Target="../media/image444.png"/><Relationship Id="rId3" Type="http://schemas.openxmlformats.org/officeDocument/2006/relationships/image" Target="../media/image445.png"/><Relationship Id="rId4" Type="http://schemas.openxmlformats.org/officeDocument/2006/relationships/image" Target="../media/image525.png"/><Relationship Id="rId5" Type="http://schemas.openxmlformats.org/officeDocument/2006/relationships/image" Target="../media/image526.png"/><Relationship Id="rId6" Type="http://schemas.openxmlformats.org/officeDocument/2006/relationships/image" Target="../media/image527.png"/><Relationship Id="rId7" Type="http://schemas.openxmlformats.org/officeDocument/2006/relationships/image" Target="../media/image528.png"/><Relationship Id="rId8" Type="http://schemas.openxmlformats.org/officeDocument/2006/relationships/slideLayout" Target="../slideLayouts/slideLayout1.xml"/><Relationship Id="rId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slideLayout" Target="../slideLayouts/slideLayout1.xml"/><Relationship Id="rId1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529.png"/><Relationship Id="rId2" Type="http://schemas.openxmlformats.org/officeDocument/2006/relationships/image" Target="../media/image530.png"/><Relationship Id="rId3" Type="http://schemas.openxmlformats.org/officeDocument/2006/relationships/image" Target="../media/image531.png"/><Relationship Id="rId4" Type="http://schemas.openxmlformats.org/officeDocument/2006/relationships/image" Target="../media/image532.png"/><Relationship Id="rId5" Type="http://schemas.openxmlformats.org/officeDocument/2006/relationships/image" Target="../media/image533.png"/><Relationship Id="rId6" Type="http://schemas.openxmlformats.org/officeDocument/2006/relationships/image" Target="../media/image534.png"/><Relationship Id="rId7" Type="http://schemas.openxmlformats.org/officeDocument/2006/relationships/image" Target="../media/image535.png"/><Relationship Id="rId8" Type="http://schemas.openxmlformats.org/officeDocument/2006/relationships/slideLayout" Target="../slideLayouts/slideLayout1.xml"/><Relationship Id="rId9"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536.png"/><Relationship Id="rId2" Type="http://schemas.openxmlformats.org/officeDocument/2006/relationships/image" Target="../media/image537.png"/><Relationship Id="rId3" Type="http://schemas.openxmlformats.org/officeDocument/2006/relationships/image" Target="../media/image538.png"/><Relationship Id="rId4" Type="http://schemas.openxmlformats.org/officeDocument/2006/relationships/image" Target="../media/image539.png"/><Relationship Id="rId5" Type="http://schemas.openxmlformats.org/officeDocument/2006/relationships/image" Target="../media/image540.png"/><Relationship Id="rId6" Type="http://schemas.openxmlformats.org/officeDocument/2006/relationships/slideLayout" Target="../slideLayouts/slideLayout1.xml"/><Relationship Id="rId7"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541.png"/><Relationship Id="rId2" Type="http://schemas.openxmlformats.org/officeDocument/2006/relationships/image" Target="../media/image542.png"/><Relationship Id="rId3" Type="http://schemas.openxmlformats.org/officeDocument/2006/relationships/image" Target="../media/image543.png"/><Relationship Id="rId4" Type="http://schemas.openxmlformats.org/officeDocument/2006/relationships/image" Target="../media/image544.png"/><Relationship Id="rId5" Type="http://schemas.openxmlformats.org/officeDocument/2006/relationships/image" Target="../media/image545.png"/><Relationship Id="rId6" Type="http://schemas.openxmlformats.org/officeDocument/2006/relationships/image" Target="../media/image546.png"/><Relationship Id="rId7" Type="http://schemas.openxmlformats.org/officeDocument/2006/relationships/image" Target="../media/image547.png"/><Relationship Id="rId8" Type="http://schemas.openxmlformats.org/officeDocument/2006/relationships/image" Target="../media/image548.png"/><Relationship Id="rId9" Type="http://schemas.openxmlformats.org/officeDocument/2006/relationships/customXml" Target="../ink/ink294.xml"/><Relationship Id="rId10" Type="http://schemas.openxmlformats.org/officeDocument/2006/relationships/customXml" Target="../ink/ink295.xml"/><Relationship Id="rId11" Type="http://schemas.openxmlformats.org/officeDocument/2006/relationships/customXml" Target="../ink/ink296.xml"/><Relationship Id="rId12" Type="http://schemas.openxmlformats.org/officeDocument/2006/relationships/customXml" Target="../ink/ink297.xml"/><Relationship Id="rId13" Type="http://schemas.openxmlformats.org/officeDocument/2006/relationships/customXml" Target="../ink/ink298.xml"/><Relationship Id="rId14" Type="http://schemas.openxmlformats.org/officeDocument/2006/relationships/customXml" Target="../ink/ink299.xml"/><Relationship Id="rId15" Type="http://schemas.openxmlformats.org/officeDocument/2006/relationships/customXml" Target="../ink/ink300.xml"/><Relationship Id="rId16" Type="http://schemas.openxmlformats.org/officeDocument/2006/relationships/customXml" Target="../ink/ink301.xml"/><Relationship Id="rId17" Type="http://schemas.openxmlformats.org/officeDocument/2006/relationships/customXml" Target="../ink/ink302.xml"/><Relationship Id="rId18" Type="http://schemas.openxmlformats.org/officeDocument/2006/relationships/customXml" Target="../ink/ink303.xml"/><Relationship Id="rId19" Type="http://schemas.openxmlformats.org/officeDocument/2006/relationships/customXml" Target="../ink/ink304.xml"/><Relationship Id="rId20" Type="http://schemas.openxmlformats.org/officeDocument/2006/relationships/customXml" Target="../ink/ink305.xml"/><Relationship Id="rId21" Type="http://schemas.openxmlformats.org/officeDocument/2006/relationships/customXml" Target="../ink/ink306.xml"/><Relationship Id="rId22" Type="http://schemas.openxmlformats.org/officeDocument/2006/relationships/customXml" Target="../ink/ink307.xml"/><Relationship Id="rId23" Type="http://schemas.openxmlformats.org/officeDocument/2006/relationships/customXml" Target="../ink/ink308.xml"/><Relationship Id="rId24" Type="http://schemas.openxmlformats.org/officeDocument/2006/relationships/customXml" Target="../ink/ink309.xml"/><Relationship Id="rId25" Type="http://schemas.openxmlformats.org/officeDocument/2006/relationships/customXml" Target="../ink/ink310.xml"/><Relationship Id="rId26" Type="http://schemas.openxmlformats.org/officeDocument/2006/relationships/customXml" Target="../ink/ink311.xml"/><Relationship Id="rId27" Type="http://schemas.openxmlformats.org/officeDocument/2006/relationships/customXml" Target="../ink/ink312.xml"/><Relationship Id="rId28" Type="http://schemas.openxmlformats.org/officeDocument/2006/relationships/customXml" Target="../ink/ink313.xml"/><Relationship Id="rId29" Type="http://schemas.openxmlformats.org/officeDocument/2006/relationships/customXml" Target="../ink/ink314.xml"/><Relationship Id="rId30" Type="http://schemas.openxmlformats.org/officeDocument/2006/relationships/customXml" Target="../ink/ink315.xml"/><Relationship Id="rId31" Type="http://schemas.openxmlformats.org/officeDocument/2006/relationships/customXml" Target="../ink/ink316.xml"/><Relationship Id="rId32" Type="http://schemas.openxmlformats.org/officeDocument/2006/relationships/customXml" Target="../ink/ink317.xml"/><Relationship Id="rId33" Type="http://schemas.openxmlformats.org/officeDocument/2006/relationships/customXml" Target="../ink/ink318.xml"/><Relationship Id="rId34" Type="http://schemas.openxmlformats.org/officeDocument/2006/relationships/customXml" Target="../ink/ink319.xml"/><Relationship Id="rId35" Type="http://schemas.openxmlformats.org/officeDocument/2006/relationships/customXml" Target="../ink/ink320.xml"/><Relationship Id="rId36" Type="http://schemas.openxmlformats.org/officeDocument/2006/relationships/customXml" Target="../ink/ink321.xml"/><Relationship Id="rId37" Type="http://schemas.openxmlformats.org/officeDocument/2006/relationships/customXml" Target="../ink/ink322.xml"/><Relationship Id="rId38" Type="http://schemas.openxmlformats.org/officeDocument/2006/relationships/customXml" Target="../ink/ink323.xml"/><Relationship Id="rId39" Type="http://schemas.openxmlformats.org/officeDocument/2006/relationships/customXml" Target="../ink/ink324.xml"/><Relationship Id="rId40" Type="http://schemas.openxmlformats.org/officeDocument/2006/relationships/customXml" Target="../ink/ink325.xml"/><Relationship Id="rId41" Type="http://schemas.openxmlformats.org/officeDocument/2006/relationships/customXml" Target="../ink/ink326.xml"/><Relationship Id="rId42" Type="http://schemas.openxmlformats.org/officeDocument/2006/relationships/customXml" Target="../ink/ink327.xml"/><Relationship Id="rId43" Type="http://schemas.openxmlformats.org/officeDocument/2006/relationships/customXml" Target="../ink/ink328.xml"/><Relationship Id="rId44" Type="http://schemas.openxmlformats.org/officeDocument/2006/relationships/customXml" Target="../ink/ink329.xml"/><Relationship Id="rId45" Type="http://schemas.openxmlformats.org/officeDocument/2006/relationships/customXml" Target="../ink/ink330.xml"/><Relationship Id="rId46" Type="http://schemas.openxmlformats.org/officeDocument/2006/relationships/customXml" Target="../ink/ink331.xml"/><Relationship Id="rId47" Type="http://schemas.openxmlformats.org/officeDocument/2006/relationships/customXml" Target="../ink/ink332.xml"/><Relationship Id="rId48" Type="http://schemas.openxmlformats.org/officeDocument/2006/relationships/customXml" Target="../ink/ink333.xml"/><Relationship Id="rId49" Type="http://schemas.openxmlformats.org/officeDocument/2006/relationships/customXml" Target="../ink/ink334.xml"/><Relationship Id="rId50" Type="http://schemas.openxmlformats.org/officeDocument/2006/relationships/customXml" Target="../ink/ink335.xml"/><Relationship Id="rId51" Type="http://schemas.openxmlformats.org/officeDocument/2006/relationships/customXml" Target="../ink/ink336.xml"/><Relationship Id="rId52" Type="http://schemas.openxmlformats.org/officeDocument/2006/relationships/customXml" Target="../ink/ink337.xml"/><Relationship Id="rId53" Type="http://schemas.openxmlformats.org/officeDocument/2006/relationships/slideLayout" Target="../slideLayouts/slideLayout1.xml"/><Relationship Id="rId5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549.png"/><Relationship Id="rId2" Type="http://schemas.openxmlformats.org/officeDocument/2006/relationships/image" Target="../media/image542.png"/><Relationship Id="rId3" Type="http://schemas.openxmlformats.org/officeDocument/2006/relationships/image" Target="../media/image550.png"/><Relationship Id="rId4" Type="http://schemas.openxmlformats.org/officeDocument/2006/relationships/image" Target="../media/image551.png"/><Relationship Id="rId5" Type="http://schemas.openxmlformats.org/officeDocument/2006/relationships/image" Target="../media/image548.png"/><Relationship Id="rId6" Type="http://schemas.openxmlformats.org/officeDocument/2006/relationships/image" Target="../media/image552.png"/><Relationship Id="rId7" Type="http://schemas.openxmlformats.org/officeDocument/2006/relationships/slideLayout" Target="../slideLayouts/slideLayout1.xml"/><Relationship Id="rId8"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553.png"/><Relationship Id="rId2" Type="http://schemas.openxmlformats.org/officeDocument/2006/relationships/image" Target="../media/image554.png"/><Relationship Id="rId3" Type="http://schemas.openxmlformats.org/officeDocument/2006/relationships/image" Target="../media/image555.png"/><Relationship Id="rId4" Type="http://schemas.openxmlformats.org/officeDocument/2006/relationships/image" Target="../media/image556.png"/><Relationship Id="rId5" Type="http://schemas.openxmlformats.org/officeDocument/2006/relationships/image" Target="../media/image557.png"/><Relationship Id="rId6" Type="http://schemas.openxmlformats.org/officeDocument/2006/relationships/image" Target="../media/image558.png"/><Relationship Id="rId7" Type="http://schemas.openxmlformats.org/officeDocument/2006/relationships/customXml" Target="../ink/ink2.xml"/><Relationship Id="rId8" Type="http://schemas.openxmlformats.org/officeDocument/2006/relationships/customXml" Target="../ink/ink3.xml"/><Relationship Id="rId9" Type="http://schemas.openxmlformats.org/officeDocument/2006/relationships/customXml" Target="../ink/ink4.xml"/><Relationship Id="rId10" Type="http://schemas.openxmlformats.org/officeDocument/2006/relationships/customXml" Target="../ink/ink5.xml"/><Relationship Id="rId11" Type="http://schemas.openxmlformats.org/officeDocument/2006/relationships/slideLayout" Target="../slideLayouts/slideLayout1.xml"/><Relationship Id="rId1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559.png"/><Relationship Id="rId2" Type="http://schemas.openxmlformats.org/officeDocument/2006/relationships/image" Target="../media/image560.png"/><Relationship Id="rId3" Type="http://schemas.openxmlformats.org/officeDocument/2006/relationships/image" Target="../media/image561.png"/><Relationship Id="rId4" Type="http://schemas.openxmlformats.org/officeDocument/2006/relationships/image" Target="../media/image562.png"/><Relationship Id="rId5" Type="http://schemas.openxmlformats.org/officeDocument/2006/relationships/image" Target="../media/image553.png"/><Relationship Id="rId6" Type="http://schemas.openxmlformats.org/officeDocument/2006/relationships/image" Target="../media/image554.png"/><Relationship Id="rId7" Type="http://schemas.openxmlformats.org/officeDocument/2006/relationships/image" Target="../media/image555.png"/><Relationship Id="rId8" Type="http://schemas.openxmlformats.org/officeDocument/2006/relationships/image" Target="../media/image556.png"/><Relationship Id="rId9" Type="http://schemas.openxmlformats.org/officeDocument/2006/relationships/image" Target="../media/image557.png"/><Relationship Id="rId10" Type="http://schemas.openxmlformats.org/officeDocument/2006/relationships/image" Target="../media/image558.png"/><Relationship Id="rId11" Type="http://schemas.openxmlformats.org/officeDocument/2006/relationships/customXml" Target="../ink/ink1.xml"/><Relationship Id="rId12" Type="http://schemas.openxmlformats.org/officeDocument/2006/relationships/slideLayout" Target="../slideLayouts/slideLayout1.xml"/><Relationship Id="rId1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553.png"/><Relationship Id="rId2" Type="http://schemas.openxmlformats.org/officeDocument/2006/relationships/image" Target="../media/image554.png"/><Relationship Id="rId3" Type="http://schemas.openxmlformats.org/officeDocument/2006/relationships/image" Target="../media/image555.png"/><Relationship Id="rId4" Type="http://schemas.openxmlformats.org/officeDocument/2006/relationships/image" Target="../media/image556.png"/><Relationship Id="rId5" Type="http://schemas.openxmlformats.org/officeDocument/2006/relationships/image" Target="../media/image557.png"/><Relationship Id="rId6" Type="http://schemas.openxmlformats.org/officeDocument/2006/relationships/image" Target="../media/image558.png"/><Relationship Id="rId7" Type="http://schemas.openxmlformats.org/officeDocument/2006/relationships/image" Target="../media/image563.png"/><Relationship Id="rId8" Type="http://schemas.openxmlformats.org/officeDocument/2006/relationships/image" Target="../media/image564.png"/><Relationship Id="rId9" Type="http://schemas.openxmlformats.org/officeDocument/2006/relationships/slideLayout" Target="../slideLayouts/slideLayout1.xml"/><Relationship Id="rId10"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customXml" Target="../ink/ink155.xml"/><Relationship Id="rId11" Type="http://schemas.openxmlformats.org/officeDocument/2006/relationships/customXml" Target="../ink/ink156.xml"/><Relationship Id="rId12" Type="http://schemas.openxmlformats.org/officeDocument/2006/relationships/customXml" Target="../ink/ink157.xml"/><Relationship Id="rId13" Type="http://schemas.openxmlformats.org/officeDocument/2006/relationships/customXml" Target="../ink/ink158.xml"/><Relationship Id="rId14" Type="http://schemas.openxmlformats.org/officeDocument/2006/relationships/customXml" Target="../ink/ink159.xml"/><Relationship Id="rId15" Type="http://schemas.openxmlformats.org/officeDocument/2006/relationships/customXml" Target="../ink/ink160.xml"/><Relationship Id="rId16" Type="http://schemas.openxmlformats.org/officeDocument/2006/relationships/customXml" Target="../ink/ink161.xml"/><Relationship Id="rId17" Type="http://schemas.openxmlformats.org/officeDocument/2006/relationships/customXml" Target="../ink/ink162.xml"/><Relationship Id="rId18" Type="http://schemas.openxmlformats.org/officeDocument/2006/relationships/customXml" Target="../ink/ink163.xml"/><Relationship Id="rId19" Type="http://schemas.openxmlformats.org/officeDocument/2006/relationships/customXml" Target="../ink/ink164.xml"/><Relationship Id="rId20" Type="http://schemas.openxmlformats.org/officeDocument/2006/relationships/customXml" Target="../ink/ink165.xml"/><Relationship Id="rId21" Type="http://schemas.openxmlformats.org/officeDocument/2006/relationships/customXml" Target="../ink/ink166.xml"/><Relationship Id="rId22" Type="http://schemas.openxmlformats.org/officeDocument/2006/relationships/customXml" Target="../ink/ink167.xml"/><Relationship Id="rId23" Type="http://schemas.openxmlformats.org/officeDocument/2006/relationships/customXml" Target="../ink/ink168.xml"/><Relationship Id="rId24" Type="http://schemas.openxmlformats.org/officeDocument/2006/relationships/customXml" Target="../ink/ink169.xml"/><Relationship Id="rId25" Type="http://schemas.openxmlformats.org/officeDocument/2006/relationships/customXml" Target="../ink/ink170.xml"/><Relationship Id="rId26" Type="http://schemas.openxmlformats.org/officeDocument/2006/relationships/customXml" Target="../ink/ink171.xml"/><Relationship Id="rId27" Type="http://schemas.openxmlformats.org/officeDocument/2006/relationships/customXml" Target="../ink/ink172.xml"/><Relationship Id="rId28" Type="http://schemas.openxmlformats.org/officeDocument/2006/relationships/customXml" Target="../ink/ink173.xml"/><Relationship Id="rId29" Type="http://schemas.openxmlformats.org/officeDocument/2006/relationships/customXml" Target="../ink/ink174.xml"/><Relationship Id="rId30" Type="http://schemas.openxmlformats.org/officeDocument/2006/relationships/customXml" Target="../ink/ink175.xml"/><Relationship Id="rId31" Type="http://schemas.openxmlformats.org/officeDocument/2006/relationships/customXml" Target="../ink/ink176.xml"/><Relationship Id="rId32" Type="http://schemas.openxmlformats.org/officeDocument/2006/relationships/customXml" Target="../ink/ink177.xml"/><Relationship Id="rId33" Type="http://schemas.openxmlformats.org/officeDocument/2006/relationships/customXml" Target="../ink/ink178.xml"/><Relationship Id="rId34" Type="http://schemas.openxmlformats.org/officeDocument/2006/relationships/customXml" Target="../ink/ink179.xml"/><Relationship Id="rId35" Type="http://schemas.openxmlformats.org/officeDocument/2006/relationships/customXml" Target="../ink/ink180.xml"/><Relationship Id="rId36" Type="http://schemas.openxmlformats.org/officeDocument/2006/relationships/customXml" Target="../ink/ink181.xml"/><Relationship Id="rId37" Type="http://schemas.openxmlformats.org/officeDocument/2006/relationships/customXml" Target="../ink/ink182.xml"/><Relationship Id="rId38" Type="http://schemas.openxmlformats.org/officeDocument/2006/relationships/customXml" Target="../ink/ink183.xml"/><Relationship Id="rId39" Type="http://schemas.openxmlformats.org/officeDocument/2006/relationships/customXml" Target="../ink/ink184.xml"/><Relationship Id="rId40" Type="http://schemas.openxmlformats.org/officeDocument/2006/relationships/customXml" Target="../ink/ink185.xml"/><Relationship Id="rId41" Type="http://schemas.openxmlformats.org/officeDocument/2006/relationships/customXml" Target="../ink/ink186.xml"/><Relationship Id="rId42" Type="http://schemas.openxmlformats.org/officeDocument/2006/relationships/customXml" Target="../ink/ink187.xml"/><Relationship Id="rId43" Type="http://schemas.openxmlformats.org/officeDocument/2006/relationships/customXml" Target="../ink/ink188.xml"/><Relationship Id="rId44" Type="http://schemas.openxmlformats.org/officeDocument/2006/relationships/customXml" Target="../ink/ink189.xml"/><Relationship Id="rId45" Type="http://schemas.openxmlformats.org/officeDocument/2006/relationships/customXml" Target="../ink/ink190.xml"/><Relationship Id="rId46" Type="http://schemas.openxmlformats.org/officeDocument/2006/relationships/customXml" Target="../ink/ink191.xml"/><Relationship Id="rId47" Type="http://schemas.openxmlformats.org/officeDocument/2006/relationships/customXml" Target="../ink/ink192.xml"/><Relationship Id="rId48" Type="http://schemas.openxmlformats.org/officeDocument/2006/relationships/customXml" Target="../ink/ink193.xml"/><Relationship Id="rId49" Type="http://schemas.openxmlformats.org/officeDocument/2006/relationships/customXml" Target="../ink/ink194.xml"/><Relationship Id="rId50" Type="http://schemas.openxmlformats.org/officeDocument/2006/relationships/customXml" Target="../ink/ink195.xml"/><Relationship Id="rId51" Type="http://schemas.openxmlformats.org/officeDocument/2006/relationships/customXml" Target="../ink/ink196.xml"/><Relationship Id="rId52" Type="http://schemas.openxmlformats.org/officeDocument/2006/relationships/customXml" Target="../ink/ink197.xml"/><Relationship Id="rId53" Type="http://schemas.openxmlformats.org/officeDocument/2006/relationships/customXml" Target="../ink/ink198.xml"/><Relationship Id="rId54" Type="http://schemas.openxmlformats.org/officeDocument/2006/relationships/customXml" Target="../ink/ink199.xml"/><Relationship Id="rId55" Type="http://schemas.openxmlformats.org/officeDocument/2006/relationships/customXml" Target="../ink/ink200.xml"/><Relationship Id="rId56" Type="http://schemas.openxmlformats.org/officeDocument/2006/relationships/customXml" Target="../ink/ink201.xml"/><Relationship Id="rId57" Type="http://schemas.openxmlformats.org/officeDocument/2006/relationships/customXml" Target="../ink/ink202.xml"/><Relationship Id="rId58" Type="http://schemas.openxmlformats.org/officeDocument/2006/relationships/customXml" Target="../ink/ink203.xml"/><Relationship Id="rId59" Type="http://schemas.openxmlformats.org/officeDocument/2006/relationships/customXml" Target="../ink/ink204.xml"/><Relationship Id="rId60" Type="http://schemas.openxmlformats.org/officeDocument/2006/relationships/customXml" Target="../ink/ink205.xml"/><Relationship Id="rId61" Type="http://schemas.openxmlformats.org/officeDocument/2006/relationships/customXml" Target="../ink/ink206.xml"/><Relationship Id="rId62" Type="http://schemas.openxmlformats.org/officeDocument/2006/relationships/customXml" Target="../ink/ink207.xml"/><Relationship Id="rId63" Type="http://schemas.openxmlformats.org/officeDocument/2006/relationships/customXml" Target="../ink/ink208.xml"/><Relationship Id="rId64" Type="http://schemas.openxmlformats.org/officeDocument/2006/relationships/customXml" Target="../ink/ink209.xml"/><Relationship Id="rId65" Type="http://schemas.openxmlformats.org/officeDocument/2006/relationships/customXml" Target="../ink/ink210.xml"/><Relationship Id="rId66" Type="http://schemas.openxmlformats.org/officeDocument/2006/relationships/customXml" Target="../ink/ink211.xml"/><Relationship Id="rId67" Type="http://schemas.openxmlformats.org/officeDocument/2006/relationships/customXml" Target="../ink/ink212.xml"/><Relationship Id="rId68" Type="http://schemas.openxmlformats.org/officeDocument/2006/relationships/customXml" Target="../ink/ink213.xml"/><Relationship Id="rId69" Type="http://schemas.openxmlformats.org/officeDocument/2006/relationships/customXml" Target="../ink/ink214.xml"/><Relationship Id="rId70" Type="http://schemas.openxmlformats.org/officeDocument/2006/relationships/customXml" Target="../ink/ink215.xml"/><Relationship Id="rId71" Type="http://schemas.openxmlformats.org/officeDocument/2006/relationships/customXml" Target="../ink/ink216.xml"/><Relationship Id="rId72" Type="http://schemas.openxmlformats.org/officeDocument/2006/relationships/customXml" Target="../ink/ink217.xml"/><Relationship Id="rId73" Type="http://schemas.openxmlformats.org/officeDocument/2006/relationships/customXml" Target="../ink/ink218.xml"/><Relationship Id="rId74" Type="http://schemas.openxmlformats.org/officeDocument/2006/relationships/customXml" Target="../ink/ink219.xml"/><Relationship Id="rId75" Type="http://schemas.openxmlformats.org/officeDocument/2006/relationships/customXml" Target="../ink/ink220.xml"/><Relationship Id="rId76" Type="http://schemas.openxmlformats.org/officeDocument/2006/relationships/customXml" Target="../ink/ink221.xml"/><Relationship Id="rId77" Type="http://schemas.openxmlformats.org/officeDocument/2006/relationships/customXml" Target="../ink/ink222.xml"/><Relationship Id="rId78" Type="http://schemas.openxmlformats.org/officeDocument/2006/relationships/customXml" Target="../ink/ink223.xml"/><Relationship Id="rId79" Type="http://schemas.openxmlformats.org/officeDocument/2006/relationships/customXml" Target="../ink/ink224.xml"/><Relationship Id="rId80" Type="http://schemas.openxmlformats.org/officeDocument/2006/relationships/customXml" Target="../ink/ink225.xml"/><Relationship Id="rId81" Type="http://schemas.openxmlformats.org/officeDocument/2006/relationships/customXml" Target="../ink/ink226.xml"/><Relationship Id="rId82" Type="http://schemas.openxmlformats.org/officeDocument/2006/relationships/customXml" Target="../ink/ink227.xml"/><Relationship Id="rId83" Type="http://schemas.openxmlformats.org/officeDocument/2006/relationships/customXml" Target="../ink/ink228.xml"/><Relationship Id="rId84" Type="http://schemas.openxmlformats.org/officeDocument/2006/relationships/customXml" Target="../ink/ink229.xml"/><Relationship Id="rId85" Type="http://schemas.openxmlformats.org/officeDocument/2006/relationships/customXml" Target="../ink/ink230.xml"/><Relationship Id="rId86" Type="http://schemas.openxmlformats.org/officeDocument/2006/relationships/customXml" Target="../ink/ink231.xml"/><Relationship Id="rId87" Type="http://schemas.openxmlformats.org/officeDocument/2006/relationships/customXml" Target="../ink/ink232.xml"/><Relationship Id="rId88" Type="http://schemas.openxmlformats.org/officeDocument/2006/relationships/customXml" Target="../ink/ink233.xml"/><Relationship Id="rId89" Type="http://schemas.openxmlformats.org/officeDocument/2006/relationships/customXml" Target="../ink/ink234.xml"/><Relationship Id="rId90" Type="http://schemas.openxmlformats.org/officeDocument/2006/relationships/customXml" Target="../ink/ink235.xml"/><Relationship Id="rId91" Type="http://schemas.openxmlformats.org/officeDocument/2006/relationships/customXml" Target="../ink/ink236.xml"/><Relationship Id="rId92" Type="http://schemas.openxmlformats.org/officeDocument/2006/relationships/customXml" Target="../ink/ink237.xml"/><Relationship Id="rId93" Type="http://schemas.openxmlformats.org/officeDocument/2006/relationships/customXml" Target="../ink/ink238.xml"/><Relationship Id="rId94" Type="http://schemas.openxmlformats.org/officeDocument/2006/relationships/customXml" Target="../ink/ink239.xml"/><Relationship Id="rId95" Type="http://schemas.openxmlformats.org/officeDocument/2006/relationships/customXml" Target="../ink/ink240.xml"/><Relationship Id="rId96" Type="http://schemas.openxmlformats.org/officeDocument/2006/relationships/customXml" Target="../ink/ink241.xml"/><Relationship Id="rId97" Type="http://schemas.openxmlformats.org/officeDocument/2006/relationships/customXml" Target="../ink/ink242.xml"/><Relationship Id="rId98" Type="http://schemas.openxmlformats.org/officeDocument/2006/relationships/customXml" Target="../ink/ink243.xml"/><Relationship Id="rId99" Type="http://schemas.openxmlformats.org/officeDocument/2006/relationships/customXml" Target="../ink/ink244.xml"/><Relationship Id="rId100" Type="http://schemas.openxmlformats.org/officeDocument/2006/relationships/customXml" Target="../ink/ink245.xml"/><Relationship Id="rId101" Type="http://schemas.openxmlformats.org/officeDocument/2006/relationships/customXml" Target="../ink/ink246.xml"/><Relationship Id="rId102" Type="http://schemas.openxmlformats.org/officeDocument/2006/relationships/customXml" Target="../ink/ink247.xml"/><Relationship Id="rId103" Type="http://schemas.openxmlformats.org/officeDocument/2006/relationships/customXml" Target="../ink/ink248.xml"/><Relationship Id="rId104" Type="http://schemas.openxmlformats.org/officeDocument/2006/relationships/customXml" Target="../ink/ink249.xml"/><Relationship Id="rId105" Type="http://schemas.openxmlformats.org/officeDocument/2006/relationships/customXml" Target="../ink/ink250.xml"/><Relationship Id="rId106" Type="http://schemas.openxmlformats.org/officeDocument/2006/relationships/customXml" Target="../ink/ink251.xml"/><Relationship Id="rId107" Type="http://schemas.openxmlformats.org/officeDocument/2006/relationships/customXml" Target="../ink/ink252.xml"/><Relationship Id="rId108" Type="http://schemas.openxmlformats.org/officeDocument/2006/relationships/customXml" Target="../ink/ink253.xml"/><Relationship Id="rId109" Type="http://schemas.openxmlformats.org/officeDocument/2006/relationships/customXml" Target="../ink/ink254.xml"/><Relationship Id="rId110" Type="http://schemas.openxmlformats.org/officeDocument/2006/relationships/customXml" Target="../ink/ink255.xml"/><Relationship Id="rId111" Type="http://schemas.openxmlformats.org/officeDocument/2006/relationships/customXml" Target="../ink/ink256.xml"/><Relationship Id="rId112" Type="http://schemas.openxmlformats.org/officeDocument/2006/relationships/customXml" Target="../ink/ink257.xml"/><Relationship Id="rId113" Type="http://schemas.openxmlformats.org/officeDocument/2006/relationships/customXml" Target="../ink/ink258.xml"/><Relationship Id="rId114" Type="http://schemas.openxmlformats.org/officeDocument/2006/relationships/customXml" Target="../ink/ink259.xml"/><Relationship Id="rId115" Type="http://schemas.openxmlformats.org/officeDocument/2006/relationships/customXml" Target="../ink/ink260.xml"/><Relationship Id="rId116" Type="http://schemas.openxmlformats.org/officeDocument/2006/relationships/customXml" Target="../ink/ink261.xml"/><Relationship Id="rId117" Type="http://schemas.openxmlformats.org/officeDocument/2006/relationships/customXml" Target="../ink/ink262.xml"/><Relationship Id="rId118" Type="http://schemas.openxmlformats.org/officeDocument/2006/relationships/customXml" Target="../ink/ink263.xml"/><Relationship Id="rId119" Type="http://schemas.openxmlformats.org/officeDocument/2006/relationships/customXml" Target="../ink/ink264.xml"/><Relationship Id="rId120" Type="http://schemas.openxmlformats.org/officeDocument/2006/relationships/customXml" Target="../ink/ink265.xml"/><Relationship Id="rId121" Type="http://schemas.openxmlformats.org/officeDocument/2006/relationships/customXml" Target="../ink/ink266.xml"/><Relationship Id="rId122" Type="http://schemas.openxmlformats.org/officeDocument/2006/relationships/customXml" Target="../ink/ink267.xml"/><Relationship Id="rId123" Type="http://schemas.openxmlformats.org/officeDocument/2006/relationships/customXml" Target="../ink/ink268.xml"/><Relationship Id="rId124" Type="http://schemas.openxmlformats.org/officeDocument/2006/relationships/customXml" Target="../ink/ink269.xml"/><Relationship Id="rId125" Type="http://schemas.openxmlformats.org/officeDocument/2006/relationships/customXml" Target="../ink/ink270.xml"/><Relationship Id="rId126" Type="http://schemas.openxmlformats.org/officeDocument/2006/relationships/customXml" Target="../ink/ink271.xml"/><Relationship Id="rId127" Type="http://schemas.openxmlformats.org/officeDocument/2006/relationships/customXml" Target="../ink/ink272.xml"/><Relationship Id="rId128" Type="http://schemas.openxmlformats.org/officeDocument/2006/relationships/customXml" Target="../ink/ink273.xml"/><Relationship Id="rId129" Type="http://schemas.openxmlformats.org/officeDocument/2006/relationships/customXml" Target="../ink/ink274.xml"/><Relationship Id="rId130" Type="http://schemas.openxmlformats.org/officeDocument/2006/relationships/customXml" Target="../ink/ink275.xml"/><Relationship Id="rId131" Type="http://schemas.openxmlformats.org/officeDocument/2006/relationships/customXml" Target="../ink/ink276.xml"/><Relationship Id="rId132" Type="http://schemas.openxmlformats.org/officeDocument/2006/relationships/customXml" Target="../ink/ink277.xml"/><Relationship Id="rId133" Type="http://schemas.openxmlformats.org/officeDocument/2006/relationships/customXml" Target="../ink/ink278.xml"/><Relationship Id="rId134" Type="http://schemas.openxmlformats.org/officeDocument/2006/relationships/customXml" Target="../ink/ink279.xml"/><Relationship Id="rId135" Type="http://schemas.openxmlformats.org/officeDocument/2006/relationships/customXml" Target="../ink/ink280.xml"/><Relationship Id="rId136" Type="http://schemas.openxmlformats.org/officeDocument/2006/relationships/customXml" Target="../ink/ink281.xml"/><Relationship Id="rId137" Type="http://schemas.openxmlformats.org/officeDocument/2006/relationships/customXml" Target="../ink/ink282.xml"/><Relationship Id="rId138" Type="http://schemas.openxmlformats.org/officeDocument/2006/relationships/customXml" Target="../ink/ink283.xml"/><Relationship Id="rId139" Type="http://schemas.openxmlformats.org/officeDocument/2006/relationships/customXml" Target="../ink/ink284.xml"/><Relationship Id="rId140" Type="http://schemas.openxmlformats.org/officeDocument/2006/relationships/customXml" Target="../ink/ink285.xml"/><Relationship Id="rId141" Type="http://schemas.openxmlformats.org/officeDocument/2006/relationships/customXml" Target="../ink/ink286.xml"/><Relationship Id="rId142" Type="http://schemas.openxmlformats.org/officeDocument/2006/relationships/customXml" Target="../ink/ink287.xml"/><Relationship Id="rId143" Type="http://schemas.openxmlformats.org/officeDocument/2006/relationships/customXml" Target="../ink/ink288.xml"/><Relationship Id="rId144" Type="http://schemas.openxmlformats.org/officeDocument/2006/relationships/customXml" Target="../ink/ink289.xml"/><Relationship Id="rId145" Type="http://schemas.openxmlformats.org/officeDocument/2006/relationships/customXml" Target="../ink/ink290.xml"/><Relationship Id="rId146" Type="http://schemas.openxmlformats.org/officeDocument/2006/relationships/customXml" Target="../ink/ink291.xml"/><Relationship Id="rId147" Type="http://schemas.openxmlformats.org/officeDocument/2006/relationships/customXml" Target="../ink/ink292.xml"/><Relationship Id="rId148" Type="http://schemas.openxmlformats.org/officeDocument/2006/relationships/customXml" Target="../ink/ink293.xml"/><Relationship Id="rId149" Type="http://schemas.openxmlformats.org/officeDocument/2006/relationships/slideLayout" Target="../slideLayouts/slideLayout1.xml"/><Relationship Id="rId15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image" Target="../media/image59.png"/><Relationship Id="rId14" Type="http://schemas.openxmlformats.org/officeDocument/2006/relationships/image" Target="../media/image60.png"/><Relationship Id="rId15" Type="http://schemas.openxmlformats.org/officeDocument/2006/relationships/image" Target="../media/image61.png"/><Relationship Id="rId16" Type="http://schemas.openxmlformats.org/officeDocument/2006/relationships/image" Target="../media/image62.png"/><Relationship Id="rId17" Type="http://schemas.openxmlformats.org/officeDocument/2006/relationships/image" Target="../media/image63.png"/><Relationship Id="rId18" Type="http://schemas.openxmlformats.org/officeDocument/2006/relationships/image" Target="../media/image64.png"/><Relationship Id="rId19" Type="http://schemas.openxmlformats.org/officeDocument/2006/relationships/image" Target="../media/image65.png"/><Relationship Id="rId20" Type="http://schemas.openxmlformats.org/officeDocument/2006/relationships/image" Target="../media/image66.png"/><Relationship Id="rId21" Type="http://schemas.openxmlformats.org/officeDocument/2006/relationships/image" Target="../media/image67.png"/><Relationship Id="rId22" Type="http://schemas.openxmlformats.org/officeDocument/2006/relationships/image" Target="../media/image68.png"/><Relationship Id="rId23" Type="http://schemas.openxmlformats.org/officeDocument/2006/relationships/image" Target="../media/image69.png"/><Relationship Id="rId24" Type="http://schemas.openxmlformats.org/officeDocument/2006/relationships/image" Target="../media/image70.png"/><Relationship Id="rId25" Type="http://schemas.openxmlformats.org/officeDocument/2006/relationships/image" Target="../media/image71.png"/><Relationship Id="rId26" Type="http://schemas.openxmlformats.org/officeDocument/2006/relationships/image" Target="../media/image72.png"/><Relationship Id="rId27" Type="http://schemas.openxmlformats.org/officeDocument/2006/relationships/image" Target="../media/image73.png"/><Relationship Id="rId28" Type="http://schemas.openxmlformats.org/officeDocument/2006/relationships/image" Target="../media/image74.png"/><Relationship Id="rId29" Type="http://schemas.openxmlformats.org/officeDocument/2006/relationships/image" Target="../media/image75.png"/><Relationship Id="rId30" Type="http://schemas.openxmlformats.org/officeDocument/2006/relationships/image" Target="../media/image76.png"/><Relationship Id="rId31" Type="http://schemas.openxmlformats.org/officeDocument/2006/relationships/image" Target="../media/image77.png"/><Relationship Id="rId32" Type="http://schemas.openxmlformats.org/officeDocument/2006/relationships/image" Target="../media/image78.png"/><Relationship Id="rId33" Type="http://schemas.openxmlformats.org/officeDocument/2006/relationships/image" Target="../media/image79.png"/><Relationship Id="rId34" Type="http://schemas.openxmlformats.org/officeDocument/2006/relationships/image" Target="../media/image80.png"/><Relationship Id="rId35" Type="http://schemas.openxmlformats.org/officeDocument/2006/relationships/image" Target="../media/image81.png"/><Relationship Id="rId36" Type="http://schemas.openxmlformats.org/officeDocument/2006/relationships/image" Target="../media/image82.png"/><Relationship Id="rId37" Type="http://schemas.openxmlformats.org/officeDocument/2006/relationships/image" Target="../media/image83.png"/><Relationship Id="rId38" Type="http://schemas.openxmlformats.org/officeDocument/2006/relationships/image" Target="../media/image84.png"/><Relationship Id="rId39" Type="http://schemas.openxmlformats.org/officeDocument/2006/relationships/image" Target="../media/image85.png"/><Relationship Id="rId40" Type="http://schemas.openxmlformats.org/officeDocument/2006/relationships/image" Target="../media/image86.png"/><Relationship Id="rId41" Type="http://schemas.openxmlformats.org/officeDocument/2006/relationships/image" Target="../media/image87.png"/><Relationship Id="rId42" Type="http://schemas.openxmlformats.org/officeDocument/2006/relationships/image" Target="../media/image88.png"/><Relationship Id="rId43" Type="http://schemas.openxmlformats.org/officeDocument/2006/relationships/slideLayout" Target="../slideLayouts/slideLayout1.xml"/><Relationship Id="rId4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image" Target="../media/image100.png"/><Relationship Id="rId13" Type="http://schemas.openxmlformats.org/officeDocument/2006/relationships/image" Target="../media/image101.png"/><Relationship Id="rId14" Type="http://schemas.openxmlformats.org/officeDocument/2006/relationships/image" Target="../media/image102.png"/><Relationship Id="rId15" Type="http://schemas.openxmlformats.org/officeDocument/2006/relationships/image" Target="../media/image103.png"/><Relationship Id="rId16" Type="http://schemas.openxmlformats.org/officeDocument/2006/relationships/image" Target="../media/image104.png"/><Relationship Id="rId17" Type="http://schemas.openxmlformats.org/officeDocument/2006/relationships/image" Target="../media/image105.png"/><Relationship Id="rId18" Type="http://schemas.openxmlformats.org/officeDocument/2006/relationships/image" Target="../media/image106.png"/><Relationship Id="rId19" Type="http://schemas.openxmlformats.org/officeDocument/2006/relationships/image" Target="../media/image107.png"/><Relationship Id="rId20" Type="http://schemas.openxmlformats.org/officeDocument/2006/relationships/image" Target="../media/image108.png"/><Relationship Id="rId21" Type="http://schemas.openxmlformats.org/officeDocument/2006/relationships/image" Target="../media/image109.png"/><Relationship Id="rId22" Type="http://schemas.openxmlformats.org/officeDocument/2006/relationships/image" Target="../media/image110.png"/><Relationship Id="rId23" Type="http://schemas.openxmlformats.org/officeDocument/2006/relationships/image" Target="../media/image111.png"/><Relationship Id="rId24" Type="http://schemas.openxmlformats.org/officeDocument/2006/relationships/image" Target="../media/image112.png"/><Relationship Id="rId25" Type="http://schemas.openxmlformats.org/officeDocument/2006/relationships/image" Target="../media/image113.png"/><Relationship Id="rId26" Type="http://schemas.openxmlformats.org/officeDocument/2006/relationships/image" Target="../media/image114.png"/><Relationship Id="rId27" Type="http://schemas.openxmlformats.org/officeDocument/2006/relationships/image" Target="../media/image115.png"/><Relationship Id="rId28" Type="http://schemas.openxmlformats.org/officeDocument/2006/relationships/image" Target="../media/image116.png"/><Relationship Id="rId29" Type="http://schemas.openxmlformats.org/officeDocument/2006/relationships/image" Target="../media/image117.png"/><Relationship Id="rId30" Type="http://schemas.openxmlformats.org/officeDocument/2006/relationships/image" Target="../media/image118.png"/><Relationship Id="rId31" Type="http://schemas.openxmlformats.org/officeDocument/2006/relationships/image" Target="../media/image119.png"/><Relationship Id="rId32" Type="http://schemas.openxmlformats.org/officeDocument/2006/relationships/image" Target="../media/image120.png"/><Relationship Id="rId33" Type="http://schemas.openxmlformats.org/officeDocument/2006/relationships/image" Target="../media/image121.png"/><Relationship Id="rId34" Type="http://schemas.openxmlformats.org/officeDocument/2006/relationships/image" Target="../media/image122.png"/><Relationship Id="rId35" Type="http://schemas.openxmlformats.org/officeDocument/2006/relationships/image" Target="../media/image123.png"/><Relationship Id="rId36" Type="http://schemas.openxmlformats.org/officeDocument/2006/relationships/image" Target="../media/image124.png"/><Relationship Id="rId37" Type="http://schemas.openxmlformats.org/officeDocument/2006/relationships/image" Target="../media/image125.png"/><Relationship Id="rId38" Type="http://schemas.openxmlformats.org/officeDocument/2006/relationships/image" Target="../media/image126.png"/><Relationship Id="rId39" Type="http://schemas.openxmlformats.org/officeDocument/2006/relationships/image" Target="../media/image127.png"/><Relationship Id="rId40" Type="http://schemas.openxmlformats.org/officeDocument/2006/relationships/image" Target="../media/image63.png"/><Relationship Id="rId41" Type="http://schemas.openxmlformats.org/officeDocument/2006/relationships/image" Target="../media/image128.png"/><Relationship Id="rId42" Type="http://schemas.openxmlformats.org/officeDocument/2006/relationships/image" Target="../media/image129.png"/><Relationship Id="rId43" Type="http://schemas.openxmlformats.org/officeDocument/2006/relationships/image" Target="../media/image130.png"/><Relationship Id="rId44" Type="http://schemas.openxmlformats.org/officeDocument/2006/relationships/image" Target="../media/image131.png"/><Relationship Id="rId45" Type="http://schemas.openxmlformats.org/officeDocument/2006/relationships/slideLayout" Target="../slideLayouts/slideLayout1.xml"/><Relationship Id="rId4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32.png"/><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9.png"/><Relationship Id="rId6" Type="http://schemas.openxmlformats.org/officeDocument/2006/relationships/image" Target="../media/image120.png"/><Relationship Id="rId7" Type="http://schemas.openxmlformats.org/officeDocument/2006/relationships/image" Target="../media/image121.png"/><Relationship Id="rId8" Type="http://schemas.openxmlformats.org/officeDocument/2006/relationships/image" Target="../media/image122.png"/><Relationship Id="rId9" Type="http://schemas.openxmlformats.org/officeDocument/2006/relationships/image" Target="../media/image123.png"/><Relationship Id="rId10" Type="http://schemas.openxmlformats.org/officeDocument/2006/relationships/image" Target="../media/image124.png"/><Relationship Id="rId11" Type="http://schemas.openxmlformats.org/officeDocument/2006/relationships/image" Target="../media/image125.png"/><Relationship Id="rId12" Type="http://schemas.openxmlformats.org/officeDocument/2006/relationships/image" Target="../media/image126.png"/><Relationship Id="rId13" Type="http://schemas.openxmlformats.org/officeDocument/2006/relationships/image" Target="../media/image127.png"/><Relationship Id="rId14" Type="http://schemas.openxmlformats.org/officeDocument/2006/relationships/image" Target="../media/image63.png"/><Relationship Id="rId15" Type="http://schemas.openxmlformats.org/officeDocument/2006/relationships/image" Target="../media/image128.png"/><Relationship Id="rId16" Type="http://schemas.openxmlformats.org/officeDocument/2006/relationships/image" Target="../media/image129.png"/><Relationship Id="rId17" Type="http://schemas.openxmlformats.org/officeDocument/2006/relationships/image" Target="../media/image130.png"/><Relationship Id="rId18" Type="http://schemas.openxmlformats.org/officeDocument/2006/relationships/image" Target="../media/image133.png"/><Relationship Id="rId19" Type="http://schemas.openxmlformats.org/officeDocument/2006/relationships/image" Target="../media/image134.png"/><Relationship Id="rId20" Type="http://schemas.openxmlformats.org/officeDocument/2006/relationships/image" Target="../media/image91.png"/><Relationship Id="rId21" Type="http://schemas.openxmlformats.org/officeDocument/2006/relationships/image" Target="../media/image92.png"/><Relationship Id="rId22" Type="http://schemas.openxmlformats.org/officeDocument/2006/relationships/image" Target="../media/image93.png"/><Relationship Id="rId23" Type="http://schemas.openxmlformats.org/officeDocument/2006/relationships/image" Target="../media/image94.png"/><Relationship Id="rId24" Type="http://schemas.openxmlformats.org/officeDocument/2006/relationships/image" Target="../media/image95.png"/><Relationship Id="rId25" Type="http://schemas.openxmlformats.org/officeDocument/2006/relationships/image" Target="../media/image96.png"/><Relationship Id="rId26" Type="http://schemas.openxmlformats.org/officeDocument/2006/relationships/image" Target="../media/image97.png"/><Relationship Id="rId27" Type="http://schemas.openxmlformats.org/officeDocument/2006/relationships/image" Target="../media/image98.png"/><Relationship Id="rId28" Type="http://schemas.openxmlformats.org/officeDocument/2006/relationships/image" Target="../media/image99.png"/><Relationship Id="rId29" Type="http://schemas.openxmlformats.org/officeDocument/2006/relationships/image" Target="../media/image100.png"/><Relationship Id="rId30" Type="http://schemas.openxmlformats.org/officeDocument/2006/relationships/image" Target="../media/image101.png"/><Relationship Id="rId31" Type="http://schemas.openxmlformats.org/officeDocument/2006/relationships/image" Target="../media/image102.png"/><Relationship Id="rId32" Type="http://schemas.openxmlformats.org/officeDocument/2006/relationships/image" Target="../media/image103.png"/><Relationship Id="rId33" Type="http://schemas.openxmlformats.org/officeDocument/2006/relationships/image" Target="../media/image104.png"/><Relationship Id="rId34" Type="http://schemas.openxmlformats.org/officeDocument/2006/relationships/image" Target="../media/image105.png"/><Relationship Id="rId35" Type="http://schemas.openxmlformats.org/officeDocument/2006/relationships/image" Target="../media/image106.png"/><Relationship Id="rId36" Type="http://schemas.openxmlformats.org/officeDocument/2006/relationships/image" Target="../media/image107.png"/><Relationship Id="rId37" Type="http://schemas.openxmlformats.org/officeDocument/2006/relationships/image" Target="../media/image135.png"/><Relationship Id="rId38" Type="http://schemas.openxmlformats.org/officeDocument/2006/relationships/image" Target="../media/image136.png"/><Relationship Id="rId39" Type="http://schemas.openxmlformats.org/officeDocument/2006/relationships/slideLayout" Target="../slideLayouts/slideLayout1.xml"/><Relationship Id="rId4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37.png"/><Relationship Id="rId2" Type="http://schemas.openxmlformats.org/officeDocument/2006/relationships/image" Target="../media/image138.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image" Target="../media/image100.png"/><Relationship Id="rId13" Type="http://schemas.openxmlformats.org/officeDocument/2006/relationships/image" Target="../media/image101.png"/><Relationship Id="rId14" Type="http://schemas.openxmlformats.org/officeDocument/2006/relationships/image" Target="../media/image102.png"/><Relationship Id="rId15" Type="http://schemas.openxmlformats.org/officeDocument/2006/relationships/image" Target="../media/image103.png"/><Relationship Id="rId16" Type="http://schemas.openxmlformats.org/officeDocument/2006/relationships/image" Target="../media/image104.png"/><Relationship Id="rId17" Type="http://schemas.openxmlformats.org/officeDocument/2006/relationships/image" Target="../media/image105.png"/><Relationship Id="rId18" Type="http://schemas.openxmlformats.org/officeDocument/2006/relationships/image" Target="../media/image106.png"/><Relationship Id="rId19" Type="http://schemas.openxmlformats.org/officeDocument/2006/relationships/image" Target="../media/image107.png"/><Relationship Id="rId20" Type="http://schemas.openxmlformats.org/officeDocument/2006/relationships/image" Target="../media/image139.png"/><Relationship Id="rId21" Type="http://schemas.openxmlformats.org/officeDocument/2006/relationships/image" Target="../media/image140.png"/><Relationship Id="rId22" Type="http://schemas.openxmlformats.org/officeDocument/2006/relationships/image" Target="../media/image141.png"/><Relationship Id="rId23" Type="http://schemas.openxmlformats.org/officeDocument/2006/relationships/image" Target="../media/image142.png"/><Relationship Id="rId24" Type="http://schemas.openxmlformats.org/officeDocument/2006/relationships/image" Target="../media/image143.png"/><Relationship Id="rId25" Type="http://schemas.openxmlformats.org/officeDocument/2006/relationships/image" Target="../media/image144.png"/><Relationship Id="rId26" Type="http://schemas.openxmlformats.org/officeDocument/2006/relationships/image" Target="../media/image145.png"/><Relationship Id="rId27" Type="http://schemas.openxmlformats.org/officeDocument/2006/relationships/image" Target="../media/image146.png"/><Relationship Id="rId28" Type="http://schemas.openxmlformats.org/officeDocument/2006/relationships/slideLayout" Target="../slideLayouts/slideLayout1.xml"/><Relationship Id="rId2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73"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674"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75"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6"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7"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78"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5 Frequency response of amplifier circuits </a:t>
            </a:r>
            <a:r>
              <a:rPr altLang="en-US" b="1" dirty="0" sz="3600" lang="zh-CN" smtClean="0">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rPr>
              <a:t>放大电路的频率响应</a:t>
            </a:r>
            <a:endParaRPr altLang="zh-CN" b="1" dirty="0" sz="3600" lang="en-US">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endParaRPr>
          </a:p>
        </p:txBody>
      </p:sp>
      <p:sp>
        <p:nvSpPr>
          <p:cNvPr id="1048679" name="TextBox 10"/>
          <p:cNvSpPr txBox="1"/>
          <p:nvPr/>
        </p:nvSpPr>
        <p:spPr>
          <a:xfrm>
            <a:off x="1622785" y="4911551"/>
            <a:ext cx="4461383" cy="461665"/>
          </a:xfrm>
          <a:prstGeom prst="rect"/>
          <a:noFill/>
        </p:spPr>
        <p:txBody>
          <a:bodyPr rtlCol="0" wrap="square">
            <a:spAutoFit/>
          </a:bodyPr>
          <a:p>
            <a:pPr algn="ctr"/>
            <a:r>
              <a:rPr altLang="en-US" b="1" dirty="0" sz="2400" lang="zh-CN">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陈晓龙 </a:t>
            </a:r>
            <a:r>
              <a:rPr altLang="zh-CN" b="1" dirty="0" sz="2400" lang="en-US">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Chen, Xiaolong</a:t>
            </a:r>
          </a:p>
        </p:txBody>
      </p:sp>
      <p:sp>
        <p:nvSpPr>
          <p:cNvPr id="1048680"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681"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6" name="组合 19"/>
          <p:cNvGrpSpPr/>
          <p:nvPr/>
        </p:nvGrpSpPr>
        <p:grpSpPr>
          <a:xfrm>
            <a:off x="7490006" y="4780743"/>
            <a:ext cx="1196794" cy="1184945"/>
            <a:chOff x="7227243" y="4993639"/>
            <a:chExt cx="1196794" cy="1184945"/>
          </a:xfrm>
        </p:grpSpPr>
        <p:pic>
          <p:nvPicPr>
            <p:cNvPr id="2097152" name="图片 20"/>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21"/>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96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37" name="Text Box 12"/>
          <p:cNvSpPr txBox="1">
            <a:spLocks noChangeArrowheads="1"/>
          </p:cNvSpPr>
          <p:nvPr/>
        </p:nvSpPr>
        <p:spPr bwMode="auto">
          <a:xfrm>
            <a:off x="334231" y="442529"/>
            <a:ext cx="413384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Simplified 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a:t>
            </a:r>
            <a:endParaRPr altLang="en-US" b="1" dirty="0" sz="2400" kumimoji="1" lang="zh-CN">
              <a:latin typeface="宋体" panose="02010600030101010101" pitchFamily="2" charset="-122"/>
              <a:cs typeface="Arial" panose="020B0604020202020204" pitchFamily="34" charset="0"/>
            </a:endParaRPr>
          </a:p>
        </p:txBody>
      </p:sp>
      <p:grpSp>
        <p:nvGrpSpPr>
          <p:cNvPr id="240" name="组合 290"/>
          <p:cNvGrpSpPr/>
          <p:nvPr/>
        </p:nvGrpSpPr>
        <p:grpSpPr>
          <a:xfrm>
            <a:off x="2245140" y="829234"/>
            <a:ext cx="4560618" cy="2393660"/>
            <a:chOff x="407491" y="3894314"/>
            <a:chExt cx="4560618" cy="2393660"/>
          </a:xfrm>
        </p:grpSpPr>
        <p:grpSp>
          <p:nvGrpSpPr>
            <p:cNvPr id="241" name="组合 296"/>
            <p:cNvGrpSpPr/>
            <p:nvPr/>
          </p:nvGrpSpPr>
          <p:grpSpPr>
            <a:xfrm>
              <a:off x="407491" y="3894314"/>
              <a:ext cx="4560618" cy="2393660"/>
              <a:chOff x="4052468" y="1337130"/>
              <a:chExt cx="4560618" cy="2393660"/>
            </a:xfrm>
          </p:grpSpPr>
          <p:grpSp>
            <p:nvGrpSpPr>
              <p:cNvPr id="242" name="组合 309"/>
              <p:cNvGrpSpPr/>
              <p:nvPr/>
            </p:nvGrpSpPr>
            <p:grpSpPr>
              <a:xfrm>
                <a:off x="4119089" y="1337130"/>
                <a:ext cx="4447624" cy="2064062"/>
                <a:chOff x="2989408" y="3795713"/>
                <a:chExt cx="4447624" cy="2064062"/>
              </a:xfrm>
            </p:grpSpPr>
            <p:grpSp>
              <p:nvGrpSpPr>
                <p:cNvPr id="243" name="组合 380"/>
                <p:cNvGrpSpPr/>
                <p:nvPr/>
              </p:nvGrpSpPr>
              <p:grpSpPr>
                <a:xfrm>
                  <a:off x="2989408" y="3795713"/>
                  <a:ext cx="4447624" cy="2064062"/>
                  <a:chOff x="598592" y="959893"/>
                  <a:chExt cx="4447624" cy="2064062"/>
                </a:xfrm>
              </p:grpSpPr>
              <p:grpSp>
                <p:nvGrpSpPr>
                  <p:cNvPr id="244" name="组合 382"/>
                  <p:cNvGrpSpPr/>
                  <p:nvPr/>
                </p:nvGrpSpPr>
                <p:grpSpPr>
                  <a:xfrm>
                    <a:off x="872972" y="1578100"/>
                    <a:ext cx="3948112" cy="1445855"/>
                    <a:chOff x="961850" y="2716069"/>
                    <a:chExt cx="3948112" cy="1445855"/>
                  </a:xfrm>
                </p:grpSpPr>
                <p:sp>
                  <p:nvSpPr>
                    <p:cNvPr id="1049638" name="Line 1073"/>
                    <p:cNvSpPr>
                      <a:spLocks noChangeShapeType="1"/>
                    </p:cNvSpPr>
                    <p:nvPr/>
                  </p:nvSpPr>
                  <p:spPr bwMode="auto">
                    <a:xfrm flipH="1">
                      <a:off x="961850" y="2716069"/>
                      <a:ext cx="18777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9"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0" name="Line 1073"/>
                    <p:cNvSpPr>
                      <a:spLocks noChangeShapeType="1"/>
                    </p:cNvSpPr>
                    <p:nvPr/>
                  </p:nvSpPr>
                  <p:spPr bwMode="auto">
                    <a:xfrm flipH="1">
                      <a:off x="3877719" y="2722453"/>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41" name="矩形 383"/>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49642" name="矩形 384"/>
                  <p:cNvSpPr>
                    <a:spLocks noChangeAspect="1" noMove="1" noResize="1" noRot="1" noAdjustHandles="1" noEditPoints="1" noChangeArrowheads="1" noChangeShapeType="1" noTextEdit="1"/>
                  </p:cNvSpPr>
                  <p:nvPr/>
                </p:nvSpPr>
                <p:spPr>
                  <a:xfrm>
                    <a:off x="4431304" y="2112833"/>
                    <a:ext cx="614912" cy="409856"/>
                  </a:xfrm>
                  <a:prstGeom prst="rect"/>
                  <a:blipFill>
                    <a:blip xmlns:r="http://schemas.openxmlformats.org/officeDocument/2006/relationships" r:embed="rId2"/>
                    <a:stretch>
                      <a:fillRect/>
                    </a:stretch>
                  </a:blipFill>
                </p:spPr>
                <p:txBody>
                  <a:bodyPr/>
                  <a:p>
                    <a:r>
                      <a:rPr altLang="en-US" lang="zh-CN">
                        <a:noFill/>
                      </a:rPr>
                      <a:t> </a:t>
                    </a:r>
                  </a:p>
                </p:txBody>
              </p:sp>
              <p:sp>
                <p:nvSpPr>
                  <p:cNvPr id="1049643"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644" name="矩形 386"/>
                  <p:cNvSpPr>
                    <a:spLocks noChangeAspect="1" noMove="1" noResize="1" noRot="1" noAdjustHandles="1" noEditPoints="1" noChangeArrowheads="1" noChangeShapeType="1" noTextEdit="1"/>
                  </p:cNvSpPr>
                  <p:nvPr/>
                </p:nvSpPr>
                <p:spPr>
                  <a:xfrm>
                    <a:off x="4103686" y="1014503"/>
                    <a:ext cx="430374" cy="409856"/>
                  </a:xfrm>
                  <a:prstGeom prst="rect"/>
                  <a:blipFill>
                    <a:blip xmlns:r="http://schemas.openxmlformats.org/officeDocument/2006/relationships" r:embed="rId4"/>
                    <a:stretch>
                      <a:fillRect/>
                    </a:stretch>
                  </a:blipFill>
                </p:spPr>
                <p:txBody>
                  <a:bodyPr/>
                  <a:p>
                    <a:r>
                      <a:rPr altLang="en-US" lang="zh-CN">
                        <a:noFill/>
                      </a:rPr>
                      <a:t> </a:t>
                    </a:r>
                  </a:p>
                </p:txBody>
              </p:sp>
            </p:grpSp>
            <p:cxnSp>
              <p:nvCxnSpPr>
                <p:cNvPr id="3145860" name="直接箭头连接符 381"/>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4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45" name="组合 311"/>
              <p:cNvGrpSpPr/>
              <p:nvPr/>
            </p:nvGrpSpPr>
            <p:grpSpPr>
              <a:xfrm>
                <a:off x="7200159" y="1942838"/>
                <a:ext cx="289999" cy="1470809"/>
                <a:chOff x="5452359" y="4325551"/>
                <a:chExt cx="289999" cy="1470809"/>
              </a:xfrm>
            </p:grpSpPr>
            <p:sp>
              <p:nvSpPr>
                <p:cNvPr id="1049646"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7" name="等腰三角形 378"/>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8" name="等腰三角形 379"/>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9" name="矩形 312"/>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0"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49651"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49652"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653"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654" name="文本框 317"/>
              <p:cNvSpPr txBox="1">
                <a:spLocks noChangeAspect="1" noMove="1" noResize="1" noRot="1" noAdjustHandles="1" noEditPoints="1" noChangeArrowheads="1" noChangeShapeType="1" noTextEdit="1"/>
              </p:cNvSpPr>
              <p:nvPr/>
            </p:nvSpPr>
            <p:spPr>
              <a:xfrm>
                <a:off x="8026023" y="302327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655" name="文本框 318"/>
              <p:cNvSpPr txBox="1">
                <a:spLocks noChangeAspect="1" noMove="1" noResize="1" noRot="1" noAdjustHandles="1" noEditPoints="1" noChangeArrowheads="1" noChangeShapeType="1" noTextEdit="1"/>
              </p:cNvSpPr>
              <p:nvPr/>
            </p:nvSpPr>
            <p:spPr>
              <a:xfrm>
                <a:off x="7981358" y="1966610"/>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656"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7"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658"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659"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60" name="椭圆 323"/>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1" name="矩形 325"/>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1" name="直接箭头连接符 326"/>
              <p:cNvCxnSpPr>
                <a:cxnSpLocks/>
              </p:cNvCxnSpPr>
              <p:nvPr/>
            </p:nvCxnSpPr>
            <p:spPr>
              <a:xfrm flipH="1">
                <a:off x="7652831" y="184585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62" name="椭圆 327"/>
              <p:cNvSpPr/>
              <p:nvPr/>
            </p:nvSpPr>
            <p:spPr>
              <a:xfrm>
                <a:off x="7299092" y="1908824"/>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3" name="椭圆 328"/>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4" name="椭圆 329"/>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5" name="椭圆 330"/>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6" name="椭圆 332"/>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2" name="直接箭头连接符 333"/>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67"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668"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669"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3"/>
                <a:stretch>
                  <a:fillRect l="-14474" t="-12500" r="-3947" b="-20833"/>
                </a:stretch>
              </a:blipFill>
              <a:ln>
                <a:noFill/>
              </a:ln>
              <a:effectLst/>
            </p:spPr>
            <p:txBody>
              <a:bodyPr/>
              <a:p>
                <a:r>
                  <a:rPr altLang="en-US" lang="zh-CN">
                    <a:noFill/>
                  </a:rPr>
                  <a:t> </a:t>
                </a:r>
              </a:p>
            </p:txBody>
          </p:sp>
          <p:sp>
            <p:nvSpPr>
              <p:cNvPr id="1049670" name="文本框 359"/>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71" name="文本框 37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72" name="文本框 373"/>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73" name="椭圆 375"/>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4" name="文本框 376"/>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675" name="文本框 300"/>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4"/>
              <a:stretch>
                <a:fillRect b="-13043"/>
              </a:stretch>
            </a:blipFill>
            <a:ln>
              <a:noFill/>
            </a:ln>
            <a:effectLst/>
          </p:spPr>
          <p:txBody>
            <a:bodyPr/>
            <a:p>
              <a:r>
                <a:rPr altLang="en-US" lang="zh-CN">
                  <a:noFill/>
                </a:rPr>
                <a:t> </a:t>
              </a:r>
            </a:p>
          </p:txBody>
        </p:sp>
        <p:sp>
          <p:nvSpPr>
            <p:cNvPr id="1049676" name="文本框 302"/>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5"/>
              <a:stretch>
                <a:fillRect l="-15789" t="-11628" r="-44737" b="-23256"/>
              </a:stretch>
            </a:blipFill>
            <a:ln>
              <a:noFill/>
            </a:ln>
            <a:effectLst/>
          </p:spPr>
          <p:txBody>
            <a:bodyPr/>
            <a:p>
              <a:r>
                <a:rPr altLang="en-US" lang="zh-CN">
                  <a:noFill/>
                </a:rPr>
                <a:t> </a:t>
              </a:r>
            </a:p>
          </p:txBody>
        </p:sp>
      </p:grpSp>
      <p:sp>
        <p:nvSpPr>
          <p:cNvPr id="1049677" name="文本框 390"/>
          <p:cNvSpPr txBox="1">
            <a:spLocks noChangeAspect="1" noMove="1" noResize="1" noRot="1" noAdjustHandles="1" noEditPoints="1" noChangeArrowheads="1" noChangeShapeType="1" noTextEdit="1"/>
          </p:cNvSpPr>
          <p:nvPr/>
        </p:nvSpPr>
        <p:spPr bwMode="auto">
          <a:xfrm>
            <a:off x="951830" y="4913474"/>
            <a:ext cx="3311905" cy="315920"/>
          </a:xfrm>
          <a:prstGeom prst="rect"/>
          <a:blipFill>
            <a:blip xmlns:r="http://schemas.openxmlformats.org/officeDocument/2006/relationships" r:embed="rId16"/>
            <a:stretch>
              <a:fillRect l="-184" t="-9615" b="-23077"/>
            </a:stretch>
          </a:blipFill>
          <a:ln>
            <a:noFill/>
          </a:ln>
          <a:effectLst/>
        </p:spPr>
        <p:txBody>
          <a:bodyPr/>
          <a:p>
            <a:r>
              <a:rPr altLang="en-US" lang="zh-CN">
                <a:noFill/>
              </a:rPr>
              <a:t> </a:t>
            </a:r>
          </a:p>
        </p:txBody>
      </p:sp>
      <p:sp>
        <p:nvSpPr>
          <p:cNvPr id="1049678" name="矩形 188"/>
          <p:cNvSpPr>
            <a:spLocks noChangeAspect="1" noMove="1" noResize="1" noRot="1" noAdjustHandles="1" noEditPoints="1" noChangeArrowheads="1" noChangeShapeType="1" noTextEdit="1"/>
          </p:cNvSpPr>
          <p:nvPr/>
        </p:nvSpPr>
        <p:spPr>
          <a:xfrm>
            <a:off x="671332" y="3409401"/>
            <a:ext cx="2478434" cy="753476"/>
          </a:xfrm>
          <a:prstGeom prst="rect"/>
          <a:blipFill>
            <a:blip xmlns:r="http://schemas.openxmlformats.org/officeDocument/2006/relationships" r:embed="rId17"/>
            <a:stretch>
              <a:fillRect/>
            </a:stretch>
          </a:blipFill>
        </p:spPr>
        <p:txBody>
          <a:bodyPr/>
          <a:p>
            <a:r>
              <a:rPr altLang="en-US" lang="zh-CN">
                <a:noFill/>
              </a:rPr>
              <a:t> </a:t>
            </a:r>
          </a:p>
        </p:txBody>
      </p:sp>
      <p:sp>
        <p:nvSpPr>
          <p:cNvPr id="1049679" name="矩形 5"/>
          <p:cNvSpPr>
            <a:spLocks noChangeAspect="1" noMove="1" noResize="1" noRot="1" noAdjustHandles="1" noEditPoints="1" noChangeArrowheads="1" noChangeShapeType="1" noTextEdit="1"/>
          </p:cNvSpPr>
          <p:nvPr/>
        </p:nvSpPr>
        <p:spPr>
          <a:xfrm>
            <a:off x="910562" y="4309161"/>
            <a:ext cx="3507370" cy="369332"/>
          </a:xfrm>
          <a:prstGeom prst="rect"/>
          <a:blipFill>
            <a:blip xmlns:r="http://schemas.openxmlformats.org/officeDocument/2006/relationships" r:embed="rId18"/>
            <a:stretch>
              <a:fillRect l="-521" t="-10000" r="-521" b="-26667"/>
            </a:stretch>
          </a:blipFill>
        </p:spPr>
        <p:txBody>
          <a:bodyPr/>
          <a:p>
            <a:r>
              <a:rPr altLang="en-US" lang="zh-CN">
                <a:noFill/>
              </a:rPr>
              <a:t> </a:t>
            </a:r>
          </a:p>
        </p:txBody>
      </p:sp>
      <p:sp>
        <p:nvSpPr>
          <p:cNvPr id="1049680" name="矩形 193"/>
          <p:cNvSpPr>
            <a:spLocks noChangeAspect="1" noMove="1" noResize="1" noRot="1" noAdjustHandles="1" noEditPoints="1" noChangeArrowheads="1" noChangeShapeType="1" noTextEdit="1"/>
          </p:cNvSpPr>
          <p:nvPr/>
        </p:nvSpPr>
        <p:spPr>
          <a:xfrm>
            <a:off x="3045672" y="3613096"/>
            <a:ext cx="1628459" cy="400110"/>
          </a:xfrm>
          <a:prstGeom prst="rect"/>
          <a:blipFill>
            <a:blip xmlns:r="http://schemas.openxmlformats.org/officeDocument/2006/relationships" r:embed="rId19"/>
            <a:stretch>
              <a:fillRect b="-1538"/>
            </a:stretch>
          </a:blipFill>
        </p:spPr>
        <p:txBody>
          <a:bodyPr/>
          <a:p>
            <a:r>
              <a:rPr altLang="en-US" lang="zh-CN">
                <a:noFill/>
              </a:rPr>
              <a:t> </a:t>
            </a:r>
          </a:p>
        </p:txBody>
      </p:sp>
      <p:sp>
        <p:nvSpPr>
          <p:cNvPr id="1049681" name="文本框 163"/>
          <p:cNvSpPr txBox="1">
            <a:spLocks noChangeAspect="1" noMove="1" noResize="1" noRot="1" noAdjustHandles="1" noEditPoints="1" noChangeArrowheads="1" noChangeShapeType="1" noTextEdit="1"/>
          </p:cNvSpPr>
          <p:nvPr/>
        </p:nvSpPr>
        <p:spPr bwMode="auto">
          <a:xfrm>
            <a:off x="5709196" y="3530006"/>
            <a:ext cx="2678550" cy="328295"/>
          </a:xfrm>
          <a:prstGeom prst="rect"/>
          <a:blipFill>
            <a:blip xmlns:r="http://schemas.openxmlformats.org/officeDocument/2006/relationships" r:embed="rId20"/>
            <a:stretch>
              <a:fillRect t="-11111" b="-31481"/>
            </a:stretch>
          </a:blipFill>
          <a:ln>
            <a:noFill/>
          </a:ln>
          <a:effectLst/>
        </p:spPr>
        <p:txBody>
          <a:bodyPr/>
          <a:p>
            <a:r>
              <a:rPr altLang="en-US" lang="zh-CN">
                <a:noFill/>
              </a:rPr>
              <a:t> </a:t>
            </a:r>
          </a:p>
        </p:txBody>
      </p:sp>
      <p:sp>
        <p:nvSpPr>
          <p:cNvPr id="1049682" name="左大括号 164"/>
          <p:cNvSpPr/>
          <p:nvPr/>
        </p:nvSpPr>
        <p:spPr>
          <a:xfrm>
            <a:off x="5667967" y="3651323"/>
            <a:ext cx="198586" cy="77982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683" name="文本框 165"/>
          <p:cNvSpPr txBox="1">
            <a:spLocks noChangeAspect="1" noMove="1" noResize="1" noRot="1" noAdjustHandles="1" noEditPoints="1" noChangeArrowheads="1" noChangeShapeType="1" noTextEdit="1"/>
          </p:cNvSpPr>
          <p:nvPr/>
        </p:nvSpPr>
        <p:spPr bwMode="auto">
          <a:xfrm>
            <a:off x="5632978" y="4109825"/>
            <a:ext cx="2678550" cy="328295"/>
          </a:xfrm>
          <a:prstGeom prst="rect"/>
          <a:blipFill>
            <a:blip xmlns:r="http://schemas.openxmlformats.org/officeDocument/2006/relationships" r:embed="rId21"/>
            <a:stretch>
              <a:fillRect t="-11111" b="-18519"/>
            </a:stretch>
          </a:blipFill>
          <a:ln>
            <a:noFill/>
          </a:ln>
          <a:effectLst/>
        </p:spPr>
        <p:txBody>
          <a:bodyPr/>
          <a:p>
            <a:r>
              <a:rPr altLang="en-US" lang="zh-CN">
                <a:noFill/>
              </a:rPr>
              <a:t> </a:t>
            </a:r>
          </a:p>
        </p:txBody>
      </p:sp>
      <p:sp>
        <p:nvSpPr>
          <p:cNvPr id="1049684" name="文本框 166"/>
          <p:cNvSpPr txBox="1">
            <a:spLocks noChangeAspect="1" noMove="1" noResize="1" noRot="1" noAdjustHandles="1" noEditPoints="1" noChangeArrowheads="1" noChangeShapeType="1" noTextEdit="1"/>
          </p:cNvSpPr>
          <p:nvPr/>
        </p:nvSpPr>
        <p:spPr bwMode="auto">
          <a:xfrm>
            <a:off x="5682829" y="4892774"/>
            <a:ext cx="2586408" cy="644985"/>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49685" name="文本框 167"/>
          <p:cNvSpPr txBox="1">
            <a:spLocks noChangeAspect="1" noMove="1" noResize="1" noRot="1" noAdjustHandles="1" noEditPoints="1" noChangeArrowheads="1" noChangeShapeType="1" noTextEdit="1"/>
          </p:cNvSpPr>
          <p:nvPr/>
        </p:nvSpPr>
        <p:spPr bwMode="auto">
          <a:xfrm>
            <a:off x="761953" y="5503502"/>
            <a:ext cx="2297192" cy="300916"/>
          </a:xfrm>
          <a:prstGeom prst="rect"/>
          <a:blipFill>
            <a:blip xmlns:r="http://schemas.openxmlformats.org/officeDocument/2006/relationships" r:embed="rId23"/>
            <a:stretch>
              <a:fillRect t="-26531" b="-38776"/>
            </a:stretch>
          </a:blipFill>
          <a:ln>
            <a:noFill/>
          </a:ln>
          <a:effectLst/>
        </p:spPr>
        <p:txBody>
          <a:bodyPr/>
          <a:p>
            <a:r>
              <a:rPr altLang="en-US" lang="zh-CN">
                <a:noFill/>
              </a:rPr>
              <a:t> </a:t>
            </a:r>
          </a:p>
        </p:txBody>
      </p:sp>
      <p:sp>
        <p:nvSpPr>
          <p:cNvPr id="1049686" name="文本框 168"/>
          <p:cNvSpPr txBox="1">
            <a:spLocks noChangeAspect="1" noMove="1" noResize="1" noRot="1" noAdjustHandles="1" noEditPoints="1" noChangeArrowheads="1" noChangeShapeType="1" noTextEdit="1"/>
          </p:cNvSpPr>
          <p:nvPr/>
        </p:nvSpPr>
        <p:spPr bwMode="auto">
          <a:xfrm>
            <a:off x="2948271" y="5503502"/>
            <a:ext cx="1996580" cy="276999"/>
          </a:xfrm>
          <a:prstGeom prst="rect"/>
          <a:blipFill>
            <a:blip xmlns:r="http://schemas.openxmlformats.org/officeDocument/2006/relationships" r:embed="rId24"/>
            <a:stretch>
              <a:fillRect t="-31111" b="-48889"/>
            </a:stretch>
          </a:blipFill>
          <a:ln>
            <a:noFill/>
          </a:ln>
          <a:effectLst/>
        </p:spPr>
        <p:txBody>
          <a:bodyPr/>
          <a:p>
            <a:r>
              <a:rPr altLang="en-US" lang="zh-CN">
                <a:noFill/>
              </a:rPr>
              <a:t> </a:t>
            </a:r>
          </a:p>
        </p:txBody>
      </p:sp>
      <p:cxnSp>
        <p:nvCxnSpPr>
          <p:cNvPr id="3145863" name="直接箭头连接符 61"/>
          <p:cNvCxnSpPr>
            <a:cxnSpLocks/>
          </p:cNvCxnSpPr>
          <p:nvPr/>
        </p:nvCxnSpPr>
        <p:spPr>
          <a:xfrm rot="16200000" flipH="1">
            <a:off x="3690333" y="1815708"/>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87" name="矩形 1"/>
          <p:cNvSpPr>
            <a:spLocks noChangeAspect="1" noMove="1" noResize="1" noRot="1" noAdjustHandles="1" noEditPoints="1" noChangeArrowheads="1" noChangeShapeType="1" noTextEdit="1"/>
          </p:cNvSpPr>
          <p:nvPr/>
        </p:nvSpPr>
        <p:spPr>
          <a:xfrm>
            <a:off x="3810163" y="1567550"/>
            <a:ext cx="598754" cy="387542"/>
          </a:xfrm>
          <a:prstGeom prst="rect"/>
          <a:blipFill>
            <a:blip xmlns:r="http://schemas.openxmlformats.org/officeDocument/2006/relationships" r:embed="rId25"/>
            <a:stretch>
              <a:fillRect b="-3125"/>
            </a:stretch>
          </a:blipFill>
        </p:spPr>
        <p:txBody>
          <a:bodyPr/>
          <a:p>
            <a:r>
              <a:rPr altLang="en-US" lang="zh-CN">
                <a:no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9691" name="矩形 206"/>
          <p:cNvSpPr/>
          <p:nvPr/>
        </p:nvSpPr>
        <p:spPr>
          <a:xfrm>
            <a:off x="4746241" y="964732"/>
            <a:ext cx="4155461" cy="5238925"/>
          </a:xfrm>
          <a:prstGeom prst="rect"/>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2" name="矩形 6"/>
          <p:cNvSpPr/>
          <p:nvPr/>
        </p:nvSpPr>
        <p:spPr>
          <a:xfrm>
            <a:off x="238431" y="964733"/>
            <a:ext cx="4442227" cy="5238925"/>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94" name="Text Box 12"/>
          <p:cNvSpPr txBox="1">
            <a:spLocks noChangeArrowheads="1"/>
          </p:cNvSpPr>
          <p:nvPr/>
        </p:nvSpPr>
        <p:spPr bwMode="auto">
          <a:xfrm>
            <a:off x="334231" y="442529"/>
            <a:ext cx="413384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Simplified 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a:t>
            </a:r>
            <a:endParaRPr altLang="en-US" b="1" dirty="0" sz="2400" kumimoji="1" lang="zh-CN">
              <a:latin typeface="宋体" panose="02010600030101010101" pitchFamily="2" charset="-122"/>
              <a:cs typeface="Arial" panose="020B0604020202020204" pitchFamily="34" charset="0"/>
            </a:endParaRPr>
          </a:p>
        </p:txBody>
      </p:sp>
      <p:grpSp>
        <p:nvGrpSpPr>
          <p:cNvPr id="249" name="组合 290"/>
          <p:cNvGrpSpPr/>
          <p:nvPr/>
        </p:nvGrpSpPr>
        <p:grpSpPr>
          <a:xfrm>
            <a:off x="231782" y="1020963"/>
            <a:ext cx="4560618" cy="2393660"/>
            <a:chOff x="407491" y="3894314"/>
            <a:chExt cx="4560618" cy="2393660"/>
          </a:xfrm>
        </p:grpSpPr>
        <p:grpSp>
          <p:nvGrpSpPr>
            <p:cNvPr id="250" name="组合 296"/>
            <p:cNvGrpSpPr/>
            <p:nvPr/>
          </p:nvGrpSpPr>
          <p:grpSpPr>
            <a:xfrm>
              <a:off x="407491" y="3894314"/>
              <a:ext cx="4560618" cy="2393660"/>
              <a:chOff x="4052468" y="1337130"/>
              <a:chExt cx="4560618" cy="2393660"/>
            </a:xfrm>
          </p:grpSpPr>
          <p:grpSp>
            <p:nvGrpSpPr>
              <p:cNvPr id="251" name="组合 309"/>
              <p:cNvGrpSpPr/>
              <p:nvPr/>
            </p:nvGrpSpPr>
            <p:grpSpPr>
              <a:xfrm>
                <a:off x="4119089" y="1337130"/>
                <a:ext cx="4447624" cy="2064062"/>
                <a:chOff x="2989408" y="3795713"/>
                <a:chExt cx="4447624" cy="2064062"/>
              </a:xfrm>
            </p:grpSpPr>
            <p:grpSp>
              <p:nvGrpSpPr>
                <p:cNvPr id="252" name="组合 380"/>
                <p:cNvGrpSpPr/>
                <p:nvPr/>
              </p:nvGrpSpPr>
              <p:grpSpPr>
                <a:xfrm>
                  <a:off x="2989408" y="3795713"/>
                  <a:ext cx="4447624" cy="2064062"/>
                  <a:chOff x="598592" y="959893"/>
                  <a:chExt cx="4447624" cy="2064062"/>
                </a:xfrm>
              </p:grpSpPr>
              <p:grpSp>
                <p:nvGrpSpPr>
                  <p:cNvPr id="253" name="组合 382"/>
                  <p:cNvGrpSpPr/>
                  <p:nvPr/>
                </p:nvGrpSpPr>
                <p:grpSpPr>
                  <a:xfrm>
                    <a:off x="872972" y="1578100"/>
                    <a:ext cx="3948112" cy="1445855"/>
                    <a:chOff x="961850" y="2716069"/>
                    <a:chExt cx="3948112" cy="1445855"/>
                  </a:xfrm>
                </p:grpSpPr>
                <p:sp>
                  <p:nvSpPr>
                    <p:cNvPr id="1049695" name="Line 1073"/>
                    <p:cNvSpPr>
                      <a:spLocks noChangeShapeType="1"/>
                    </p:cNvSpPr>
                    <p:nvPr/>
                  </p:nvSpPr>
                  <p:spPr bwMode="auto">
                    <a:xfrm flipH="1">
                      <a:off x="961850" y="2716069"/>
                      <a:ext cx="18777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6"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7" name="Line 1073"/>
                    <p:cNvSpPr>
                      <a:spLocks noChangeShapeType="1"/>
                    </p:cNvSpPr>
                    <p:nvPr/>
                  </p:nvSpPr>
                  <p:spPr bwMode="auto">
                    <a:xfrm flipH="1">
                      <a:off x="3877719" y="2722453"/>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98" name="矩形 383"/>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1"/>
                    <a:stretch>
                      <a:fillRect b="-1471"/>
                    </a:stretch>
                  </a:blipFill>
                </p:spPr>
                <p:txBody>
                  <a:bodyPr/>
                  <a:p>
                    <a:r>
                      <a:rPr altLang="en-US" lang="zh-CN">
                        <a:noFill/>
                      </a:rPr>
                      <a:t> </a:t>
                    </a:r>
                  </a:p>
                </p:txBody>
              </p:sp>
              <p:sp>
                <p:nvSpPr>
                  <p:cNvPr id="1049699" name="矩形 384"/>
                  <p:cNvSpPr>
                    <a:spLocks noChangeAspect="1" noMove="1" noResize="1" noRot="1" noAdjustHandles="1" noEditPoints="1" noChangeArrowheads="1" noChangeShapeType="1" noTextEdit="1"/>
                  </p:cNvSpPr>
                  <p:nvPr/>
                </p:nvSpPr>
                <p:spPr>
                  <a:xfrm>
                    <a:off x="4431304" y="2112833"/>
                    <a:ext cx="614912" cy="409856"/>
                  </a:xfrm>
                  <a:prstGeom prst="rect"/>
                  <a:blipFill>
                    <a:blip xmlns:r="http://schemas.openxmlformats.org/officeDocument/2006/relationships" r:embed="rId2"/>
                    <a:stretch>
                      <a:fillRect/>
                    </a:stretch>
                  </a:blipFill>
                </p:spPr>
                <p:txBody>
                  <a:bodyPr/>
                  <a:p>
                    <a:r>
                      <a:rPr altLang="en-US" lang="zh-CN">
                        <a:noFill/>
                      </a:rPr>
                      <a:t> </a:t>
                    </a:r>
                  </a:p>
                </p:txBody>
              </p:sp>
              <p:sp>
                <p:nvSpPr>
                  <p:cNvPr id="1049700"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701" name="矩形 386"/>
                  <p:cNvSpPr>
                    <a:spLocks noChangeAspect="1" noMove="1" noResize="1" noRot="1" noAdjustHandles="1" noEditPoints="1" noChangeArrowheads="1" noChangeShapeType="1" noTextEdit="1"/>
                  </p:cNvSpPr>
                  <p:nvPr/>
                </p:nvSpPr>
                <p:spPr>
                  <a:xfrm>
                    <a:off x="4103686" y="1014503"/>
                    <a:ext cx="430374" cy="409856"/>
                  </a:xfrm>
                  <a:prstGeom prst="rect"/>
                  <a:blipFill>
                    <a:blip xmlns:r="http://schemas.openxmlformats.org/officeDocument/2006/relationships" r:embed="rId4"/>
                    <a:stretch>
                      <a:fillRect/>
                    </a:stretch>
                  </a:blipFill>
                </p:spPr>
                <p:txBody>
                  <a:bodyPr/>
                  <a:p>
                    <a:r>
                      <a:rPr altLang="en-US" lang="zh-CN">
                        <a:noFill/>
                      </a:rPr>
                      <a:t> </a:t>
                    </a:r>
                  </a:p>
                </p:txBody>
              </p:sp>
            </p:grpSp>
            <p:cxnSp>
              <p:nvCxnSpPr>
                <p:cNvPr id="3145864" name="直接箭头连接符 381"/>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02"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54" name="组合 311"/>
              <p:cNvGrpSpPr/>
              <p:nvPr/>
            </p:nvGrpSpPr>
            <p:grpSpPr>
              <a:xfrm>
                <a:off x="7200159" y="1942838"/>
                <a:ext cx="289999" cy="1470809"/>
                <a:chOff x="5452359" y="4325551"/>
                <a:chExt cx="289999" cy="1470809"/>
              </a:xfrm>
            </p:grpSpPr>
            <p:sp>
              <p:nvSpPr>
                <p:cNvPr id="1049703"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4" name="等腰三角形 378"/>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5" name="等腰三角形 379"/>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06" name="矩形 312"/>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7"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49708"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49709"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710"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711" name="文本框 317"/>
              <p:cNvSpPr txBox="1">
                <a:spLocks noChangeAspect="1" noMove="1" noResize="1" noRot="1" noAdjustHandles="1" noEditPoints="1" noChangeArrowheads="1" noChangeShapeType="1" noTextEdit="1"/>
              </p:cNvSpPr>
              <p:nvPr/>
            </p:nvSpPr>
            <p:spPr>
              <a:xfrm>
                <a:off x="8026023" y="302327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712" name="文本框 318"/>
              <p:cNvSpPr txBox="1">
                <a:spLocks noChangeAspect="1" noMove="1" noResize="1" noRot="1" noAdjustHandles="1" noEditPoints="1" noChangeArrowheads="1" noChangeShapeType="1" noTextEdit="1"/>
              </p:cNvSpPr>
              <p:nvPr/>
            </p:nvSpPr>
            <p:spPr>
              <a:xfrm>
                <a:off x="7981358" y="1966610"/>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713"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4"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715"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716"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7" name="椭圆 323"/>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8" name="矩形 325"/>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5" name="直接箭头连接符 326"/>
              <p:cNvCxnSpPr>
                <a:cxnSpLocks/>
              </p:cNvCxnSpPr>
              <p:nvPr/>
            </p:nvCxnSpPr>
            <p:spPr>
              <a:xfrm flipH="1">
                <a:off x="7652831" y="184585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19" name="椭圆 327"/>
              <p:cNvSpPr/>
              <p:nvPr/>
            </p:nvSpPr>
            <p:spPr>
              <a:xfrm>
                <a:off x="7299092" y="1908824"/>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0" name="椭圆 328"/>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1" name="椭圆 329"/>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2" name="椭圆 330"/>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3" name="椭圆 332"/>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6" name="直接箭头连接符 333"/>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24"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725"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726"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3"/>
                <a:stretch>
                  <a:fillRect l="-14474" t="-12500" r="-3947" b="-20833"/>
                </a:stretch>
              </a:blipFill>
              <a:ln>
                <a:noFill/>
              </a:ln>
              <a:effectLst/>
            </p:spPr>
            <p:txBody>
              <a:bodyPr/>
              <a:p>
                <a:r>
                  <a:rPr altLang="en-US" lang="zh-CN">
                    <a:noFill/>
                  </a:rPr>
                  <a:t> </a:t>
                </a:r>
              </a:p>
            </p:txBody>
          </p:sp>
          <p:sp>
            <p:nvSpPr>
              <p:cNvPr id="1049727" name="文本框 359"/>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728" name="文本框 37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729" name="文本框 373"/>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730" name="椭圆 375"/>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1" name="文本框 376"/>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732" name="文本框 300"/>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4"/>
              <a:stretch>
                <a:fillRect b="-13333"/>
              </a:stretch>
            </a:blipFill>
            <a:ln>
              <a:noFill/>
            </a:ln>
            <a:effectLst/>
          </p:spPr>
          <p:txBody>
            <a:bodyPr/>
            <a:p>
              <a:r>
                <a:rPr altLang="en-US" lang="zh-CN">
                  <a:noFill/>
                </a:rPr>
                <a:t> </a:t>
              </a:r>
            </a:p>
          </p:txBody>
        </p:sp>
        <p:sp>
          <p:nvSpPr>
            <p:cNvPr id="1049733" name="文本框 302"/>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5"/>
              <a:stretch>
                <a:fillRect l="-15584" t="-9302" r="-44156" b="-23256"/>
              </a:stretch>
            </a:blipFill>
            <a:ln>
              <a:noFill/>
            </a:ln>
            <a:effectLst/>
          </p:spPr>
          <p:txBody>
            <a:bodyPr/>
            <a:p>
              <a:r>
                <a:rPr altLang="en-US" lang="zh-CN">
                  <a:noFill/>
                </a:rPr>
                <a:t> </a:t>
              </a:r>
            </a:p>
          </p:txBody>
        </p:sp>
      </p:grpSp>
      <p:sp>
        <p:nvSpPr>
          <p:cNvPr id="1049734" name="文本框 390"/>
          <p:cNvSpPr txBox="1">
            <a:spLocks noChangeAspect="1" noMove="1" noResize="1" noRot="1" noAdjustHandles="1" noEditPoints="1" noChangeArrowheads="1" noChangeShapeType="1" noTextEdit="1"/>
          </p:cNvSpPr>
          <p:nvPr/>
        </p:nvSpPr>
        <p:spPr bwMode="auto">
          <a:xfrm>
            <a:off x="1016361" y="4439189"/>
            <a:ext cx="3311905" cy="315920"/>
          </a:xfrm>
          <a:prstGeom prst="rect"/>
          <a:blipFill>
            <a:blip xmlns:r="http://schemas.openxmlformats.org/officeDocument/2006/relationships" r:embed="rId16"/>
            <a:stretch>
              <a:fillRect t="-9615" b="-23077"/>
            </a:stretch>
          </a:blipFill>
          <a:ln>
            <a:noFill/>
          </a:ln>
          <a:effectLst/>
        </p:spPr>
        <p:txBody>
          <a:bodyPr/>
          <a:p>
            <a:r>
              <a:rPr altLang="en-US" lang="zh-CN">
                <a:noFill/>
              </a:rPr>
              <a:t> </a:t>
            </a:r>
          </a:p>
        </p:txBody>
      </p:sp>
      <p:sp>
        <p:nvSpPr>
          <p:cNvPr id="1049735" name="矩形 152"/>
          <p:cNvSpPr>
            <a:spLocks noChangeAspect="1" noMove="1" noResize="1" noRot="1" noAdjustHandles="1" noEditPoints="1" noChangeArrowheads="1" noChangeShapeType="1" noTextEdit="1"/>
          </p:cNvSpPr>
          <p:nvPr/>
        </p:nvSpPr>
        <p:spPr>
          <a:xfrm>
            <a:off x="5339857" y="3431824"/>
            <a:ext cx="3148170" cy="753476"/>
          </a:xfrm>
          <a:prstGeom prst="rect"/>
          <a:blipFill>
            <a:blip xmlns:r="http://schemas.openxmlformats.org/officeDocument/2006/relationships" r:embed="rId17"/>
            <a:stretch>
              <a:fillRect/>
            </a:stretch>
          </a:blipFill>
        </p:spPr>
        <p:txBody>
          <a:bodyPr/>
          <a:p>
            <a:r>
              <a:rPr altLang="en-US" lang="zh-CN">
                <a:noFill/>
              </a:rPr>
              <a:t> </a:t>
            </a:r>
          </a:p>
        </p:txBody>
      </p:sp>
      <p:sp>
        <p:nvSpPr>
          <p:cNvPr id="1049736" name="Text Box 12"/>
          <p:cNvSpPr txBox="1">
            <a:spLocks noChangeArrowheads="1"/>
          </p:cNvSpPr>
          <p:nvPr/>
        </p:nvSpPr>
        <p:spPr bwMode="auto">
          <a:xfrm>
            <a:off x="5339857" y="467110"/>
            <a:ext cx="3014582"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Simplified </a:t>
            </a:r>
            <a:r>
              <a:rPr altLang="zh-CN" b="1" dirty="0" sz="2400" i="1" kumimoji="1" lang="en-US" smtClean="0">
                <a:latin typeface="Arial" panose="020B0604020202020204" pitchFamily="34" charset="0"/>
                <a:ea typeface="华文行楷" pitchFamily="2" charset="-122"/>
                <a:cs typeface="Arial" panose="020B0604020202020204" pitchFamily="34" charset="0"/>
              </a:rPr>
              <a:t>h</a:t>
            </a:r>
            <a:r>
              <a:rPr altLang="zh-CN" b="1" dirty="0" sz="2400" kumimoji="1" lang="en-US" smtClean="0">
                <a:latin typeface="Arial" panose="020B0604020202020204" pitchFamily="34" charset="0"/>
                <a:ea typeface="华文行楷" pitchFamily="2" charset="-122"/>
                <a:cs typeface="Arial" panose="020B0604020202020204" pitchFamily="34" charset="0"/>
              </a:rPr>
              <a:t>-model</a:t>
            </a:r>
            <a:endParaRPr altLang="en-US" b="1" dirty="0" sz="2400" kumimoji="1" lang="zh-CN">
              <a:latin typeface="宋体" panose="02010600030101010101" pitchFamily="2" charset="-122"/>
              <a:cs typeface="Arial" panose="020B0604020202020204" pitchFamily="34" charset="0"/>
            </a:endParaRPr>
          </a:p>
        </p:txBody>
      </p:sp>
      <p:grpSp>
        <p:nvGrpSpPr>
          <p:cNvPr id="255" name="组合 4"/>
          <p:cNvGrpSpPr/>
          <p:nvPr/>
        </p:nvGrpSpPr>
        <p:grpSpPr>
          <a:xfrm>
            <a:off x="4793012" y="1096386"/>
            <a:ext cx="4176339" cy="2254880"/>
            <a:chOff x="4793012" y="1096386"/>
            <a:chExt cx="4176339" cy="2254880"/>
          </a:xfrm>
        </p:grpSpPr>
        <p:grpSp>
          <p:nvGrpSpPr>
            <p:cNvPr id="256" name="组合 2"/>
            <p:cNvGrpSpPr/>
            <p:nvPr/>
          </p:nvGrpSpPr>
          <p:grpSpPr>
            <a:xfrm>
              <a:off x="4793012" y="1096386"/>
              <a:ext cx="4176339" cy="1987447"/>
              <a:chOff x="4719876" y="1095174"/>
              <a:chExt cx="4176339" cy="1987447"/>
            </a:xfrm>
          </p:grpSpPr>
          <p:grpSp>
            <p:nvGrpSpPr>
              <p:cNvPr id="257" name="组合 116"/>
              <p:cNvGrpSpPr/>
              <p:nvPr/>
            </p:nvGrpSpPr>
            <p:grpSpPr>
              <a:xfrm>
                <a:off x="4775018" y="1095174"/>
                <a:ext cx="4121197" cy="1967382"/>
                <a:chOff x="1744103" y="3684291"/>
                <a:chExt cx="4383470" cy="2092587"/>
              </a:xfrm>
            </p:grpSpPr>
            <p:grpSp>
              <p:nvGrpSpPr>
                <p:cNvPr id="258" name="组合 128"/>
                <p:cNvGrpSpPr/>
                <p:nvPr/>
              </p:nvGrpSpPr>
              <p:grpSpPr>
                <a:xfrm>
                  <a:off x="1744103" y="3684291"/>
                  <a:ext cx="4383470" cy="2092587"/>
                  <a:chOff x="616122" y="974542"/>
                  <a:chExt cx="4383470" cy="2092587"/>
                </a:xfrm>
              </p:grpSpPr>
              <p:grpSp>
                <p:nvGrpSpPr>
                  <p:cNvPr id="259" name="组合 132"/>
                  <p:cNvGrpSpPr/>
                  <p:nvPr/>
                </p:nvGrpSpPr>
                <p:grpSpPr>
                  <a:xfrm>
                    <a:off x="792305" y="1525773"/>
                    <a:ext cx="3994207" cy="1541356"/>
                    <a:chOff x="861119" y="3188570"/>
                    <a:chExt cx="3994207" cy="1541356"/>
                  </a:xfrm>
                </p:grpSpPr>
                <p:grpSp>
                  <p:nvGrpSpPr>
                    <p:cNvPr id="260" name="组合 142"/>
                    <p:cNvGrpSpPr/>
                    <p:nvPr/>
                  </p:nvGrpSpPr>
                  <p:grpSpPr>
                    <a:xfrm>
                      <a:off x="941789" y="3188570"/>
                      <a:ext cx="3913537" cy="1536253"/>
                      <a:chOff x="961853" y="2663742"/>
                      <a:chExt cx="3913537" cy="1536253"/>
                    </a:xfrm>
                  </p:grpSpPr>
                  <p:sp>
                    <p:nvSpPr>
                      <p:cNvPr id="1049737"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8"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9"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0" name="椭圆 148"/>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1" name="椭圆 149"/>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2" name="椭圆 151"/>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43" name="椭圆 138"/>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4" name="椭圆 139"/>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45" name="矩形 133"/>
                  <p:cNvSpPr>
                    <a:spLocks noChangeAspect="1" noMove="1" noResize="1" noRot="1" noAdjustHandles="1" noEditPoints="1" noChangeArrowheads="1" noChangeShapeType="1" noTextEdit="1"/>
                  </p:cNvSpPr>
                  <p:nvPr/>
                </p:nvSpPr>
                <p:spPr>
                  <a:xfrm>
                    <a:off x="616122" y="2123903"/>
                    <a:ext cx="672799" cy="435939"/>
                  </a:xfrm>
                  <a:prstGeom prst="rect"/>
                  <a:blipFill>
                    <a:blip xmlns:r="http://schemas.openxmlformats.org/officeDocument/2006/relationships" r:embed="rId18"/>
                    <a:stretch>
                      <a:fillRect b="-2985"/>
                    </a:stretch>
                  </a:blipFill>
                </p:spPr>
                <p:txBody>
                  <a:bodyPr/>
                  <a:p>
                    <a:r>
                      <a:rPr altLang="en-US" lang="zh-CN">
                        <a:noFill/>
                      </a:rPr>
                      <a:t> </a:t>
                    </a:r>
                  </a:p>
                </p:txBody>
              </p:sp>
              <p:sp>
                <p:nvSpPr>
                  <p:cNvPr id="1049746" name="矩形 134"/>
                  <p:cNvSpPr>
                    <a:spLocks noChangeAspect="1" noMove="1" noResize="1" noRot="1" noAdjustHandles="1" noEditPoints="1" noChangeArrowheads="1" noChangeShapeType="1" noTextEdit="1"/>
                  </p:cNvSpPr>
                  <p:nvPr/>
                </p:nvSpPr>
                <p:spPr>
                  <a:xfrm>
                    <a:off x="4345547" y="2103565"/>
                    <a:ext cx="654045" cy="435939"/>
                  </a:xfrm>
                  <a:prstGeom prst="rect"/>
                  <a:blipFill>
                    <a:blip xmlns:r="http://schemas.openxmlformats.org/officeDocument/2006/relationships" r:embed="rId19"/>
                    <a:stretch>
                      <a:fillRect/>
                    </a:stretch>
                  </a:blipFill>
                </p:spPr>
                <p:txBody>
                  <a:bodyPr/>
                  <a:p>
                    <a:r>
                      <a:rPr altLang="en-US" lang="zh-CN">
                        <a:noFill/>
                      </a:rPr>
                      <a:t> </a:t>
                    </a:r>
                  </a:p>
                </p:txBody>
              </p:sp>
              <p:sp>
                <p:nvSpPr>
                  <p:cNvPr id="1049747" name="矩形 135"/>
                  <p:cNvSpPr>
                    <a:spLocks noChangeAspect="1" noMove="1" noResize="1" noRot="1" noAdjustHandles="1" noEditPoints="1" noChangeArrowheads="1" noChangeShapeType="1" noTextEdit="1"/>
                  </p:cNvSpPr>
                  <p:nvPr/>
                </p:nvSpPr>
                <p:spPr>
                  <a:xfrm>
                    <a:off x="1074164" y="981624"/>
                    <a:ext cx="481837" cy="435939"/>
                  </a:xfrm>
                  <a:prstGeom prst="rect"/>
                  <a:blipFill>
                    <a:blip xmlns:r="http://schemas.openxmlformats.org/officeDocument/2006/relationships" r:embed="rId20"/>
                    <a:stretch>
                      <a:fillRect b="-2985"/>
                    </a:stretch>
                  </a:blipFill>
                </p:spPr>
                <p:txBody>
                  <a:bodyPr/>
                  <a:p>
                    <a:r>
                      <a:rPr altLang="en-US" lang="zh-CN">
                        <a:noFill/>
                      </a:rPr>
                      <a:t> </a:t>
                    </a:r>
                  </a:p>
                </p:txBody>
              </p:sp>
              <p:sp>
                <p:nvSpPr>
                  <p:cNvPr id="1049748" name="矩形 136"/>
                  <p:cNvSpPr>
                    <a:spLocks noChangeAspect="1" noMove="1" noResize="1" noRot="1" noAdjustHandles="1" noEditPoints="1" noChangeArrowheads="1" noChangeShapeType="1" noTextEdit="1"/>
                  </p:cNvSpPr>
                  <p:nvPr/>
                </p:nvSpPr>
                <p:spPr>
                  <a:xfrm>
                    <a:off x="4156373" y="974542"/>
                    <a:ext cx="464105" cy="435939"/>
                  </a:xfrm>
                  <a:prstGeom prst="rect"/>
                  <a:blipFill>
                    <a:blip xmlns:r="http://schemas.openxmlformats.org/officeDocument/2006/relationships" r:embed="rId21"/>
                    <a:stretch>
                      <a:fillRect/>
                    </a:stretch>
                  </a:blipFill>
                </p:spPr>
                <p:txBody>
                  <a:bodyPr/>
                  <a:p>
                    <a:r>
                      <a:rPr altLang="en-US" lang="zh-CN">
                        <a:noFill/>
                      </a:rPr>
                      <a:t> </a:t>
                    </a:r>
                  </a:p>
                </p:txBody>
              </p:sp>
            </p:grpSp>
            <p:grpSp>
              <p:nvGrpSpPr>
                <p:cNvPr id="261" name="组合 118"/>
                <p:cNvGrpSpPr/>
                <p:nvPr/>
              </p:nvGrpSpPr>
              <p:grpSpPr>
                <a:xfrm>
                  <a:off x="2528061" y="4275368"/>
                  <a:ext cx="749645" cy="1461661"/>
                  <a:chOff x="3172777" y="4325569"/>
                  <a:chExt cx="749645" cy="1461661"/>
                </a:xfrm>
              </p:grpSpPr>
              <p:sp>
                <p:nvSpPr>
                  <p:cNvPr id="1049749"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0" name="矩形 126"/>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1" name="矩形 127"/>
                  <p:cNvSpPr>
                    <a:spLocks noChangeAspect="1" noMove="1" noResize="1" noRot="1" noAdjustHandles="1" noEditPoints="1" noChangeArrowheads="1" noChangeShapeType="1" noTextEdit="1"/>
                  </p:cNvSpPr>
                  <p:nvPr/>
                </p:nvSpPr>
                <p:spPr>
                  <a:xfrm>
                    <a:off x="3172777" y="4868672"/>
                    <a:ext cx="602349" cy="425573"/>
                  </a:xfrm>
                  <a:prstGeom prst="rect"/>
                  <a:blipFill>
                    <a:blip xmlns:r="http://schemas.openxmlformats.org/officeDocument/2006/relationships" r:embed="rId22"/>
                    <a:stretch>
                      <a:fillRect b="-3077"/>
                    </a:stretch>
                  </a:blipFill>
                </p:spPr>
                <p:txBody>
                  <a:bodyPr/>
                  <a:p>
                    <a:r>
                      <a:rPr altLang="en-US" lang="zh-CN">
                        <a:noFill/>
                      </a:rPr>
                      <a:t> </a:t>
                    </a:r>
                  </a:p>
                </p:txBody>
              </p:sp>
            </p:grpSp>
            <p:grpSp>
              <p:nvGrpSpPr>
                <p:cNvPr id="262" name="组合 119"/>
                <p:cNvGrpSpPr/>
                <p:nvPr/>
              </p:nvGrpSpPr>
              <p:grpSpPr>
                <a:xfrm>
                  <a:off x="4305896" y="4267666"/>
                  <a:ext cx="898067" cy="1461661"/>
                  <a:chOff x="4950612" y="4317867"/>
                  <a:chExt cx="898067" cy="1461661"/>
                </a:xfrm>
              </p:grpSpPr>
              <p:sp>
                <p:nvSpPr>
                  <p:cNvPr id="1049752"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3" name="等腰三角形 121"/>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4" name="等腰三角形 122"/>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5" name="矩形 124"/>
                  <p:cNvSpPr>
                    <a:spLocks noChangeAspect="1" noMove="1" noResize="1" noRot="1" noAdjustHandles="1" noEditPoints="1" noChangeArrowheads="1" noChangeShapeType="1" noTextEdit="1"/>
                  </p:cNvSpPr>
                  <p:nvPr/>
                </p:nvSpPr>
                <p:spPr>
                  <a:xfrm>
                    <a:off x="5195111" y="4833864"/>
                    <a:ext cx="653568" cy="435939"/>
                  </a:xfrm>
                  <a:prstGeom prst="rect"/>
                  <a:blipFill>
                    <a:blip xmlns:r="http://schemas.openxmlformats.org/officeDocument/2006/relationships" r:embed="rId23"/>
                    <a:stretch>
                      <a:fillRect b="-13235"/>
                    </a:stretch>
                  </a:blipFill>
                </p:spPr>
                <p:txBody>
                  <a:bodyPr/>
                  <a:p>
                    <a:r>
                      <a:rPr altLang="en-US" lang="zh-CN">
                        <a:noFill/>
                      </a:rPr>
                      <a:t> </a:t>
                    </a:r>
                  </a:p>
                </p:txBody>
              </p:sp>
            </p:grpSp>
          </p:grpSp>
          <p:cxnSp>
            <p:nvCxnSpPr>
              <p:cNvPr id="3145867" name="直接箭头连接符 154"/>
              <p:cNvCxnSpPr>
                <a:cxnSpLocks/>
              </p:cNvCxnSpPr>
              <p:nvPr/>
            </p:nvCxnSpPr>
            <p:spPr>
              <a:xfrm>
                <a:off x="5246901" y="154637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868" name="直接箭头连接符 155"/>
              <p:cNvCxnSpPr>
                <a:cxnSpLocks/>
              </p:cNvCxnSpPr>
              <p:nvPr/>
            </p:nvCxnSpPr>
            <p:spPr>
              <a:xfrm flipH="1">
                <a:off x="8104566" y="1601574"/>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869" name="直接箭头连接符 177"/>
              <p:cNvCxnSpPr>
                <a:cxnSpLocks/>
              </p:cNvCxnSpPr>
              <p:nvPr/>
            </p:nvCxnSpPr>
            <p:spPr>
              <a:xfrm rot="16200000" flipH="1">
                <a:off x="7336518" y="204660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56" name="文本框 178"/>
              <p:cNvSpPr txBox="1">
                <a:spLocks noChangeAspect="1" noMove="1" noResize="1" noRot="1" noAdjustHandles="1" noEditPoints="1" noChangeArrowheads="1" noChangeShapeType="1" noTextEdit="1"/>
              </p:cNvSpPr>
              <p:nvPr/>
            </p:nvSpPr>
            <p:spPr>
              <a:xfrm>
                <a:off x="4764541" y="2682511"/>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9757" name="文本框 179"/>
              <p:cNvSpPr txBox="1">
                <a:spLocks noChangeAspect="1" noMove="1" noResize="1" noRot="1" noAdjustHandles="1" noEditPoints="1" noChangeArrowheads="1" noChangeShapeType="1" noTextEdit="1"/>
              </p:cNvSpPr>
              <p:nvPr/>
            </p:nvSpPr>
            <p:spPr>
              <a:xfrm>
                <a:off x="4719876" y="1625845"/>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49758" name="文本框 180"/>
              <p:cNvSpPr txBox="1">
                <a:spLocks noChangeAspect="1" noMove="1" noResize="1" noRot="1" noAdjustHandles="1" noEditPoints="1" noChangeArrowheads="1" noChangeShapeType="1" noTextEdit="1"/>
              </p:cNvSpPr>
              <p:nvPr/>
            </p:nvSpPr>
            <p:spPr>
              <a:xfrm>
                <a:off x="8305094" y="2682511"/>
                <a:ext cx="587063"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49759" name="文本框 181"/>
              <p:cNvSpPr txBox="1">
                <a:spLocks noChangeAspect="1" noMove="1" noResize="1" noRot="1" noAdjustHandles="1" noEditPoints="1" noChangeArrowheads="1" noChangeShapeType="1" noTextEdit="1"/>
              </p:cNvSpPr>
              <p:nvPr/>
            </p:nvSpPr>
            <p:spPr>
              <a:xfrm>
                <a:off x="8260429" y="1625845"/>
                <a:ext cx="587063" cy="400110"/>
              </a:xfrm>
              <a:prstGeom prst="rect"/>
              <a:blipFill>
                <a:blip xmlns:r="http://schemas.openxmlformats.org/officeDocument/2006/relationships" r:embed="rId27"/>
                <a:stretch>
                  <a:fillRect/>
                </a:stretch>
              </a:blipFill>
            </p:spPr>
            <p:txBody>
              <a:bodyPr/>
              <a:p>
                <a:r>
                  <a:rPr altLang="en-US" lang="zh-CN">
                    <a:noFill/>
                  </a:rPr>
                  <a:t> </a:t>
                </a:r>
              </a:p>
            </p:txBody>
          </p:sp>
        </p:grpSp>
        <p:sp>
          <p:nvSpPr>
            <p:cNvPr id="1049760" name="文本框 183"/>
            <p:cNvSpPr txBox="1"/>
            <p:nvPr/>
          </p:nvSpPr>
          <p:spPr bwMode="auto">
            <a:xfrm>
              <a:off x="4855492" y="12707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761" name="文本框 186"/>
            <p:cNvSpPr txBox="1"/>
            <p:nvPr/>
          </p:nvSpPr>
          <p:spPr bwMode="auto">
            <a:xfrm>
              <a:off x="6787628" y="2981934"/>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762" name="文本框 187"/>
            <p:cNvSpPr txBox="1"/>
            <p:nvPr/>
          </p:nvSpPr>
          <p:spPr bwMode="auto">
            <a:xfrm>
              <a:off x="8590758" y="127703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763" name="矩形 188"/>
          <p:cNvSpPr>
            <a:spLocks noChangeAspect="1" noMove="1" noResize="1" noRot="1" noAdjustHandles="1" noEditPoints="1" noChangeArrowheads="1" noChangeShapeType="1" noTextEdit="1"/>
          </p:cNvSpPr>
          <p:nvPr/>
        </p:nvSpPr>
        <p:spPr>
          <a:xfrm>
            <a:off x="671332" y="3409401"/>
            <a:ext cx="2478434" cy="753476"/>
          </a:xfrm>
          <a:prstGeom prst="rect"/>
          <a:blipFill>
            <a:blip xmlns:r="http://schemas.openxmlformats.org/officeDocument/2006/relationships" r:embed="rId28"/>
            <a:stretch>
              <a:fillRect/>
            </a:stretch>
          </a:blipFill>
        </p:spPr>
        <p:txBody>
          <a:bodyPr/>
          <a:p>
            <a:r>
              <a:rPr altLang="en-US" lang="zh-CN">
                <a:noFill/>
              </a:rPr>
              <a:t> </a:t>
            </a:r>
          </a:p>
        </p:txBody>
      </p:sp>
      <p:sp>
        <p:nvSpPr>
          <p:cNvPr id="1049764" name="矩形 193"/>
          <p:cNvSpPr>
            <a:spLocks noChangeAspect="1" noMove="1" noResize="1" noRot="1" noAdjustHandles="1" noEditPoints="1" noChangeArrowheads="1" noChangeShapeType="1" noTextEdit="1"/>
          </p:cNvSpPr>
          <p:nvPr/>
        </p:nvSpPr>
        <p:spPr>
          <a:xfrm>
            <a:off x="3045672" y="3613096"/>
            <a:ext cx="1628459" cy="400110"/>
          </a:xfrm>
          <a:prstGeom prst="rect"/>
          <a:blipFill>
            <a:blip xmlns:r="http://schemas.openxmlformats.org/officeDocument/2006/relationships" r:embed="rId29"/>
            <a:stretch>
              <a:fillRect b="-1538"/>
            </a:stretch>
          </a:blipFill>
        </p:spPr>
        <p:txBody>
          <a:bodyPr/>
          <a:p>
            <a:r>
              <a:rPr altLang="en-US" lang="zh-CN">
                <a:noFill/>
              </a:rPr>
              <a:t> </a:t>
            </a:r>
          </a:p>
        </p:txBody>
      </p:sp>
      <p:sp>
        <p:nvSpPr>
          <p:cNvPr id="1049765" name="文本框 197"/>
          <p:cNvSpPr txBox="1">
            <a:spLocks noChangeAspect="1" noMove="1" noResize="1" noRot="1" noAdjustHandles="1" noEditPoints="1" noChangeArrowheads="1" noChangeShapeType="1" noTextEdit="1"/>
          </p:cNvSpPr>
          <p:nvPr/>
        </p:nvSpPr>
        <p:spPr bwMode="auto">
          <a:xfrm>
            <a:off x="1314579" y="4967653"/>
            <a:ext cx="2586408" cy="644985"/>
          </a:xfrm>
          <a:prstGeom prst="rect"/>
          <a:blipFill>
            <a:blip xmlns:r="http://schemas.openxmlformats.org/officeDocument/2006/relationships" r:embed="rId30"/>
            <a:stretch>
              <a:fillRect/>
            </a:stretch>
          </a:blipFill>
          <a:ln>
            <a:noFill/>
          </a:ln>
          <a:effectLst/>
        </p:spPr>
        <p:txBody>
          <a:bodyPr/>
          <a:p>
            <a:r>
              <a:rPr altLang="en-US" lang="zh-CN">
                <a:noFill/>
              </a:rPr>
              <a:t> </a:t>
            </a:r>
          </a:p>
        </p:txBody>
      </p:sp>
      <p:sp>
        <p:nvSpPr>
          <p:cNvPr id="1049766" name="矩形 201"/>
          <p:cNvSpPr>
            <a:spLocks noChangeAspect="1" noMove="1" noResize="1" noRot="1" noAdjustHandles="1" noEditPoints="1" noChangeArrowheads="1" noChangeShapeType="1" noTextEdit="1"/>
          </p:cNvSpPr>
          <p:nvPr/>
        </p:nvSpPr>
        <p:spPr>
          <a:xfrm>
            <a:off x="6420649" y="4328913"/>
            <a:ext cx="1044901" cy="791435"/>
          </a:xfrm>
          <a:prstGeom prst="rect"/>
          <a:blipFill>
            <a:blip xmlns:r="http://schemas.openxmlformats.org/officeDocument/2006/relationships" r:embed="rId31"/>
            <a:stretch>
              <a:fillRect/>
            </a:stretch>
          </a:blipFill>
        </p:spPr>
        <p:txBody>
          <a:bodyPr/>
          <a:p>
            <a:r>
              <a:rPr altLang="en-US" lang="zh-CN">
                <a:noFill/>
              </a:rPr>
              <a:t> </a:t>
            </a:r>
          </a:p>
        </p:txBody>
      </p:sp>
      <p:sp>
        <p:nvSpPr>
          <p:cNvPr id="1049767" name="文本框 97"/>
          <p:cNvSpPr txBox="1">
            <a:spLocks noChangeAspect="1" noMove="1" noResize="1" noRot="1" noAdjustHandles="1" noEditPoints="1" noChangeArrowheads="1" noChangeShapeType="1" noTextEdit="1"/>
          </p:cNvSpPr>
          <p:nvPr/>
        </p:nvSpPr>
        <p:spPr bwMode="auto">
          <a:xfrm>
            <a:off x="1299816" y="5744000"/>
            <a:ext cx="2678550" cy="328295"/>
          </a:xfrm>
          <a:prstGeom prst="rect"/>
          <a:blipFill>
            <a:blip xmlns:r="http://schemas.openxmlformats.org/officeDocument/2006/relationships" r:embed="rId32"/>
            <a:stretch>
              <a:fillRect t="-11111" b="-31481"/>
            </a:stretch>
          </a:blipFill>
          <a:ln>
            <a:noFill/>
          </a:ln>
          <a:effectLst/>
        </p:spPr>
        <p:txBody>
          <a:bodyPr/>
          <a:p>
            <a:r>
              <a:rPr altLang="en-US" lang="zh-CN">
                <a:noFill/>
              </a:rPr>
              <a:t> </a:t>
            </a:r>
          </a:p>
        </p:txBody>
      </p:sp>
      <p:grpSp>
        <p:nvGrpSpPr>
          <p:cNvPr id="263" name="组合 5"/>
          <p:cNvGrpSpPr/>
          <p:nvPr/>
        </p:nvGrpSpPr>
        <p:grpSpPr>
          <a:xfrm>
            <a:off x="6365242" y="2086696"/>
            <a:ext cx="598754" cy="435213"/>
            <a:chOff x="6365242" y="2086696"/>
            <a:chExt cx="598754" cy="435213"/>
          </a:xfrm>
        </p:grpSpPr>
        <p:cxnSp>
          <p:nvCxnSpPr>
            <p:cNvPr id="3145870" name="直接箭头连接符 98"/>
            <p:cNvCxnSpPr>
              <a:cxnSpLocks/>
            </p:cNvCxnSpPr>
            <p:nvPr/>
          </p:nvCxnSpPr>
          <p:spPr>
            <a:xfrm rot="5400000">
              <a:off x="6242735" y="2335313"/>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68" name="矩形 1"/>
            <p:cNvSpPr>
              <a:spLocks noChangeAspect="1" noMove="1" noResize="1" noRot="1" noAdjustHandles="1" noEditPoints="1" noChangeArrowheads="1" noChangeShapeType="1" noTextEdit="1"/>
            </p:cNvSpPr>
            <p:nvPr/>
          </p:nvSpPr>
          <p:spPr>
            <a:xfrm>
              <a:off x="6365242" y="2086696"/>
              <a:ext cx="598754" cy="387542"/>
            </a:xfrm>
            <a:prstGeom prst="rect"/>
            <a:blipFill>
              <a:blip xmlns:r="http://schemas.openxmlformats.org/officeDocument/2006/relationships" r:embed="rId33"/>
              <a:stretch>
                <a:fillRect b="-3125"/>
              </a:stretch>
            </a:blipFill>
          </p:spPr>
          <p:txBody>
            <a:bodyPr/>
            <a:p>
              <a:r>
                <a:rPr altLang="en-US" lang="zh-CN">
                  <a:noFill/>
                </a:rPr>
                <a:t> </a:t>
              </a:r>
            </a:p>
          </p:txBody>
        </p:sp>
      </p:grpSp>
      <p:grpSp>
        <p:nvGrpSpPr>
          <p:cNvPr id="264" name="组合 101"/>
          <p:cNvGrpSpPr/>
          <p:nvPr/>
        </p:nvGrpSpPr>
        <p:grpSpPr>
          <a:xfrm>
            <a:off x="1794739" y="1719655"/>
            <a:ext cx="598754" cy="435213"/>
            <a:chOff x="6365242" y="2086696"/>
            <a:chExt cx="598754" cy="435213"/>
          </a:xfrm>
        </p:grpSpPr>
        <p:cxnSp>
          <p:nvCxnSpPr>
            <p:cNvPr id="3145871" name="直接箭头连接符 102"/>
            <p:cNvCxnSpPr>
              <a:cxnSpLocks/>
            </p:cNvCxnSpPr>
            <p:nvPr/>
          </p:nvCxnSpPr>
          <p:spPr>
            <a:xfrm rot="5400000">
              <a:off x="6242735" y="2335313"/>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69" name="矩形 103"/>
            <p:cNvSpPr>
              <a:spLocks noChangeAspect="1" noMove="1" noResize="1" noRot="1" noAdjustHandles="1" noEditPoints="1" noChangeArrowheads="1" noChangeShapeType="1" noTextEdit="1"/>
            </p:cNvSpPr>
            <p:nvPr/>
          </p:nvSpPr>
          <p:spPr>
            <a:xfrm>
              <a:off x="6365242" y="2086696"/>
              <a:ext cx="598754" cy="387542"/>
            </a:xfrm>
            <a:prstGeom prst="rect"/>
            <a:blipFill>
              <a:blip xmlns:r="http://schemas.openxmlformats.org/officeDocument/2006/relationships" r:embed="rId34"/>
              <a:stretch>
                <a:fillRect b="-3125"/>
              </a:stretch>
            </a:blipFill>
          </p:spPr>
          <p:txBody>
            <a:bodyPr/>
            <a:p>
              <a:r>
                <a:rPr altLang="en-US" lang="zh-CN">
                  <a:noFill/>
                </a:rPr>
                <a:t>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773" name="Line 1077"/>
          <p:cNvSpPr>
            <a:spLocks noChangeShapeType="1"/>
          </p:cNvSpPr>
          <p:nvPr/>
        </p:nvSpPr>
        <p:spPr bwMode="auto">
          <a:xfrm>
            <a:off x="8643022" y="1798177"/>
            <a:ext cx="0" cy="1470809"/>
          </a:xfrm>
          <a:prstGeom prst="line"/>
          <a:noFill/>
          <a:ln w="28575">
            <a:solidFill>
              <a:srgbClr val="C0000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75"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5.3 Current amplification factor at high frequency</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77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68" name="组合 4"/>
          <p:cNvGrpSpPr/>
          <p:nvPr/>
        </p:nvGrpSpPr>
        <p:grpSpPr>
          <a:xfrm>
            <a:off x="470122" y="1895338"/>
            <a:ext cx="2912283" cy="806806"/>
            <a:chOff x="854553" y="1766077"/>
            <a:chExt cx="2912283" cy="806806"/>
          </a:xfrm>
        </p:grpSpPr>
        <p:sp>
          <p:nvSpPr>
            <p:cNvPr id="1049777" name="矩形 179"/>
            <p:cNvSpPr>
              <a:spLocks noChangeAspect="1" noMove="1" noResize="1" noRot="1" noAdjustHandles="1" noEditPoints="1" noChangeArrowheads="1" noChangeShapeType="1" noTextEdit="1"/>
            </p:cNvSpPr>
            <p:nvPr/>
          </p:nvSpPr>
          <p:spPr>
            <a:xfrm>
              <a:off x="854553" y="1766077"/>
              <a:ext cx="949298" cy="791435"/>
            </a:xfrm>
            <a:prstGeom prst="rect"/>
            <a:blipFill>
              <a:blip xmlns:r="http://schemas.openxmlformats.org/officeDocument/2006/relationships" r:embed="rId1"/>
              <a:stretch>
                <a:fillRect/>
              </a:stretch>
            </a:blipFill>
          </p:spPr>
          <p:txBody>
            <a:bodyPr/>
            <a:p>
              <a:r>
                <a:rPr altLang="en-US" lang="zh-CN">
                  <a:noFill/>
                </a:rPr>
                <a:t> </a:t>
              </a:r>
            </a:p>
          </p:txBody>
        </p:sp>
        <p:cxnSp>
          <p:nvCxnSpPr>
            <p:cNvPr id="3145872" name="直接连接符 2"/>
            <p:cNvCxnSpPr>
              <a:cxnSpLocks/>
            </p:cNvCxnSpPr>
            <p:nvPr/>
          </p:nvCxnSpPr>
          <p:spPr>
            <a:xfrm>
              <a:off x="1882024" y="1895913"/>
              <a:ext cx="0" cy="602876"/>
            </a:xfrm>
            <a:prstGeom prst="line"/>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49778" name="矩形 183"/>
            <p:cNvSpPr>
              <a:spLocks noChangeAspect="1" noMove="1" noResize="1" noRot="1" noAdjustHandles="1" noEditPoints="1" noChangeArrowheads="1" noChangeShapeType="1" noTextEdit="1"/>
            </p:cNvSpPr>
            <p:nvPr/>
          </p:nvSpPr>
          <p:spPr>
            <a:xfrm>
              <a:off x="1884076" y="2172773"/>
              <a:ext cx="1882760" cy="400110"/>
            </a:xfrm>
            <a:prstGeom prst="rect"/>
            <a:blipFill>
              <a:blip xmlns:r="http://schemas.openxmlformats.org/officeDocument/2006/relationships" r:embed="rId2"/>
              <a:stretch>
                <a:fillRect t="-7692" r="-2589" b="-29231"/>
              </a:stretch>
            </a:blipFill>
          </p:spPr>
          <p:txBody>
            <a:bodyPr/>
            <a:p>
              <a:r>
                <a:rPr altLang="en-US" lang="zh-CN">
                  <a:noFill/>
                </a:rPr>
                <a:t> </a:t>
              </a:r>
            </a:p>
          </p:txBody>
        </p:sp>
      </p:grpSp>
      <p:sp>
        <p:nvSpPr>
          <p:cNvPr id="1049779" name="Text Box 12"/>
          <p:cNvSpPr txBox="1">
            <a:spLocks noChangeArrowheads="1"/>
          </p:cNvSpPr>
          <p:nvPr/>
        </p:nvSpPr>
        <p:spPr bwMode="auto">
          <a:xfrm>
            <a:off x="323529" y="1122080"/>
            <a:ext cx="4121216" cy="707886"/>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The current amplification factor is defined as</a:t>
            </a:r>
            <a:endParaRPr altLang="en-US" b="1" dirty="0" sz="2000" kumimoji="1" lang="zh-CN">
              <a:latin typeface="宋体" panose="02010600030101010101" pitchFamily="2" charset="-122"/>
              <a:cs typeface="Arial" panose="020B0604020202020204" pitchFamily="34" charset="0"/>
            </a:endParaRPr>
          </a:p>
        </p:txBody>
      </p:sp>
      <p:grpSp>
        <p:nvGrpSpPr>
          <p:cNvPr id="269" name="组合 340"/>
          <p:cNvGrpSpPr/>
          <p:nvPr/>
        </p:nvGrpSpPr>
        <p:grpSpPr>
          <a:xfrm>
            <a:off x="4356145" y="1162065"/>
            <a:ext cx="4442349" cy="2393660"/>
            <a:chOff x="407491" y="3894314"/>
            <a:chExt cx="4442349" cy="2393660"/>
          </a:xfrm>
        </p:grpSpPr>
        <p:grpSp>
          <p:nvGrpSpPr>
            <p:cNvPr id="270" name="组合 341"/>
            <p:cNvGrpSpPr/>
            <p:nvPr/>
          </p:nvGrpSpPr>
          <p:grpSpPr>
            <a:xfrm>
              <a:off x="407491" y="3894314"/>
              <a:ext cx="4442349" cy="2393660"/>
              <a:chOff x="4052468" y="1337130"/>
              <a:chExt cx="4442349" cy="2393660"/>
            </a:xfrm>
          </p:grpSpPr>
          <p:grpSp>
            <p:nvGrpSpPr>
              <p:cNvPr id="271" name="组合 344"/>
              <p:cNvGrpSpPr/>
              <p:nvPr/>
            </p:nvGrpSpPr>
            <p:grpSpPr>
              <a:xfrm>
                <a:off x="4119089" y="1337130"/>
                <a:ext cx="4222492" cy="2064062"/>
                <a:chOff x="2989408" y="3795713"/>
                <a:chExt cx="4222492" cy="2064062"/>
              </a:xfrm>
            </p:grpSpPr>
            <p:grpSp>
              <p:nvGrpSpPr>
                <p:cNvPr id="272" name="组合 378"/>
                <p:cNvGrpSpPr/>
                <p:nvPr/>
              </p:nvGrpSpPr>
              <p:grpSpPr>
                <a:xfrm>
                  <a:off x="2989408" y="3795713"/>
                  <a:ext cx="4222492" cy="2064062"/>
                  <a:chOff x="598592" y="959893"/>
                  <a:chExt cx="4222492" cy="2064062"/>
                </a:xfrm>
              </p:grpSpPr>
              <p:grpSp>
                <p:nvGrpSpPr>
                  <p:cNvPr id="273" name="组合 380"/>
                  <p:cNvGrpSpPr/>
                  <p:nvPr/>
                </p:nvGrpSpPr>
                <p:grpSpPr>
                  <a:xfrm>
                    <a:off x="872972" y="1578100"/>
                    <a:ext cx="3948112" cy="1445855"/>
                    <a:chOff x="961850" y="2716069"/>
                    <a:chExt cx="3948112" cy="1445855"/>
                  </a:xfrm>
                </p:grpSpPr>
                <p:sp>
                  <p:nvSpPr>
                    <p:cNvPr id="1049780" name="Line 1073"/>
                    <p:cNvSpPr>
                      <a:spLocks noChangeShapeType="1"/>
                    </p:cNvSpPr>
                    <p:nvPr/>
                  </p:nvSpPr>
                  <p:spPr bwMode="auto">
                    <a:xfrm flipH="1">
                      <a:off x="961850" y="2716069"/>
                      <a:ext cx="18777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1"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2" name="Line 1073"/>
                    <p:cNvSpPr>
                      <a:spLocks noChangeShapeType="1"/>
                    </p:cNvSpPr>
                    <p:nvPr/>
                  </p:nvSpPr>
                  <p:spPr bwMode="auto">
                    <a:xfrm flipH="1">
                      <a:off x="3877719" y="2722453"/>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83" name="矩形 381"/>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784"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4"/>
                    <a:stretch>
                      <a:fillRect b="-2985"/>
                    </a:stretch>
                  </a:blipFill>
                </p:spPr>
                <p:txBody>
                  <a:bodyPr/>
                  <a:p>
                    <a:r>
                      <a:rPr altLang="en-US" lang="zh-CN">
                        <a:noFill/>
                      </a:rPr>
                      <a:t> </a:t>
                    </a:r>
                  </a:p>
                </p:txBody>
              </p:sp>
              <p:sp>
                <p:nvSpPr>
                  <p:cNvPr id="1049785" name="矩形 384"/>
                  <p:cNvSpPr>
                    <a:spLocks noChangeAspect="1" noMove="1" noResize="1" noRot="1" noAdjustHandles="1" noEditPoints="1" noChangeArrowheads="1" noChangeShapeType="1" noTextEdit="1"/>
                  </p:cNvSpPr>
                  <p:nvPr/>
                </p:nvSpPr>
                <p:spPr>
                  <a:xfrm>
                    <a:off x="4103686" y="1014503"/>
                    <a:ext cx="430374" cy="409856"/>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5873" name="直接箭头连接符 379"/>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86"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74" name="组合 346"/>
              <p:cNvGrpSpPr/>
              <p:nvPr/>
            </p:nvGrpSpPr>
            <p:grpSpPr>
              <a:xfrm>
                <a:off x="7200159" y="1942838"/>
                <a:ext cx="289999" cy="1470809"/>
                <a:chOff x="5452359" y="4325551"/>
                <a:chExt cx="289999" cy="1470809"/>
              </a:xfrm>
            </p:grpSpPr>
            <p:sp>
              <p:nvSpPr>
                <p:cNvPr id="1049787"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8" name="等腰三角形 376"/>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9" name="等腰三角形 377"/>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90" name="矩形 347"/>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6"/>
                <a:stretch>
                  <a:fillRect l="-5263" b="-23913"/>
                </a:stretch>
              </a:blipFill>
              <a:ln>
                <a:noFill/>
              </a:ln>
              <a:effectLst/>
            </p:spPr>
            <p:txBody>
              <a:bodyPr/>
              <a:p>
                <a:r>
                  <a:rPr altLang="en-US" lang="zh-CN">
                    <a:noFill/>
                  </a:rPr>
                  <a:t> </a:t>
                </a:r>
              </a:p>
            </p:txBody>
          </p:sp>
          <p:sp>
            <p:nvSpPr>
              <p:cNvPr id="1049792"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7"/>
                <a:stretch>
                  <a:fillRect l="-3896" b="-23913"/>
                </a:stretch>
              </a:blipFill>
              <a:ln>
                <a:noFill/>
              </a:ln>
              <a:effectLst/>
            </p:spPr>
            <p:txBody>
              <a:bodyPr/>
              <a:p>
                <a:r>
                  <a:rPr altLang="en-US" lang="zh-CN">
                    <a:noFill/>
                  </a:rPr>
                  <a:t> </a:t>
                </a:r>
              </a:p>
            </p:txBody>
          </p:sp>
          <p:sp>
            <p:nvSpPr>
              <p:cNvPr id="1049793"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794"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795"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6"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797"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798"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9" name="椭圆 358"/>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0" name="矩形 359"/>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4" name="直接箭头连接符 360"/>
              <p:cNvCxnSpPr>
                <a:cxnSpLocks/>
              </p:cNvCxnSpPr>
              <p:nvPr/>
            </p:nvCxnSpPr>
            <p:spPr>
              <a:xfrm flipH="1">
                <a:off x="7652831" y="184585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01" name="椭圆 361"/>
              <p:cNvSpPr/>
              <p:nvPr/>
            </p:nvSpPr>
            <p:spPr>
              <a:xfrm>
                <a:off x="7299092" y="1908824"/>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2" name="椭圆 362"/>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3" name="椭圆 363"/>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4" name="椭圆 364"/>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5" name="椭圆 365"/>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5" name="直接箭头连接符 366"/>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06"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807"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808"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2"/>
                <a:stretch>
                  <a:fillRect l="-14474" t="-12500" r="-3947" b="-20833"/>
                </a:stretch>
              </a:blipFill>
              <a:ln>
                <a:noFill/>
              </a:ln>
              <a:effectLst/>
            </p:spPr>
            <p:txBody>
              <a:bodyPr/>
              <a:p>
                <a:r>
                  <a:rPr altLang="en-US" lang="zh-CN">
                    <a:noFill/>
                  </a:rPr>
                  <a:t> </a:t>
                </a:r>
              </a:p>
            </p:txBody>
          </p:sp>
          <p:sp>
            <p:nvSpPr>
              <p:cNvPr id="1049809" name="文本框 370"/>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810" name="文本框 371"/>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811" name="文本框 372"/>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812" name="椭圆 373"/>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3" name="文本框 374"/>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814" name="文本框 342"/>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3"/>
              <a:stretch>
                <a:fillRect b="-13333"/>
              </a:stretch>
            </a:blipFill>
            <a:ln>
              <a:noFill/>
            </a:ln>
            <a:effectLst/>
          </p:spPr>
          <p:txBody>
            <a:bodyPr/>
            <a:p>
              <a:r>
                <a:rPr altLang="en-US" lang="zh-CN">
                  <a:noFill/>
                </a:rPr>
                <a:t> </a:t>
              </a:r>
            </a:p>
          </p:txBody>
        </p:sp>
        <p:sp>
          <p:nvSpPr>
            <p:cNvPr id="1049815" name="文本框 343"/>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4"/>
              <a:stretch>
                <a:fillRect l="-15789" t="-11628" r="-46053" b="-23256"/>
              </a:stretch>
            </a:blipFill>
            <a:ln>
              <a:noFill/>
            </a:ln>
            <a:effectLst/>
          </p:spPr>
          <p:txBody>
            <a:bodyPr/>
            <a:p>
              <a:r>
                <a:rPr altLang="en-US" lang="zh-CN">
                  <a:noFill/>
                </a:rPr>
                <a:t> </a:t>
              </a:r>
            </a:p>
          </p:txBody>
        </p:sp>
      </p:grpSp>
      <p:sp>
        <p:nvSpPr>
          <p:cNvPr id="1049816" name="文本框 388"/>
          <p:cNvSpPr txBox="1">
            <a:spLocks noChangeAspect="1" noMove="1" noResize="1" noRot="1" noAdjustHandles="1" noEditPoints="1" noChangeArrowheads="1" noChangeShapeType="1" noTextEdit="1"/>
          </p:cNvSpPr>
          <p:nvPr/>
        </p:nvSpPr>
        <p:spPr bwMode="auto">
          <a:xfrm>
            <a:off x="551450" y="3375971"/>
            <a:ext cx="3474424" cy="320665"/>
          </a:xfrm>
          <a:prstGeom prst="rect"/>
          <a:blipFill>
            <a:blip xmlns:r="http://schemas.openxmlformats.org/officeDocument/2006/relationships" r:embed="rId15"/>
            <a:stretch>
              <a:fillRect l="-1053" t="-9615" r="-1053" b="-21154"/>
            </a:stretch>
          </a:blipFill>
          <a:ln>
            <a:noFill/>
          </a:ln>
          <a:effectLst/>
        </p:spPr>
        <p:txBody>
          <a:bodyPr/>
          <a:p>
            <a:r>
              <a:rPr altLang="en-US" lang="zh-CN">
                <a:noFill/>
              </a:rPr>
              <a:t> </a:t>
            </a:r>
          </a:p>
        </p:txBody>
      </p:sp>
      <p:sp>
        <p:nvSpPr>
          <p:cNvPr id="1049817" name="文本框 389"/>
          <p:cNvSpPr txBox="1">
            <a:spLocks noChangeAspect="1" noMove="1" noResize="1" noRot="1" noAdjustHandles="1" noEditPoints="1" noChangeArrowheads="1" noChangeShapeType="1" noTextEdit="1"/>
          </p:cNvSpPr>
          <p:nvPr/>
        </p:nvSpPr>
        <p:spPr bwMode="auto">
          <a:xfrm>
            <a:off x="399037" y="2870790"/>
            <a:ext cx="1167435" cy="285656"/>
          </a:xfrm>
          <a:prstGeom prst="rect"/>
          <a:blipFill>
            <a:blip xmlns:r="http://schemas.openxmlformats.org/officeDocument/2006/relationships" r:embed="rId16"/>
            <a:stretch>
              <a:fillRect t="-12766" b="-8511"/>
            </a:stretch>
          </a:blipFill>
          <a:ln>
            <a:noFill/>
          </a:ln>
          <a:effectLst/>
        </p:spPr>
        <p:txBody>
          <a:bodyPr/>
          <a:p>
            <a:r>
              <a:rPr altLang="en-US" lang="zh-CN">
                <a:noFill/>
              </a:rPr>
              <a:t> </a:t>
            </a:r>
          </a:p>
        </p:txBody>
      </p:sp>
      <p:sp>
        <p:nvSpPr>
          <p:cNvPr id="1049818" name="矩形 391"/>
          <p:cNvSpPr>
            <a:spLocks noChangeAspect="1" noMove="1" noResize="1" noRot="1" noAdjustHandles="1" noEditPoints="1" noChangeArrowheads="1" noChangeShapeType="1" noTextEdit="1"/>
          </p:cNvSpPr>
          <p:nvPr/>
        </p:nvSpPr>
        <p:spPr>
          <a:xfrm>
            <a:off x="8086295" y="2298741"/>
            <a:ext cx="612475" cy="409856"/>
          </a:xfrm>
          <a:prstGeom prst="rect"/>
          <a:blipFill>
            <a:blip xmlns:r="http://schemas.openxmlformats.org/officeDocument/2006/relationships" r:embed="rId17"/>
            <a:stretch>
              <a:fillRect/>
            </a:stretch>
          </a:blipFill>
        </p:spPr>
        <p:txBody>
          <a:bodyPr/>
          <a:p>
            <a:r>
              <a:rPr altLang="en-US" lang="zh-CN">
                <a:noFill/>
              </a:rPr>
              <a:t> </a:t>
            </a:r>
          </a:p>
        </p:txBody>
      </p:sp>
      <p:sp>
        <p:nvSpPr>
          <p:cNvPr id="1049819" name="文本框 392"/>
          <p:cNvSpPr txBox="1">
            <a:spLocks noChangeAspect="1" noMove="1" noResize="1" noRot="1" noAdjustHandles="1" noEditPoints="1" noChangeArrowheads="1" noChangeShapeType="1" noTextEdit="1"/>
          </p:cNvSpPr>
          <p:nvPr/>
        </p:nvSpPr>
        <p:spPr>
          <a:xfrm>
            <a:off x="8026323" y="2813563"/>
            <a:ext cx="587063"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49820" name="文本框 393"/>
          <p:cNvSpPr txBox="1">
            <a:spLocks noChangeAspect="1" noMove="1" noResize="1" noRot="1" noAdjustHandles="1" noEditPoints="1" noChangeArrowheads="1" noChangeShapeType="1" noTextEdit="1"/>
          </p:cNvSpPr>
          <p:nvPr/>
        </p:nvSpPr>
        <p:spPr>
          <a:xfrm>
            <a:off x="8019674" y="1745905"/>
            <a:ext cx="587063" cy="400110"/>
          </a:xfrm>
          <a:prstGeom prst="rect"/>
          <a:blipFill>
            <a:blip xmlns:r="http://schemas.openxmlformats.org/officeDocument/2006/relationships" r:embed="rId19"/>
            <a:stretch>
              <a:fillRect/>
            </a:stretch>
          </a:blipFill>
        </p:spPr>
        <p:txBody>
          <a:bodyPr/>
          <a:p>
            <a:r>
              <a:rPr altLang="en-US" lang="zh-CN">
                <a:noFill/>
              </a:rPr>
              <a:t> </a:t>
            </a:r>
          </a:p>
        </p:txBody>
      </p:sp>
      <p:sp>
        <p:nvSpPr>
          <p:cNvPr id="1049821" name="文本框 394"/>
          <p:cNvSpPr txBox="1">
            <a:spLocks noChangeAspect="1" noMove="1" noResize="1" noRot="1" noAdjustHandles="1" noEditPoints="1" noChangeArrowheads="1" noChangeShapeType="1" noTextEdit="1"/>
          </p:cNvSpPr>
          <p:nvPr/>
        </p:nvSpPr>
        <p:spPr bwMode="auto">
          <a:xfrm>
            <a:off x="982755" y="4021620"/>
            <a:ext cx="2611815" cy="574003"/>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49822" name="文本框 395"/>
          <p:cNvSpPr txBox="1">
            <a:spLocks noChangeAspect="1" noMove="1" noResize="1" noRot="1" noAdjustHandles="1" noEditPoints="1" noChangeArrowheads="1" noChangeShapeType="1" noTextEdit="1"/>
          </p:cNvSpPr>
          <p:nvPr/>
        </p:nvSpPr>
        <p:spPr bwMode="auto">
          <a:xfrm>
            <a:off x="648697" y="4732956"/>
            <a:ext cx="2554980" cy="830868"/>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49823" name="左大括号 396"/>
          <p:cNvSpPr/>
          <p:nvPr/>
        </p:nvSpPr>
        <p:spPr>
          <a:xfrm>
            <a:off x="578704" y="4178648"/>
            <a:ext cx="203623" cy="1110456"/>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24" name="矩形 397"/>
          <p:cNvSpPr>
            <a:spLocks noChangeAspect="1" noMove="1" noResize="1" noRot="1" noAdjustHandles="1" noEditPoints="1" noChangeArrowheads="1" noChangeShapeType="1" noTextEdit="1"/>
          </p:cNvSpPr>
          <p:nvPr/>
        </p:nvSpPr>
        <p:spPr>
          <a:xfrm>
            <a:off x="4743296" y="3412977"/>
            <a:ext cx="2586408" cy="728597"/>
          </a:xfrm>
          <a:prstGeom prst="rect"/>
          <a:blipFill>
            <a:blip xmlns:r="http://schemas.openxmlformats.org/officeDocument/2006/relationships" r:embed="rId22"/>
            <a:stretch>
              <a:fillRect/>
            </a:stretch>
          </a:blipFill>
        </p:spPr>
        <p:txBody>
          <a:bodyPr/>
          <a:p>
            <a:r>
              <a:rPr altLang="en-US" lang="zh-CN">
                <a:noFill/>
              </a:rPr>
              <a:t> </a:t>
            </a:r>
          </a:p>
        </p:txBody>
      </p:sp>
      <p:sp>
        <p:nvSpPr>
          <p:cNvPr id="1049825" name="矩形 398"/>
          <p:cNvSpPr>
            <a:spLocks noChangeAspect="1" noMove="1" noResize="1" noRot="1" noAdjustHandles="1" noEditPoints="1" noChangeArrowheads="1" noChangeShapeType="1" noTextEdit="1"/>
          </p:cNvSpPr>
          <p:nvPr/>
        </p:nvSpPr>
        <p:spPr>
          <a:xfrm>
            <a:off x="5730430" y="4397828"/>
            <a:ext cx="3318403" cy="660758"/>
          </a:xfrm>
          <a:prstGeom prst="rect"/>
          <a:blipFill>
            <a:blip xmlns:r="http://schemas.openxmlformats.org/officeDocument/2006/relationships" r:embed="rId23"/>
            <a:stretch>
              <a:fillRect/>
            </a:stretch>
          </a:blipFill>
        </p:spPr>
        <p:txBody>
          <a:bodyPr/>
          <a:p>
            <a:r>
              <a:rPr altLang="en-US" lang="zh-CN">
                <a:noFill/>
              </a:rPr>
              <a:t> </a:t>
            </a:r>
          </a:p>
        </p:txBody>
      </p:sp>
      <p:sp>
        <p:nvSpPr>
          <p:cNvPr id="1049826" name="矩形 399"/>
          <p:cNvSpPr>
            <a:spLocks noChangeAspect="1" noMove="1" noResize="1" noRot="1" noAdjustHandles="1" noEditPoints="1" noChangeArrowheads="1" noChangeShapeType="1" noTextEdit="1"/>
          </p:cNvSpPr>
          <p:nvPr/>
        </p:nvSpPr>
        <p:spPr>
          <a:xfrm>
            <a:off x="4265248" y="4333468"/>
            <a:ext cx="1592106" cy="1027974"/>
          </a:xfrm>
          <a:prstGeom prst="rect"/>
          <a:blipFill>
            <a:blip xmlns:r="http://schemas.openxmlformats.org/officeDocument/2006/relationships" r:embed="rId24"/>
            <a:stretch>
              <a:fillRect/>
            </a:stretch>
          </a:blipFill>
        </p:spPr>
        <p:txBody>
          <a:bodyPr/>
          <a:p>
            <a:r>
              <a:rPr altLang="en-US" lang="zh-CN">
                <a:noFill/>
              </a:rPr>
              <a:t> </a:t>
            </a:r>
          </a:p>
        </p:txBody>
      </p:sp>
      <p:grpSp>
        <p:nvGrpSpPr>
          <p:cNvPr id="275" name="组合 1"/>
          <p:cNvGrpSpPr/>
          <p:nvPr/>
        </p:nvGrpSpPr>
        <p:grpSpPr>
          <a:xfrm>
            <a:off x="4347021" y="5563115"/>
            <a:ext cx="4796979" cy="394728"/>
            <a:chOff x="4347021" y="5563115"/>
            <a:chExt cx="4796979" cy="394728"/>
          </a:xfrm>
        </p:grpSpPr>
        <p:sp>
          <p:nvSpPr>
            <p:cNvPr id="1049827" name="矩形 400"/>
            <p:cNvSpPr>
              <a:spLocks noChangeAspect="1" noMove="1" noResize="1" noRot="1" noAdjustHandles="1" noEditPoints="1" noChangeArrowheads="1" noChangeShapeType="1" noTextEdit="1"/>
            </p:cNvSpPr>
            <p:nvPr/>
          </p:nvSpPr>
          <p:spPr>
            <a:xfrm>
              <a:off x="4347021" y="5563824"/>
              <a:ext cx="4701812" cy="394019"/>
            </a:xfrm>
            <a:prstGeom prst="rect"/>
            <a:blipFill>
              <a:blip xmlns:r="http://schemas.openxmlformats.org/officeDocument/2006/relationships" r:embed="rId25"/>
              <a:stretch>
                <a:fillRect l="-389" t="-9375" b="-18750"/>
              </a:stretch>
            </a:blipFill>
          </p:spPr>
          <p:txBody>
            <a:bodyPr/>
            <a:p>
              <a:r>
                <a:rPr altLang="en-US" lang="zh-CN">
                  <a:noFill/>
                </a:rPr>
                <a:t> </a:t>
              </a:r>
            </a:p>
          </p:txBody>
        </p:sp>
        <p:sp>
          <p:nvSpPr>
            <p:cNvPr id="1049828" name="文本框 8"/>
            <p:cNvSpPr txBox="1"/>
            <p:nvPr/>
          </p:nvSpPr>
          <p:spPr bwMode="auto">
            <a:xfrm>
              <a:off x="7554287" y="5563115"/>
              <a:ext cx="1589713" cy="369332"/>
            </a:xfrm>
            <a:prstGeom prst="rect"/>
            <a:noFill/>
            <a:ln>
              <a:noFill/>
            </a:ln>
            <a:effectLst/>
          </p:spPr>
          <p:txBody>
            <a:bodyPr rtlCol="0" wrap="square">
              <a:spAutoFit/>
            </a:bodyPr>
            <a:p>
              <a:pPr eaLnBrk="1" hangingPunct="1">
                <a:spcBef>
                  <a:spcPct val="50000"/>
                </a:spcBef>
              </a:pPr>
              <a:r>
                <a:rPr altLang="en-US" b="1" dirty="0" kumimoji="1" lang="zh-CN" smtClean="0">
                  <a:latin typeface="宋体" panose="02010600030101010101" pitchFamily="2" charset="-122"/>
                  <a:ea typeface="宋体" panose="02010600030101010101" pitchFamily="2" charset="-122"/>
                  <a:cs typeface="Arial" panose="020B0604020202020204" pitchFamily="34" charset="0"/>
                </a:rPr>
                <a:t>共射截止频率</a:t>
              </a:r>
            </a:p>
          </p:txBody>
        </p:sp>
      </p:grpSp>
      <p:sp>
        <p:nvSpPr>
          <p:cNvPr id="1049829" name="右箭头 5"/>
          <p:cNvSpPr/>
          <p:nvPr/>
        </p:nvSpPr>
        <p:spPr>
          <a:xfrm>
            <a:off x="4347021" y="3615357"/>
            <a:ext cx="520255" cy="32498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17"/>
                                        </p:tgtEl>
                                        <p:attrNameLst>
                                          <p:attrName>style.visibility</p:attrName>
                                        </p:attrNameLst>
                                      </p:cBhvr>
                                      <p:to>
                                        <p:strVal val="visible"/>
                                      </p:to>
                                    </p:set>
                                    <p:animEffect transition="in" filter="wipe(down)">
                                      <p:cBhvr>
                                        <p:cTn dur="500" id="7"/>
                                        <p:tgtEl>
                                          <p:spTgt spid="10498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16"/>
                                        </p:tgtEl>
                                        <p:attrNameLst>
                                          <p:attrName>style.visibility</p:attrName>
                                        </p:attrNameLst>
                                      </p:cBhvr>
                                      <p:to>
                                        <p:strVal val="visible"/>
                                      </p:to>
                                    </p:set>
                                    <p:animEffect transition="in" filter="wipe(down)">
                                      <p:cBhvr>
                                        <p:cTn dur="500" id="12"/>
                                        <p:tgtEl>
                                          <p:spTgt spid="104981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23"/>
                                        </p:tgtEl>
                                        <p:attrNameLst>
                                          <p:attrName>style.visibility</p:attrName>
                                        </p:attrNameLst>
                                      </p:cBhvr>
                                      <p:to>
                                        <p:strVal val="visible"/>
                                      </p:to>
                                    </p:set>
                                    <p:animEffect transition="in" filter="wipe(down)">
                                      <p:cBhvr>
                                        <p:cTn dur="500" id="17"/>
                                        <p:tgtEl>
                                          <p:spTgt spid="1049823"/>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821"/>
                                        </p:tgtEl>
                                        <p:attrNameLst>
                                          <p:attrName>style.visibility</p:attrName>
                                        </p:attrNameLst>
                                      </p:cBhvr>
                                      <p:to>
                                        <p:strVal val="visible"/>
                                      </p:to>
                                    </p:set>
                                    <p:animEffect transition="in" filter="wipe(down)">
                                      <p:cBhvr>
                                        <p:cTn dur="500" id="20"/>
                                        <p:tgtEl>
                                          <p:spTgt spid="104982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822"/>
                                        </p:tgtEl>
                                        <p:attrNameLst>
                                          <p:attrName>style.visibility</p:attrName>
                                        </p:attrNameLst>
                                      </p:cBhvr>
                                      <p:to>
                                        <p:strVal val="visible"/>
                                      </p:to>
                                    </p:set>
                                    <p:animEffect transition="in" filter="wipe(down)">
                                      <p:cBhvr>
                                        <p:cTn dur="500" id="25"/>
                                        <p:tgtEl>
                                          <p:spTgt spid="104982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824"/>
                                        </p:tgtEl>
                                        <p:attrNameLst>
                                          <p:attrName>style.visibility</p:attrName>
                                        </p:attrNameLst>
                                      </p:cBhvr>
                                      <p:to>
                                        <p:strVal val="visible"/>
                                      </p:to>
                                    </p:set>
                                    <p:animEffect transition="in" filter="wipe(down)">
                                      <p:cBhvr>
                                        <p:cTn dur="500" id="30"/>
                                        <p:tgtEl>
                                          <p:spTgt spid="1049824"/>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49829"/>
                                        </p:tgtEl>
                                        <p:attrNameLst>
                                          <p:attrName>style.visibility</p:attrName>
                                        </p:attrNameLst>
                                      </p:cBhvr>
                                      <p:to>
                                        <p:strVal val="visible"/>
                                      </p:to>
                                    </p:set>
                                    <p:animEffect transition="in" filter="wipe(down)">
                                      <p:cBhvr>
                                        <p:cTn dur="500" id="33"/>
                                        <p:tgtEl>
                                          <p:spTgt spid="104982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826"/>
                                        </p:tgtEl>
                                        <p:attrNameLst>
                                          <p:attrName>style.visibility</p:attrName>
                                        </p:attrNameLst>
                                      </p:cBhvr>
                                      <p:to>
                                        <p:strVal val="visible"/>
                                      </p:to>
                                    </p:set>
                                    <p:animEffect transition="in" filter="wipe(down)">
                                      <p:cBhvr>
                                        <p:cTn dur="500" id="38"/>
                                        <p:tgtEl>
                                          <p:spTgt spid="1049826"/>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49825"/>
                                        </p:tgtEl>
                                        <p:attrNameLst>
                                          <p:attrName>style.visibility</p:attrName>
                                        </p:attrNameLst>
                                      </p:cBhvr>
                                      <p:to>
                                        <p:strVal val="visible"/>
                                      </p:to>
                                    </p:set>
                                    <p:animEffect transition="in" filter="wipe(down)">
                                      <p:cBhvr>
                                        <p:cTn dur="500" id="41"/>
                                        <p:tgtEl>
                                          <p:spTgt spid="1049825"/>
                                        </p:tgtEl>
                                      </p:cBhvr>
                                    </p:animEffect>
                                  </p:childTnLst>
                                </p:cTn>
                              </p:par>
                              <p:par>
                                <p:cTn fill="hold" id="42" nodeType="withEffect" presetClass="entr" presetID="22" presetSubtype="4">
                                  <p:stCondLst>
                                    <p:cond delay="0"/>
                                  </p:stCondLst>
                                  <p:childTnLst>
                                    <p:set>
                                      <p:cBhvr>
                                        <p:cTn dur="1" fill="hold" id="43">
                                          <p:stCondLst>
                                            <p:cond delay="0"/>
                                          </p:stCondLst>
                                        </p:cTn>
                                        <p:tgtEl>
                                          <p:spTgt spid="275"/>
                                        </p:tgtEl>
                                        <p:attrNameLst>
                                          <p:attrName>style.visibility</p:attrName>
                                        </p:attrNameLst>
                                      </p:cBhvr>
                                      <p:to>
                                        <p:strVal val="visible"/>
                                      </p:to>
                                    </p:set>
                                    <p:animEffect transition="in" filter="wipe(down)">
                                      <p:cBhvr>
                                        <p:cTn dur="500" id="44"/>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16" grpId="0"/>
      <p:bldP spid="1049817" grpId="0"/>
      <p:bldP spid="1049821" grpId="0"/>
      <p:bldP spid="1049822" grpId="0"/>
      <p:bldP spid="1049823" grpId="0" animBg="1"/>
      <p:bldP spid="1049824" grpId="0"/>
      <p:bldP spid="1049825" grpId="0"/>
      <p:bldP spid="1049826" grpId="0" animBg="1"/>
      <p:bldP spid="10498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98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34" name="Text Box 12"/>
          <p:cNvSpPr txBox="1">
            <a:spLocks noChangeAspect="1" noMove="1" noResize="1" noRot="1" noAdjustHandles="1" noEditPoints="1" noChangeArrowheads="1" noChangeShapeType="1" noTextEdit="1"/>
          </p:cNvSpPr>
          <p:nvPr/>
        </p:nvSpPr>
        <p:spPr bwMode="auto">
          <a:xfrm>
            <a:off x="225805" y="425280"/>
            <a:ext cx="8469383" cy="418128"/>
          </a:xfrm>
          <a:prstGeom prst="rect"/>
          <a:blipFill>
            <a:blip xmlns:r="http://schemas.openxmlformats.org/officeDocument/2006/relationships" r:embed="rId1"/>
            <a:stretch>
              <a:fillRect l="-720" t="-4412" b="-26471"/>
            </a:stretch>
          </a:blipFill>
          <a:ln>
            <a:noFill/>
          </a:ln>
          <a:effectLst/>
        </p:spPr>
        <p:txBody>
          <a:bodyPr/>
          <a:p>
            <a:r>
              <a:rPr altLang="en-US" lang="zh-CN">
                <a:noFill/>
              </a:rPr>
              <a:t> </a:t>
            </a:r>
          </a:p>
        </p:txBody>
      </p:sp>
      <p:sp>
        <p:nvSpPr>
          <p:cNvPr id="1049835" name="矩形 398"/>
          <p:cNvSpPr>
            <a:spLocks noChangeAspect="1" noMove="1" noResize="1" noRot="1" noAdjustHandles="1" noEditPoints="1" noChangeArrowheads="1" noChangeShapeType="1" noTextEdit="1"/>
          </p:cNvSpPr>
          <p:nvPr/>
        </p:nvSpPr>
        <p:spPr>
          <a:xfrm>
            <a:off x="904547" y="3862330"/>
            <a:ext cx="2491128" cy="1260923"/>
          </a:xfrm>
          <a:prstGeom prst="rect"/>
          <a:blipFill>
            <a:blip xmlns:r="http://schemas.openxmlformats.org/officeDocument/2006/relationships" r:embed="rId2"/>
            <a:stretch>
              <a:fillRect/>
            </a:stretch>
          </a:blipFill>
        </p:spPr>
        <p:txBody>
          <a:bodyPr/>
          <a:p>
            <a:r>
              <a:rPr altLang="en-US" lang="zh-CN">
                <a:noFill/>
              </a:rPr>
              <a:t> </a:t>
            </a:r>
          </a:p>
        </p:txBody>
      </p:sp>
      <p:sp>
        <p:nvSpPr>
          <p:cNvPr id="1049836" name="矩形 399"/>
          <p:cNvSpPr>
            <a:spLocks noChangeAspect="1" noMove="1" noResize="1" noRot="1" noAdjustHandles="1" noEditPoints="1" noChangeArrowheads="1" noChangeShapeType="1" noTextEdit="1"/>
          </p:cNvSpPr>
          <p:nvPr/>
        </p:nvSpPr>
        <p:spPr>
          <a:xfrm>
            <a:off x="1148384" y="1494223"/>
            <a:ext cx="1949943" cy="1342612"/>
          </a:xfrm>
          <a:prstGeom prst="rect"/>
          <a:blipFill>
            <a:blip xmlns:r="http://schemas.openxmlformats.org/officeDocument/2006/relationships" r:embed="rId3"/>
            <a:stretch>
              <a:fillRect/>
            </a:stretch>
          </a:blipFill>
        </p:spPr>
        <p:txBody>
          <a:bodyPr/>
          <a:p>
            <a:r>
              <a:rPr altLang="en-US" lang="zh-CN">
                <a:noFill/>
              </a:rPr>
              <a:t> </a:t>
            </a:r>
          </a:p>
        </p:txBody>
      </p:sp>
      <p:sp>
        <p:nvSpPr>
          <p:cNvPr id="1049837" name="左大括号 67"/>
          <p:cNvSpPr/>
          <p:nvPr/>
        </p:nvSpPr>
        <p:spPr>
          <a:xfrm>
            <a:off x="805255" y="1829496"/>
            <a:ext cx="203623" cy="1681062"/>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38" name="矩形 68"/>
          <p:cNvSpPr>
            <a:spLocks noChangeAspect="1" noMove="1" noResize="1" noRot="1" noAdjustHandles="1" noEditPoints="1" noChangeArrowheads="1" noChangeShapeType="1" noTextEdit="1"/>
          </p:cNvSpPr>
          <p:nvPr/>
        </p:nvSpPr>
        <p:spPr>
          <a:xfrm>
            <a:off x="1125351" y="2992079"/>
            <a:ext cx="1918538" cy="766877"/>
          </a:xfrm>
          <a:prstGeom prst="rect"/>
          <a:blipFill>
            <a:blip xmlns:r="http://schemas.openxmlformats.org/officeDocument/2006/relationships" r:embed="rId4"/>
            <a:stretch>
              <a:fillRect/>
            </a:stretch>
          </a:blipFill>
        </p:spPr>
        <p:txBody>
          <a:bodyPr/>
          <a:p>
            <a:r>
              <a:rPr altLang="en-US" lang="zh-CN">
                <a:noFill/>
              </a:rPr>
              <a:t> </a:t>
            </a:r>
          </a:p>
        </p:txBody>
      </p:sp>
      <p:grpSp>
        <p:nvGrpSpPr>
          <p:cNvPr id="279" name="组合 2"/>
          <p:cNvGrpSpPr/>
          <p:nvPr/>
        </p:nvGrpSpPr>
        <p:grpSpPr>
          <a:xfrm>
            <a:off x="3781102" y="1317973"/>
            <a:ext cx="4781379" cy="4367273"/>
            <a:chOff x="3781102" y="1317973"/>
            <a:chExt cx="4781379" cy="4367273"/>
          </a:xfrm>
        </p:grpSpPr>
        <p:cxnSp>
          <p:nvCxnSpPr>
            <p:cNvPr id="3145876" name="直接连接符 69"/>
            <p:cNvCxnSpPr>
              <a:cxnSpLocks/>
            </p:cNvCxnSpPr>
            <p:nvPr/>
          </p:nvCxnSpPr>
          <p:spPr>
            <a:xfrm>
              <a:off x="4724895" y="1975378"/>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877" name="直接连接符 71"/>
            <p:cNvCxnSpPr>
              <a:cxnSpLocks/>
            </p:cNvCxnSpPr>
            <p:nvPr/>
          </p:nvCxnSpPr>
          <p:spPr>
            <a:xfrm>
              <a:off x="4724895" y="2211668"/>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878" name="直接连接符 72"/>
            <p:cNvCxnSpPr>
              <a:cxnSpLocks/>
            </p:cNvCxnSpPr>
            <p:nvPr/>
          </p:nvCxnSpPr>
          <p:spPr>
            <a:xfrm>
              <a:off x="7350865" y="1567376"/>
              <a:ext cx="0" cy="396379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39" name="矩形 73"/>
            <p:cNvSpPr>
              <a:spLocks noChangeAspect="1" noMove="1" noResize="1" noRot="1" noAdjustHandles="1" noEditPoints="1" noChangeArrowheads="1" noChangeShapeType="1" noTextEdit="1"/>
            </p:cNvSpPr>
            <p:nvPr/>
          </p:nvSpPr>
          <p:spPr>
            <a:xfrm>
              <a:off x="3781102" y="2057657"/>
              <a:ext cx="953787" cy="369332"/>
            </a:xfrm>
            <a:prstGeom prst="rect"/>
            <a:blipFill>
              <a:blip xmlns:r="http://schemas.openxmlformats.org/officeDocument/2006/relationships" r:embed="rId5"/>
              <a:stretch>
                <a:fillRect t="-10000" b="-26667"/>
              </a:stretch>
            </a:blipFill>
          </p:spPr>
          <p:txBody>
            <a:bodyPr/>
            <a:p>
              <a:r>
                <a:rPr altLang="en-US" lang="zh-CN">
                  <a:noFill/>
                </a:rPr>
                <a:t> </a:t>
              </a:r>
            </a:p>
          </p:txBody>
        </p:sp>
        <p:grpSp>
          <p:nvGrpSpPr>
            <p:cNvPr id="280" name="组合 74"/>
            <p:cNvGrpSpPr/>
            <p:nvPr/>
          </p:nvGrpSpPr>
          <p:grpSpPr>
            <a:xfrm>
              <a:off x="4145766" y="1317973"/>
              <a:ext cx="4416715" cy="2527912"/>
              <a:chOff x="4138790" y="1834985"/>
              <a:chExt cx="4416715" cy="2527912"/>
            </a:xfrm>
          </p:grpSpPr>
          <p:cxnSp>
            <p:nvCxnSpPr>
              <p:cNvPr id="3145879" name="直接箭头连接符 75"/>
              <p:cNvCxnSpPr>
                <a:cxnSpLocks/>
              </p:cNvCxnSpPr>
              <p:nvPr/>
            </p:nvCxnSpPr>
            <p:spPr>
              <a:xfrm flipV="1">
                <a:off x="4722786" y="2098283"/>
                <a:ext cx="0" cy="188363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80" name="直接箭头连接符 76"/>
              <p:cNvCxnSpPr>
                <a:cxnSpLocks/>
              </p:cNvCxnSpPr>
              <p:nvPr/>
            </p:nvCxnSpPr>
            <p:spPr>
              <a:xfrm>
                <a:off x="4722786" y="3981914"/>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40" name="矩形 77"/>
              <p:cNvSpPr>
                <a:spLocks noChangeAspect="1" noMove="1" noResize="1" noRot="1" noAdjustHandles="1" noEditPoints="1" noChangeArrowheads="1" noChangeShapeType="1" noTextEdit="1"/>
              </p:cNvSpPr>
              <p:nvPr/>
            </p:nvSpPr>
            <p:spPr>
              <a:xfrm>
                <a:off x="4138790" y="1834985"/>
                <a:ext cx="530082" cy="407676"/>
              </a:xfrm>
              <a:prstGeom prst="rect"/>
              <a:blipFill>
                <a:blip xmlns:r="http://schemas.openxmlformats.org/officeDocument/2006/relationships" r:embed="rId6"/>
                <a:stretch>
                  <a:fillRect b="-8955"/>
                </a:stretch>
              </a:blipFill>
            </p:spPr>
            <p:txBody>
              <a:bodyPr/>
              <a:p>
                <a:r>
                  <a:rPr altLang="en-US" lang="zh-CN">
                    <a:noFill/>
                  </a:rPr>
                  <a:t> </a:t>
                </a:r>
              </a:p>
            </p:txBody>
          </p:sp>
          <p:sp>
            <p:nvSpPr>
              <p:cNvPr id="1049841" name="矩形 78"/>
              <p:cNvSpPr>
                <a:spLocks noChangeAspect="1" noMove="1" noResize="1" noRot="1" noAdjustHandles="1" noEditPoints="1" noChangeArrowheads="1" noChangeShapeType="1" noTextEdit="1"/>
              </p:cNvSpPr>
              <p:nvPr/>
            </p:nvSpPr>
            <p:spPr>
              <a:xfrm>
                <a:off x="8140751" y="3993565"/>
                <a:ext cx="414754" cy="369332"/>
              </a:xfrm>
              <a:prstGeom prst="rect"/>
              <a:blipFill>
                <a:blip xmlns:r="http://schemas.openxmlformats.org/officeDocument/2006/relationships" r:embed="rId7"/>
                <a:stretch>
                  <a:fillRect b="-13115"/>
                </a:stretch>
              </a:blipFill>
            </p:spPr>
            <p:txBody>
              <a:bodyPr/>
              <a:p>
                <a:r>
                  <a:rPr altLang="en-US" lang="zh-CN">
                    <a:noFill/>
                  </a:rPr>
                  <a:t> </a:t>
                </a:r>
              </a:p>
            </p:txBody>
          </p:sp>
        </p:grpSp>
        <p:cxnSp>
          <p:nvCxnSpPr>
            <p:cNvPr id="3145881" name="直接连接符 84"/>
            <p:cNvCxnSpPr>
              <a:cxnSpLocks/>
            </p:cNvCxnSpPr>
            <p:nvPr/>
          </p:nvCxnSpPr>
          <p:spPr>
            <a:xfrm>
              <a:off x="4754346" y="4834676"/>
              <a:ext cx="263405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42" name="矩形 85"/>
            <p:cNvSpPr>
              <a:spLocks noChangeAspect="1" noMove="1" noResize="1" noRot="1" noAdjustHandles="1" noEditPoints="1" noChangeArrowheads="1" noChangeShapeType="1" noTextEdit="1"/>
            </p:cNvSpPr>
            <p:nvPr/>
          </p:nvSpPr>
          <p:spPr>
            <a:xfrm>
              <a:off x="4033930" y="4623476"/>
              <a:ext cx="777713" cy="369332"/>
            </a:xfrm>
            <a:prstGeom prst="rect"/>
            <a:blipFill>
              <a:blip xmlns:r="http://schemas.openxmlformats.org/officeDocument/2006/relationships" r:embed="rId8"/>
              <a:stretch>
                <a:fillRect/>
              </a:stretch>
            </a:blipFill>
          </p:spPr>
          <p:txBody>
            <a:bodyPr/>
            <a:p>
              <a:r>
                <a:rPr altLang="en-US" lang="zh-CN">
                  <a:noFill/>
                </a:rPr>
                <a:t> </a:t>
              </a:r>
            </a:p>
          </p:txBody>
        </p:sp>
        <p:grpSp>
          <p:nvGrpSpPr>
            <p:cNvPr id="281" name="组合 86"/>
            <p:cNvGrpSpPr/>
            <p:nvPr/>
          </p:nvGrpSpPr>
          <p:grpSpPr>
            <a:xfrm>
              <a:off x="4282405" y="3443881"/>
              <a:ext cx="4280076" cy="2071766"/>
              <a:chOff x="4781550" y="3733302"/>
              <a:chExt cx="4280076" cy="2071766"/>
            </a:xfrm>
          </p:grpSpPr>
          <p:cxnSp>
            <p:nvCxnSpPr>
              <p:cNvPr id="3145882" name="直接箭头连接符 87"/>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83" name="直接箭头连接符 88"/>
              <p:cNvCxnSpPr>
                <a:cxnSpLocks/>
              </p:cNvCxnSpPr>
              <p:nvPr/>
            </p:nvCxnSpPr>
            <p:spPr>
              <a:xfrm>
                <a:off x="5233774" y="4492336"/>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43" name="矩形 89"/>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49844" name="矩形 150"/>
              <p:cNvSpPr>
                <a:spLocks noChangeAspect="1" noMove="1" noResize="1" noRot="1" noAdjustHandles="1" noEditPoints="1" noChangeArrowheads="1" noChangeShapeType="1" noTextEdit="1"/>
              </p:cNvSpPr>
              <p:nvPr/>
            </p:nvSpPr>
            <p:spPr>
              <a:xfrm>
                <a:off x="4781550" y="4361476"/>
                <a:ext cx="476349" cy="369332"/>
              </a:xfrm>
              <a:prstGeom prst="rect"/>
              <a:blipFill>
                <a:blip xmlns:r="http://schemas.openxmlformats.org/officeDocument/2006/relationships" r:embed="rId9"/>
                <a:stretch>
                  <a:fillRect/>
                </a:stretch>
              </a:blipFill>
            </p:spPr>
            <p:txBody>
              <a:bodyPr/>
              <a:p>
                <a:r>
                  <a:rPr altLang="en-US" lang="zh-CN">
                    <a:noFill/>
                  </a:rPr>
                  <a:t> </a:t>
                </a:r>
              </a:p>
            </p:txBody>
          </p:sp>
          <p:sp>
            <p:nvSpPr>
              <p:cNvPr id="1049845" name="矩形 151"/>
              <p:cNvSpPr>
                <a:spLocks noChangeAspect="1" noMove="1" noResize="1" noRot="1" noAdjustHandles="1" noEditPoints="1" noChangeArrowheads="1" noChangeShapeType="1" noTextEdit="1"/>
              </p:cNvSpPr>
              <p:nvPr/>
            </p:nvSpPr>
            <p:spPr>
              <a:xfrm>
                <a:off x="8646872" y="4512707"/>
                <a:ext cx="414754" cy="369332"/>
              </a:xfrm>
              <a:prstGeom prst="rect"/>
              <a:blipFill>
                <a:blip xmlns:r="http://schemas.openxmlformats.org/officeDocument/2006/relationships" r:embed="rId10"/>
                <a:stretch>
                  <a:fillRect b="-13115"/>
                </a:stretch>
              </a:blipFill>
            </p:spPr>
            <p:txBody>
              <a:bodyPr/>
              <a:p>
                <a:r>
                  <a:rPr altLang="en-US" lang="zh-CN">
                    <a:noFill/>
                  </a:rPr>
                  <a:t> </a:t>
                </a:r>
              </a:p>
            </p:txBody>
          </p:sp>
          <p:grpSp>
            <p:nvGrpSpPr>
              <p:cNvPr id="282" name="组合 92"/>
              <p:cNvGrpSpPr/>
              <p:nvPr/>
            </p:nvGrpSpPr>
            <p:grpSpPr>
              <a:xfrm flipH="1" flipV="1">
                <a:off x="5233774" y="4492336"/>
                <a:ext cx="3341668" cy="1265054"/>
                <a:chOff x="4727653" y="4601817"/>
                <a:chExt cx="3341668" cy="1282501"/>
              </a:xfrm>
            </p:grpSpPr>
            <p:sp>
              <p:nvSpPr>
                <p:cNvPr id="1049846" name="任意多边形 93"/>
                <p:cNvSpPr/>
                <p:nvPr/>
              </p:nvSpPr>
              <p:spPr>
                <a:xfrm>
                  <a:off x="4727653" y="4601817"/>
                  <a:ext cx="2164136" cy="1278865"/>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cxnSp>
              <p:nvCxnSpPr>
                <p:cNvPr id="3145884" name="直接连接符 94"/>
                <p:cNvCxnSpPr>
                  <a:cxnSpLocks/>
                </p:cNvCxnSpPr>
                <p:nvPr/>
              </p:nvCxnSpPr>
              <p:spPr>
                <a:xfrm>
                  <a:off x="6844865" y="5876040"/>
                  <a:ext cx="1224456" cy="827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9847" name="矩形 95"/>
            <p:cNvSpPr>
              <a:spLocks noChangeAspect="1" noMove="1" noResize="1" noRot="1" noAdjustHandles="1" noEditPoints="1" noChangeArrowheads="1" noChangeShapeType="1" noTextEdit="1"/>
            </p:cNvSpPr>
            <p:nvPr/>
          </p:nvSpPr>
          <p:spPr>
            <a:xfrm>
              <a:off x="6859152" y="3434582"/>
              <a:ext cx="529247" cy="494623"/>
            </a:xfrm>
            <a:prstGeom prst="rect"/>
            <a:blipFill>
              <a:blip xmlns:r="http://schemas.openxmlformats.org/officeDocument/2006/relationships" r:embed="rId11"/>
              <a:stretch>
                <a:fillRect l="-2299" b="-10976"/>
              </a:stretch>
            </a:blipFill>
          </p:spPr>
          <p:txBody>
            <a:bodyPr/>
            <a:p>
              <a:r>
                <a:rPr altLang="en-US" lang="zh-CN">
                  <a:noFill/>
                </a:rPr>
                <a:t> </a:t>
              </a:r>
            </a:p>
          </p:txBody>
        </p:sp>
        <p:grpSp>
          <p:nvGrpSpPr>
            <p:cNvPr id="283" name="组合 98"/>
            <p:cNvGrpSpPr/>
            <p:nvPr/>
          </p:nvGrpSpPr>
          <p:grpSpPr>
            <a:xfrm flipH="1">
              <a:off x="4724895" y="1962022"/>
              <a:ext cx="3351402" cy="1397715"/>
              <a:chOff x="5224040" y="2251443"/>
              <a:chExt cx="3351402" cy="1397715"/>
            </a:xfrm>
          </p:grpSpPr>
          <p:sp>
            <p:nvSpPr>
              <p:cNvPr id="1049848" name="任意多边形 99"/>
              <p:cNvSpPr/>
              <p:nvPr/>
            </p:nvSpPr>
            <p:spPr>
              <a:xfrm>
                <a:off x="5224040"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5" name="直接连接符 100"/>
              <p:cNvCxnSpPr>
                <a:cxnSpLocks/>
                <a:stCxn id="1049848" idx="2"/>
              </p:cNvCxnSpPr>
              <p:nvPr/>
            </p:nvCxnSpPr>
            <p:spPr>
              <a:xfrm>
                <a:off x="6599835" y="2251443"/>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4" name="组合 101"/>
            <p:cNvGrpSpPr/>
            <p:nvPr/>
          </p:nvGrpSpPr>
          <p:grpSpPr>
            <a:xfrm>
              <a:off x="4053605" y="5315914"/>
              <a:ext cx="4022692" cy="369332"/>
              <a:chOff x="4552750" y="5605335"/>
              <a:chExt cx="4022692" cy="369332"/>
            </a:xfrm>
          </p:grpSpPr>
          <p:cxnSp>
            <p:nvCxnSpPr>
              <p:cNvPr id="3145886" name="直接连接符 102"/>
              <p:cNvCxnSpPr>
                <a:cxnSpLocks/>
              </p:cNvCxnSpPr>
              <p:nvPr/>
            </p:nvCxnSpPr>
            <p:spPr>
              <a:xfrm>
                <a:off x="5249083" y="5805068"/>
                <a:ext cx="332635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49" name="矩形 165"/>
              <p:cNvSpPr>
                <a:spLocks noChangeAspect="1" noMove="1" noResize="1" noRot="1" noAdjustHandles="1" noEditPoints="1" noChangeArrowheads="1" noChangeShapeType="1" noTextEdit="1"/>
              </p:cNvSpPr>
              <p:nvPr/>
            </p:nvSpPr>
            <p:spPr>
              <a:xfrm>
                <a:off x="4552750" y="5605335"/>
                <a:ext cx="777713" cy="369332"/>
              </a:xfrm>
              <a:prstGeom prst="rect"/>
              <a:blipFill>
                <a:blip xmlns:r="http://schemas.openxmlformats.org/officeDocument/2006/relationships" r:embed="rId12"/>
                <a:stretch>
                  <a:fillRect/>
                </a:stretch>
              </a:blipFill>
            </p:spPr>
            <p:txBody>
              <a:bodyPr/>
              <a:p>
                <a:r>
                  <a:rPr altLang="en-US" lang="zh-CN">
                    <a:noFill/>
                  </a:rPr>
                  <a:t> </a:t>
                </a:r>
              </a:p>
            </p:txBody>
          </p:sp>
        </p:grpSp>
        <p:sp>
          <p:nvSpPr>
            <p:cNvPr id="1049850" name="矩形 1"/>
            <p:cNvSpPr>
              <a:spLocks noChangeAspect="1" noMove="1" noResize="1" noRot="1" noAdjustHandles="1" noEditPoints="1" noChangeArrowheads="1" noChangeShapeType="1" noTextEdit="1"/>
            </p:cNvSpPr>
            <p:nvPr/>
          </p:nvSpPr>
          <p:spPr>
            <a:xfrm>
              <a:off x="4359157" y="3391085"/>
              <a:ext cx="399597" cy="369332"/>
            </a:xfrm>
            <a:prstGeom prst="rect"/>
            <a:blipFill>
              <a:blip xmlns:r="http://schemas.openxmlformats.org/officeDocument/2006/relationships" r:embed="rId13"/>
              <a:stretch>
                <a:fillRect b="-6557"/>
              </a:stretch>
            </a:blipFill>
          </p:spPr>
          <p:txBody>
            <a:bodyPr/>
            <a:p>
              <a:r>
                <a:rPr altLang="en-US" lang="zh-CN">
                  <a:noFill/>
                </a:rPr>
                <a:t> </a:t>
              </a:r>
            </a:p>
          </p:txBody>
        </p:sp>
        <p:sp>
          <p:nvSpPr>
            <p:cNvPr id="1049851" name="矩形 5"/>
            <p:cNvSpPr>
              <a:spLocks noChangeAspect="1" noMove="1" noResize="1" noRot="1" noAdjustHandles="1" noEditPoints="1" noChangeArrowheads="1" noChangeShapeType="1" noTextEdit="1"/>
            </p:cNvSpPr>
            <p:nvPr/>
          </p:nvSpPr>
          <p:spPr>
            <a:xfrm>
              <a:off x="4289074" y="1712915"/>
              <a:ext cx="469680" cy="369332"/>
            </a:xfrm>
            <a:prstGeom prst="rect"/>
            <a:blipFill>
              <a:blip xmlns:r="http://schemas.openxmlformats.org/officeDocument/2006/relationships" r:embed="rId14"/>
              <a:stretch>
                <a:fillRect b="-11475"/>
              </a:stretch>
            </a:blipFill>
          </p:spPr>
          <p:txBody>
            <a:bodyPr/>
            <a:p>
              <a:r>
                <a:rPr altLang="en-US" lang="zh-CN">
                  <a:noFill/>
                </a:rPr>
                <a:t> </a:t>
              </a:r>
            </a:p>
          </p:txBody>
        </p:sp>
      </p:grpSp>
      <p:sp>
        <p:nvSpPr>
          <p:cNvPr id="1049852" name="文本框 106"/>
          <p:cNvSpPr txBox="1">
            <a:spLocks noChangeAspect="1" noMove="1" noResize="1" noRot="1" noAdjustHandles="1" noEditPoints="1" noChangeArrowheads="1" noChangeShapeType="1" noTextEdit="1"/>
          </p:cNvSpPr>
          <p:nvPr/>
        </p:nvSpPr>
        <p:spPr bwMode="auto">
          <a:xfrm>
            <a:off x="944757" y="5402879"/>
            <a:ext cx="2655814" cy="301686"/>
          </a:xfrm>
          <a:prstGeom prst="rect"/>
          <a:blipFill>
            <a:blip xmlns:r="http://schemas.openxmlformats.org/officeDocument/2006/relationships" r:embed="rId15"/>
            <a:stretch>
              <a:fillRect l="-917" t="-26000" r="-2982" b="-40000"/>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79"/>
                                        </p:tgtEl>
                                        <p:attrNameLst>
                                          <p:attrName>style.visibility</p:attrName>
                                        </p:attrNameLst>
                                      </p:cBhvr>
                                      <p:to>
                                        <p:strVal val="visible"/>
                                      </p:to>
                                    </p:set>
                                    <p:animEffect transition="in" filter="wipe(down)">
                                      <p:cBhvr>
                                        <p:cTn dur="500" id="7"/>
                                        <p:tgtEl>
                                          <p:spTgt spid="27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52"/>
                                        </p:tgtEl>
                                        <p:attrNameLst>
                                          <p:attrName>style.visibility</p:attrName>
                                        </p:attrNameLst>
                                      </p:cBhvr>
                                      <p:to>
                                        <p:strVal val="visible"/>
                                      </p:to>
                                    </p:set>
                                    <p:animEffect transition="in" filter="wipe(down)">
                                      <p:cBhvr>
                                        <p:cTn dur="500" id="12"/>
                                        <p:tgtEl>
                                          <p:spTgt spid="104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8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57" name="Text Box 12"/>
          <p:cNvSpPr txBox="1">
            <a:spLocks noChangeAspect="1" noMove="1" noResize="1" noRot="1" noAdjustHandles="1" noEditPoints="1" noChangeArrowheads="1" noChangeShapeType="1" noTextEdit="1"/>
          </p:cNvSpPr>
          <p:nvPr/>
        </p:nvSpPr>
        <p:spPr bwMode="auto">
          <a:xfrm>
            <a:off x="225806" y="425280"/>
            <a:ext cx="4038166" cy="418128"/>
          </a:xfrm>
          <a:prstGeom prst="rect"/>
          <a:blipFill>
            <a:blip xmlns:r="http://schemas.openxmlformats.org/officeDocument/2006/relationships" r:embed="rId1"/>
            <a:stretch>
              <a:fillRect l="-1511" t="-8824" b="-26471"/>
            </a:stretch>
          </a:blipFill>
          <a:ln>
            <a:noFill/>
          </a:ln>
          <a:effectLst/>
        </p:spPr>
        <p:txBody>
          <a:bodyPr/>
          <a:p>
            <a:r>
              <a:rPr altLang="en-US" lang="zh-CN">
                <a:noFill/>
              </a:rPr>
              <a:t> </a:t>
            </a:r>
          </a:p>
        </p:txBody>
      </p:sp>
      <p:sp>
        <p:nvSpPr>
          <p:cNvPr id="1049858" name="矩形 399"/>
          <p:cNvSpPr>
            <a:spLocks noChangeAspect="1" noMove="1" noResize="1" noRot="1" noAdjustHandles="1" noEditPoints="1" noChangeArrowheads="1" noChangeShapeType="1" noTextEdit="1"/>
          </p:cNvSpPr>
          <p:nvPr/>
        </p:nvSpPr>
        <p:spPr>
          <a:xfrm>
            <a:off x="466620" y="2282305"/>
            <a:ext cx="4047042" cy="1001684"/>
          </a:xfrm>
          <a:prstGeom prst="rect"/>
          <a:blipFill>
            <a:blip xmlns:r="http://schemas.openxmlformats.org/officeDocument/2006/relationships" r:embed="rId2"/>
            <a:stretch>
              <a:fillRect/>
            </a:stretch>
          </a:blipFill>
        </p:spPr>
        <p:txBody>
          <a:bodyPr/>
          <a:p>
            <a:r>
              <a:rPr altLang="en-US" lang="zh-CN">
                <a:noFill/>
              </a:rPr>
              <a:t> </a:t>
            </a:r>
          </a:p>
        </p:txBody>
      </p:sp>
      <p:sp>
        <p:nvSpPr>
          <p:cNvPr id="1049859" name="左大括号 67"/>
          <p:cNvSpPr/>
          <p:nvPr/>
        </p:nvSpPr>
        <p:spPr>
          <a:xfrm>
            <a:off x="278456" y="2620141"/>
            <a:ext cx="203623" cy="1681062"/>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60" name="矩形 68"/>
          <p:cNvSpPr>
            <a:spLocks noChangeAspect="1" noMove="1" noResize="1" noRot="1" noAdjustHandles="1" noEditPoints="1" noChangeArrowheads="1" noChangeShapeType="1" noTextEdit="1"/>
          </p:cNvSpPr>
          <p:nvPr/>
        </p:nvSpPr>
        <p:spPr>
          <a:xfrm>
            <a:off x="720593" y="3755807"/>
            <a:ext cx="1918538" cy="766877"/>
          </a:xfrm>
          <a:prstGeom prst="rect"/>
          <a:blipFill>
            <a:blip xmlns:r="http://schemas.openxmlformats.org/officeDocument/2006/relationships" r:embed="rId3"/>
            <a:stretch>
              <a:fillRect/>
            </a:stretch>
          </a:blipFill>
        </p:spPr>
        <p:txBody>
          <a:bodyPr/>
          <a:p>
            <a:r>
              <a:rPr altLang="en-US" lang="zh-CN">
                <a:noFill/>
              </a:rPr>
              <a:t> </a:t>
            </a:r>
          </a:p>
        </p:txBody>
      </p:sp>
      <p:cxnSp>
        <p:nvCxnSpPr>
          <p:cNvPr id="3145887" name="直接连接符 69"/>
          <p:cNvCxnSpPr>
            <a:cxnSpLocks/>
          </p:cNvCxnSpPr>
          <p:nvPr/>
        </p:nvCxnSpPr>
        <p:spPr>
          <a:xfrm>
            <a:off x="5262963" y="1562544"/>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888" name="直接连接符 71"/>
          <p:cNvCxnSpPr>
            <a:cxnSpLocks/>
          </p:cNvCxnSpPr>
          <p:nvPr/>
        </p:nvCxnSpPr>
        <p:spPr>
          <a:xfrm>
            <a:off x="5262963" y="1798834"/>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889" name="直接连接符 72"/>
          <p:cNvCxnSpPr>
            <a:cxnSpLocks/>
          </p:cNvCxnSpPr>
          <p:nvPr/>
        </p:nvCxnSpPr>
        <p:spPr>
          <a:xfrm>
            <a:off x="7888933" y="1562544"/>
            <a:ext cx="0" cy="3555791"/>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288" name="组合 74"/>
          <p:cNvGrpSpPr/>
          <p:nvPr/>
        </p:nvGrpSpPr>
        <p:grpSpPr>
          <a:xfrm>
            <a:off x="4349298" y="825390"/>
            <a:ext cx="4751251" cy="2770384"/>
            <a:chOff x="3804254" y="1755236"/>
            <a:chExt cx="4751251" cy="2770384"/>
          </a:xfrm>
        </p:grpSpPr>
        <p:cxnSp>
          <p:nvCxnSpPr>
            <p:cNvPr id="3145890" name="直接箭头连接符 75"/>
            <p:cNvCxnSpPr>
              <a:cxnSpLocks/>
            </p:cNvCxnSpPr>
            <p:nvPr/>
          </p:nvCxnSpPr>
          <p:spPr>
            <a:xfrm flipV="1">
              <a:off x="4722786" y="2098284"/>
              <a:ext cx="0" cy="206554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91" name="直接箭头连接符 76"/>
            <p:cNvCxnSpPr>
              <a:cxnSpLocks/>
            </p:cNvCxnSpPr>
            <p:nvPr/>
          </p:nvCxnSpPr>
          <p:spPr>
            <a:xfrm>
              <a:off x="4722786" y="4186395"/>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61" name="矩形 77"/>
            <p:cNvSpPr>
              <a:spLocks noChangeAspect="1" noMove="1" noResize="1" noRot="1" noAdjustHandles="1" noEditPoints="1" noChangeArrowheads="1" noChangeShapeType="1" noTextEdit="1"/>
            </p:cNvSpPr>
            <p:nvPr/>
          </p:nvSpPr>
          <p:spPr>
            <a:xfrm>
              <a:off x="3804254" y="1755236"/>
              <a:ext cx="962892" cy="407676"/>
            </a:xfrm>
            <a:prstGeom prst="rect"/>
            <a:blipFill>
              <a:blip xmlns:r="http://schemas.openxmlformats.org/officeDocument/2006/relationships" r:embed="rId4"/>
              <a:stretch>
                <a:fillRect b="-8955"/>
              </a:stretch>
            </a:blipFill>
          </p:spPr>
          <p:txBody>
            <a:bodyPr/>
            <a:p>
              <a:r>
                <a:rPr altLang="en-US" lang="zh-CN">
                  <a:noFill/>
                </a:rPr>
                <a:t> </a:t>
              </a:r>
            </a:p>
          </p:txBody>
        </p:sp>
        <p:sp>
          <p:nvSpPr>
            <p:cNvPr id="1049862" name="矩形 78"/>
            <p:cNvSpPr>
              <a:spLocks noChangeAspect="1" noMove="1" noResize="1" noRot="1" noAdjustHandles="1" noEditPoints="1" noChangeArrowheads="1" noChangeShapeType="1" noTextEdit="1"/>
            </p:cNvSpPr>
            <p:nvPr/>
          </p:nvSpPr>
          <p:spPr>
            <a:xfrm>
              <a:off x="8140751" y="4156288"/>
              <a:ext cx="414754" cy="369332"/>
            </a:xfrm>
            <a:prstGeom prst="rect"/>
            <a:blipFill>
              <a:blip xmlns:r="http://schemas.openxmlformats.org/officeDocument/2006/relationships" r:embed="rId5"/>
              <a:stretch>
                <a:fillRect b="-13115"/>
              </a:stretch>
            </a:blipFill>
          </p:spPr>
          <p:txBody>
            <a:bodyPr/>
            <a:p>
              <a:r>
                <a:rPr altLang="en-US" lang="zh-CN">
                  <a:noFill/>
                </a:rPr>
                <a:t> </a:t>
              </a:r>
            </a:p>
          </p:txBody>
        </p:sp>
      </p:grpSp>
      <p:cxnSp>
        <p:nvCxnSpPr>
          <p:cNvPr id="3145892" name="直接连接符 84"/>
          <p:cNvCxnSpPr>
            <a:cxnSpLocks/>
          </p:cNvCxnSpPr>
          <p:nvPr/>
        </p:nvCxnSpPr>
        <p:spPr>
          <a:xfrm>
            <a:off x="5292414" y="4421842"/>
            <a:ext cx="263405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63" name="矩形 85"/>
          <p:cNvSpPr>
            <a:spLocks noChangeAspect="1" noMove="1" noResize="1" noRot="1" noAdjustHandles="1" noEditPoints="1" noChangeArrowheads="1" noChangeShapeType="1" noTextEdit="1"/>
          </p:cNvSpPr>
          <p:nvPr/>
        </p:nvSpPr>
        <p:spPr>
          <a:xfrm>
            <a:off x="4571998" y="4210642"/>
            <a:ext cx="777713" cy="369332"/>
          </a:xfrm>
          <a:prstGeom prst="rect"/>
          <a:blipFill>
            <a:blip xmlns:r="http://schemas.openxmlformats.org/officeDocument/2006/relationships" r:embed="rId6"/>
            <a:stretch>
              <a:fillRect/>
            </a:stretch>
          </a:blipFill>
        </p:spPr>
        <p:txBody>
          <a:bodyPr/>
          <a:p>
            <a:r>
              <a:rPr altLang="en-US" lang="zh-CN">
                <a:noFill/>
              </a:rPr>
              <a:t> </a:t>
            </a:r>
          </a:p>
        </p:txBody>
      </p:sp>
      <p:grpSp>
        <p:nvGrpSpPr>
          <p:cNvPr id="289" name="组合 86"/>
          <p:cNvGrpSpPr/>
          <p:nvPr/>
        </p:nvGrpSpPr>
        <p:grpSpPr>
          <a:xfrm>
            <a:off x="4820473" y="3031047"/>
            <a:ext cx="4280076" cy="2071766"/>
            <a:chOff x="4781550" y="3733302"/>
            <a:chExt cx="4280076" cy="2071766"/>
          </a:xfrm>
        </p:grpSpPr>
        <p:cxnSp>
          <p:nvCxnSpPr>
            <p:cNvPr id="3145893" name="直接箭头连接符 87"/>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94" name="直接箭头连接符 88"/>
            <p:cNvCxnSpPr>
              <a:cxnSpLocks/>
            </p:cNvCxnSpPr>
            <p:nvPr/>
          </p:nvCxnSpPr>
          <p:spPr>
            <a:xfrm>
              <a:off x="5233774" y="4492336"/>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64" name="矩形 89"/>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49865" name="矩形 150"/>
            <p:cNvSpPr>
              <a:spLocks noChangeAspect="1" noMove="1" noResize="1" noRot="1" noAdjustHandles="1" noEditPoints="1" noChangeArrowheads="1" noChangeShapeType="1" noTextEdit="1"/>
            </p:cNvSpPr>
            <p:nvPr/>
          </p:nvSpPr>
          <p:spPr>
            <a:xfrm>
              <a:off x="4781550" y="4361476"/>
              <a:ext cx="476349" cy="369332"/>
            </a:xfrm>
            <a:prstGeom prst="rect"/>
            <a:blipFill>
              <a:blip xmlns:r="http://schemas.openxmlformats.org/officeDocument/2006/relationships" r:embed="rId7"/>
              <a:stretch>
                <a:fillRect/>
              </a:stretch>
            </a:blipFill>
          </p:spPr>
          <p:txBody>
            <a:bodyPr/>
            <a:p>
              <a:r>
                <a:rPr altLang="en-US" lang="zh-CN">
                  <a:noFill/>
                </a:rPr>
                <a:t> </a:t>
              </a:r>
            </a:p>
          </p:txBody>
        </p:sp>
        <p:sp>
          <p:nvSpPr>
            <p:cNvPr id="1049866" name="矩形 151"/>
            <p:cNvSpPr>
              <a:spLocks noChangeAspect="1" noMove="1" noResize="1" noRot="1" noAdjustHandles="1" noEditPoints="1" noChangeArrowheads="1" noChangeShapeType="1" noTextEdit="1"/>
            </p:cNvSpPr>
            <p:nvPr/>
          </p:nvSpPr>
          <p:spPr>
            <a:xfrm>
              <a:off x="8646872" y="4512707"/>
              <a:ext cx="414754" cy="369332"/>
            </a:xfrm>
            <a:prstGeom prst="rect"/>
            <a:blipFill>
              <a:blip xmlns:r="http://schemas.openxmlformats.org/officeDocument/2006/relationships" r:embed="rId8"/>
              <a:stretch>
                <a:fillRect b="-13115"/>
              </a:stretch>
            </a:blipFill>
          </p:spPr>
          <p:txBody>
            <a:bodyPr/>
            <a:p>
              <a:r>
                <a:rPr altLang="en-US" lang="zh-CN">
                  <a:noFill/>
                </a:rPr>
                <a:t> </a:t>
              </a:r>
            </a:p>
          </p:txBody>
        </p:sp>
        <p:sp>
          <p:nvSpPr>
            <p:cNvPr id="1049867" name="任意多边形 93"/>
            <p:cNvSpPr/>
            <p:nvPr/>
          </p:nvSpPr>
          <p:spPr>
            <a:xfrm flipH="1" flipV="1">
              <a:off x="6411306" y="4495924"/>
              <a:ext cx="2089763" cy="1261467"/>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sp>
        <p:nvSpPr>
          <p:cNvPr id="1049868" name="矩形 95"/>
          <p:cNvSpPr>
            <a:spLocks noChangeAspect="1" noMove="1" noResize="1" noRot="1" noAdjustHandles="1" noEditPoints="1" noChangeArrowheads="1" noChangeShapeType="1" noTextEdit="1"/>
          </p:cNvSpPr>
          <p:nvPr/>
        </p:nvSpPr>
        <p:spPr>
          <a:xfrm>
            <a:off x="7573032" y="3217664"/>
            <a:ext cx="443519" cy="394019"/>
          </a:xfrm>
          <a:prstGeom prst="rect"/>
          <a:blipFill>
            <a:blip xmlns:r="http://schemas.openxmlformats.org/officeDocument/2006/relationships" r:embed="rId9"/>
            <a:stretch>
              <a:fillRect b="-10938"/>
            </a:stretch>
          </a:blipFill>
        </p:spPr>
        <p:txBody>
          <a:bodyPr/>
          <a:p>
            <a:r>
              <a:rPr altLang="en-US" lang="zh-CN">
                <a:noFill/>
              </a:rPr>
              <a:t> </a:t>
            </a:r>
          </a:p>
        </p:txBody>
      </p:sp>
      <p:grpSp>
        <p:nvGrpSpPr>
          <p:cNvPr id="290" name="组合 98"/>
          <p:cNvGrpSpPr/>
          <p:nvPr/>
        </p:nvGrpSpPr>
        <p:grpSpPr>
          <a:xfrm flipH="1">
            <a:off x="5262963" y="1549188"/>
            <a:ext cx="3351402" cy="1397715"/>
            <a:chOff x="5224040" y="2251443"/>
            <a:chExt cx="3351402" cy="1397715"/>
          </a:xfrm>
        </p:grpSpPr>
        <p:sp>
          <p:nvSpPr>
            <p:cNvPr id="1049869" name="任意多边形 99"/>
            <p:cNvSpPr/>
            <p:nvPr/>
          </p:nvSpPr>
          <p:spPr>
            <a:xfrm>
              <a:off x="5224040"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5" name="直接连接符 100"/>
            <p:cNvCxnSpPr>
              <a:cxnSpLocks/>
              <a:stCxn id="1049869" idx="2"/>
            </p:cNvCxnSpPr>
            <p:nvPr/>
          </p:nvCxnSpPr>
          <p:spPr>
            <a:xfrm>
              <a:off x="6599835" y="2251443"/>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1" name="组合 101"/>
          <p:cNvGrpSpPr/>
          <p:nvPr/>
        </p:nvGrpSpPr>
        <p:grpSpPr>
          <a:xfrm>
            <a:off x="4591673" y="4903080"/>
            <a:ext cx="4022692" cy="369332"/>
            <a:chOff x="4552750" y="5605335"/>
            <a:chExt cx="4022692" cy="369332"/>
          </a:xfrm>
        </p:grpSpPr>
        <p:cxnSp>
          <p:nvCxnSpPr>
            <p:cNvPr id="3145896" name="直接连接符 102"/>
            <p:cNvCxnSpPr>
              <a:cxnSpLocks/>
            </p:cNvCxnSpPr>
            <p:nvPr/>
          </p:nvCxnSpPr>
          <p:spPr>
            <a:xfrm>
              <a:off x="5249083" y="5805068"/>
              <a:ext cx="332635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70" name="矩形 165"/>
            <p:cNvSpPr>
              <a:spLocks noChangeAspect="1" noMove="1" noResize="1" noRot="1" noAdjustHandles="1" noEditPoints="1" noChangeArrowheads="1" noChangeShapeType="1" noTextEdit="1"/>
            </p:cNvSpPr>
            <p:nvPr/>
          </p:nvSpPr>
          <p:spPr>
            <a:xfrm>
              <a:off x="4552750" y="5605335"/>
              <a:ext cx="777713" cy="369332"/>
            </a:xfrm>
            <a:prstGeom prst="rect"/>
            <a:blipFill>
              <a:blip xmlns:r="http://schemas.openxmlformats.org/officeDocument/2006/relationships" r:embed="rId10"/>
              <a:stretch>
                <a:fillRect/>
              </a:stretch>
            </a:blipFill>
          </p:spPr>
          <p:txBody>
            <a:bodyPr/>
            <a:p>
              <a:r>
                <a:rPr altLang="en-US" lang="zh-CN">
                  <a:noFill/>
                </a:rPr>
                <a:t> </a:t>
              </a:r>
            </a:p>
          </p:txBody>
        </p:sp>
      </p:grpSp>
      <p:sp>
        <p:nvSpPr>
          <p:cNvPr id="1049871" name="矩形 1"/>
          <p:cNvSpPr>
            <a:spLocks noChangeAspect="1" noMove="1" noResize="1" noRot="1" noAdjustHandles="1" noEditPoints="1" noChangeArrowheads="1" noChangeShapeType="1" noTextEdit="1"/>
          </p:cNvSpPr>
          <p:nvPr/>
        </p:nvSpPr>
        <p:spPr>
          <a:xfrm>
            <a:off x="4897225" y="2978251"/>
            <a:ext cx="399597" cy="369332"/>
          </a:xfrm>
          <a:prstGeom prst="rect"/>
          <a:blipFill>
            <a:blip xmlns:r="http://schemas.openxmlformats.org/officeDocument/2006/relationships" r:embed="rId11"/>
            <a:stretch>
              <a:fillRect b="-6667"/>
            </a:stretch>
          </a:blipFill>
        </p:spPr>
        <p:txBody>
          <a:bodyPr/>
          <a:p>
            <a:r>
              <a:rPr altLang="en-US" lang="zh-CN">
                <a:noFill/>
              </a:rPr>
              <a:t> </a:t>
            </a:r>
          </a:p>
        </p:txBody>
      </p:sp>
      <p:sp>
        <p:nvSpPr>
          <p:cNvPr id="1049872" name="文本框 2"/>
          <p:cNvSpPr txBox="1">
            <a:spLocks noChangeAspect="1" noMove="1" noResize="1" noRot="1" noAdjustHandles="1" noEditPoints="1" noChangeArrowheads="1" noChangeShapeType="1" noTextEdit="1"/>
          </p:cNvSpPr>
          <p:nvPr/>
        </p:nvSpPr>
        <p:spPr bwMode="auto">
          <a:xfrm>
            <a:off x="278455" y="1061253"/>
            <a:ext cx="4070843" cy="407676"/>
          </a:xfrm>
          <a:prstGeom prst="rect"/>
          <a:blipFill>
            <a:blip xmlns:r="http://schemas.openxmlformats.org/officeDocument/2006/relationships" r:embed="rId12"/>
            <a:stretch>
              <a:fillRect l="-1349" t="-7463" b="-17910"/>
            </a:stretch>
          </a:blipFill>
          <a:ln>
            <a:noFill/>
          </a:ln>
          <a:effectLst/>
        </p:spPr>
        <p:txBody>
          <a:bodyPr/>
          <a:p>
            <a:r>
              <a:rPr altLang="en-US" lang="zh-CN">
                <a:noFill/>
              </a:rPr>
              <a:t> </a:t>
            </a:r>
          </a:p>
        </p:txBody>
      </p:sp>
      <p:sp>
        <p:nvSpPr>
          <p:cNvPr id="1049873" name="文本框 37"/>
          <p:cNvSpPr txBox="1"/>
          <p:nvPr/>
        </p:nvSpPr>
        <p:spPr bwMode="auto">
          <a:xfrm>
            <a:off x="296994" y="1527831"/>
            <a:ext cx="3095047"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Use dB </a:t>
            </a:r>
            <a:r>
              <a:rPr altLang="en-US" dirty="0" kumimoji="1" lang="zh-CN" smtClean="0">
                <a:latin typeface="宋体" panose="02010600030101010101" pitchFamily="2" charset="-122"/>
                <a:ea typeface="宋体" panose="02010600030101010101" pitchFamily="2" charset="-122"/>
                <a:cs typeface="Arial" panose="020B0604020202020204" pitchFamily="34" charset="0"/>
              </a:rPr>
              <a:t>分贝</a:t>
            </a:r>
          </a:p>
        </p:txBody>
      </p:sp>
      <p:cxnSp>
        <p:nvCxnSpPr>
          <p:cNvPr id="3145897" name="直接连接符 39"/>
          <p:cNvCxnSpPr>
            <a:cxnSpLocks/>
          </p:cNvCxnSpPr>
          <p:nvPr/>
        </p:nvCxnSpPr>
        <p:spPr>
          <a:xfrm flipH="1">
            <a:off x="7208427" y="1549188"/>
            <a:ext cx="680506"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8" name="直接连接符 45"/>
          <p:cNvCxnSpPr>
            <a:cxnSpLocks/>
            <a:stCxn id="1049869" idx="0"/>
          </p:cNvCxnSpPr>
          <p:nvPr/>
        </p:nvCxnSpPr>
        <p:spPr>
          <a:xfrm flipH="1" flipV="1">
            <a:off x="7888933" y="1549188"/>
            <a:ext cx="725432" cy="139771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9" name="直接连接符 47"/>
          <p:cNvCxnSpPr>
            <a:cxnSpLocks/>
          </p:cNvCxnSpPr>
          <p:nvPr/>
        </p:nvCxnSpPr>
        <p:spPr>
          <a:xfrm flipH="1" flipV="1">
            <a:off x="7495111" y="3790081"/>
            <a:ext cx="783160" cy="1312732"/>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0" name="直接连接符 48"/>
          <p:cNvCxnSpPr>
            <a:cxnSpLocks/>
          </p:cNvCxnSpPr>
          <p:nvPr/>
        </p:nvCxnSpPr>
        <p:spPr>
          <a:xfrm>
            <a:off x="7495110" y="1549188"/>
            <a:ext cx="0" cy="3614643"/>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01" name="直接连接符 56"/>
          <p:cNvCxnSpPr>
            <a:cxnSpLocks/>
            <a:endCxn id="1049867" idx="3"/>
          </p:cNvCxnSpPr>
          <p:nvPr/>
        </p:nvCxnSpPr>
        <p:spPr>
          <a:xfrm flipH="1">
            <a:off x="6450229" y="3794275"/>
            <a:ext cx="1044881" cy="276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57"/>
          <p:cNvCxnSpPr>
            <a:cxnSpLocks/>
          </p:cNvCxnSpPr>
          <p:nvPr/>
        </p:nvCxnSpPr>
        <p:spPr>
          <a:xfrm flipH="1" flipV="1">
            <a:off x="5272697" y="3790081"/>
            <a:ext cx="1224456" cy="816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3" name="直接连接符 60"/>
          <p:cNvCxnSpPr>
            <a:cxnSpLocks/>
          </p:cNvCxnSpPr>
          <p:nvPr/>
        </p:nvCxnSpPr>
        <p:spPr>
          <a:xfrm>
            <a:off x="8278271" y="1532660"/>
            <a:ext cx="0" cy="3555791"/>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04" name="直接连接符 61"/>
          <p:cNvCxnSpPr>
            <a:cxnSpLocks/>
          </p:cNvCxnSpPr>
          <p:nvPr/>
        </p:nvCxnSpPr>
        <p:spPr>
          <a:xfrm flipH="1">
            <a:off x="8259972" y="5100054"/>
            <a:ext cx="35567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874" name="矩形 63"/>
          <p:cNvSpPr>
            <a:spLocks noChangeAspect="1" noMove="1" noResize="1" noRot="1" noAdjustHandles="1" noEditPoints="1" noChangeArrowheads="1" noChangeShapeType="1" noTextEdit="1"/>
          </p:cNvSpPr>
          <p:nvPr/>
        </p:nvSpPr>
        <p:spPr>
          <a:xfrm>
            <a:off x="6917477" y="3213421"/>
            <a:ext cx="748090" cy="394019"/>
          </a:xfrm>
          <a:prstGeom prst="rect"/>
          <a:blipFill>
            <a:blip xmlns:r="http://schemas.openxmlformats.org/officeDocument/2006/relationships" r:embed="rId13"/>
            <a:stretch>
              <a:fillRect b="-9231"/>
            </a:stretch>
          </a:blipFill>
        </p:spPr>
        <p:txBody>
          <a:bodyPr/>
          <a:p>
            <a:r>
              <a:rPr altLang="en-US" lang="zh-CN">
                <a:noFill/>
              </a:rPr>
              <a:t> </a:t>
            </a:r>
          </a:p>
        </p:txBody>
      </p:sp>
      <p:sp>
        <p:nvSpPr>
          <p:cNvPr id="1049875" name="矩形 64"/>
          <p:cNvSpPr>
            <a:spLocks noChangeAspect="1" noMove="1" noResize="1" noRot="1" noAdjustHandles="1" noEditPoints="1" noChangeArrowheads="1" noChangeShapeType="1" noTextEdit="1"/>
          </p:cNvSpPr>
          <p:nvPr/>
        </p:nvSpPr>
        <p:spPr>
          <a:xfrm>
            <a:off x="7907896" y="3233984"/>
            <a:ext cx="700000" cy="394019"/>
          </a:xfrm>
          <a:prstGeom prst="rect"/>
          <a:blipFill>
            <a:blip xmlns:r="http://schemas.openxmlformats.org/officeDocument/2006/relationships" r:embed="rId14"/>
            <a:stretch>
              <a:fillRect b="-10938"/>
            </a:stretch>
          </a:blipFill>
        </p:spPr>
        <p:txBody>
          <a:bodyPr/>
          <a:p>
            <a:r>
              <a:rPr altLang="en-US" lang="zh-CN">
                <a:noFill/>
              </a:rPr>
              <a:t> </a:t>
            </a:r>
          </a:p>
        </p:txBody>
      </p:sp>
      <p:sp>
        <p:nvSpPr>
          <p:cNvPr id="1049876" name="矩形 65"/>
          <p:cNvSpPr>
            <a:spLocks noChangeAspect="1" noMove="1" noResize="1" noRot="1" noAdjustHandles="1" noEditPoints="1" noChangeArrowheads="1" noChangeShapeType="1" noTextEdit="1"/>
          </p:cNvSpPr>
          <p:nvPr/>
        </p:nvSpPr>
        <p:spPr>
          <a:xfrm>
            <a:off x="8425285" y="3258671"/>
            <a:ext cx="446724" cy="369332"/>
          </a:xfrm>
          <a:prstGeom prst="rect"/>
          <a:blipFill>
            <a:blip xmlns:r="http://schemas.openxmlformats.org/officeDocument/2006/relationships" r:embed="rId15"/>
            <a:stretch>
              <a:fillRect b="-13333"/>
            </a:stretch>
          </a:blipFill>
        </p:spPr>
        <p:txBody>
          <a:bodyPr/>
          <a:p>
            <a:r>
              <a:rPr altLang="en-US" lang="zh-CN">
                <a:noFill/>
              </a:rPr>
              <a:t> </a:t>
            </a:r>
          </a:p>
        </p:txBody>
      </p:sp>
      <p:cxnSp>
        <p:nvCxnSpPr>
          <p:cNvPr id="3145905" name="直接连接符 66"/>
          <p:cNvCxnSpPr>
            <a:cxnSpLocks/>
          </p:cNvCxnSpPr>
          <p:nvPr/>
        </p:nvCxnSpPr>
        <p:spPr>
          <a:xfrm>
            <a:off x="5288006" y="2332934"/>
            <a:ext cx="3012966"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77" name="矩形 79"/>
          <p:cNvSpPr>
            <a:spLocks noChangeAspect="1" noMove="1" noResize="1" noRot="1" noAdjustHandles="1" noEditPoints="1" noChangeArrowheads="1" noChangeShapeType="1" noTextEdit="1"/>
          </p:cNvSpPr>
          <p:nvPr/>
        </p:nvSpPr>
        <p:spPr>
          <a:xfrm>
            <a:off x="4450666" y="1324857"/>
            <a:ext cx="902491" cy="369332"/>
          </a:xfrm>
          <a:prstGeom prst="rect"/>
          <a:blipFill>
            <a:blip xmlns:r="http://schemas.openxmlformats.org/officeDocument/2006/relationships" r:embed="rId16"/>
            <a:stretch>
              <a:fillRect b="-13115"/>
            </a:stretch>
          </a:blipFill>
        </p:spPr>
        <p:txBody>
          <a:bodyPr/>
          <a:p>
            <a:r>
              <a:rPr altLang="en-US" lang="zh-CN">
                <a:noFill/>
              </a:rPr>
              <a:t> </a:t>
            </a:r>
          </a:p>
        </p:txBody>
      </p:sp>
      <p:grpSp>
        <p:nvGrpSpPr>
          <p:cNvPr id="292" name="组合 27"/>
          <p:cNvGrpSpPr/>
          <p:nvPr/>
        </p:nvGrpSpPr>
        <p:grpSpPr>
          <a:xfrm>
            <a:off x="6316567" y="1527955"/>
            <a:ext cx="721404" cy="307777"/>
            <a:chOff x="6316568" y="1861093"/>
            <a:chExt cx="721404" cy="307777"/>
          </a:xfrm>
        </p:grpSpPr>
        <p:sp>
          <p:nvSpPr>
            <p:cNvPr id="1049878" name="文本框 22"/>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906" name="直接箭头连接符 24"/>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93" name="组合 80"/>
          <p:cNvGrpSpPr/>
          <p:nvPr/>
        </p:nvGrpSpPr>
        <p:grpSpPr>
          <a:xfrm>
            <a:off x="5715099" y="1608913"/>
            <a:ext cx="823103" cy="713266"/>
            <a:chOff x="6046524" y="1582079"/>
            <a:chExt cx="823103" cy="713266"/>
          </a:xfrm>
        </p:grpSpPr>
        <p:sp>
          <p:nvSpPr>
            <p:cNvPr id="1049879" name="文本框 81"/>
            <p:cNvSpPr txBox="1"/>
            <p:nvPr/>
          </p:nvSpPr>
          <p:spPr bwMode="auto">
            <a:xfrm>
              <a:off x="6046524" y="1808931"/>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20 dB</a:t>
              </a:r>
              <a:endParaRPr altLang="en-US" dirty="0" sz="1600" kumimoji="1" lang="zh-CN" smtClean="0">
                <a:latin typeface="Arial" panose="020B0604020202020204" pitchFamily="34" charset="0"/>
                <a:cs typeface="Arial" panose="020B0604020202020204" pitchFamily="34" charset="0"/>
              </a:endParaRPr>
            </a:p>
          </p:txBody>
        </p:sp>
        <p:cxnSp>
          <p:nvCxnSpPr>
            <p:cNvPr id="3145907" name="直接箭头连接符 82"/>
            <p:cNvCxnSpPr>
              <a:cxnSpLocks/>
            </p:cNvCxnSpPr>
            <p:nvPr/>
          </p:nvCxnSpPr>
          <p:spPr>
            <a:xfrm>
              <a:off x="6073629" y="1582079"/>
              <a:ext cx="0" cy="713266"/>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49880" name="文本框 96"/>
          <p:cNvSpPr txBox="1">
            <a:spLocks noChangeAspect="1" noMove="1" noResize="1" noRot="1" noAdjustHandles="1" noEditPoints="1" noChangeArrowheads="1" noChangeShapeType="1" noTextEdit="1"/>
          </p:cNvSpPr>
          <p:nvPr/>
        </p:nvSpPr>
        <p:spPr bwMode="auto">
          <a:xfrm>
            <a:off x="505250" y="4851298"/>
            <a:ext cx="3462743" cy="407676"/>
          </a:xfrm>
          <a:prstGeom prst="rect"/>
          <a:blipFill>
            <a:blip xmlns:r="http://schemas.openxmlformats.org/officeDocument/2006/relationships" r:embed="rId17"/>
            <a:stretch>
              <a:fillRect b="-7463"/>
            </a:stretch>
          </a:blipFill>
          <a:ln>
            <a:noFill/>
          </a:ln>
          <a:effectLst/>
        </p:spPr>
        <p:txBody>
          <a:bodyPr/>
          <a:p>
            <a:r>
              <a:rPr altLang="en-US" lang="zh-CN">
                <a:noFill/>
              </a:rPr>
              <a:t> </a:t>
            </a:r>
          </a:p>
        </p:txBody>
      </p:sp>
      <p:sp>
        <p:nvSpPr>
          <p:cNvPr id="1049881" name="矩形 97"/>
          <p:cNvSpPr>
            <a:spLocks noChangeAspect="1" noMove="1" noResize="1" noRot="1" noAdjustHandles="1" noEditPoints="1" noChangeArrowheads="1" noChangeShapeType="1" noTextEdit="1"/>
          </p:cNvSpPr>
          <p:nvPr/>
        </p:nvSpPr>
        <p:spPr>
          <a:xfrm>
            <a:off x="1451131" y="5373875"/>
            <a:ext cx="1725490" cy="427425"/>
          </a:xfrm>
          <a:prstGeom prst="rect"/>
          <a:blipFill>
            <a:blip xmlns:r="http://schemas.openxmlformats.org/officeDocument/2006/relationships" r:embed="rId18"/>
            <a:stretch>
              <a:fillRect b="-10000"/>
            </a:stretch>
          </a:blipFill>
        </p:spPr>
        <p:txBody>
          <a:bodyPr/>
          <a:p>
            <a:r>
              <a:rPr altLang="en-US" lang="zh-CN">
                <a:noFill/>
              </a:rPr>
              <a:t> </a:t>
            </a:r>
          </a:p>
        </p:txBody>
      </p:sp>
      <p:grpSp>
        <p:nvGrpSpPr>
          <p:cNvPr id="294" name="组合 7"/>
          <p:cNvGrpSpPr/>
          <p:nvPr/>
        </p:nvGrpSpPr>
        <p:grpSpPr>
          <a:xfrm>
            <a:off x="7329336" y="1095281"/>
            <a:ext cx="1707159" cy="858950"/>
            <a:chOff x="7329336" y="1095281"/>
            <a:chExt cx="1707159" cy="858950"/>
          </a:xfrm>
        </p:grpSpPr>
        <p:sp>
          <p:nvSpPr>
            <p:cNvPr id="1049882" name="文本框 4"/>
            <p:cNvSpPr txBox="1"/>
            <p:nvPr/>
          </p:nvSpPr>
          <p:spPr bwMode="auto">
            <a:xfrm>
              <a:off x="7329336" y="1095281"/>
              <a:ext cx="1707159" cy="369332"/>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a:t>
              </a:r>
              <a:r>
                <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rPr>
                <a:t>十倍频</a:t>
              </a:r>
            </a:p>
          </p:txBody>
        </p:sp>
        <p:cxnSp>
          <p:nvCxnSpPr>
            <p:cNvPr id="3145908" name="直接箭头连接符 6"/>
            <p:cNvCxnSpPr>
              <a:cxnSpLocks/>
            </p:cNvCxnSpPr>
            <p:nvPr/>
          </p:nvCxnSpPr>
          <p:spPr>
            <a:xfrm flipV="1">
              <a:off x="8179266" y="1484983"/>
              <a:ext cx="4195" cy="469248"/>
            </a:xfrm>
            <a:prstGeom prst="straightConnector1"/>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80"/>
                                        </p:tgtEl>
                                        <p:attrNameLst>
                                          <p:attrName>style.visibility</p:attrName>
                                        </p:attrNameLst>
                                      </p:cBhvr>
                                      <p:to>
                                        <p:strVal val="visible"/>
                                      </p:to>
                                    </p:set>
                                    <p:animEffect transition="in" filter="wipe(down)">
                                      <p:cBhvr>
                                        <p:cTn dur="500" id="7"/>
                                        <p:tgtEl>
                                          <p:spTgt spid="104988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81"/>
                                        </p:tgtEl>
                                        <p:attrNameLst>
                                          <p:attrName>style.visibility</p:attrName>
                                        </p:attrNameLst>
                                      </p:cBhvr>
                                      <p:to>
                                        <p:strVal val="visible"/>
                                      </p:to>
                                    </p:set>
                                    <p:animEffect transition="in" filter="wipe(down)">
                                      <p:cBhvr>
                                        <p:cTn dur="500" id="12"/>
                                        <p:tgtEl>
                                          <p:spTgt spid="104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80" grpId="0"/>
      <p:bldP spid="10498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8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87" name="Text Box 12"/>
          <p:cNvSpPr txBox="1">
            <a:spLocks noChangeAspect="1" noMove="1" noResize="1" noRot="1" noAdjustHandles="1" noEditPoints="1" noChangeArrowheads="1" noChangeShapeType="1" noTextEdit="1"/>
          </p:cNvSpPr>
          <p:nvPr/>
        </p:nvSpPr>
        <p:spPr bwMode="auto">
          <a:xfrm>
            <a:off x="225805" y="425280"/>
            <a:ext cx="6586055" cy="400110"/>
          </a:xfrm>
          <a:prstGeom prst="rect"/>
          <a:blipFill>
            <a:blip xmlns:r="http://schemas.openxmlformats.org/officeDocument/2006/relationships" r:embed="rId1"/>
            <a:stretch>
              <a:fillRect l="-926" t="-7692" b="-29231"/>
            </a:stretch>
          </a:blipFill>
          <a:ln>
            <a:noFill/>
          </a:ln>
          <a:effectLst/>
        </p:spPr>
        <p:txBody>
          <a:bodyPr/>
          <a:p>
            <a:r>
              <a:rPr altLang="en-US" lang="zh-CN">
                <a:noFill/>
              </a:rPr>
              <a:t> </a:t>
            </a:r>
          </a:p>
        </p:txBody>
      </p:sp>
      <p:sp>
        <p:nvSpPr>
          <p:cNvPr id="1049888" name="矩形 55"/>
          <p:cNvSpPr>
            <a:spLocks noChangeAspect="1" noMove="1" noResize="1" noRot="1" noAdjustHandles="1" noEditPoints="1" noChangeArrowheads="1" noChangeShapeType="1" noTextEdit="1"/>
          </p:cNvSpPr>
          <p:nvPr/>
        </p:nvSpPr>
        <p:spPr>
          <a:xfrm>
            <a:off x="1307984" y="1106292"/>
            <a:ext cx="1373141" cy="807913"/>
          </a:xfrm>
          <a:prstGeom prst="rect"/>
          <a:blipFill>
            <a:blip xmlns:r="http://schemas.openxmlformats.org/officeDocument/2006/relationships" r:embed="rId2"/>
            <a:stretch>
              <a:fillRect/>
            </a:stretch>
          </a:blipFill>
        </p:spPr>
        <p:txBody>
          <a:bodyPr/>
          <a:p>
            <a:r>
              <a:rPr altLang="en-US" lang="zh-CN">
                <a:noFill/>
              </a:rPr>
              <a:t> </a:t>
            </a:r>
          </a:p>
        </p:txBody>
      </p:sp>
      <p:sp>
        <p:nvSpPr>
          <p:cNvPr id="1049889" name="矩形 58"/>
          <p:cNvSpPr>
            <a:spLocks noChangeAspect="1" noMove="1" noResize="1" noRot="1" noAdjustHandles="1" noEditPoints="1" noChangeArrowheads="1" noChangeShapeType="1" noTextEdit="1"/>
          </p:cNvSpPr>
          <p:nvPr/>
        </p:nvSpPr>
        <p:spPr>
          <a:xfrm>
            <a:off x="2525929" y="1057789"/>
            <a:ext cx="2046070" cy="1027974"/>
          </a:xfrm>
          <a:prstGeom prst="rect"/>
          <a:blipFill>
            <a:blip xmlns:r="http://schemas.openxmlformats.org/officeDocument/2006/relationships" r:embed="rId3"/>
            <a:stretch>
              <a:fillRect/>
            </a:stretch>
          </a:blipFill>
        </p:spPr>
        <p:txBody>
          <a:bodyPr/>
          <a:p>
            <a:r>
              <a:rPr altLang="en-US" lang="zh-CN">
                <a:noFill/>
              </a:rPr>
              <a:t> </a:t>
            </a:r>
          </a:p>
        </p:txBody>
      </p:sp>
      <p:sp>
        <p:nvSpPr>
          <p:cNvPr id="1049890" name="矩形 59"/>
          <p:cNvSpPr>
            <a:spLocks noChangeAspect="1" noMove="1" noResize="1" noRot="1" noAdjustHandles="1" noEditPoints="1" noChangeArrowheads="1" noChangeShapeType="1" noTextEdit="1"/>
          </p:cNvSpPr>
          <p:nvPr/>
        </p:nvSpPr>
        <p:spPr>
          <a:xfrm>
            <a:off x="4652396" y="849627"/>
            <a:ext cx="3518481" cy="1286891"/>
          </a:xfrm>
          <a:prstGeom prst="rect"/>
          <a:blipFill>
            <a:blip xmlns:r="http://schemas.openxmlformats.org/officeDocument/2006/relationships" r:embed="rId4"/>
            <a:stretch>
              <a:fillRect/>
            </a:stretch>
          </a:blipFill>
        </p:spPr>
        <p:txBody>
          <a:bodyPr/>
          <a:p>
            <a:r>
              <a:rPr altLang="en-US" lang="zh-CN">
                <a:noFill/>
              </a:rPr>
              <a:t> </a:t>
            </a:r>
          </a:p>
        </p:txBody>
      </p:sp>
      <p:sp>
        <p:nvSpPr>
          <p:cNvPr id="1049891" name="矩形 62"/>
          <p:cNvSpPr>
            <a:spLocks noChangeAspect="1" noMove="1" noResize="1" noRot="1" noAdjustHandles="1" noEditPoints="1" noChangeArrowheads="1" noChangeShapeType="1" noTextEdit="1"/>
          </p:cNvSpPr>
          <p:nvPr/>
        </p:nvSpPr>
        <p:spPr>
          <a:xfrm>
            <a:off x="3518832" y="2463979"/>
            <a:ext cx="2134998" cy="971548"/>
          </a:xfrm>
          <a:prstGeom prst="rect"/>
          <a:blipFill>
            <a:blip xmlns:r="http://schemas.openxmlformats.org/officeDocument/2006/relationships" r:embed="rId5"/>
            <a:stretch>
              <a:fillRect/>
            </a:stretch>
          </a:blipFill>
        </p:spPr>
        <p:txBody>
          <a:bodyPr/>
          <a:p>
            <a:r>
              <a:rPr altLang="en-US" lang="zh-CN">
                <a:noFill/>
              </a:rPr>
              <a:t> </a:t>
            </a:r>
          </a:p>
        </p:txBody>
      </p:sp>
      <p:sp>
        <p:nvSpPr>
          <p:cNvPr id="1049892" name="矩形 4"/>
          <p:cNvSpPr>
            <a:spLocks noChangeAspect="1" noMove="1" noResize="1" noRot="1" noAdjustHandles="1" noEditPoints="1" noChangeArrowheads="1" noChangeShapeType="1" noTextEdit="1"/>
          </p:cNvSpPr>
          <p:nvPr/>
        </p:nvSpPr>
        <p:spPr>
          <a:xfrm>
            <a:off x="3693325" y="4377956"/>
            <a:ext cx="1950406" cy="427425"/>
          </a:xfrm>
          <a:prstGeom prst="rect"/>
          <a:blipFill>
            <a:blip xmlns:r="http://schemas.openxmlformats.org/officeDocument/2006/relationships" r:embed="rId6"/>
            <a:stretch>
              <a:fillRect b="-10000"/>
            </a:stretch>
          </a:blipFill>
        </p:spPr>
        <p:txBody>
          <a:bodyPr/>
          <a:p>
            <a:r>
              <a:rPr altLang="en-US" lang="zh-CN">
                <a:noFill/>
              </a:rPr>
              <a:t> </a:t>
            </a:r>
          </a:p>
        </p:txBody>
      </p:sp>
      <p:sp>
        <p:nvSpPr>
          <p:cNvPr id="1049893" name="文本框 5"/>
          <p:cNvSpPr txBox="1"/>
          <p:nvPr/>
        </p:nvSpPr>
        <p:spPr bwMode="auto">
          <a:xfrm>
            <a:off x="1860259" y="3775107"/>
            <a:ext cx="5302540"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Common-b cut-off frequency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共基极截止频率</a:t>
            </a:r>
          </a:p>
        </p:txBody>
      </p:sp>
      <p:sp>
        <p:nvSpPr>
          <p:cNvPr id="1049894" name="文本框 70"/>
          <p:cNvSpPr txBox="1"/>
          <p:nvPr/>
        </p:nvSpPr>
        <p:spPr bwMode="auto">
          <a:xfrm>
            <a:off x="770390" y="5296429"/>
            <a:ext cx="7764012"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Common-b amplifier are more suitable for high frequency amplifier circuit</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90"/>
                                        </p:tgtEl>
                                        <p:attrNameLst>
                                          <p:attrName>style.visibility</p:attrName>
                                        </p:attrNameLst>
                                      </p:cBhvr>
                                      <p:to>
                                        <p:strVal val="visible"/>
                                      </p:to>
                                    </p:set>
                                    <p:animEffect transition="in" filter="wipe(down)">
                                      <p:cBhvr>
                                        <p:cTn dur="500" id="7"/>
                                        <p:tgtEl>
                                          <p:spTgt spid="104989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91"/>
                                        </p:tgtEl>
                                        <p:attrNameLst>
                                          <p:attrName>style.visibility</p:attrName>
                                        </p:attrNameLst>
                                      </p:cBhvr>
                                      <p:to>
                                        <p:strVal val="visible"/>
                                      </p:to>
                                    </p:set>
                                    <p:animEffect transition="in" filter="wipe(down)">
                                      <p:cBhvr>
                                        <p:cTn dur="500" id="12"/>
                                        <p:tgtEl>
                                          <p:spTgt spid="104989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93"/>
                                        </p:tgtEl>
                                        <p:attrNameLst>
                                          <p:attrName>style.visibility</p:attrName>
                                        </p:attrNameLst>
                                      </p:cBhvr>
                                      <p:to>
                                        <p:strVal val="visible"/>
                                      </p:to>
                                    </p:set>
                                    <p:animEffect transition="in" filter="wipe(down)">
                                      <p:cBhvr>
                                        <p:cTn dur="500" id="17"/>
                                        <p:tgtEl>
                                          <p:spTgt spid="1049893"/>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892"/>
                                        </p:tgtEl>
                                        <p:attrNameLst>
                                          <p:attrName>style.visibility</p:attrName>
                                        </p:attrNameLst>
                                      </p:cBhvr>
                                      <p:to>
                                        <p:strVal val="visible"/>
                                      </p:to>
                                    </p:set>
                                    <p:animEffect transition="in" filter="wipe(down)">
                                      <p:cBhvr>
                                        <p:cTn dur="500" id="20"/>
                                        <p:tgtEl>
                                          <p:spTgt spid="104989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894"/>
                                        </p:tgtEl>
                                        <p:attrNameLst>
                                          <p:attrName>style.visibility</p:attrName>
                                        </p:attrNameLst>
                                      </p:cBhvr>
                                      <p:to>
                                        <p:strVal val="visible"/>
                                      </p:to>
                                    </p:set>
                                    <p:animEffect transition="in" filter="wipe(down)">
                                      <p:cBhvr>
                                        <p:cTn dur="500" id="25"/>
                                        <p:tgtEl>
                                          <p:spTgt spid="104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0" grpId="0"/>
      <p:bldP spid="1049891" grpId="0" animBg="1"/>
      <p:bldP spid="1049892" grpId="0" animBg="1"/>
      <p:bldP spid="1049893" grpId="0"/>
      <p:bldP spid="10498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8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99" name="矩形 8"/>
          <p:cNvSpPr/>
          <p:nvPr/>
        </p:nvSpPr>
        <p:spPr>
          <a:xfrm>
            <a:off x="484559" y="344147"/>
            <a:ext cx="804602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5.4 Frequency response of amplifier circuit</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90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aphicFrame>
        <p:nvGraphicFramePr>
          <p:cNvPr id="4194304" name="Object 5"/>
          <p:cNvGraphicFramePr>
            <a:graphicFrameLocks noChangeAspect="1"/>
          </p:cNvGraphicFramePr>
          <p:nvPr/>
        </p:nvGraphicFramePr>
        <p:xfrm>
          <a:off x="3815906" y="1745522"/>
          <a:ext cx="4800600" cy="1714500"/>
        </p:xfrm>
        <a:graphic>
          <a:graphicData uri="http://schemas.openxmlformats.org/presentationml/2006/ole">
            <mc:AlternateContent xmlns:mc="http://schemas.openxmlformats.org/markup-compatibility/2006">
              <mc:Choice xmlns:v="urn:schemas-microsoft-com:vml" Requires="v">
                <p:oleObj name="Photo Editor 照片" r:id="rId1" spid="_x0000_s1138" imgH="6180952" imgW="17304762" progId="MSPhotoEd.3">
                  <p:embed/>
                </p:oleObj>
              </mc:Choice>
              <mc:Fallback>
                <p:oleObj name="Photo Editor 照片" r:id="rId1" spid="" imgH="6180952" imgW="17304762" progId="MSPhotoEd.3">
                  <p:embed/>
                  <p:pic>
                    <p:nvPicPr>
                      <p:cNvPr id="2097155" name="Object 5"/>
                      <p:cNvPicPr>
                        <a:picLocks noChangeAspect="1" noChangeArrowheads="1"/>
                      </p:cNvPicPr>
                      <p:nvPr/>
                    </p:nvPicPr>
                    <p:blipFill>
                      <a:blip xmlns:r="http://schemas.openxmlformats.org/officeDocument/2006/relationships" r:embed="rId2"/>
                      <a:srcRect/>
                      <a:stretch>
                        <a:fillRect/>
                      </a:stretch>
                    </p:blipFill>
                    <p:spPr bwMode="auto">
                      <a:xfrm>
                        <a:off x="3815906" y="1745522"/>
                        <a:ext cx="4800600" cy="1714500"/>
                      </a:xfrm>
                      <a:prstGeom prst="rect"/>
                      <a:noFill/>
                      <a:ln>
                        <a:noFill/>
                      </a:ln>
                      <a:effectLst/>
                    </p:spPr>
                  </p:pic>
                </p:oleObj>
              </mc:Fallback>
            </mc:AlternateContent>
          </a:graphicData>
        </a:graphic>
      </p:graphicFrame>
      <p:graphicFrame>
        <p:nvGraphicFramePr>
          <p:cNvPr id="4194305" name="Object 6"/>
          <p:cNvGraphicFramePr>
            <a:graphicFrameLocks noChangeAspect="1"/>
          </p:cNvGraphicFramePr>
          <p:nvPr/>
        </p:nvGraphicFramePr>
        <p:xfrm>
          <a:off x="323528" y="1359919"/>
          <a:ext cx="3282853" cy="2616462"/>
        </p:xfrm>
        <a:graphic>
          <a:graphicData uri="http://schemas.openxmlformats.org/presentationml/2006/ole">
            <mc:AlternateContent xmlns:mc="http://schemas.openxmlformats.org/markup-compatibility/2006">
              <mc:Choice xmlns:v="urn:schemas-microsoft-com:vml" Requires="v">
                <p:oleObj name="Photo Editor 照片" r:id="rId3" spid="_x0000_s1139" imgH="8504762" imgW="10676190" progId="MSPhotoEd.3">
                  <p:embed/>
                </p:oleObj>
              </mc:Choice>
              <mc:Fallback>
                <p:oleObj name="Photo Editor 照片" r:id="rId3" spid="" imgH="8504762" imgW="10676190" progId="MSPhotoEd.3">
                  <p:embed/>
                  <p:pic>
                    <p:nvPicPr>
                      <p:cNvPr id="2097156" name="Object 6"/>
                      <p:cNvPicPr>
                        <a:picLocks noChangeAspect="1" noChangeArrowheads="1"/>
                      </p:cNvPicPr>
                      <p:nvPr/>
                    </p:nvPicPr>
                    <p:blipFill>
                      <a:blip xmlns:r="http://schemas.openxmlformats.org/officeDocument/2006/relationships" r:embed="rId4"/>
                      <a:srcRect/>
                      <a:stretch>
                        <a:fillRect/>
                      </a:stretch>
                    </p:blipFill>
                    <p:spPr bwMode="auto">
                      <a:xfrm>
                        <a:off x="323528" y="1359919"/>
                        <a:ext cx="3282853" cy="2616462"/>
                      </a:xfrm>
                      <a:prstGeom prst="rect"/>
                      <a:noFill/>
                      <a:ln>
                        <a:noFill/>
                      </a:ln>
                      <a:effectLst/>
                    </p:spPr>
                  </p:pic>
                </p:oleObj>
              </mc:Fallback>
            </mc:AlternateContent>
          </a:graphicData>
        </a:graphic>
      </p:graphicFrame>
      <p:grpSp>
        <p:nvGrpSpPr>
          <p:cNvPr id="301" name="组合 13"/>
          <p:cNvGrpSpPr/>
          <p:nvPr/>
        </p:nvGrpSpPr>
        <p:grpSpPr>
          <a:xfrm>
            <a:off x="5510850" y="1745523"/>
            <a:ext cx="3657600" cy="2514720"/>
            <a:chOff x="5510850" y="1745523"/>
            <a:chExt cx="3657600" cy="2514720"/>
          </a:xfrm>
        </p:grpSpPr>
        <p:sp>
          <p:nvSpPr>
            <p:cNvPr id="1049901" name="圆角矩形 186"/>
            <p:cNvSpPr/>
            <p:nvPr/>
          </p:nvSpPr>
          <p:spPr>
            <a:xfrm>
              <a:off x="7253295" y="1745523"/>
              <a:ext cx="1465231" cy="1650010"/>
            </a:xfrm>
            <a:prstGeom prst="roundRect">
              <a:avLst>
                <a:gd name="adj" fmla="val 7172"/>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902" name="文本框 187"/>
            <p:cNvSpPr txBox="1"/>
            <p:nvPr/>
          </p:nvSpPr>
          <p:spPr bwMode="auto">
            <a:xfrm>
              <a:off x="5510850" y="3860133"/>
              <a:ext cx="3657600" cy="400110"/>
            </a:xfrm>
            <a:prstGeom prst="rect"/>
            <a:noFill/>
            <a:ln>
              <a:noFill/>
            </a:ln>
            <a:effectLst/>
          </p:spPr>
          <p:txBody>
            <a:bodyPr rtlCol="0" wrap="square">
              <a:spAutoFit/>
            </a:bodyPr>
            <a:p>
              <a:pPr eaLnBrk="1" hangingPunct="1">
                <a:spcBef>
                  <a:spcPct val="50000"/>
                </a:spcBef>
              </a:pPr>
              <a:r>
                <a:rPr altLang="zh-CN" b="1" dirty="0" sz="2000" kumimoji="1" lang="en-US" smtClean="0">
                  <a:solidFill>
                    <a:srgbClr val="C00000"/>
                  </a:solidFill>
                  <a:latin typeface="Arial" panose="020B0604020202020204" pitchFamily="34" charset="0"/>
                  <a:cs typeface="Arial" panose="020B0604020202020204" pitchFamily="34" charset="0"/>
                </a:rPr>
                <a:t>High frequency pass circuit</a:t>
              </a:r>
              <a:endParaRPr altLang="en-US" b="1" dirty="0" sz="2000" kumimoji="1" lang="zh-CN" smtClean="0">
                <a:solidFill>
                  <a:srgbClr val="C00000"/>
                </a:solidFill>
                <a:latin typeface="Arial" panose="020B0604020202020204" pitchFamily="34" charset="0"/>
                <a:cs typeface="Arial" panose="020B0604020202020204" pitchFamily="34" charset="0"/>
              </a:endParaRPr>
            </a:p>
          </p:txBody>
        </p:sp>
        <p:cxnSp>
          <p:nvCxnSpPr>
            <p:cNvPr id="3145909" name="直接箭头连接符 189"/>
            <p:cNvCxnSpPr>
              <a:cxnSpLocks/>
            </p:cNvCxnSpPr>
            <p:nvPr/>
          </p:nvCxnSpPr>
          <p:spPr>
            <a:xfrm>
              <a:off x="8023660" y="3425187"/>
              <a:ext cx="0" cy="434946"/>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2" name="组合 11"/>
          <p:cNvGrpSpPr/>
          <p:nvPr/>
        </p:nvGrpSpPr>
        <p:grpSpPr>
          <a:xfrm>
            <a:off x="1222578" y="4071867"/>
            <a:ext cx="7597894" cy="2619325"/>
            <a:chOff x="1222578" y="4071867"/>
            <a:chExt cx="7597894" cy="2619325"/>
          </a:xfrm>
        </p:grpSpPr>
        <p:sp>
          <p:nvSpPr>
            <p:cNvPr id="1049903" name="矩形 192"/>
            <p:cNvSpPr>
              <a:spLocks noChangeAspect="1" noMove="1" noResize="1" noRot="1" noAdjustHandles="1" noEditPoints="1" noChangeArrowheads="1" noChangeShapeType="1" noTextEdit="1"/>
            </p:cNvSpPr>
            <p:nvPr/>
          </p:nvSpPr>
          <p:spPr>
            <a:xfrm>
              <a:off x="2417080" y="4537928"/>
              <a:ext cx="365806" cy="369332"/>
            </a:xfrm>
            <a:prstGeom prst="rect"/>
            <a:blipFill>
              <a:blip xmlns:r="http://schemas.openxmlformats.org/officeDocument/2006/relationships" r:embed="rId5"/>
              <a:stretch>
                <a:fillRect/>
              </a:stretch>
            </a:blipFill>
          </p:spPr>
          <p:txBody>
            <a:bodyPr/>
            <a:p>
              <a:r>
                <a:rPr altLang="en-US" lang="zh-CN">
                  <a:noFill/>
                </a:rPr>
                <a:t> </a:t>
              </a:r>
            </a:p>
          </p:txBody>
        </p:sp>
        <p:cxnSp>
          <p:nvCxnSpPr>
            <p:cNvPr id="3145910" name="直接连接符 193"/>
            <p:cNvCxnSpPr>
              <a:cxnSpLocks/>
            </p:cNvCxnSpPr>
            <p:nvPr/>
          </p:nvCxnSpPr>
          <p:spPr>
            <a:xfrm>
              <a:off x="3181124" y="4965562"/>
              <a:ext cx="3365972" cy="0"/>
            </a:xfrm>
            <a:prstGeom prst="line"/>
            <a:ln w="19050">
              <a:prstDash val="sysDash"/>
            </a:ln>
          </p:spPr>
          <p:style>
            <a:lnRef idx="1">
              <a:schemeClr val="accent1"/>
            </a:lnRef>
            <a:fillRef idx="0">
              <a:schemeClr val="accent1"/>
            </a:fillRef>
            <a:effectRef idx="0">
              <a:schemeClr val="accent1"/>
            </a:effectRef>
            <a:fontRef idx="minor">
              <a:schemeClr val="tx1"/>
            </a:fontRef>
          </p:style>
        </p:cxnSp>
        <p:sp>
          <p:nvSpPr>
            <p:cNvPr id="1049904" name="矩形 194"/>
            <p:cNvSpPr>
              <a:spLocks noChangeAspect="1" noMove="1" noResize="1" noRot="1" noAdjustHandles="1" noEditPoints="1" noChangeArrowheads="1" noChangeShapeType="1" noTextEdit="1"/>
            </p:cNvSpPr>
            <p:nvPr/>
          </p:nvSpPr>
          <p:spPr>
            <a:xfrm>
              <a:off x="2176340" y="4797263"/>
              <a:ext cx="721672" cy="369332"/>
            </a:xfrm>
            <a:prstGeom prst="rect"/>
            <a:blipFill>
              <a:blip xmlns:r="http://schemas.openxmlformats.org/officeDocument/2006/relationships" r:embed="rId6"/>
              <a:stretch>
                <a:fillRect t="-9836" r="-7627" b="-24590"/>
              </a:stretch>
            </a:blipFill>
          </p:spPr>
          <p:txBody>
            <a:bodyPr/>
            <a:p>
              <a:r>
                <a:rPr altLang="en-US" lang="zh-CN">
                  <a:noFill/>
                </a:rPr>
                <a:t> </a:t>
              </a:r>
            </a:p>
          </p:txBody>
        </p:sp>
        <p:grpSp>
          <p:nvGrpSpPr>
            <p:cNvPr id="303" name="组合 199"/>
            <p:cNvGrpSpPr/>
            <p:nvPr/>
          </p:nvGrpSpPr>
          <p:grpSpPr>
            <a:xfrm>
              <a:off x="2283218" y="4071867"/>
              <a:ext cx="4735492" cy="2619325"/>
              <a:chOff x="3820013" y="1834985"/>
              <a:chExt cx="4735492" cy="2619325"/>
            </a:xfrm>
          </p:grpSpPr>
          <p:cxnSp>
            <p:nvCxnSpPr>
              <p:cNvPr id="3145911" name="直接箭头连接符 200"/>
              <p:cNvCxnSpPr>
                <a:cxnSpLocks/>
              </p:cNvCxnSpPr>
              <p:nvPr/>
            </p:nvCxnSpPr>
            <p:spPr>
              <a:xfrm flipV="1">
                <a:off x="4404009" y="2098283"/>
                <a:ext cx="0" cy="199582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12" name="直接箭头连接符 201"/>
              <p:cNvCxnSpPr>
                <a:cxnSpLocks/>
              </p:cNvCxnSpPr>
              <p:nvPr/>
            </p:nvCxnSpPr>
            <p:spPr>
              <a:xfrm>
                <a:off x="4392748" y="4094108"/>
                <a:ext cx="4058947"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05" name="矩形 202"/>
              <p:cNvSpPr>
                <a:spLocks noChangeAspect="1" noMove="1" noResize="1" noRot="1" noAdjustHandles="1" noEditPoints="1" noChangeArrowheads="1" noChangeShapeType="1" noTextEdit="1"/>
              </p:cNvSpPr>
              <p:nvPr/>
            </p:nvSpPr>
            <p:spPr>
              <a:xfrm>
                <a:off x="3820013" y="1834985"/>
                <a:ext cx="643253" cy="404983"/>
              </a:xfrm>
              <a:prstGeom prst="rect"/>
              <a:blipFill>
                <a:blip xmlns:r="http://schemas.openxmlformats.org/officeDocument/2006/relationships" r:embed="rId7"/>
                <a:stretch>
                  <a:fillRect/>
                </a:stretch>
              </a:blipFill>
            </p:spPr>
            <p:txBody>
              <a:bodyPr/>
              <a:p>
                <a:r>
                  <a:rPr altLang="en-US" lang="zh-CN">
                    <a:noFill/>
                  </a:rPr>
                  <a:t> </a:t>
                </a:r>
              </a:p>
            </p:txBody>
          </p:sp>
          <p:sp>
            <p:nvSpPr>
              <p:cNvPr id="1049906" name="矩形 212"/>
              <p:cNvSpPr>
                <a:spLocks noChangeAspect="1" noMove="1" noResize="1" noRot="1" noAdjustHandles="1" noEditPoints="1" noChangeArrowheads="1" noChangeShapeType="1" noTextEdit="1"/>
              </p:cNvSpPr>
              <p:nvPr/>
            </p:nvSpPr>
            <p:spPr>
              <a:xfrm>
                <a:off x="8140751" y="4084978"/>
                <a:ext cx="414754" cy="369332"/>
              </a:xfrm>
              <a:prstGeom prst="rect"/>
              <a:blipFill>
                <a:blip xmlns:r="http://schemas.openxmlformats.org/officeDocument/2006/relationships" r:embed="rId8"/>
                <a:stretch>
                  <a:fillRect b="-13115"/>
                </a:stretch>
              </a:blipFill>
            </p:spPr>
            <p:txBody>
              <a:bodyPr/>
              <a:p>
                <a:r>
                  <a:rPr altLang="en-US" lang="zh-CN">
                    <a:noFill/>
                  </a:rPr>
                  <a:t> </a:t>
                </a:r>
              </a:p>
            </p:txBody>
          </p:sp>
        </p:grpSp>
        <p:sp>
          <p:nvSpPr>
            <p:cNvPr id="1049907" name="矩形 215"/>
            <p:cNvSpPr>
              <a:spLocks noChangeAspect="1" noMove="1" noResize="1" noRot="1" noAdjustHandles="1" noEditPoints="1" noChangeArrowheads="1" noChangeShapeType="1" noTextEdit="1"/>
            </p:cNvSpPr>
            <p:nvPr/>
          </p:nvSpPr>
          <p:spPr>
            <a:xfrm>
              <a:off x="3311281" y="6316110"/>
              <a:ext cx="437107" cy="369332"/>
            </a:xfrm>
            <a:prstGeom prst="rect"/>
            <a:blipFill>
              <a:blip xmlns:r="http://schemas.openxmlformats.org/officeDocument/2006/relationships" r:embed="rId9"/>
              <a:stretch>
                <a:fillRect b="-13115"/>
              </a:stretch>
            </a:blipFill>
          </p:spPr>
          <p:txBody>
            <a:bodyPr/>
            <a:p>
              <a:r>
                <a:rPr altLang="en-US" lang="zh-CN">
                  <a:noFill/>
                </a:rPr>
                <a:t> </a:t>
              </a:r>
            </a:p>
          </p:txBody>
        </p:sp>
        <p:grpSp>
          <p:nvGrpSpPr>
            <p:cNvPr id="304" name="组合 220"/>
            <p:cNvGrpSpPr/>
            <p:nvPr/>
          </p:nvGrpSpPr>
          <p:grpSpPr>
            <a:xfrm>
              <a:off x="3181124" y="4715916"/>
              <a:ext cx="1698903" cy="1397715"/>
              <a:chOff x="5188458" y="1440928"/>
              <a:chExt cx="3351402" cy="1397715"/>
            </a:xfrm>
          </p:grpSpPr>
          <p:sp>
            <p:nvSpPr>
              <p:cNvPr id="1049908" name="任意多边形 223"/>
              <p:cNvSpPr/>
              <p:nvPr/>
            </p:nvSpPr>
            <p:spPr>
              <a:xfrm>
                <a:off x="5188458" y="1440928"/>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3" name="直接连接符 236"/>
              <p:cNvCxnSpPr>
                <a:cxnSpLocks/>
                <a:stCxn id="1049908" idx="2"/>
              </p:cNvCxnSpPr>
              <p:nvPr/>
            </p:nvCxnSpPr>
            <p:spPr>
              <a:xfrm>
                <a:off x="6564253" y="1440928"/>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7"/>
            <p:cNvGrpSpPr/>
            <p:nvPr/>
          </p:nvGrpSpPr>
          <p:grpSpPr>
            <a:xfrm flipH="1">
              <a:off x="4848193" y="4715915"/>
              <a:ext cx="1698903" cy="1397715"/>
              <a:chOff x="5188458" y="1440928"/>
              <a:chExt cx="3351402" cy="1397715"/>
            </a:xfrm>
          </p:grpSpPr>
          <p:sp>
            <p:nvSpPr>
              <p:cNvPr id="1049909" name="任意多边形 271"/>
              <p:cNvSpPr/>
              <p:nvPr/>
            </p:nvSpPr>
            <p:spPr>
              <a:xfrm>
                <a:off x="5188458" y="1440928"/>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4" name="直接连接符 272"/>
              <p:cNvCxnSpPr>
                <a:cxnSpLocks/>
                <a:stCxn id="1049909" idx="2"/>
              </p:cNvCxnSpPr>
              <p:nvPr/>
            </p:nvCxnSpPr>
            <p:spPr>
              <a:xfrm>
                <a:off x="6564253" y="1440928"/>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15" name="直接连接符 273"/>
            <p:cNvCxnSpPr>
              <a:cxnSpLocks/>
              <a:endCxn id="1049907" idx="0"/>
            </p:cNvCxnSpPr>
            <p:nvPr/>
          </p:nvCxnSpPr>
          <p:spPr>
            <a:xfrm>
              <a:off x="3529835" y="4335164"/>
              <a:ext cx="0" cy="1980946"/>
            </a:xfrm>
            <a:prstGeom prst="line"/>
            <a:ln w="19050">
              <a:prstDash val="sysDash"/>
            </a:ln>
          </p:spPr>
          <p:style>
            <a:lnRef idx="1">
              <a:schemeClr val="accent1"/>
            </a:lnRef>
            <a:fillRef idx="0">
              <a:schemeClr val="accent1"/>
            </a:fillRef>
            <a:effectRef idx="0">
              <a:schemeClr val="accent1"/>
            </a:effectRef>
            <a:fontRef idx="minor">
              <a:schemeClr val="tx1"/>
            </a:fontRef>
          </p:style>
        </p:cxnSp>
        <p:cxnSp>
          <p:nvCxnSpPr>
            <p:cNvPr id="3145916" name="直接连接符 274"/>
            <p:cNvCxnSpPr>
              <a:cxnSpLocks/>
              <a:endCxn id="1049910" idx="0"/>
            </p:cNvCxnSpPr>
            <p:nvPr/>
          </p:nvCxnSpPr>
          <p:spPr>
            <a:xfrm flipH="1">
              <a:off x="6152846" y="4376923"/>
              <a:ext cx="4142" cy="1923877"/>
            </a:xfrm>
            <a:prstGeom prst="line"/>
            <a:ln w="19050">
              <a:prstDash val="sysDash"/>
            </a:ln>
          </p:spPr>
          <p:style>
            <a:lnRef idx="1">
              <a:schemeClr val="accent1"/>
            </a:lnRef>
            <a:fillRef idx="0">
              <a:schemeClr val="accent1"/>
            </a:fillRef>
            <a:effectRef idx="0">
              <a:schemeClr val="accent1"/>
            </a:effectRef>
            <a:fontRef idx="minor">
              <a:schemeClr val="tx1"/>
            </a:fontRef>
          </p:style>
        </p:cxnSp>
        <p:sp>
          <p:nvSpPr>
            <p:cNvPr id="1049910" name="矩形 293"/>
            <p:cNvSpPr>
              <a:spLocks noChangeAspect="1" noMove="1" noResize="1" noRot="1" noAdjustHandles="1" noEditPoints="1" noChangeArrowheads="1" noChangeShapeType="1" noTextEdit="1"/>
            </p:cNvSpPr>
            <p:nvPr/>
          </p:nvSpPr>
          <p:spPr>
            <a:xfrm>
              <a:off x="5919866" y="6300800"/>
              <a:ext cx="465960" cy="369332"/>
            </a:xfrm>
            <a:prstGeom prst="rect"/>
            <a:blipFill>
              <a:blip xmlns:r="http://schemas.openxmlformats.org/officeDocument/2006/relationships" r:embed="rId10"/>
              <a:stretch>
                <a:fillRect b="-13333"/>
              </a:stretch>
            </a:blipFill>
          </p:spPr>
          <p:txBody>
            <a:bodyPr/>
            <a:p>
              <a:r>
                <a:rPr altLang="en-US" lang="zh-CN">
                  <a:noFill/>
                </a:rPr>
                <a:t> </a:t>
              </a:r>
            </a:p>
          </p:txBody>
        </p:sp>
        <p:cxnSp>
          <p:nvCxnSpPr>
            <p:cNvPr id="3145917" name="直接箭头连接符 296"/>
            <p:cNvCxnSpPr>
              <a:cxnSpLocks/>
            </p:cNvCxnSpPr>
            <p:nvPr/>
          </p:nvCxnSpPr>
          <p:spPr>
            <a:xfrm>
              <a:off x="3602186" y="5820213"/>
              <a:ext cx="2466363" cy="0"/>
            </a:xfrm>
            <a:prstGeom prst="straightConnector1"/>
            <a:ln w="190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9911" name="文本框 8"/>
            <p:cNvSpPr txBox="1"/>
            <p:nvPr/>
          </p:nvSpPr>
          <p:spPr bwMode="auto">
            <a:xfrm>
              <a:off x="1222578" y="5088042"/>
              <a:ext cx="2453716"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Low-frequency band </a:t>
              </a:r>
              <a:endParaRPr altLang="en-US" dirty="0" kumimoji="1" lang="zh-CN" smtClean="0">
                <a:latin typeface="Arial" panose="020B0604020202020204" pitchFamily="34" charset="0"/>
                <a:cs typeface="Arial" panose="020B0604020202020204" pitchFamily="34" charset="0"/>
              </a:endParaRPr>
            </a:p>
          </p:txBody>
        </p:sp>
        <p:sp>
          <p:nvSpPr>
            <p:cNvPr id="1049912" name="文本框 312"/>
            <p:cNvSpPr txBox="1"/>
            <p:nvPr/>
          </p:nvSpPr>
          <p:spPr bwMode="auto">
            <a:xfrm>
              <a:off x="6323632" y="5072420"/>
              <a:ext cx="2496840"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High-frequency band </a:t>
              </a:r>
              <a:endParaRPr altLang="en-US" dirty="0" kumimoji="1" lang="zh-CN" smtClean="0">
                <a:latin typeface="Arial" panose="020B0604020202020204" pitchFamily="34" charset="0"/>
                <a:cs typeface="Arial" panose="020B0604020202020204" pitchFamily="34" charset="0"/>
              </a:endParaRPr>
            </a:p>
          </p:txBody>
        </p:sp>
        <p:sp>
          <p:nvSpPr>
            <p:cNvPr id="1049913" name="文本框 313"/>
            <p:cNvSpPr txBox="1"/>
            <p:nvPr/>
          </p:nvSpPr>
          <p:spPr bwMode="auto">
            <a:xfrm>
              <a:off x="4274191" y="5089129"/>
              <a:ext cx="1694156" cy="369332"/>
            </a:xfrm>
            <a:prstGeom prst="rect"/>
            <a:noFill/>
            <a:ln>
              <a:noFill/>
            </a:ln>
            <a:effectLst/>
          </p:spPr>
          <p:txBody>
            <a:bodyPr rtlCol="0" wrap="square">
              <a:spAutoFit/>
            </a:bodyPr>
            <a:p>
              <a:pPr eaLnBrk="1" hangingPunct="1">
                <a:spcBef>
                  <a:spcPct val="50000"/>
                </a:spcBef>
              </a:pPr>
              <a:r>
                <a:rPr altLang="zh-CN" dirty="0" kumimoji="1" lang="en-US" err="1" smtClean="0">
                  <a:latin typeface="Arial" panose="020B0604020202020204" pitchFamily="34" charset="0"/>
                  <a:cs typeface="Arial" panose="020B0604020202020204" pitchFamily="34" charset="0"/>
                </a:rPr>
                <a:t>Midband</a:t>
              </a:r>
              <a:endParaRPr altLang="en-US" dirty="0" kumimoji="1" lang="zh-CN" smtClean="0">
                <a:latin typeface="Arial" panose="020B0604020202020204" pitchFamily="34" charset="0"/>
                <a:cs typeface="Arial" panose="020B0604020202020204" pitchFamily="34" charset="0"/>
              </a:endParaRPr>
            </a:p>
          </p:txBody>
        </p:sp>
        <p:sp>
          <p:nvSpPr>
            <p:cNvPr id="1049914" name="文本框 314"/>
            <p:cNvSpPr txBox="1"/>
            <p:nvPr/>
          </p:nvSpPr>
          <p:spPr bwMode="auto">
            <a:xfrm>
              <a:off x="2820093" y="5385340"/>
              <a:ext cx="487401" cy="891540"/>
            </a:xfrm>
            <a:prstGeom prst="rect"/>
            <a:noFill/>
            <a:ln>
              <a:noFill/>
            </a:ln>
            <a:effectLst/>
          </p:spPr>
          <p:txBody>
            <a:bodyPr rtlCol="0" wrap="square">
              <a:spAutoFit/>
            </a:bodyPr>
            <a:p>
              <a:pPr eaLnBrk="1" hangingPunct="1">
                <a:spcBef>
                  <a:spcPct val="50000"/>
                </a:spcBef>
              </a:pPr>
              <a:r>
                <a:rPr altLang="en-US" dirty="0" kumimoji="1" lang="zh-CN" smtClean="0">
                  <a:latin typeface="宋体" panose="02010600030101010101" pitchFamily="2" charset="-122"/>
                  <a:ea typeface="宋体" panose="02010600030101010101" pitchFamily="2" charset="-122"/>
                  <a:cs typeface="Arial" panose="020B0604020202020204" pitchFamily="34" charset="0"/>
                </a:rPr>
                <a:t>低频</a:t>
              </a:r>
              <a:r>
                <a:rPr altLang="en-US" dirty="0" kumimoji="1" lang="zh-CN">
                  <a:latin typeface="宋体" panose="02010600030101010101" pitchFamily="2" charset="-122"/>
                  <a:ea typeface="宋体" panose="02010600030101010101" pitchFamily="2" charset="-122"/>
                  <a:cs typeface="Arial" panose="020B0604020202020204" pitchFamily="34" charset="0"/>
                </a:rPr>
                <a:t>带</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915" name="文本框 315"/>
            <p:cNvSpPr txBox="1"/>
            <p:nvPr/>
          </p:nvSpPr>
          <p:spPr bwMode="auto">
            <a:xfrm>
              <a:off x="4412631" y="5428092"/>
              <a:ext cx="928549" cy="369332"/>
            </a:xfrm>
            <a:prstGeom prst="rect"/>
            <a:noFill/>
            <a:ln>
              <a:noFill/>
            </a:ln>
            <a:effectLst/>
          </p:spPr>
          <p:txBody>
            <a:bodyPr rtlCol="0" wrap="square">
              <a:spAutoFit/>
            </a:bodyPr>
            <a:p>
              <a:pPr eaLnBrk="1" hangingPunct="1">
                <a:spcBef>
                  <a:spcPct val="50000"/>
                </a:spcBef>
              </a:pPr>
              <a:r>
                <a:rPr altLang="en-US" dirty="0" kumimoji="1" lang="zh-CN" smtClean="0">
                  <a:latin typeface="宋体" panose="02010600030101010101" pitchFamily="2" charset="-122"/>
                  <a:ea typeface="宋体" panose="02010600030101010101" pitchFamily="2" charset="-122"/>
                  <a:cs typeface="Arial" panose="020B0604020202020204" pitchFamily="34" charset="0"/>
                </a:rPr>
                <a:t>中频带</a:t>
              </a:r>
            </a:p>
          </p:txBody>
        </p:sp>
        <p:sp>
          <p:nvSpPr>
            <p:cNvPr id="1049916" name="文本框 316"/>
            <p:cNvSpPr txBox="1"/>
            <p:nvPr/>
          </p:nvSpPr>
          <p:spPr bwMode="auto">
            <a:xfrm>
              <a:off x="7164456" y="5414772"/>
              <a:ext cx="951861" cy="369332"/>
            </a:xfrm>
            <a:prstGeom prst="rect"/>
            <a:noFill/>
            <a:ln>
              <a:noFill/>
            </a:ln>
            <a:effectLst/>
          </p:spPr>
          <p:txBody>
            <a:bodyPr rtlCol="0" wrap="square">
              <a:spAutoFit/>
            </a:bodyPr>
            <a:p>
              <a:pPr eaLnBrk="1" hangingPunct="1">
                <a:spcBef>
                  <a:spcPct val="50000"/>
                </a:spcBef>
              </a:pPr>
              <a:r>
                <a:rPr altLang="en-US" dirty="0" kumimoji="1" lang="zh-CN" smtClean="0">
                  <a:latin typeface="宋体" panose="02010600030101010101" pitchFamily="2" charset="-122"/>
                  <a:ea typeface="宋体" panose="02010600030101010101" pitchFamily="2" charset="-122"/>
                  <a:cs typeface="Arial" panose="020B0604020202020204" pitchFamily="34" charset="0"/>
                </a:rPr>
                <a:t>高频</a:t>
              </a:r>
              <a:r>
                <a:rPr altLang="en-US" dirty="0" kumimoji="1" lang="zh-CN">
                  <a:latin typeface="宋体" panose="02010600030101010101" pitchFamily="2" charset="-122"/>
                  <a:ea typeface="宋体" panose="02010600030101010101" pitchFamily="2" charset="-122"/>
                  <a:cs typeface="Arial" panose="020B0604020202020204" pitchFamily="34" charset="0"/>
                </a:rPr>
                <a:t>带</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grpSp>
      <p:grpSp>
        <p:nvGrpSpPr>
          <p:cNvPr id="306" name="组合 12"/>
          <p:cNvGrpSpPr/>
          <p:nvPr/>
        </p:nvGrpSpPr>
        <p:grpSpPr>
          <a:xfrm>
            <a:off x="3542079" y="1786856"/>
            <a:ext cx="3657600" cy="2073277"/>
            <a:chOff x="3542079" y="1786856"/>
            <a:chExt cx="3657600" cy="2073277"/>
          </a:xfrm>
        </p:grpSpPr>
        <p:sp>
          <p:nvSpPr>
            <p:cNvPr id="1049917" name="文本框 1"/>
            <p:cNvSpPr txBox="1"/>
            <p:nvPr/>
          </p:nvSpPr>
          <p:spPr bwMode="auto">
            <a:xfrm>
              <a:off x="3542079" y="3460023"/>
              <a:ext cx="3657600" cy="400110"/>
            </a:xfrm>
            <a:prstGeom prst="rect"/>
            <a:noFill/>
            <a:ln>
              <a:noFill/>
            </a:ln>
            <a:effectLst/>
          </p:spPr>
          <p:txBody>
            <a:bodyPr rtlCol="0" wrap="square">
              <a:spAutoFit/>
            </a:bodyPr>
            <a:p>
              <a:pPr eaLnBrk="1" hangingPunct="1">
                <a:spcBef>
                  <a:spcPct val="50000"/>
                </a:spcBef>
              </a:pPr>
              <a:r>
                <a:rPr altLang="zh-CN" b="1" dirty="0" sz="2000" kumimoji="1" lang="en-US" smtClean="0">
                  <a:solidFill>
                    <a:schemeClr val="accent1"/>
                  </a:solidFill>
                  <a:latin typeface="Arial" panose="020B0604020202020204" pitchFamily="34" charset="0"/>
                  <a:cs typeface="Arial" panose="020B0604020202020204" pitchFamily="34" charset="0"/>
                </a:rPr>
                <a:t>Low frequency pass circuit</a:t>
              </a:r>
              <a:endParaRPr altLang="en-US" b="1" dirty="0" sz="2000" kumimoji="1" lang="zh-CN" smtClean="0">
                <a:solidFill>
                  <a:schemeClr val="accent1"/>
                </a:solidFill>
                <a:latin typeface="Arial" panose="020B0604020202020204" pitchFamily="34" charset="0"/>
                <a:cs typeface="Arial" panose="020B0604020202020204" pitchFamily="34" charset="0"/>
              </a:endParaRPr>
            </a:p>
          </p:txBody>
        </p:sp>
        <p:sp>
          <p:nvSpPr>
            <p:cNvPr id="1049918" name="圆角矩形 45"/>
            <p:cNvSpPr/>
            <p:nvPr/>
          </p:nvSpPr>
          <p:spPr>
            <a:xfrm>
              <a:off x="5026931" y="1786856"/>
              <a:ext cx="1363211" cy="1585520"/>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cxnSp>
          <p:nvCxnSpPr>
            <p:cNvPr id="3145918" name="直接箭头连接符 46"/>
            <p:cNvCxnSpPr>
              <a:cxnSpLocks/>
            </p:cNvCxnSpPr>
            <p:nvPr/>
          </p:nvCxnSpPr>
          <p:spPr>
            <a:xfrm>
              <a:off x="5708536" y="3372376"/>
              <a:ext cx="0" cy="234891"/>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grpSp>
      <p:sp>
        <p:nvSpPr>
          <p:cNvPr id="1049919" name="Text Box 4"/>
          <p:cNvSpPr txBox="1">
            <a:spLocks noChangeAspect="1" noMove="1" noResize="1" noRot="1" noAdjustHandles="1" noEditPoints="1" noChangeArrowheads="1" noChangeShapeType="1" noTextEdit="1"/>
          </p:cNvSpPr>
          <p:nvPr/>
        </p:nvSpPr>
        <p:spPr bwMode="auto">
          <a:xfrm>
            <a:off x="3769868" y="1201010"/>
            <a:ext cx="4892675" cy="461963"/>
          </a:xfrm>
          <a:prstGeom prst="rect"/>
          <a:blipFill>
            <a:blip xmlns:r="http://schemas.openxmlformats.org/officeDocument/2006/relationships" r:embed="rId11"/>
            <a:stretch>
              <a:fillRect t="-9211" b="-3026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wipe(down)">
                                      <p:cBhvr>
                                        <p:cTn dur="500" id="7"/>
                                        <p:tgtEl>
                                          <p:spTgt spid="419430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06"/>
                                        </p:tgtEl>
                                        <p:attrNameLst>
                                          <p:attrName>style.visibility</p:attrName>
                                        </p:attrNameLst>
                                      </p:cBhvr>
                                      <p:to>
                                        <p:strVal val="visible"/>
                                      </p:to>
                                    </p:set>
                                    <p:animEffect transition="in" filter="wipe(down)">
                                      <p:cBhvr>
                                        <p:cTn dur="500" id="12"/>
                                        <p:tgtEl>
                                          <p:spTgt spid="30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01"/>
                                        </p:tgtEl>
                                        <p:attrNameLst>
                                          <p:attrName>style.visibility</p:attrName>
                                        </p:attrNameLst>
                                      </p:cBhvr>
                                      <p:to>
                                        <p:strVal val="visible"/>
                                      </p:to>
                                    </p:set>
                                    <p:animEffect transition="in" filter="wipe(down)">
                                      <p:cBhvr>
                                        <p:cTn dur="500" id="17"/>
                                        <p:tgtEl>
                                          <p:spTgt spid="301"/>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02"/>
                                        </p:tgtEl>
                                        <p:attrNameLst>
                                          <p:attrName>style.visibility</p:attrName>
                                        </p:attrNameLst>
                                      </p:cBhvr>
                                      <p:to>
                                        <p:strVal val="visible"/>
                                      </p:to>
                                    </p:set>
                                    <p:animEffect transition="in" filter="wipe(down)">
                                      <p:cBhvr>
                                        <p:cTn dur="500" id="22"/>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9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aphicFrame>
        <p:nvGraphicFramePr>
          <p:cNvPr id="4194306" name="Object 6"/>
          <p:cNvGraphicFramePr>
            <a:graphicFrameLocks noChangeAspect="1"/>
          </p:cNvGraphicFramePr>
          <p:nvPr/>
        </p:nvGraphicFramePr>
        <p:xfrm>
          <a:off x="164855" y="696739"/>
          <a:ext cx="3282853" cy="2616462"/>
        </p:xfrm>
        <a:graphic>
          <a:graphicData uri="http://schemas.openxmlformats.org/presentationml/2006/ole">
            <mc:AlternateContent xmlns:mc="http://schemas.openxmlformats.org/markup-compatibility/2006">
              <mc:Choice xmlns:v="urn:schemas-microsoft-com:vml" Requires="v">
                <p:oleObj name="Photo Editor 照片" r:id="rId1" spid="_x0000_s2160" imgH="8504762" imgW="10676190" progId="MSPhotoEd.3">
                  <p:embed/>
                </p:oleObj>
              </mc:Choice>
              <mc:Fallback>
                <p:oleObj name="Photo Editor 照片" r:id="rId1" spid="" imgH="8504762" imgW="10676190" progId="MSPhotoEd.3">
                  <p:embed/>
                  <p:pic>
                    <p:nvPicPr>
                      <p:cNvPr id="2097159" name="Object 6"/>
                      <p:cNvPicPr>
                        <a:picLocks noChangeAspect="1" noChangeArrowheads="1"/>
                      </p:cNvPicPr>
                      <p:nvPr/>
                    </p:nvPicPr>
                    <p:blipFill>
                      <a:blip xmlns:r="http://schemas.openxmlformats.org/officeDocument/2006/relationships" r:embed="rId2"/>
                      <a:srcRect/>
                      <a:stretch>
                        <a:fillRect/>
                      </a:stretch>
                    </p:blipFill>
                    <p:spPr bwMode="auto">
                      <a:xfrm>
                        <a:off x="164855" y="696739"/>
                        <a:ext cx="3282853" cy="2616462"/>
                      </a:xfrm>
                      <a:prstGeom prst="rect"/>
                      <a:noFill/>
                      <a:ln>
                        <a:noFill/>
                      </a:ln>
                      <a:effectLst/>
                    </p:spPr>
                  </p:pic>
                </p:oleObj>
              </mc:Fallback>
            </mc:AlternateContent>
          </a:graphicData>
        </a:graphic>
      </p:graphicFrame>
      <p:grpSp>
        <p:nvGrpSpPr>
          <p:cNvPr id="310" name="组合 4"/>
          <p:cNvGrpSpPr/>
          <p:nvPr/>
        </p:nvGrpSpPr>
        <p:grpSpPr>
          <a:xfrm>
            <a:off x="3517629" y="663342"/>
            <a:ext cx="5626371" cy="2514721"/>
            <a:chOff x="3575635" y="877261"/>
            <a:chExt cx="5626371" cy="2514721"/>
          </a:xfrm>
        </p:grpSpPr>
        <p:graphicFrame>
          <p:nvGraphicFramePr>
            <p:cNvPr id="4194307" name="Object 5"/>
            <p:cNvGraphicFramePr>
              <a:graphicFrameLocks noChangeAspect="1"/>
            </p:cNvGraphicFramePr>
            <p:nvPr/>
          </p:nvGraphicFramePr>
          <p:xfrm>
            <a:off x="3849462" y="877261"/>
            <a:ext cx="4800600" cy="1714500"/>
          </p:xfrm>
          <a:graphic>
            <a:graphicData uri="http://schemas.openxmlformats.org/presentationml/2006/ole">
              <mc:AlternateContent xmlns:mc="http://schemas.openxmlformats.org/markup-compatibility/2006">
                <mc:Choice xmlns:v="urn:schemas-microsoft-com:vml" Requires="v">
                  <p:oleObj name="Photo Editor 照片" r:id="rId3" spid="_x0000_s2161" imgH="6180952" imgW="17304762" progId="MSPhotoEd.3">
                    <p:embed/>
                  </p:oleObj>
                </mc:Choice>
                <mc:Fallback>
                  <p:oleObj name="Photo Editor 照片" r:id="rId3" spid="" imgH="6180952" imgW="17304762" progId="MSPhotoEd.3">
                    <p:embed/>
                    <p:pic>
                      <p:nvPicPr>
                        <p:cNvPr id="2097160" name="Object 5"/>
                        <p:cNvPicPr>
                          <a:picLocks noChangeAspect="1" noChangeArrowheads="1"/>
                        </p:cNvPicPr>
                        <p:nvPr/>
                      </p:nvPicPr>
                      <p:blipFill>
                        <a:blip xmlns:r="http://schemas.openxmlformats.org/officeDocument/2006/relationships" r:embed="rId4"/>
                        <a:srcRect/>
                        <a:stretch>
                          <a:fillRect/>
                        </a:stretch>
                      </p:blipFill>
                      <p:spPr bwMode="auto">
                        <a:xfrm>
                          <a:off x="3849462" y="877261"/>
                          <a:ext cx="4800600" cy="1714500"/>
                        </a:xfrm>
                        <a:prstGeom prst="rect"/>
                        <a:noFill/>
                        <a:ln>
                          <a:noFill/>
                        </a:ln>
                        <a:effectLst/>
                      </p:spPr>
                    </p:pic>
                  </p:oleObj>
                </mc:Fallback>
              </mc:AlternateContent>
            </a:graphicData>
          </a:graphic>
        </p:graphicFrame>
        <p:sp>
          <p:nvSpPr>
            <p:cNvPr id="1049924" name="文本框 1"/>
            <p:cNvSpPr txBox="1"/>
            <p:nvPr/>
          </p:nvSpPr>
          <p:spPr bwMode="auto">
            <a:xfrm>
              <a:off x="3575635" y="2591762"/>
              <a:ext cx="3657600" cy="400110"/>
            </a:xfrm>
            <a:prstGeom prst="rect"/>
            <a:noFill/>
            <a:ln>
              <a:noFill/>
            </a:ln>
            <a:effectLst/>
          </p:spPr>
          <p:txBody>
            <a:bodyPr rtlCol="0" wrap="square">
              <a:spAutoFit/>
            </a:bodyPr>
            <a:p>
              <a:pPr eaLnBrk="1" hangingPunct="1">
                <a:spcBef>
                  <a:spcPct val="50000"/>
                </a:spcBef>
              </a:pPr>
              <a:r>
                <a:rPr altLang="zh-CN" b="1" dirty="0" sz="2000" kumimoji="1" lang="en-US" smtClean="0">
                  <a:solidFill>
                    <a:schemeClr val="accent1"/>
                  </a:solidFill>
                  <a:latin typeface="Arial" panose="020B0604020202020204" pitchFamily="34" charset="0"/>
                  <a:cs typeface="Arial" panose="020B0604020202020204" pitchFamily="34" charset="0"/>
                </a:rPr>
                <a:t>Low frequency pass circuit</a:t>
              </a:r>
              <a:endParaRPr altLang="en-US" b="1" dirty="0" sz="2000" kumimoji="1" lang="zh-CN" smtClean="0">
                <a:solidFill>
                  <a:schemeClr val="accent1"/>
                </a:solidFill>
                <a:latin typeface="Arial" panose="020B0604020202020204" pitchFamily="34" charset="0"/>
                <a:cs typeface="Arial" panose="020B0604020202020204" pitchFamily="34" charset="0"/>
              </a:endParaRPr>
            </a:p>
          </p:txBody>
        </p:sp>
        <p:sp>
          <p:nvSpPr>
            <p:cNvPr id="1049925" name="圆角矩形 2"/>
            <p:cNvSpPr/>
            <p:nvPr/>
          </p:nvSpPr>
          <p:spPr>
            <a:xfrm>
              <a:off x="5060487" y="918595"/>
              <a:ext cx="1363211" cy="1585520"/>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926" name="圆角矩形 186"/>
            <p:cNvSpPr/>
            <p:nvPr/>
          </p:nvSpPr>
          <p:spPr>
            <a:xfrm>
              <a:off x="7286851" y="877262"/>
              <a:ext cx="1465231" cy="1650010"/>
            </a:xfrm>
            <a:prstGeom prst="roundRect">
              <a:avLst>
                <a:gd name="adj" fmla="val 7172"/>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927" name="文本框 187"/>
            <p:cNvSpPr txBox="1"/>
            <p:nvPr/>
          </p:nvSpPr>
          <p:spPr bwMode="auto">
            <a:xfrm>
              <a:off x="5544406" y="2991872"/>
              <a:ext cx="3657600" cy="400110"/>
            </a:xfrm>
            <a:prstGeom prst="rect"/>
            <a:noFill/>
            <a:ln>
              <a:noFill/>
            </a:ln>
            <a:effectLst/>
          </p:spPr>
          <p:txBody>
            <a:bodyPr rtlCol="0" wrap="square">
              <a:spAutoFit/>
            </a:bodyPr>
            <a:p>
              <a:pPr eaLnBrk="1" hangingPunct="1">
                <a:spcBef>
                  <a:spcPct val="50000"/>
                </a:spcBef>
              </a:pPr>
              <a:r>
                <a:rPr altLang="zh-CN" b="1" dirty="0" sz="2000" kumimoji="1" lang="en-US" smtClean="0">
                  <a:solidFill>
                    <a:srgbClr val="C00000"/>
                  </a:solidFill>
                  <a:latin typeface="Arial" panose="020B0604020202020204" pitchFamily="34" charset="0"/>
                  <a:cs typeface="Arial" panose="020B0604020202020204" pitchFamily="34" charset="0"/>
                </a:rPr>
                <a:t>High frequency pass circuit</a:t>
              </a:r>
              <a:endParaRPr altLang="en-US" b="1" dirty="0" sz="2000" kumimoji="1" lang="zh-CN" smtClean="0">
                <a:solidFill>
                  <a:srgbClr val="C00000"/>
                </a:solidFill>
                <a:latin typeface="Arial" panose="020B0604020202020204" pitchFamily="34" charset="0"/>
                <a:cs typeface="Arial" panose="020B0604020202020204" pitchFamily="34" charset="0"/>
              </a:endParaRPr>
            </a:p>
          </p:txBody>
        </p:sp>
        <p:cxnSp>
          <p:nvCxnSpPr>
            <p:cNvPr id="3145919" name="直接箭头连接符 6"/>
            <p:cNvCxnSpPr>
              <a:cxnSpLocks/>
            </p:cNvCxnSpPr>
            <p:nvPr/>
          </p:nvCxnSpPr>
          <p:spPr>
            <a:xfrm>
              <a:off x="5742092" y="2504115"/>
              <a:ext cx="0" cy="234891"/>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145920" name="直接箭头连接符 189"/>
            <p:cNvCxnSpPr>
              <a:cxnSpLocks/>
            </p:cNvCxnSpPr>
            <p:nvPr/>
          </p:nvCxnSpPr>
          <p:spPr>
            <a:xfrm>
              <a:off x="8057216" y="2556926"/>
              <a:ext cx="0" cy="434946"/>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928" name="文本框 41"/>
          <p:cNvSpPr txBox="1">
            <a:spLocks noChangeAspect="1" noMove="1" noResize="1" noRot="1" noAdjustHandles="1" noEditPoints="1" noChangeArrowheads="1" noChangeShapeType="1" noTextEdit="1"/>
          </p:cNvSpPr>
          <p:nvPr/>
        </p:nvSpPr>
        <p:spPr bwMode="auto">
          <a:xfrm>
            <a:off x="859360" y="3783535"/>
            <a:ext cx="8174470" cy="461665"/>
          </a:xfrm>
          <a:prstGeom prst="rect"/>
          <a:blipFill>
            <a:blip xmlns:r="http://schemas.openxmlformats.org/officeDocument/2006/relationships" r:embed="rId5"/>
            <a:stretch>
              <a:fillRect l="-1193" t="-9333" b="-32000"/>
            </a:stretch>
          </a:blipFill>
          <a:ln>
            <a:noFill/>
          </a:ln>
          <a:effectLst/>
        </p:spPr>
        <p:txBody>
          <a:bodyPr/>
          <a:p>
            <a:r>
              <a:rPr altLang="en-US" lang="zh-CN">
                <a:noFill/>
              </a:rPr>
              <a:t> </a:t>
            </a:r>
          </a:p>
        </p:txBody>
      </p:sp>
      <p:sp>
        <p:nvSpPr>
          <p:cNvPr id="1049929" name="文本框 42"/>
          <p:cNvSpPr txBox="1">
            <a:spLocks noChangeAspect="1" noMove="1" noResize="1" noRot="1" noAdjustHandles="1" noEditPoints="1" noChangeArrowheads="1" noChangeShapeType="1" noTextEdit="1"/>
          </p:cNvSpPr>
          <p:nvPr/>
        </p:nvSpPr>
        <p:spPr bwMode="auto">
          <a:xfrm>
            <a:off x="859360" y="4517642"/>
            <a:ext cx="8209856" cy="461665"/>
          </a:xfrm>
          <a:prstGeom prst="rect"/>
          <a:blipFill>
            <a:blip xmlns:r="http://schemas.openxmlformats.org/officeDocument/2006/relationships" r:embed="rId6"/>
            <a:stretch>
              <a:fillRect l="-1188" t="-9211" b="-30263"/>
            </a:stretch>
          </a:blipFill>
          <a:ln>
            <a:noFill/>
          </a:ln>
          <a:effectLst/>
        </p:spPr>
        <p:txBody>
          <a:bodyPr/>
          <a:p>
            <a:r>
              <a:rPr altLang="en-US" lang="zh-CN">
                <a:noFill/>
              </a:rPr>
              <a:t> </a:t>
            </a:r>
          </a:p>
        </p:txBody>
      </p:sp>
      <p:sp>
        <p:nvSpPr>
          <p:cNvPr id="1049930" name="文本框 43"/>
          <p:cNvSpPr txBox="1">
            <a:spLocks noChangeAspect="1" noMove="1" noResize="1" noRot="1" noAdjustHandles="1" noEditPoints="1" noChangeArrowheads="1" noChangeShapeType="1" noTextEdit="1"/>
          </p:cNvSpPr>
          <p:nvPr/>
        </p:nvSpPr>
        <p:spPr bwMode="auto">
          <a:xfrm>
            <a:off x="859360" y="5199563"/>
            <a:ext cx="8072450" cy="461665"/>
          </a:xfrm>
          <a:prstGeom prst="rect"/>
          <a:blipFill>
            <a:blip xmlns:r="http://schemas.openxmlformats.org/officeDocument/2006/relationships" r:embed="rId7"/>
            <a:stretch>
              <a:fillRect l="-1208" t="-9211" b="-30263"/>
            </a:stretch>
          </a:blipFill>
          <a:ln>
            <a:noFill/>
          </a:ln>
          <a:effectLst/>
        </p:spPr>
        <p:txBody>
          <a:bodyPr/>
          <a:p>
            <a:r>
              <a:rPr altLang="en-US" lang="zh-CN">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9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35" name="文本框 42"/>
          <p:cNvSpPr txBox="1">
            <a:spLocks noChangeAspect="1" noMove="1" noResize="1" noRot="1" noAdjustHandles="1" noEditPoints="1" noChangeArrowheads="1" noChangeShapeType="1" noTextEdit="1"/>
          </p:cNvSpPr>
          <p:nvPr/>
        </p:nvSpPr>
        <p:spPr bwMode="auto">
          <a:xfrm>
            <a:off x="242770" y="356343"/>
            <a:ext cx="8209856" cy="461665"/>
          </a:xfrm>
          <a:prstGeom prst="rect"/>
          <a:blipFill>
            <a:blip xmlns:r="http://schemas.openxmlformats.org/officeDocument/2006/relationships" r:embed="rId1"/>
            <a:stretch>
              <a:fillRect l="-1188" t="-9211" b="-30263"/>
            </a:stretch>
          </a:blipFill>
          <a:ln>
            <a:noFill/>
          </a:ln>
          <a:effectLst/>
        </p:spPr>
        <p:txBody>
          <a:bodyPr/>
          <a:p>
            <a:r>
              <a:rPr altLang="en-US" lang="zh-CN">
                <a:noFill/>
              </a:rPr>
              <a:t> </a:t>
            </a:r>
          </a:p>
        </p:txBody>
      </p:sp>
      <p:sp>
        <p:nvSpPr>
          <p:cNvPr id="1049936" name="矩形 83"/>
          <p:cNvSpPr>
            <a:spLocks noChangeAspect="1" noMove="1" noResize="1" noRot="1" noAdjustHandles="1" noEditPoints="1" noChangeArrowheads="1" noChangeShapeType="1" noTextEdit="1"/>
          </p:cNvSpPr>
          <p:nvPr/>
        </p:nvSpPr>
        <p:spPr>
          <a:xfrm>
            <a:off x="1277696" y="3613816"/>
            <a:ext cx="1414810" cy="791435"/>
          </a:xfrm>
          <a:prstGeom prst="rect"/>
          <a:blipFill>
            <a:blip xmlns:r="http://schemas.openxmlformats.org/officeDocument/2006/relationships" r:embed="rId2"/>
            <a:stretch>
              <a:fillRect/>
            </a:stretch>
          </a:blipFill>
        </p:spPr>
        <p:txBody>
          <a:bodyPr/>
          <a:p>
            <a:r>
              <a:rPr altLang="en-US" lang="zh-CN">
                <a:noFill/>
              </a:rPr>
              <a:t> </a:t>
            </a:r>
          </a:p>
        </p:txBody>
      </p:sp>
      <p:grpSp>
        <p:nvGrpSpPr>
          <p:cNvPr id="314" name="组合 12"/>
          <p:cNvGrpSpPr/>
          <p:nvPr/>
        </p:nvGrpSpPr>
        <p:grpSpPr>
          <a:xfrm>
            <a:off x="1509542" y="1171280"/>
            <a:ext cx="5676311" cy="2157690"/>
            <a:chOff x="1509542" y="1019066"/>
            <a:chExt cx="5676311" cy="2157690"/>
          </a:xfrm>
        </p:grpSpPr>
        <p:grpSp>
          <p:nvGrpSpPr>
            <p:cNvPr id="315" name="组合 11"/>
            <p:cNvGrpSpPr/>
            <p:nvPr/>
          </p:nvGrpSpPr>
          <p:grpSpPr>
            <a:xfrm>
              <a:off x="1509542" y="1019066"/>
              <a:ext cx="5676311" cy="2157690"/>
              <a:chOff x="1509542" y="1019066"/>
              <a:chExt cx="5676311" cy="2157690"/>
            </a:xfrm>
          </p:grpSpPr>
          <p:grpSp>
            <p:nvGrpSpPr>
              <p:cNvPr id="316" name="组合 10"/>
              <p:cNvGrpSpPr/>
              <p:nvPr/>
            </p:nvGrpSpPr>
            <p:grpSpPr>
              <a:xfrm>
                <a:off x="1509542" y="1019066"/>
                <a:ext cx="5676311" cy="2157690"/>
                <a:chOff x="165696" y="956148"/>
                <a:chExt cx="5676311" cy="2157690"/>
              </a:xfrm>
            </p:grpSpPr>
            <p:grpSp>
              <p:nvGrpSpPr>
                <p:cNvPr id="317" name="组合 9"/>
                <p:cNvGrpSpPr/>
                <p:nvPr/>
              </p:nvGrpSpPr>
              <p:grpSpPr>
                <a:xfrm>
                  <a:off x="165696" y="956148"/>
                  <a:ext cx="5676311" cy="2157690"/>
                  <a:chOff x="165696" y="956148"/>
                  <a:chExt cx="5676311" cy="2157690"/>
                </a:xfrm>
              </p:grpSpPr>
              <p:sp>
                <p:nvSpPr>
                  <p:cNvPr id="1049937" name="矩形 73"/>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3"/>
                    <a:stretch>
                      <a:fillRect/>
                    </a:stretch>
                  </a:blipFill>
                </p:spPr>
                <p:txBody>
                  <a:bodyPr/>
                  <a:p>
                    <a:r>
                      <a:rPr altLang="en-US" lang="zh-CN">
                        <a:noFill/>
                      </a:rPr>
                      <a:t> </a:t>
                    </a:r>
                  </a:p>
                </p:txBody>
              </p:sp>
              <p:grpSp>
                <p:nvGrpSpPr>
                  <p:cNvPr id="318" name="组合 8"/>
                  <p:cNvGrpSpPr/>
                  <p:nvPr/>
                </p:nvGrpSpPr>
                <p:grpSpPr>
                  <a:xfrm>
                    <a:off x="239811" y="956148"/>
                    <a:ext cx="5602196" cy="2157690"/>
                    <a:chOff x="239811" y="956148"/>
                    <a:chExt cx="5602196" cy="2157690"/>
                  </a:xfrm>
                </p:grpSpPr>
                <p:grpSp>
                  <p:nvGrpSpPr>
                    <p:cNvPr id="319" name="组合 7"/>
                    <p:cNvGrpSpPr/>
                    <p:nvPr/>
                  </p:nvGrpSpPr>
                  <p:grpSpPr>
                    <a:xfrm>
                      <a:off x="265360" y="956148"/>
                      <a:ext cx="5576647" cy="2157690"/>
                      <a:chOff x="265360" y="956148"/>
                      <a:chExt cx="5576647" cy="2157690"/>
                    </a:xfrm>
                  </p:grpSpPr>
                  <p:sp>
                    <p:nvSpPr>
                      <p:cNvPr id="1049938"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9"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0"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20" name="组合 15"/>
                      <p:cNvGrpSpPr/>
                      <p:nvPr/>
                    </p:nvGrpSpPr>
                    <p:grpSpPr>
                      <a:xfrm>
                        <a:off x="953235" y="956148"/>
                        <a:ext cx="4888772" cy="2157690"/>
                        <a:chOff x="407491" y="4130284"/>
                        <a:chExt cx="4888772" cy="2157690"/>
                      </a:xfrm>
                    </p:grpSpPr>
                    <p:grpSp>
                      <p:nvGrpSpPr>
                        <p:cNvPr id="321" name="组合 16"/>
                        <p:cNvGrpSpPr/>
                        <p:nvPr/>
                      </p:nvGrpSpPr>
                      <p:grpSpPr>
                        <a:xfrm>
                          <a:off x="407491" y="4130284"/>
                          <a:ext cx="4888772" cy="2157690"/>
                          <a:chOff x="4052468" y="1573100"/>
                          <a:chExt cx="4888772" cy="2157690"/>
                        </a:xfrm>
                      </p:grpSpPr>
                      <p:grpSp>
                        <p:nvGrpSpPr>
                          <p:cNvPr id="322" name="组合 56"/>
                          <p:cNvGrpSpPr/>
                          <p:nvPr/>
                        </p:nvGrpSpPr>
                        <p:grpSpPr>
                          <a:xfrm>
                            <a:off x="4119089" y="1955337"/>
                            <a:ext cx="4781860" cy="1445855"/>
                            <a:chOff x="598592" y="1578100"/>
                            <a:chExt cx="4781860" cy="1445855"/>
                          </a:xfrm>
                        </p:grpSpPr>
                        <p:grpSp>
                          <p:nvGrpSpPr>
                            <p:cNvPr id="323" name="组合 58"/>
                            <p:cNvGrpSpPr/>
                            <p:nvPr/>
                          </p:nvGrpSpPr>
                          <p:grpSpPr>
                            <a:xfrm>
                              <a:off x="872972" y="1578100"/>
                              <a:ext cx="3948112" cy="1445855"/>
                              <a:chOff x="961850" y="2716069"/>
                              <a:chExt cx="3948112" cy="1445855"/>
                            </a:xfrm>
                          </p:grpSpPr>
                          <p:sp>
                            <p:nvSpPr>
                              <p:cNvPr id="1049941"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2"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3"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44"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4"/>
                              <a:stretch>
                                <a:fillRect b="-1471"/>
                              </a:stretch>
                            </a:blipFill>
                          </p:spPr>
                          <p:txBody>
                            <a:bodyPr/>
                            <a:p>
                              <a:r>
                                <a:rPr altLang="en-US" lang="zh-CN">
                                  <a:noFill/>
                                </a:rPr>
                                <a:t> </a:t>
                              </a:r>
                            </a:p>
                          </p:txBody>
                        </p:sp>
                        <p:sp>
                          <p:nvSpPr>
                            <p:cNvPr id="1049945"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5"/>
                              <a:stretch>
                                <a:fillRect/>
                              </a:stretch>
                            </a:blipFill>
                          </p:spPr>
                          <p:txBody>
                            <a:bodyPr/>
                            <a:p>
                              <a:r>
                                <a:rPr altLang="en-US" lang="zh-CN">
                                  <a:noFill/>
                                </a:rPr>
                                <a:t> </a:t>
                              </a:r>
                            </a:p>
                          </p:txBody>
                        </p:sp>
                      </p:grpSp>
                      <p:sp>
                        <p:nvSpPr>
                          <p:cNvPr id="1049946"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24" name="组合 21"/>
                          <p:cNvGrpSpPr/>
                          <p:nvPr/>
                        </p:nvGrpSpPr>
                        <p:grpSpPr>
                          <a:xfrm>
                            <a:off x="7200159" y="1942838"/>
                            <a:ext cx="289999" cy="1603286"/>
                            <a:chOff x="5452359" y="4325551"/>
                            <a:chExt cx="289999" cy="1603286"/>
                          </a:xfrm>
                        </p:grpSpPr>
                        <p:sp>
                          <p:nvSpPr>
                            <p:cNvPr id="1049947" name="Line 1077"/>
                            <p:cNvSpPr>
                              <a:spLocks noChangeShapeType="1"/>
                            </p:cNvSpPr>
                            <p:nvPr/>
                          </p:nvSpPr>
                          <p:spPr bwMode="auto">
                            <a:xfrm>
                              <a:off x="5598661"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8" name="等腰三角形 54"/>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9" name="等腰三角形 55"/>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50" name="矩形 22"/>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1" name="文本框 23"/>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6"/>
                            <a:stretch>
                              <a:fillRect l="-5263" b="-21739"/>
                            </a:stretch>
                          </a:blipFill>
                          <a:ln>
                            <a:noFill/>
                          </a:ln>
                          <a:effectLst/>
                        </p:spPr>
                        <p:txBody>
                          <a:bodyPr/>
                          <a:p>
                            <a:r>
                              <a:rPr altLang="en-US" lang="zh-CN">
                                <a:noFill/>
                              </a:rPr>
                              <a:t> </a:t>
                            </a:r>
                          </a:p>
                        </p:txBody>
                      </p:sp>
                      <p:sp>
                        <p:nvSpPr>
                          <p:cNvPr id="1049952" name="文本框 24"/>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7"/>
                            <a:stretch>
                              <a:fillRect l="-3947" b="-21739"/>
                            </a:stretch>
                          </a:blipFill>
                          <a:ln>
                            <a:noFill/>
                          </a:ln>
                          <a:effectLst/>
                        </p:spPr>
                        <p:txBody>
                          <a:bodyPr/>
                          <a:p>
                            <a:r>
                              <a:rPr altLang="en-US" lang="zh-CN">
                                <a:noFill/>
                              </a:rPr>
                              <a:t> </a:t>
                            </a:r>
                          </a:p>
                        </p:txBody>
                      </p:sp>
                      <p:sp>
                        <p:nvSpPr>
                          <p:cNvPr id="1049953"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954"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955"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956"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957" name="矩形 34"/>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8" name="椭圆 37"/>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9" name="椭圆 38"/>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0" name="椭圆 39"/>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1" name="椭圆 40"/>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1" name="直接箭头连接符 44"/>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962" name="文本框 45"/>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963" name="文本框 46"/>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49964" name="文本框 47"/>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14"/>
                            <a:stretch>
                              <a:fillRect l="-13158" t="-12500" r="-5263" b="-20833"/>
                            </a:stretch>
                          </a:blipFill>
                          <a:ln>
                            <a:noFill/>
                          </a:ln>
                          <a:effectLst/>
                        </p:spPr>
                        <p:txBody>
                          <a:bodyPr/>
                          <a:p>
                            <a:r>
                              <a:rPr altLang="en-US" lang="zh-CN">
                                <a:noFill/>
                              </a:rPr>
                              <a:t> </a:t>
                            </a:r>
                          </a:p>
                        </p:txBody>
                      </p:sp>
                      <p:sp>
                        <p:nvSpPr>
                          <p:cNvPr id="1049965" name="文本框 48"/>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966" name="文本框 49"/>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967" name="文本框 50"/>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968" name="椭圆 51"/>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9" name="文本框 52"/>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970"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5"/>
                          <a:stretch>
                            <a:fillRect l="-15584" t="-9302" r="-44156" b="-23256"/>
                          </a:stretch>
                        </a:blipFill>
                        <a:ln>
                          <a:noFill/>
                        </a:ln>
                        <a:effectLst/>
                      </p:spPr>
                      <p:txBody>
                        <a:bodyPr/>
                        <a:p>
                          <a:r>
                            <a:rPr altLang="en-US" lang="zh-CN">
                              <a:noFill/>
                            </a:rPr>
                            <a:t> </a:t>
                          </a:r>
                        </a:p>
                      </p:txBody>
                    </p:sp>
                  </p:grpSp>
                  <p:sp>
                    <p:nvSpPr>
                      <p:cNvPr id="1049971" name="矩形 67"/>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2" name="文本框 68"/>
                      <p:cNvSpPr txBox="1">
                        <a:spLocks noChangeAspect="1" noMove="1" noResize="1" noRot="1" noAdjustHandles="1" noEditPoints="1" noChangeArrowheads="1" noChangeShapeType="1" noTextEdit="1"/>
                      </p:cNvSpPr>
                      <p:nvPr/>
                    </p:nvSpPr>
                    <p:spPr bwMode="auto">
                      <a:xfrm>
                        <a:off x="4811106" y="2047703"/>
                        <a:ext cx="465435" cy="280205"/>
                      </a:xfrm>
                      <a:prstGeom prst="rect"/>
                      <a:blipFill>
                        <a:blip xmlns:r="http://schemas.openxmlformats.org/officeDocument/2006/relationships" r:embed="rId16"/>
                        <a:stretch>
                          <a:fillRect b="-17391"/>
                        </a:stretch>
                      </a:blipFill>
                      <a:ln>
                        <a:noFill/>
                      </a:ln>
                      <a:effectLst/>
                    </p:spPr>
                    <p:txBody>
                      <a:bodyPr/>
                      <a:p>
                        <a:r>
                          <a:rPr altLang="en-US" lang="zh-CN">
                            <a:noFill/>
                          </a:rPr>
                          <a:t> </a:t>
                        </a:r>
                      </a:p>
                    </p:txBody>
                  </p:sp>
                  <p:sp>
                    <p:nvSpPr>
                      <p:cNvPr id="1049973"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4" name="矩形 70"/>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5" name="椭圆 5"/>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6" name="文本框 74"/>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7"/>
                        <a:stretch>
                          <a:fillRect/>
                        </a:stretch>
                      </a:blipFill>
                    </p:spPr>
                    <p:txBody>
                      <a:bodyPr/>
                      <a:p>
                        <a:r>
                          <a:rPr altLang="en-US" lang="zh-CN">
                            <a:noFill/>
                          </a:rPr>
                          <a:t> </a:t>
                        </a:r>
                      </a:p>
                    </p:txBody>
                  </p:sp>
                </p:grpSp>
                <p:sp>
                  <p:nvSpPr>
                    <p:cNvPr id="1049977" name="文本框 75"/>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49978"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9" name="矩形 77"/>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0"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9"/>
                      <a:stretch>
                        <a:fillRect b="-19565"/>
                      </a:stretch>
                    </a:blipFill>
                    <a:ln>
                      <a:noFill/>
                    </a:ln>
                    <a:effectLst/>
                  </p:spPr>
                  <p:txBody>
                    <a:bodyPr/>
                    <a:p>
                      <a:r>
                        <a:rPr altLang="en-US" lang="zh-CN">
                          <a:noFill/>
                        </a:rPr>
                        <a:t> </a:t>
                      </a:r>
                    </a:p>
                  </p:txBody>
                </p:sp>
              </p:grpSp>
            </p:grpSp>
            <p:sp>
              <p:nvSpPr>
                <p:cNvPr id="1049981" name="椭圆 80"/>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2" name="Line 1073"/>
                <p:cNvSpPr>
                  <a:spLocks noChangeShapeType="1"/>
                </p:cNvSpPr>
                <p:nvPr/>
              </p:nvSpPr>
              <p:spPr bwMode="auto">
                <a:xfrm flipH="1">
                  <a:off x="4100195"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83" name="文本框 84"/>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49984" name="Line 1077"/>
            <p:cNvSpPr>
              <a:spLocks noChangeShapeType="1"/>
            </p:cNvSpPr>
            <p:nvPr/>
          </p:nvSpPr>
          <p:spPr bwMode="auto">
            <a:xfrm>
              <a:off x="6071118" y="1395565"/>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5" name="矩形 87"/>
            <p:cNvSpPr/>
            <p:nvPr/>
          </p:nvSpPr>
          <p:spPr>
            <a:xfrm rot="16200000">
              <a:off x="5892383" y="2027691"/>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6" name="文本框 88"/>
            <p:cNvSpPr txBox="1">
              <a:spLocks noChangeAspect="1" noMove="1" noResize="1" noRot="1" noAdjustHandles="1" noEditPoints="1" noChangeArrowheads="1" noChangeShapeType="1" noTextEdit="1"/>
            </p:cNvSpPr>
            <p:nvPr/>
          </p:nvSpPr>
          <p:spPr bwMode="auto">
            <a:xfrm>
              <a:off x="5643906" y="2146930"/>
              <a:ext cx="465435" cy="280205"/>
            </a:xfrm>
            <a:prstGeom prst="rect"/>
            <a:blipFill>
              <a:blip xmlns:r="http://schemas.openxmlformats.org/officeDocument/2006/relationships" r:embed="rId21"/>
              <a:stretch>
                <a:fillRect b="-13043"/>
              </a:stretch>
            </a:blipFill>
            <a:ln>
              <a:noFill/>
            </a:ln>
            <a:effectLst/>
          </p:spPr>
          <p:txBody>
            <a:bodyPr/>
            <a:p>
              <a:r>
                <a:rPr altLang="en-US" lang="zh-CN">
                  <a:noFill/>
                </a:rPr>
                <a:t> </a:t>
              </a:r>
            </a:p>
          </p:txBody>
        </p:sp>
      </p:grpSp>
      <p:sp>
        <p:nvSpPr>
          <p:cNvPr id="1049987" name="矩形 90"/>
          <p:cNvSpPr>
            <a:spLocks noChangeAspect="1" noMove="1" noResize="1" noRot="1" noAdjustHandles="1" noEditPoints="1" noChangeArrowheads="1" noChangeShapeType="1" noTextEdit="1"/>
          </p:cNvSpPr>
          <p:nvPr/>
        </p:nvSpPr>
        <p:spPr>
          <a:xfrm>
            <a:off x="2615393" y="3611102"/>
            <a:ext cx="2101088" cy="792974"/>
          </a:xfrm>
          <a:prstGeom prst="rect"/>
          <a:blipFill>
            <a:blip xmlns:r="http://schemas.openxmlformats.org/officeDocument/2006/relationships" r:embed="rId22"/>
            <a:stretch>
              <a:fillRect/>
            </a:stretch>
          </a:blipFill>
        </p:spPr>
        <p:txBody>
          <a:bodyPr/>
          <a:p>
            <a:r>
              <a:rPr altLang="en-US" lang="zh-CN">
                <a:noFill/>
              </a:rPr>
              <a:t> </a:t>
            </a:r>
          </a:p>
        </p:txBody>
      </p:sp>
      <p:sp>
        <p:nvSpPr>
          <p:cNvPr id="1049988" name="矩形 91"/>
          <p:cNvSpPr>
            <a:spLocks noChangeAspect="1" noMove="1" noResize="1" noRot="1" noAdjustHandles="1" noEditPoints="1" noChangeArrowheads="1" noChangeShapeType="1" noTextEdit="1"/>
          </p:cNvSpPr>
          <p:nvPr/>
        </p:nvSpPr>
        <p:spPr>
          <a:xfrm>
            <a:off x="4697709" y="3654786"/>
            <a:ext cx="3118482" cy="720454"/>
          </a:xfrm>
          <a:prstGeom prst="rect"/>
          <a:blipFill>
            <a:blip xmlns:r="http://schemas.openxmlformats.org/officeDocument/2006/relationships" r:embed="rId23"/>
            <a:stretch>
              <a:fillRect/>
            </a:stretch>
          </a:blipFill>
        </p:spPr>
        <p:txBody>
          <a:bodyPr/>
          <a:p>
            <a:r>
              <a:rPr altLang="en-US" lang="zh-CN">
                <a:noFill/>
              </a:rPr>
              <a:t> </a:t>
            </a:r>
          </a:p>
        </p:txBody>
      </p:sp>
      <p:sp>
        <p:nvSpPr>
          <p:cNvPr id="1049989" name="矩形 13"/>
          <p:cNvSpPr>
            <a:spLocks noChangeAspect="1" noMove="1" noResize="1" noRot="1" noAdjustHandles="1" noEditPoints="1" noChangeArrowheads="1" noChangeShapeType="1" noTextEdit="1"/>
          </p:cNvSpPr>
          <p:nvPr/>
        </p:nvSpPr>
        <p:spPr>
          <a:xfrm>
            <a:off x="2424470" y="4624476"/>
            <a:ext cx="1793953" cy="400110"/>
          </a:xfrm>
          <a:prstGeom prst="rect"/>
          <a:blipFill>
            <a:blip xmlns:r="http://schemas.openxmlformats.org/officeDocument/2006/relationships" r:embed="rId24"/>
            <a:stretch>
              <a:fillRect b="-15385"/>
            </a:stretch>
          </a:blipFill>
        </p:spPr>
        <p:txBody>
          <a:bodyPr/>
          <a:p>
            <a:r>
              <a:rPr altLang="en-US" lang="zh-CN">
                <a:noFill/>
              </a:rPr>
              <a:t> </a:t>
            </a:r>
          </a:p>
        </p:txBody>
      </p:sp>
      <p:sp>
        <p:nvSpPr>
          <p:cNvPr id="1049990" name="矩形 79"/>
          <p:cNvSpPr>
            <a:spLocks noChangeAspect="1" noMove="1" noResize="1" noRot="1" noAdjustHandles="1" noEditPoints="1" noChangeArrowheads="1" noChangeShapeType="1" noTextEdit="1"/>
          </p:cNvSpPr>
          <p:nvPr/>
        </p:nvSpPr>
        <p:spPr>
          <a:xfrm>
            <a:off x="4524671" y="4642940"/>
            <a:ext cx="1763239" cy="400110"/>
          </a:xfrm>
          <a:prstGeom prst="rect"/>
          <a:blipFill>
            <a:blip xmlns:r="http://schemas.openxmlformats.org/officeDocument/2006/relationships" r:embed="rId25"/>
            <a:stretch>
              <a:fillRect b="-15385"/>
            </a:stretch>
          </a:blipFill>
        </p:spPr>
        <p:txBody>
          <a:bodyPr/>
          <a:p>
            <a:r>
              <a:rPr altLang="en-US" lang="zh-CN">
                <a:noFill/>
              </a:rPr>
              <a:t> </a:t>
            </a:r>
          </a:p>
        </p:txBody>
      </p:sp>
      <p:grpSp>
        <p:nvGrpSpPr>
          <p:cNvPr id="325" name="组合 82"/>
          <p:cNvGrpSpPr/>
          <p:nvPr/>
        </p:nvGrpSpPr>
        <p:grpSpPr>
          <a:xfrm>
            <a:off x="2278907" y="2522126"/>
            <a:ext cx="473078" cy="946793"/>
            <a:chOff x="2265298" y="4476601"/>
            <a:chExt cx="473078" cy="946793"/>
          </a:xfrm>
        </p:grpSpPr>
        <p:sp>
          <p:nvSpPr>
            <p:cNvPr id="1049991" name="矩形 85"/>
            <p:cNvSpPr>
              <a:spLocks noChangeAspect="1" noMove="1" noResize="1" noRot="1" noAdjustHandles="1" noEditPoints="1" noChangeArrowheads="1" noChangeShapeType="1" noTextEdit="1"/>
            </p:cNvSpPr>
            <p:nvPr/>
          </p:nvSpPr>
          <p:spPr>
            <a:xfrm>
              <a:off x="2265298" y="5023284"/>
              <a:ext cx="473078" cy="400110"/>
            </a:xfrm>
            <a:prstGeom prst="rect"/>
            <a:blipFill>
              <a:blip xmlns:r="http://schemas.openxmlformats.org/officeDocument/2006/relationships" r:embed="rId26"/>
              <a:stretch>
                <a:fillRect b="-1515"/>
              </a:stretch>
            </a:blipFill>
          </p:spPr>
          <p:txBody>
            <a:bodyPr/>
            <a:p>
              <a:r>
                <a:rPr altLang="en-US" lang="zh-CN">
                  <a:noFill/>
                </a:rPr>
                <a:t> </a:t>
              </a:r>
            </a:p>
          </p:txBody>
        </p:sp>
        <p:cxnSp>
          <p:nvCxnSpPr>
            <p:cNvPr id="3145922" name="直接连接符 89"/>
            <p:cNvCxnSpPr>
              <a:cxnSpLocks/>
            </p:cNvCxnSpPr>
            <p:nvPr/>
          </p:nvCxnSpPr>
          <p:spPr>
            <a:xfrm flipV="1">
              <a:off x="2283434" y="4476601"/>
              <a:ext cx="0" cy="871221"/>
            </a:xfrm>
            <a:prstGeom prst="line"/>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145923" name="直接连接符 92"/>
            <p:cNvCxnSpPr>
              <a:cxnSpLocks/>
            </p:cNvCxnSpPr>
            <p:nvPr/>
          </p:nvCxnSpPr>
          <p:spPr>
            <a:xfrm>
              <a:off x="2287305" y="4495590"/>
              <a:ext cx="412265" cy="0"/>
            </a:xfrm>
            <a:prstGeom prst="line"/>
            <a:ln w="28575">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87"/>
                                        </p:tgtEl>
                                        <p:attrNameLst>
                                          <p:attrName>style.visibility</p:attrName>
                                        </p:attrNameLst>
                                      </p:cBhvr>
                                      <p:to>
                                        <p:strVal val="visible"/>
                                      </p:to>
                                    </p:set>
                                    <p:animEffect transition="in" filter="wipe(down)">
                                      <p:cBhvr>
                                        <p:cTn dur="500" id="7"/>
                                        <p:tgtEl>
                                          <p:spTgt spid="10499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88"/>
                                        </p:tgtEl>
                                        <p:attrNameLst>
                                          <p:attrName>style.visibility</p:attrName>
                                        </p:attrNameLst>
                                      </p:cBhvr>
                                      <p:to>
                                        <p:strVal val="visible"/>
                                      </p:to>
                                    </p:set>
                                    <p:animEffect transition="in" filter="wipe(down)">
                                      <p:cBhvr>
                                        <p:cTn dur="500" id="12"/>
                                        <p:tgtEl>
                                          <p:spTgt spid="104998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989"/>
                                        </p:tgtEl>
                                        <p:attrNameLst>
                                          <p:attrName>style.visibility</p:attrName>
                                        </p:attrNameLst>
                                      </p:cBhvr>
                                      <p:to>
                                        <p:strVal val="visible"/>
                                      </p:to>
                                    </p:set>
                                    <p:animEffect transition="in" filter="wipe(down)">
                                      <p:cBhvr>
                                        <p:cTn dur="500" id="15"/>
                                        <p:tgtEl>
                                          <p:spTgt spid="104998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990"/>
                                        </p:tgtEl>
                                        <p:attrNameLst>
                                          <p:attrName>style.visibility</p:attrName>
                                        </p:attrNameLst>
                                      </p:cBhvr>
                                      <p:to>
                                        <p:strVal val="visible"/>
                                      </p:to>
                                    </p:set>
                                    <p:animEffect transition="in" filter="wipe(down)">
                                      <p:cBhvr>
                                        <p:cTn dur="500" id="18"/>
                                        <p:tgtEl>
                                          <p:spTgt spid="104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7" grpId="0"/>
      <p:bldP spid="1049988" grpId="0"/>
      <p:bldP spid="1049989" grpId="0"/>
      <p:bldP spid="10499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9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96" name="文本框 79"/>
          <p:cNvSpPr txBox="1">
            <a:spLocks noChangeAspect="1" noMove="1" noResize="1" noRot="1" noAdjustHandles="1" noEditPoints="1" noChangeArrowheads="1" noChangeShapeType="1" noTextEdit="1"/>
          </p:cNvSpPr>
          <p:nvPr/>
        </p:nvSpPr>
        <p:spPr bwMode="auto">
          <a:xfrm>
            <a:off x="303689" y="398553"/>
            <a:ext cx="8174470" cy="461665"/>
          </a:xfrm>
          <a:prstGeom prst="rect"/>
          <a:blipFill>
            <a:blip xmlns:r="http://schemas.openxmlformats.org/officeDocument/2006/relationships" r:embed="rId1"/>
            <a:stretch>
              <a:fillRect l="-1193" t="-9211" b="-30263"/>
            </a:stretch>
          </a:blipFill>
          <a:ln>
            <a:noFill/>
          </a:ln>
          <a:effectLst/>
        </p:spPr>
        <p:txBody>
          <a:bodyPr/>
          <a:p>
            <a:r>
              <a:rPr altLang="en-US" lang="zh-CN">
                <a:noFill/>
              </a:rPr>
              <a:t> </a:t>
            </a:r>
          </a:p>
        </p:txBody>
      </p:sp>
      <p:grpSp>
        <p:nvGrpSpPr>
          <p:cNvPr id="329" name="组合 1"/>
          <p:cNvGrpSpPr/>
          <p:nvPr/>
        </p:nvGrpSpPr>
        <p:grpSpPr>
          <a:xfrm>
            <a:off x="303689" y="1057916"/>
            <a:ext cx="5676311" cy="2157690"/>
            <a:chOff x="1509542" y="1171280"/>
            <a:chExt cx="5676311" cy="2157690"/>
          </a:xfrm>
        </p:grpSpPr>
        <p:grpSp>
          <p:nvGrpSpPr>
            <p:cNvPr id="330" name="组合 81"/>
            <p:cNvGrpSpPr/>
            <p:nvPr/>
          </p:nvGrpSpPr>
          <p:grpSpPr>
            <a:xfrm>
              <a:off x="1509542" y="1171280"/>
              <a:ext cx="5676311" cy="2157690"/>
              <a:chOff x="1509542" y="1019066"/>
              <a:chExt cx="5676311" cy="2157690"/>
            </a:xfrm>
          </p:grpSpPr>
          <p:grpSp>
            <p:nvGrpSpPr>
              <p:cNvPr id="331" name="组合 82"/>
              <p:cNvGrpSpPr/>
              <p:nvPr/>
            </p:nvGrpSpPr>
            <p:grpSpPr>
              <a:xfrm>
                <a:off x="1509542" y="1019066"/>
                <a:ext cx="5676311" cy="2157690"/>
                <a:chOff x="1509542" y="1019066"/>
                <a:chExt cx="5676311" cy="2157690"/>
              </a:xfrm>
            </p:grpSpPr>
            <p:grpSp>
              <p:nvGrpSpPr>
                <p:cNvPr id="332" name="组合 86"/>
                <p:cNvGrpSpPr/>
                <p:nvPr/>
              </p:nvGrpSpPr>
              <p:grpSpPr>
                <a:xfrm>
                  <a:off x="1509542" y="1019066"/>
                  <a:ext cx="5676311" cy="2157690"/>
                  <a:chOff x="165696" y="956148"/>
                  <a:chExt cx="5676311" cy="2157690"/>
                </a:xfrm>
              </p:grpSpPr>
              <p:grpSp>
                <p:nvGrpSpPr>
                  <p:cNvPr id="333" name="组合 88"/>
                  <p:cNvGrpSpPr/>
                  <p:nvPr/>
                </p:nvGrpSpPr>
                <p:grpSpPr>
                  <a:xfrm>
                    <a:off x="165696" y="956148"/>
                    <a:ext cx="5676311" cy="2157690"/>
                    <a:chOff x="165696" y="956148"/>
                    <a:chExt cx="5676311" cy="2157690"/>
                  </a:xfrm>
                </p:grpSpPr>
                <p:sp>
                  <p:nvSpPr>
                    <p:cNvPr id="1049997" name="矩形 91"/>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334" name="组合 92"/>
                    <p:cNvGrpSpPr/>
                    <p:nvPr/>
                  </p:nvGrpSpPr>
                  <p:grpSpPr>
                    <a:xfrm>
                      <a:off x="239811" y="956148"/>
                      <a:ext cx="5602196" cy="2157690"/>
                      <a:chOff x="239811" y="956148"/>
                      <a:chExt cx="5602196" cy="2157690"/>
                    </a:xfrm>
                  </p:grpSpPr>
                  <p:grpSp>
                    <p:nvGrpSpPr>
                      <p:cNvPr id="335" name="组合 93"/>
                      <p:cNvGrpSpPr/>
                      <p:nvPr/>
                    </p:nvGrpSpPr>
                    <p:grpSpPr>
                      <a:xfrm>
                        <a:off x="265360" y="956148"/>
                        <a:ext cx="5576647" cy="2157690"/>
                        <a:chOff x="265360" y="956148"/>
                        <a:chExt cx="5576647" cy="2157690"/>
                      </a:xfrm>
                    </p:grpSpPr>
                    <p:sp>
                      <p:nvSpPr>
                        <p:cNvPr id="1049998"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9"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0"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36" name="组合 101"/>
                        <p:cNvGrpSpPr/>
                        <p:nvPr/>
                      </p:nvGrpSpPr>
                      <p:grpSpPr>
                        <a:xfrm>
                          <a:off x="953235" y="956148"/>
                          <a:ext cx="4888772" cy="2157690"/>
                          <a:chOff x="407491" y="4130284"/>
                          <a:chExt cx="4888772" cy="2157690"/>
                        </a:xfrm>
                      </p:grpSpPr>
                      <p:grpSp>
                        <p:nvGrpSpPr>
                          <p:cNvPr id="337" name="组合 108"/>
                          <p:cNvGrpSpPr/>
                          <p:nvPr/>
                        </p:nvGrpSpPr>
                        <p:grpSpPr>
                          <a:xfrm>
                            <a:off x="407491" y="4130284"/>
                            <a:ext cx="4888772" cy="2157690"/>
                            <a:chOff x="4052468" y="1573100"/>
                            <a:chExt cx="4888772" cy="2157690"/>
                          </a:xfrm>
                        </p:grpSpPr>
                        <p:grpSp>
                          <p:nvGrpSpPr>
                            <p:cNvPr id="338" name="组合 110"/>
                            <p:cNvGrpSpPr/>
                            <p:nvPr/>
                          </p:nvGrpSpPr>
                          <p:grpSpPr>
                            <a:xfrm>
                              <a:off x="4119089" y="1955337"/>
                              <a:ext cx="4781860" cy="1445855"/>
                              <a:chOff x="598592" y="1578100"/>
                              <a:chExt cx="4781860" cy="1445855"/>
                            </a:xfrm>
                          </p:grpSpPr>
                          <p:grpSp>
                            <p:nvGrpSpPr>
                              <p:cNvPr id="339" name="组合 137"/>
                              <p:cNvGrpSpPr/>
                              <p:nvPr/>
                            </p:nvGrpSpPr>
                            <p:grpSpPr>
                              <a:xfrm>
                                <a:off x="872972" y="1578100"/>
                                <a:ext cx="3948112" cy="1445855"/>
                                <a:chOff x="961850" y="2716069"/>
                                <a:chExt cx="3948112" cy="1445855"/>
                              </a:xfrm>
                            </p:grpSpPr>
                            <p:sp>
                              <p:nvSpPr>
                                <p:cNvPr id="1050001"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2"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3"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04" name="矩形 138"/>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005" name="矩形 139"/>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006"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40" name="组合 112"/>
                            <p:cNvGrpSpPr/>
                            <p:nvPr/>
                          </p:nvGrpSpPr>
                          <p:grpSpPr>
                            <a:xfrm>
                              <a:off x="6956894" y="1942838"/>
                              <a:ext cx="289999" cy="1603286"/>
                              <a:chOff x="5209094" y="4325551"/>
                              <a:chExt cx="289999" cy="1603286"/>
                            </a:xfrm>
                          </p:grpSpPr>
                          <p:sp>
                            <p:nvSpPr>
                              <p:cNvPr id="1050007" name="Line 1077"/>
                              <p:cNvSpPr>
                                <a:spLocks noChangeShapeType="1"/>
                              </p:cNvSpPr>
                              <p:nvPr/>
                            </p:nvSpPr>
                            <p:spPr bwMode="auto">
                              <a:xfrm>
                                <a:off x="5355396"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8" name="等腰三角形 135"/>
                              <p:cNvSpPr/>
                              <p:nvPr/>
                            </p:nvSpPr>
                            <p:spPr>
                              <a:xfrm>
                                <a:off x="5209095"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9" name="等腰三角形 136"/>
                              <p:cNvSpPr/>
                              <p:nvPr/>
                            </p:nvSpPr>
                            <p:spPr>
                              <a:xfrm flipV="1">
                                <a:off x="5209094"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10" name="矩形 113"/>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1" name="文本框 114"/>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50012" name="文本框 115"/>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6"/>
                              <a:stretch>
                                <a:fillRect l="-3947" b="-23913"/>
                              </a:stretch>
                            </a:blipFill>
                            <a:ln>
                              <a:noFill/>
                            </a:ln>
                            <a:effectLst/>
                          </p:spPr>
                          <p:txBody>
                            <a:bodyPr/>
                            <a:p>
                              <a:r>
                                <a:rPr altLang="en-US" lang="zh-CN">
                                  <a:noFill/>
                                </a:rPr>
                                <a:t> </a:t>
                              </a:r>
                            </a:p>
                          </p:txBody>
                        </p:sp>
                        <p:sp>
                          <p:nvSpPr>
                            <p:cNvPr id="1050013"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014"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015" name="文本框 118"/>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016" name="文本框 119"/>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017" name="矩形 120"/>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8" name="椭圆 121"/>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9" name="椭圆 122"/>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0"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1"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4" name="直接箭头连接符 125"/>
                            <p:cNvCxnSpPr>
                              <a:cxnSpLocks/>
                            </p:cNvCxnSpPr>
                            <p:nvPr/>
                          </p:nvCxnSpPr>
                          <p:spPr>
                            <a:xfrm rot="16200000" flipH="1">
                              <a:off x="6821879"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022" name="文本框 126"/>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023" name="文本框 127"/>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024" name="文本框 128"/>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13"/>
                              <a:stretch>
                                <a:fillRect l="-12987" t="-12500" r="-3896" b="-20833"/>
                              </a:stretch>
                            </a:blipFill>
                            <a:ln>
                              <a:noFill/>
                            </a:ln>
                            <a:effectLst/>
                          </p:spPr>
                          <p:txBody>
                            <a:bodyPr/>
                            <a:p>
                              <a:r>
                                <a:rPr altLang="en-US" lang="zh-CN">
                                  <a:noFill/>
                                </a:rPr>
                                <a:t> </a:t>
                              </a:r>
                            </a:p>
                          </p:txBody>
                        </p:sp>
                        <p:sp>
                          <p:nvSpPr>
                            <p:cNvPr id="1050025" name="文本框 129"/>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026"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027" name="文本框 131"/>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028" name="椭圆 132"/>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9"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030" name="文本框 109"/>
                          <p:cNvSpPr txBox="1">
                            <a:spLocks noChangeAspect="1" noMove="1" noResize="1" noRot="1" noAdjustHandles="1" noEditPoints="1" noChangeArrowheads="1" noChangeShapeType="1" noTextEdit="1"/>
                          </p:cNvSpPr>
                          <p:nvPr/>
                        </p:nvSpPr>
                        <p:spPr bwMode="auto">
                          <a:xfrm>
                            <a:off x="2675099" y="4631568"/>
                            <a:ext cx="465435" cy="262508"/>
                          </a:xfrm>
                          <a:prstGeom prst="rect"/>
                          <a:blipFill>
                            <a:blip xmlns:r="http://schemas.openxmlformats.org/officeDocument/2006/relationships" r:embed="rId14"/>
                            <a:stretch>
                              <a:fillRect l="-15789" t="-11628" r="-44737" b="-23256"/>
                            </a:stretch>
                          </a:blipFill>
                          <a:ln>
                            <a:noFill/>
                          </a:ln>
                          <a:effectLst/>
                        </p:spPr>
                        <p:txBody>
                          <a:bodyPr/>
                          <a:p>
                            <a:r>
                              <a:rPr altLang="en-US" lang="zh-CN">
                                <a:noFill/>
                              </a:rPr>
                              <a:t> </a:t>
                            </a:r>
                          </a:p>
                        </p:txBody>
                      </p:sp>
                    </p:grpSp>
                    <p:sp>
                      <p:nvSpPr>
                        <p:cNvPr id="1050031" name="矩形 102"/>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2" name="文本框 103"/>
                        <p:cNvSpPr txBox="1">
                          <a:spLocks noChangeAspect="1" noMove="1" noResize="1" noRot="1" noAdjustHandles="1" noEditPoints="1" noChangeArrowheads="1" noChangeShapeType="1" noTextEdit="1"/>
                        </p:cNvSpPr>
                        <p:nvPr/>
                      </p:nvSpPr>
                      <p:spPr bwMode="auto">
                        <a:xfrm>
                          <a:off x="4811106" y="2047703"/>
                          <a:ext cx="465435" cy="280205"/>
                        </a:xfrm>
                        <a:prstGeom prst="rect"/>
                        <a:blipFill>
                          <a:blip xmlns:r="http://schemas.openxmlformats.org/officeDocument/2006/relationships" r:embed="rId15"/>
                          <a:stretch>
                            <a:fillRect b="-17391"/>
                          </a:stretch>
                        </a:blipFill>
                        <a:ln>
                          <a:noFill/>
                        </a:ln>
                        <a:effectLst/>
                      </p:spPr>
                      <p:txBody>
                        <a:bodyPr/>
                        <a:p>
                          <a:r>
                            <a:rPr altLang="en-US" lang="zh-CN">
                              <a:noFill/>
                            </a:rPr>
                            <a:t> </a:t>
                          </a:r>
                        </a:p>
                      </p:txBody>
                    </p:sp>
                    <p:sp>
                      <p:nvSpPr>
                        <p:cNvPr id="1050033"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4" name="矩形 105"/>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5" name="椭圆 106"/>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6" name="文本框 107"/>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037" name="文本框 94"/>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038"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9" name="矩形 96"/>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0" name="文本框 97"/>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8"/>
                        <a:stretch>
                          <a:fillRect b="-17391"/>
                        </a:stretch>
                      </a:blipFill>
                      <a:ln>
                        <a:noFill/>
                      </a:ln>
                      <a:effectLst/>
                    </p:spPr>
                    <p:txBody>
                      <a:bodyPr/>
                      <a:p>
                        <a:r>
                          <a:rPr altLang="en-US" lang="zh-CN">
                            <a:noFill/>
                          </a:rPr>
                          <a:t> </a:t>
                        </a:r>
                      </a:p>
                    </p:txBody>
                  </p:sp>
                </p:grpSp>
              </p:grpSp>
              <p:sp>
                <p:nvSpPr>
                  <p:cNvPr id="1050041" name="椭圆 89"/>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2"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43" name="文本框 87"/>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19"/>
                  <a:stretch>
                    <a:fillRect b="-13043"/>
                  </a:stretch>
                </a:blipFill>
                <a:ln>
                  <a:noFill/>
                </a:ln>
                <a:effectLst/>
              </p:spPr>
              <p:txBody>
                <a:bodyPr/>
                <a:p>
                  <a:r>
                    <a:rPr altLang="en-US" lang="zh-CN">
                      <a:noFill/>
                    </a:rPr>
                    <a:t> </a:t>
                  </a:r>
                </a:p>
              </p:txBody>
            </p:sp>
          </p:grpSp>
          <p:sp>
            <p:nvSpPr>
              <p:cNvPr id="1050044" name="Line 1077"/>
              <p:cNvSpPr>
                <a:spLocks noChangeShapeType="1"/>
              </p:cNvSpPr>
              <p:nvPr/>
            </p:nvSpPr>
            <p:spPr bwMode="auto">
              <a:xfrm>
                <a:off x="5790403" y="140111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5" name="矩形 84"/>
              <p:cNvSpPr/>
              <p:nvPr/>
            </p:nvSpPr>
            <p:spPr>
              <a:xfrm rot="16200000">
                <a:off x="5611668" y="203323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6" name="文本框 85"/>
              <p:cNvSpPr txBox="1">
                <a:spLocks noChangeAspect="1" noMove="1" noResize="1" noRot="1" noAdjustHandles="1" noEditPoints="1" noChangeArrowheads="1" noChangeShapeType="1" noTextEdit="1"/>
              </p:cNvSpPr>
              <p:nvPr/>
            </p:nvSpPr>
            <p:spPr bwMode="auto">
              <a:xfrm>
                <a:off x="5400641" y="2146930"/>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50047"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8"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049"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050" name="文本框 146"/>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1"/>
              <a:stretch>
                <a:fillRect b="-6522"/>
              </a:stretch>
            </a:blipFill>
            <a:ln>
              <a:noFill/>
            </a:ln>
            <a:effectLst/>
          </p:spPr>
          <p:txBody>
            <a:bodyPr/>
            <a:p>
              <a:r>
                <a:rPr altLang="en-US" lang="zh-CN">
                  <a:noFill/>
                </a:rPr>
                <a:t> </a:t>
              </a:r>
            </a:p>
          </p:txBody>
        </p:sp>
      </p:grpSp>
      <p:sp>
        <p:nvSpPr>
          <p:cNvPr id="1050051" name="圆角矩形 214"/>
          <p:cNvSpPr/>
          <p:nvPr/>
        </p:nvSpPr>
        <p:spPr>
          <a:xfrm>
            <a:off x="388148" y="1066368"/>
            <a:ext cx="4412092"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341" name="组合 6"/>
          <p:cNvGrpSpPr/>
          <p:nvPr/>
        </p:nvGrpSpPr>
        <p:grpSpPr>
          <a:xfrm>
            <a:off x="6136390" y="1713468"/>
            <a:ext cx="2518345" cy="1940575"/>
            <a:chOff x="4883205" y="3477887"/>
            <a:chExt cx="2518345" cy="1940575"/>
          </a:xfrm>
        </p:grpSpPr>
        <p:grpSp>
          <p:nvGrpSpPr>
            <p:cNvPr id="342" name="组合 147"/>
            <p:cNvGrpSpPr/>
            <p:nvPr/>
          </p:nvGrpSpPr>
          <p:grpSpPr>
            <a:xfrm>
              <a:off x="4883205" y="3477887"/>
              <a:ext cx="2518345" cy="1940575"/>
              <a:chOff x="4667508" y="1203729"/>
              <a:chExt cx="2518345" cy="1940575"/>
            </a:xfrm>
          </p:grpSpPr>
          <p:grpSp>
            <p:nvGrpSpPr>
              <p:cNvPr id="343" name="组合 148"/>
              <p:cNvGrpSpPr/>
              <p:nvPr/>
            </p:nvGrpSpPr>
            <p:grpSpPr>
              <a:xfrm>
                <a:off x="4667508" y="1203729"/>
                <a:ext cx="2518345" cy="1940575"/>
                <a:chOff x="4667508" y="1051515"/>
                <a:chExt cx="2518345" cy="1940575"/>
              </a:xfrm>
            </p:grpSpPr>
            <p:grpSp>
              <p:nvGrpSpPr>
                <p:cNvPr id="344" name="组合 157"/>
                <p:cNvGrpSpPr/>
                <p:nvPr/>
              </p:nvGrpSpPr>
              <p:grpSpPr>
                <a:xfrm>
                  <a:off x="4667508" y="1051515"/>
                  <a:ext cx="2518345" cy="1940575"/>
                  <a:chOff x="3323662" y="988597"/>
                  <a:chExt cx="2518345" cy="1940575"/>
                </a:xfrm>
              </p:grpSpPr>
              <p:grpSp>
                <p:nvGrpSpPr>
                  <p:cNvPr id="345" name="组合 159"/>
                  <p:cNvGrpSpPr/>
                  <p:nvPr/>
                </p:nvGrpSpPr>
                <p:grpSpPr>
                  <a:xfrm>
                    <a:off x="3323662" y="988597"/>
                    <a:ext cx="2518345" cy="1940575"/>
                    <a:chOff x="3323662" y="988597"/>
                    <a:chExt cx="2518345" cy="1940575"/>
                  </a:xfrm>
                </p:grpSpPr>
                <p:sp>
                  <p:nvSpPr>
                    <p:cNvPr id="1050052" name="矩形 162"/>
                    <p:cNvSpPr>
                      <a:spLocks noChangeAspect="1" noMove="1" noResize="1" noRot="1" noAdjustHandles="1" noEditPoints="1" noChangeArrowheads="1" noChangeShapeType="1" noTextEdit="1"/>
                    </p:cNvSpPr>
                    <p:nvPr/>
                  </p:nvSpPr>
                  <p:spPr>
                    <a:xfrm>
                      <a:off x="3323662" y="2187805"/>
                      <a:ext cx="638123" cy="409856"/>
                    </a:xfrm>
                    <a:prstGeom prst="rect"/>
                    <a:blipFill>
                      <a:blip xmlns:r="http://schemas.openxmlformats.org/officeDocument/2006/relationships" r:embed="rId22"/>
                      <a:stretch>
                        <a:fillRect/>
                      </a:stretch>
                    </a:blipFill>
                  </p:spPr>
                  <p:txBody>
                    <a:bodyPr/>
                    <a:p>
                      <a:r>
                        <a:rPr altLang="en-US" lang="zh-CN">
                          <a:noFill/>
                        </a:rPr>
                        <a:t> </a:t>
                      </a:r>
                    </a:p>
                  </p:txBody>
                </p:sp>
                <p:grpSp>
                  <p:nvGrpSpPr>
                    <p:cNvPr id="346" name="组合 164"/>
                    <p:cNvGrpSpPr/>
                    <p:nvPr/>
                  </p:nvGrpSpPr>
                  <p:grpSpPr>
                    <a:xfrm>
                      <a:off x="4000488" y="988597"/>
                      <a:ext cx="1841519" cy="1940575"/>
                      <a:chOff x="4000488" y="988597"/>
                      <a:chExt cx="1841519" cy="1940575"/>
                    </a:xfrm>
                  </p:grpSpPr>
                  <p:sp>
                    <p:nvSpPr>
                      <p:cNvPr id="1050053"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47" name="组合 179"/>
                      <p:cNvGrpSpPr/>
                      <p:nvPr/>
                    </p:nvGrpSpPr>
                    <p:grpSpPr>
                      <a:xfrm>
                        <a:off x="4000488" y="988597"/>
                        <a:ext cx="1841519" cy="1940575"/>
                        <a:chOff x="7099721" y="1605549"/>
                        <a:chExt cx="1841519" cy="1940575"/>
                      </a:xfrm>
                    </p:grpSpPr>
                    <p:grpSp>
                      <p:nvGrpSpPr>
                        <p:cNvPr id="348" name="组合 181"/>
                        <p:cNvGrpSpPr/>
                        <p:nvPr/>
                      </p:nvGrpSpPr>
                      <p:grpSpPr>
                        <a:xfrm>
                          <a:off x="7099721" y="1961721"/>
                          <a:ext cx="1801228" cy="1439471"/>
                          <a:chOff x="3579224" y="1584484"/>
                          <a:chExt cx="1801228" cy="1439471"/>
                        </a:xfrm>
                      </p:grpSpPr>
                      <p:grpSp>
                        <p:nvGrpSpPr>
                          <p:cNvPr id="349" name="组合 208"/>
                          <p:cNvGrpSpPr/>
                          <p:nvPr/>
                        </p:nvGrpSpPr>
                        <p:grpSpPr>
                          <a:xfrm>
                            <a:off x="3579224" y="1584484"/>
                            <a:ext cx="1241859" cy="1439471"/>
                            <a:chOff x="3668102" y="2722453"/>
                            <a:chExt cx="1241859" cy="1439471"/>
                          </a:xfrm>
                        </p:grpSpPr>
                        <p:sp>
                          <p:nvSpPr>
                            <p:cNvPr id="1050054" name="Line 1073"/>
                            <p:cNvSpPr>
                              <a:spLocks noChangeShapeType="1"/>
                            </p:cNvSpPr>
                            <p:nvPr/>
                          </p:nvSpPr>
                          <p:spPr bwMode="auto">
                            <a:xfrm flipH="1">
                              <a:off x="3668102" y="4161924"/>
                              <a:ext cx="12418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5"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56" name="矩形 21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23"/>
                            <a:stretch>
                              <a:fillRect/>
                            </a:stretch>
                          </a:blipFill>
                        </p:spPr>
                        <p:txBody>
                          <a:bodyPr/>
                          <a:p>
                            <a:r>
                              <a:rPr altLang="en-US" lang="zh-CN">
                                <a:noFill/>
                              </a:rPr>
                              <a:t> </a:t>
                            </a:r>
                          </a:p>
                        </p:txBody>
                      </p:sp>
                    </p:grpSp>
                    <p:sp>
                      <p:nvSpPr>
                        <p:cNvPr id="1050057" name="Line 1077"/>
                        <p:cNvSpPr>
                          <a:spLocks noChangeShapeType="1"/>
                        </p:cNvSpPr>
                        <p:nvPr/>
                      </p:nvSpPr>
                      <p:spPr bwMode="auto">
                        <a:xfrm>
                          <a:off x="7103196" y="1942838"/>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8" name="文本框 189"/>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0059" name="文本框 190"/>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50060" name="椭圆 194"/>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1" name="椭圆 195"/>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2" name="文本框 204"/>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063" name="矩形 173"/>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4" name="文本框 174"/>
                      <p:cNvSpPr txBox="1">
                        <a:spLocks noChangeAspect="1" noMove="1" noResize="1" noRot="1" noAdjustHandles="1" noEditPoints="1" noChangeArrowheads="1" noChangeShapeType="1" noTextEdit="1"/>
                      </p:cNvSpPr>
                      <p:nvPr/>
                    </p:nvSpPr>
                    <p:spPr bwMode="auto">
                      <a:xfrm>
                        <a:off x="4680560" y="1868072"/>
                        <a:ext cx="465435" cy="280205"/>
                      </a:xfrm>
                      <a:prstGeom prst="rect"/>
                      <a:blipFill>
                        <a:blip xmlns:r="http://schemas.openxmlformats.org/officeDocument/2006/relationships" r:embed="rId26"/>
                        <a:stretch>
                          <a:fillRect b="-17391"/>
                        </a:stretch>
                      </a:blipFill>
                      <a:ln>
                        <a:noFill/>
                      </a:ln>
                      <a:effectLst/>
                    </p:spPr>
                    <p:txBody>
                      <a:bodyPr/>
                      <a:p>
                        <a:r>
                          <a:rPr altLang="en-US" lang="zh-CN">
                            <a:noFill/>
                          </a:rPr>
                          <a:t> </a:t>
                        </a:r>
                      </a:p>
                    </p:txBody>
                  </p:sp>
                </p:grpSp>
              </p:grpSp>
              <p:sp>
                <p:nvSpPr>
                  <p:cNvPr id="1050065"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66" name="矩形 155"/>
                <p:cNvSpPr/>
                <p:nvPr/>
              </p:nvSpPr>
              <p:spPr>
                <a:xfrm rot="16200000">
                  <a:off x="5180384" y="1776903"/>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7" name="文本框 156"/>
                <p:cNvSpPr txBox="1">
                  <a:spLocks noChangeAspect="1" noMove="1" noResize="1" noRot="1" noAdjustHandles="1" noEditPoints="1" noChangeArrowheads="1" noChangeShapeType="1" noTextEdit="1"/>
                </p:cNvSpPr>
                <p:nvPr/>
              </p:nvSpPr>
              <p:spPr bwMode="auto">
                <a:xfrm>
                  <a:off x="4804311" y="1693353"/>
                  <a:ext cx="465435" cy="280205"/>
                </a:xfrm>
                <a:prstGeom prst="rect"/>
                <a:blipFill>
                  <a:blip xmlns:r="http://schemas.openxmlformats.org/officeDocument/2006/relationships" r:embed="rId27"/>
                  <a:stretch>
                    <a:fillRect l="-5263" b="-13043"/>
                  </a:stretch>
                </a:blipFill>
                <a:ln>
                  <a:noFill/>
                </a:ln>
                <a:effectLst/>
              </p:spPr>
              <p:txBody>
                <a:bodyPr/>
                <a:p>
                  <a:r>
                    <a:rPr altLang="en-US" lang="zh-CN">
                      <a:noFill/>
                    </a:rPr>
                    <a:t> </a:t>
                  </a:r>
                </a:p>
              </p:txBody>
            </p:sp>
          </p:grpSp>
          <p:sp>
            <p:nvSpPr>
              <p:cNvPr id="1050068"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9"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070"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071" name="文本框 152"/>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8"/>
                <a:stretch>
                  <a:fillRect b="-6522"/>
                </a:stretch>
              </a:blipFill>
              <a:ln>
                <a:noFill/>
              </a:ln>
              <a:effectLst/>
            </p:spPr>
            <p:txBody>
              <a:bodyPr/>
              <a:p>
                <a:r>
                  <a:rPr altLang="en-US" lang="zh-CN">
                    <a:noFill/>
                  </a:rPr>
                  <a:t> </a:t>
                </a:r>
              </a:p>
            </p:txBody>
          </p:sp>
        </p:grpSp>
        <p:sp>
          <p:nvSpPr>
            <p:cNvPr id="1050072" name="菱形 4"/>
            <p:cNvSpPr/>
            <p:nvPr/>
          </p:nvSpPr>
          <p:spPr>
            <a:xfrm>
              <a:off x="5446779" y="4645084"/>
              <a:ext cx="226503" cy="484036"/>
            </a:xfrm>
            <a:prstGeom prst="diamond"/>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3" name="文本框 215"/>
            <p:cNvSpPr txBox="1">
              <a:spLocks noChangeAspect="1" noMove="1" noResize="1" noRot="1" noAdjustHandles="1" noEditPoints="1" noChangeArrowheads="1" noChangeShapeType="1" noTextEdit="1"/>
            </p:cNvSpPr>
            <p:nvPr/>
          </p:nvSpPr>
          <p:spPr>
            <a:xfrm>
              <a:off x="5059790" y="5003407"/>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50074" name="文本框 216"/>
            <p:cNvSpPr txBox="1">
              <a:spLocks noChangeAspect="1" noMove="1" noResize="1" noRot="1" noAdjustHandles="1" noEditPoints="1" noChangeArrowheads="1" noChangeShapeType="1" noTextEdit="1"/>
            </p:cNvSpPr>
            <p:nvPr/>
          </p:nvSpPr>
          <p:spPr>
            <a:xfrm>
              <a:off x="5048769" y="4399930"/>
              <a:ext cx="587063" cy="400110"/>
            </a:xfrm>
            <a:prstGeom prst="rect"/>
            <a:blipFill>
              <a:blip xmlns:r="http://schemas.openxmlformats.org/officeDocument/2006/relationships" r:embed="rId30"/>
              <a:stretch>
                <a:fillRect/>
              </a:stretch>
            </a:blipFill>
          </p:spPr>
          <p:txBody>
            <a:bodyPr/>
            <a:p>
              <a:r>
                <a:rPr altLang="en-US" lang="zh-CN">
                  <a:noFill/>
                </a:rPr>
                <a:t> </a:t>
              </a:r>
            </a:p>
          </p:txBody>
        </p:sp>
      </p:grpSp>
      <p:grpSp>
        <p:nvGrpSpPr>
          <p:cNvPr id="350" name="组合 217"/>
          <p:cNvGrpSpPr/>
          <p:nvPr/>
        </p:nvGrpSpPr>
        <p:grpSpPr>
          <a:xfrm>
            <a:off x="218815" y="3509487"/>
            <a:ext cx="5442135" cy="2157690"/>
            <a:chOff x="1509542" y="1019066"/>
            <a:chExt cx="5442135" cy="2157690"/>
          </a:xfrm>
        </p:grpSpPr>
        <p:grpSp>
          <p:nvGrpSpPr>
            <p:cNvPr id="351" name="组合 218"/>
            <p:cNvGrpSpPr/>
            <p:nvPr/>
          </p:nvGrpSpPr>
          <p:grpSpPr>
            <a:xfrm>
              <a:off x="1509542" y="1019066"/>
              <a:ext cx="5442135" cy="2157690"/>
              <a:chOff x="1509542" y="1019066"/>
              <a:chExt cx="5442135" cy="2157690"/>
            </a:xfrm>
          </p:grpSpPr>
          <p:grpSp>
            <p:nvGrpSpPr>
              <p:cNvPr id="352" name="组合 222"/>
              <p:cNvGrpSpPr/>
              <p:nvPr/>
            </p:nvGrpSpPr>
            <p:grpSpPr>
              <a:xfrm>
                <a:off x="1509542" y="1019066"/>
                <a:ext cx="5442135" cy="2157690"/>
                <a:chOff x="165696" y="956148"/>
                <a:chExt cx="5442135" cy="2157690"/>
              </a:xfrm>
            </p:grpSpPr>
            <p:grpSp>
              <p:nvGrpSpPr>
                <p:cNvPr id="353" name="组合 224"/>
                <p:cNvGrpSpPr/>
                <p:nvPr/>
              </p:nvGrpSpPr>
              <p:grpSpPr>
                <a:xfrm>
                  <a:off x="165696" y="956148"/>
                  <a:ext cx="5442135" cy="2157690"/>
                  <a:chOff x="165696" y="956148"/>
                  <a:chExt cx="5442135" cy="2157690"/>
                </a:xfrm>
              </p:grpSpPr>
              <p:sp>
                <p:nvSpPr>
                  <p:cNvPr id="1050075" name="矩形 227"/>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31"/>
                    <a:stretch>
                      <a:fillRect/>
                    </a:stretch>
                  </a:blipFill>
                </p:spPr>
                <p:txBody>
                  <a:bodyPr/>
                  <a:p>
                    <a:r>
                      <a:rPr altLang="en-US" lang="zh-CN">
                        <a:noFill/>
                      </a:rPr>
                      <a:t> </a:t>
                    </a:r>
                  </a:p>
                </p:txBody>
              </p:sp>
              <p:grpSp>
                <p:nvGrpSpPr>
                  <p:cNvPr id="354" name="组合 228"/>
                  <p:cNvGrpSpPr/>
                  <p:nvPr/>
                </p:nvGrpSpPr>
                <p:grpSpPr>
                  <a:xfrm>
                    <a:off x="239811" y="956148"/>
                    <a:ext cx="5368020" cy="2157690"/>
                    <a:chOff x="239811" y="956148"/>
                    <a:chExt cx="5368020" cy="2157690"/>
                  </a:xfrm>
                </p:grpSpPr>
                <p:grpSp>
                  <p:nvGrpSpPr>
                    <p:cNvPr id="355" name="组合 229"/>
                    <p:cNvGrpSpPr/>
                    <p:nvPr/>
                  </p:nvGrpSpPr>
                  <p:grpSpPr>
                    <a:xfrm>
                      <a:off x="265360" y="956148"/>
                      <a:ext cx="5342471" cy="2157690"/>
                      <a:chOff x="265360" y="956148"/>
                      <a:chExt cx="5342471" cy="2157690"/>
                    </a:xfrm>
                  </p:grpSpPr>
                  <p:sp>
                    <p:nvSpPr>
                      <p:cNvPr id="1050076"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7"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56" name="组合 237"/>
                      <p:cNvGrpSpPr/>
                      <p:nvPr/>
                    </p:nvGrpSpPr>
                    <p:grpSpPr>
                      <a:xfrm>
                        <a:off x="953235" y="956148"/>
                        <a:ext cx="4654596" cy="2157690"/>
                        <a:chOff x="407491" y="4130284"/>
                        <a:chExt cx="4654596" cy="2157690"/>
                      </a:xfrm>
                    </p:grpSpPr>
                    <p:grpSp>
                      <p:nvGrpSpPr>
                        <p:cNvPr id="357" name="组合 244"/>
                        <p:cNvGrpSpPr/>
                        <p:nvPr/>
                      </p:nvGrpSpPr>
                      <p:grpSpPr>
                        <a:xfrm>
                          <a:off x="407491" y="4130284"/>
                          <a:ext cx="4654596" cy="2157690"/>
                          <a:chOff x="4052468" y="1573100"/>
                          <a:chExt cx="4654596" cy="2157690"/>
                        </a:xfrm>
                      </p:grpSpPr>
                      <p:grpSp>
                        <p:nvGrpSpPr>
                          <p:cNvPr id="358" name="组合 246"/>
                          <p:cNvGrpSpPr/>
                          <p:nvPr/>
                        </p:nvGrpSpPr>
                        <p:grpSpPr>
                          <a:xfrm>
                            <a:off x="4119089" y="1955337"/>
                            <a:ext cx="4587975" cy="1445855"/>
                            <a:chOff x="598592" y="1578100"/>
                            <a:chExt cx="4587975" cy="1445855"/>
                          </a:xfrm>
                        </p:grpSpPr>
                        <p:grpSp>
                          <p:nvGrpSpPr>
                            <p:cNvPr id="359" name="组合 273"/>
                            <p:cNvGrpSpPr/>
                            <p:nvPr/>
                          </p:nvGrpSpPr>
                          <p:grpSpPr>
                            <a:xfrm>
                              <a:off x="872972" y="1578100"/>
                              <a:ext cx="3948112" cy="1445855"/>
                              <a:chOff x="961850" y="2716069"/>
                              <a:chExt cx="3948112" cy="1445855"/>
                            </a:xfrm>
                          </p:grpSpPr>
                          <p:sp>
                            <p:nvSpPr>
                              <p:cNvPr id="1050078"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9"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0"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81" name="矩形 274"/>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2"/>
                              <a:stretch>
                                <a:fillRect b="-1493"/>
                              </a:stretch>
                            </a:blipFill>
                          </p:spPr>
                          <p:txBody>
                            <a:bodyPr/>
                            <a:p>
                              <a:r>
                                <a:rPr altLang="en-US" lang="zh-CN">
                                  <a:noFill/>
                                </a:rPr>
                                <a:t> </a:t>
                              </a:r>
                            </a:p>
                          </p:txBody>
                        </p:sp>
                        <p:sp>
                          <p:nvSpPr>
                            <p:cNvPr id="1050082" name="矩形 275"/>
                            <p:cNvSpPr>
                              <a:spLocks noChangeAspect="1" noMove="1" noResize="1" noRot="1" noAdjustHandles="1" noEditPoints="1" noChangeArrowheads="1" noChangeShapeType="1" noTextEdit="1"/>
                            </p:cNvSpPr>
                            <p:nvPr/>
                          </p:nvSpPr>
                          <p:spPr>
                            <a:xfrm>
                              <a:off x="4548444" y="2088688"/>
                              <a:ext cx="638123" cy="409856"/>
                            </a:xfrm>
                            <a:prstGeom prst="rect"/>
                            <a:blipFill>
                              <a:blip xmlns:r="http://schemas.openxmlformats.org/officeDocument/2006/relationships" r:embed="rId33"/>
                              <a:stretch>
                                <a:fillRect/>
                              </a:stretch>
                            </a:blipFill>
                          </p:spPr>
                          <p:txBody>
                            <a:bodyPr/>
                            <a:p>
                              <a:r>
                                <a:rPr altLang="en-US" lang="zh-CN">
                                  <a:noFill/>
                                </a:rPr>
                                <a:t> </a:t>
                              </a:r>
                            </a:p>
                          </p:txBody>
                        </p:sp>
                      </p:grpSp>
                      <p:sp>
                        <p:nvSpPr>
                          <p:cNvPr id="1050083"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60" name="组合 248"/>
                          <p:cNvGrpSpPr/>
                          <p:nvPr/>
                        </p:nvGrpSpPr>
                        <p:grpSpPr>
                          <a:xfrm>
                            <a:off x="7200159" y="1942838"/>
                            <a:ext cx="289999" cy="1603286"/>
                            <a:chOff x="5452359" y="4325551"/>
                            <a:chExt cx="289999" cy="1603286"/>
                          </a:xfrm>
                        </p:grpSpPr>
                        <p:sp>
                          <p:nvSpPr>
                            <p:cNvPr id="1050084" name="Line 1077"/>
                            <p:cNvSpPr>
                              <a:spLocks noChangeShapeType="1"/>
                            </p:cNvSpPr>
                            <p:nvPr/>
                          </p:nvSpPr>
                          <p:spPr bwMode="auto">
                            <a:xfrm>
                              <a:off x="5598661"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5" name="等腰三角形 271"/>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6" name="等腰三角形 272"/>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87" name="矩形 249"/>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8" name="文本框 250"/>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34"/>
                            <a:stretch>
                              <a:fillRect l="-5263" b="-23913"/>
                            </a:stretch>
                          </a:blipFill>
                          <a:ln>
                            <a:noFill/>
                          </a:ln>
                          <a:effectLst/>
                        </p:spPr>
                        <p:txBody>
                          <a:bodyPr/>
                          <a:p>
                            <a:r>
                              <a:rPr altLang="en-US" lang="zh-CN">
                                <a:noFill/>
                              </a:rPr>
                              <a:t> </a:t>
                            </a:r>
                          </a:p>
                        </p:txBody>
                      </p:sp>
                      <p:sp>
                        <p:nvSpPr>
                          <p:cNvPr id="1050089" name="文本框 251"/>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35"/>
                            <a:stretch>
                              <a:fillRect l="-3947" b="-21739"/>
                            </a:stretch>
                          </a:blipFill>
                          <a:ln>
                            <a:noFill/>
                          </a:ln>
                          <a:effectLst/>
                        </p:spPr>
                        <p:txBody>
                          <a:bodyPr/>
                          <a:p>
                            <a:r>
                              <a:rPr altLang="en-US" lang="zh-CN">
                                <a:noFill/>
                              </a:rPr>
                              <a:t> </a:t>
                            </a:r>
                          </a:p>
                        </p:txBody>
                      </p:sp>
                      <p:sp>
                        <p:nvSpPr>
                          <p:cNvPr id="1050090"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091"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092" name="文本框 254"/>
                          <p:cNvSpPr txBox="1">
                            <a:spLocks noChangeAspect="1" noMove="1" noResize="1" noRot="1" noAdjustHandles="1" noEditPoints="1" noChangeArrowheads="1" noChangeShapeType="1" noTextEdit="1"/>
                          </p:cNvSpPr>
                          <p:nvPr/>
                        </p:nvSpPr>
                        <p:spPr>
                          <a:xfrm>
                            <a:off x="8019032" y="3016614"/>
                            <a:ext cx="587063" cy="400110"/>
                          </a:xfrm>
                          <a:prstGeom prst="rect"/>
                          <a:blipFill>
                            <a:blip xmlns:r="http://schemas.openxmlformats.org/officeDocument/2006/relationships" r:embed="rId36"/>
                            <a:stretch>
                              <a:fillRect/>
                            </a:stretch>
                          </a:blipFill>
                        </p:spPr>
                        <p:txBody>
                          <a:bodyPr/>
                          <a:p>
                            <a:r>
                              <a:rPr altLang="en-US" lang="zh-CN">
                                <a:noFill/>
                              </a:rPr>
                              <a:t> </a:t>
                            </a:r>
                          </a:p>
                        </p:txBody>
                      </p:sp>
                      <p:sp>
                        <p:nvSpPr>
                          <p:cNvPr id="1050093" name="文本框 255"/>
                          <p:cNvSpPr txBox="1">
                            <a:spLocks noChangeAspect="1" noMove="1" noResize="1" noRot="1" noAdjustHandles="1" noEditPoints="1" noChangeArrowheads="1" noChangeShapeType="1" noTextEdit="1"/>
                          </p:cNvSpPr>
                          <p:nvPr/>
                        </p:nvSpPr>
                        <p:spPr>
                          <a:xfrm>
                            <a:off x="8045813" y="1993764"/>
                            <a:ext cx="587063" cy="400110"/>
                          </a:xfrm>
                          <a:prstGeom prst="rect"/>
                          <a:blipFill>
                            <a:blip xmlns:r="http://schemas.openxmlformats.org/officeDocument/2006/relationships" r:embed="rId37"/>
                            <a:stretch>
                              <a:fillRect/>
                            </a:stretch>
                          </a:blipFill>
                        </p:spPr>
                        <p:txBody>
                          <a:bodyPr/>
                          <a:p>
                            <a:r>
                              <a:rPr altLang="en-US" lang="zh-CN">
                                <a:noFill/>
                              </a:rPr>
                              <a:t> </a:t>
                            </a:r>
                          </a:p>
                        </p:txBody>
                      </p:sp>
                      <p:sp>
                        <p:nvSpPr>
                          <p:cNvPr id="1050094" name="矩形 256"/>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5" name="椭圆 257"/>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6" name="椭圆 258"/>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7" name="椭圆 259"/>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8" name="椭圆 260"/>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5" name="直接箭头连接符 261"/>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099" name="文本框 262"/>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38"/>
                            <a:stretch>
                              <a:fillRect/>
                            </a:stretch>
                          </a:blipFill>
                        </p:spPr>
                        <p:txBody>
                          <a:bodyPr/>
                          <a:p>
                            <a:r>
                              <a:rPr altLang="en-US" lang="zh-CN">
                                <a:noFill/>
                              </a:rPr>
                              <a:t> </a:t>
                            </a:r>
                          </a:p>
                        </p:txBody>
                      </p:sp>
                      <p:sp>
                        <p:nvSpPr>
                          <p:cNvPr id="1050100" name="文本框 263"/>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39"/>
                            <a:stretch>
                              <a:fillRect/>
                            </a:stretch>
                          </a:blipFill>
                        </p:spPr>
                        <p:txBody>
                          <a:bodyPr/>
                          <a:p>
                            <a:r>
                              <a:rPr altLang="en-US" lang="zh-CN">
                                <a:noFill/>
                              </a:rPr>
                              <a:t> </a:t>
                            </a:r>
                          </a:p>
                        </p:txBody>
                      </p:sp>
                      <p:sp>
                        <p:nvSpPr>
                          <p:cNvPr id="1050101" name="文本框 264"/>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40"/>
                            <a:stretch>
                              <a:fillRect l="-12987" t="-10204" r="-3896" b="-20408"/>
                            </a:stretch>
                          </a:blipFill>
                          <a:ln>
                            <a:noFill/>
                          </a:ln>
                          <a:effectLst/>
                        </p:spPr>
                        <p:txBody>
                          <a:bodyPr/>
                          <a:p>
                            <a:r>
                              <a:rPr altLang="en-US" lang="zh-CN">
                                <a:noFill/>
                              </a:rPr>
                              <a:t> </a:t>
                            </a:r>
                          </a:p>
                        </p:txBody>
                      </p:sp>
                      <p:sp>
                        <p:nvSpPr>
                          <p:cNvPr id="1050102" name="文本框 265"/>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03" name="文本框 266"/>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04" name="文本框 267"/>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05" name="椭圆 268"/>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6" name="文本框 269"/>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107" name="文本框 245"/>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41"/>
                          <a:stretch>
                            <a:fillRect l="-15789" t="-11628" r="-44737" b="-23256"/>
                          </a:stretch>
                        </a:blipFill>
                        <a:ln>
                          <a:noFill/>
                        </a:ln>
                        <a:effectLst/>
                      </p:spPr>
                      <p:txBody>
                        <a:bodyPr/>
                        <a:p>
                          <a:r>
                            <a:rPr altLang="en-US" lang="zh-CN">
                              <a:noFill/>
                            </a:rPr>
                            <a:t> </a:t>
                          </a:r>
                        </a:p>
                      </p:txBody>
                    </p:sp>
                  </p:grpSp>
                  <p:sp>
                    <p:nvSpPr>
                      <p:cNvPr id="1050108"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09" name="矩形 241"/>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0" name="椭圆 242"/>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1" name="文本框 243"/>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42"/>
                        <a:stretch>
                          <a:fillRect/>
                        </a:stretch>
                      </a:blipFill>
                    </p:spPr>
                    <p:txBody>
                      <a:bodyPr/>
                      <a:p>
                        <a:r>
                          <a:rPr altLang="en-US" lang="zh-CN">
                            <a:noFill/>
                          </a:rPr>
                          <a:t> </a:t>
                        </a:r>
                      </a:p>
                    </p:txBody>
                  </p:sp>
                </p:grpSp>
                <p:sp>
                  <p:nvSpPr>
                    <p:cNvPr id="1050112" name="文本框 230"/>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43"/>
                      <a:stretch>
                        <a:fillRect/>
                      </a:stretch>
                    </a:blipFill>
                  </p:spPr>
                  <p:txBody>
                    <a:bodyPr/>
                    <a:p>
                      <a:r>
                        <a:rPr altLang="en-US" lang="zh-CN">
                          <a:noFill/>
                        </a:rPr>
                        <a:t> </a:t>
                      </a:r>
                    </a:p>
                  </p:txBody>
                </p:sp>
                <p:sp>
                  <p:nvSpPr>
                    <p:cNvPr id="1050113"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4" name="矩形 232"/>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5" name="文本框 233"/>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44"/>
                      <a:stretch>
                        <a:fillRect b="-17391"/>
                      </a:stretch>
                    </a:blipFill>
                    <a:ln>
                      <a:noFill/>
                    </a:ln>
                    <a:effectLst/>
                  </p:spPr>
                  <p:txBody>
                    <a:bodyPr/>
                    <a:p>
                      <a:r>
                        <a:rPr altLang="en-US" lang="zh-CN">
                          <a:noFill/>
                        </a:rPr>
                        <a:t> </a:t>
                      </a:r>
                    </a:p>
                  </p:txBody>
                </p:sp>
              </p:grpSp>
            </p:grpSp>
            <p:sp>
              <p:nvSpPr>
                <p:cNvPr id="1050116" name="椭圆 225"/>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7" name="Line 1073"/>
                <p:cNvSpPr>
                  <a:spLocks noChangeShapeType="1"/>
                </p:cNvSpPr>
                <p:nvPr/>
              </p:nvSpPr>
              <p:spPr bwMode="auto">
                <a:xfrm flipH="1">
                  <a:off x="4100195"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18" name="文本框 223"/>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45"/>
                <a:stretch>
                  <a:fillRect b="-13043"/>
                </a:stretch>
              </a:blipFill>
              <a:ln>
                <a:noFill/>
              </a:ln>
              <a:effectLst/>
            </p:spPr>
            <p:txBody>
              <a:bodyPr/>
              <a:p>
                <a:r>
                  <a:rPr altLang="en-US" lang="zh-CN">
                    <a:noFill/>
                  </a:rPr>
                  <a:t> </a:t>
                </a:r>
              </a:p>
            </p:txBody>
          </p:sp>
        </p:grpSp>
        <p:sp>
          <p:nvSpPr>
            <p:cNvPr id="1050119" name="Line 1077"/>
            <p:cNvSpPr>
              <a:spLocks noChangeShapeType="1"/>
            </p:cNvSpPr>
            <p:nvPr/>
          </p:nvSpPr>
          <p:spPr bwMode="auto">
            <a:xfrm>
              <a:off x="6071118" y="1395565"/>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0" name="矩形 220"/>
            <p:cNvSpPr/>
            <p:nvPr/>
          </p:nvSpPr>
          <p:spPr>
            <a:xfrm rot="16200000">
              <a:off x="5892383" y="2027691"/>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1" name="文本框 221"/>
            <p:cNvSpPr txBox="1">
              <a:spLocks noChangeAspect="1" noMove="1" noResize="1" noRot="1" noAdjustHandles="1" noEditPoints="1" noChangeArrowheads="1" noChangeShapeType="1" noTextEdit="1"/>
            </p:cNvSpPr>
            <p:nvPr/>
          </p:nvSpPr>
          <p:spPr bwMode="auto">
            <a:xfrm>
              <a:off x="5643906" y="2146930"/>
              <a:ext cx="465435" cy="280205"/>
            </a:xfrm>
            <a:prstGeom prst="rect"/>
            <a:blipFill>
              <a:blip xmlns:r="http://schemas.openxmlformats.org/officeDocument/2006/relationships" r:embed="rId46"/>
              <a:stretch>
                <a:fillRect b="-10870"/>
              </a:stretch>
            </a:blipFill>
            <a:ln>
              <a:noFill/>
            </a:ln>
            <a:effectLst/>
          </p:spPr>
          <p:txBody>
            <a:bodyPr/>
            <a:p>
              <a:r>
                <a:rPr altLang="en-US" lang="zh-CN">
                  <a:noFill/>
                </a:rPr>
                <a:t> </a:t>
              </a:r>
            </a:p>
          </p:txBody>
        </p:sp>
      </p:grpSp>
      <p:sp>
        <p:nvSpPr>
          <p:cNvPr id="1050122" name="圆角矩形 279"/>
          <p:cNvSpPr/>
          <p:nvPr/>
        </p:nvSpPr>
        <p:spPr>
          <a:xfrm>
            <a:off x="296824" y="3501028"/>
            <a:ext cx="5364125"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50123" name="矩形 281"/>
          <p:cNvSpPr>
            <a:spLocks noChangeAspect="1" noMove="1" noResize="1" noRot="1" noAdjustHandles="1" noEditPoints="1" noChangeArrowheads="1" noChangeShapeType="1" noTextEdit="1"/>
          </p:cNvSpPr>
          <p:nvPr/>
        </p:nvSpPr>
        <p:spPr>
          <a:xfrm>
            <a:off x="821699" y="5803670"/>
            <a:ext cx="3623621" cy="791435"/>
          </a:xfrm>
          <a:prstGeom prst="rect"/>
          <a:blipFill>
            <a:blip xmlns:r="http://schemas.openxmlformats.org/officeDocument/2006/relationships" r:embed="rId47"/>
            <a:stretch>
              <a:fillRect/>
            </a:stretch>
          </a:blipFill>
        </p:spPr>
        <p:txBody>
          <a:bodyPr/>
          <a:p>
            <a:r>
              <a:rPr altLang="en-US" lang="zh-CN">
                <a:noFill/>
              </a:rPr>
              <a:t> </a:t>
            </a:r>
          </a:p>
        </p:txBody>
      </p:sp>
      <p:sp>
        <p:nvSpPr>
          <p:cNvPr id="1050124" name="文本框 282"/>
          <p:cNvSpPr txBox="1">
            <a:spLocks noChangeAspect="1" noMove="1" noResize="1" noRot="1" noAdjustHandles="1" noEditPoints="1" noChangeArrowheads="1" noChangeShapeType="1" noTextEdit="1"/>
          </p:cNvSpPr>
          <p:nvPr/>
        </p:nvSpPr>
        <p:spPr bwMode="auto">
          <a:xfrm>
            <a:off x="4395557" y="6060887"/>
            <a:ext cx="1018042" cy="276999"/>
          </a:xfrm>
          <a:prstGeom prst="rect"/>
          <a:blipFill>
            <a:blip xmlns:r="http://schemas.openxmlformats.org/officeDocument/2006/relationships" r:embed="rId48"/>
            <a:stretch>
              <a:fillRect l="-1198" b="-13043"/>
            </a:stretch>
          </a:blipFill>
          <a:ln>
            <a:noFill/>
          </a:ln>
          <a:effectLst/>
        </p:spPr>
        <p:txBody>
          <a:bodyPr/>
          <a:p>
            <a:r>
              <a:rPr altLang="en-US" lang="zh-CN">
                <a:noFill/>
              </a:rPr>
              <a:t> </a:t>
            </a:r>
          </a:p>
        </p:txBody>
      </p:sp>
      <p:sp>
        <p:nvSpPr>
          <p:cNvPr id="1050125" name="矩形 283"/>
          <p:cNvSpPr>
            <a:spLocks noChangeAspect="1" noMove="1" noResize="1" noRot="1" noAdjustHandles="1" noEditPoints="1" noChangeArrowheads="1" noChangeShapeType="1" noTextEdit="1"/>
          </p:cNvSpPr>
          <p:nvPr/>
        </p:nvSpPr>
        <p:spPr>
          <a:xfrm>
            <a:off x="6124690" y="4024074"/>
            <a:ext cx="1300997" cy="791435"/>
          </a:xfrm>
          <a:prstGeom prst="rect"/>
          <a:blipFill>
            <a:blip xmlns:r="http://schemas.openxmlformats.org/officeDocument/2006/relationships" r:embed="rId49"/>
            <a:stretch>
              <a:fillRect/>
            </a:stretch>
          </a:blipFill>
        </p:spPr>
        <p:txBody>
          <a:bodyPr/>
          <a:p>
            <a:r>
              <a:rPr altLang="en-US" lang="zh-CN">
                <a:noFill/>
              </a:rPr>
              <a:t> </a:t>
            </a:r>
          </a:p>
        </p:txBody>
      </p:sp>
      <p:sp>
        <p:nvSpPr>
          <p:cNvPr id="1050126" name="矩形 284"/>
          <p:cNvSpPr>
            <a:spLocks noChangeAspect="1" noMove="1" noResize="1" noRot="1" noAdjustHandles="1" noEditPoints="1" noChangeArrowheads="1" noChangeShapeType="1" noTextEdit="1"/>
          </p:cNvSpPr>
          <p:nvPr/>
        </p:nvSpPr>
        <p:spPr>
          <a:xfrm>
            <a:off x="7324273" y="4024074"/>
            <a:ext cx="1340239" cy="791435"/>
          </a:xfrm>
          <a:prstGeom prst="rect"/>
          <a:blipFill>
            <a:blip xmlns:r="http://schemas.openxmlformats.org/officeDocument/2006/relationships" r:embed="rId50"/>
            <a:stretch>
              <a:fillRect/>
            </a:stretch>
          </a:blipFill>
        </p:spPr>
        <p:txBody>
          <a:bodyPr/>
          <a:p>
            <a:r>
              <a:rPr altLang="en-US" lang="zh-CN">
                <a:noFill/>
              </a:rPr>
              <a:t> </a:t>
            </a:r>
          </a:p>
        </p:txBody>
      </p:sp>
      <p:sp>
        <p:nvSpPr>
          <p:cNvPr id="1050127" name="文本框 2"/>
          <p:cNvSpPr txBox="1"/>
          <p:nvPr/>
        </p:nvSpPr>
        <p:spPr bwMode="auto">
          <a:xfrm>
            <a:off x="6326778" y="1258342"/>
            <a:ext cx="2151381"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Equivalent circuit</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41"/>
                                        </p:tgtEl>
                                        <p:attrNameLst>
                                          <p:attrName>style.visibility</p:attrName>
                                        </p:attrNameLst>
                                      </p:cBhvr>
                                      <p:to>
                                        <p:strVal val="visible"/>
                                      </p:to>
                                    </p:set>
                                    <p:animEffect transition="in" filter="wipe(down)">
                                      <p:cBhvr>
                                        <p:cTn dur="500" id="7"/>
                                        <p:tgtEl>
                                          <p:spTgt spid="34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27"/>
                                        </p:tgtEl>
                                        <p:attrNameLst>
                                          <p:attrName>style.visibility</p:attrName>
                                        </p:attrNameLst>
                                      </p:cBhvr>
                                      <p:to>
                                        <p:strVal val="visible"/>
                                      </p:to>
                                    </p:set>
                                    <p:animEffect transition="in" filter="wipe(down)">
                                      <p:cBhvr>
                                        <p:cTn dur="500" id="10"/>
                                        <p:tgtEl>
                                          <p:spTgt spid="105012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122"/>
                                        </p:tgtEl>
                                        <p:attrNameLst>
                                          <p:attrName>style.visibility</p:attrName>
                                        </p:attrNameLst>
                                      </p:cBhvr>
                                      <p:to>
                                        <p:strVal val="visible"/>
                                      </p:to>
                                    </p:set>
                                    <p:animEffect transition="in" filter="wipe(down)">
                                      <p:cBhvr>
                                        <p:cTn dur="500" id="15"/>
                                        <p:tgtEl>
                                          <p:spTgt spid="1050122"/>
                                        </p:tgtEl>
                                      </p:cBhvr>
                                    </p:animEffect>
                                  </p:childTnLst>
                                </p:cTn>
                              </p:par>
                              <p:par>
                                <p:cTn fill="hold" id="16" nodeType="withEffect" presetClass="entr" presetID="22" presetSubtype="4">
                                  <p:stCondLst>
                                    <p:cond delay="0"/>
                                  </p:stCondLst>
                                  <p:childTnLst>
                                    <p:set>
                                      <p:cBhvr>
                                        <p:cTn dur="1" fill="hold" id="17">
                                          <p:stCondLst>
                                            <p:cond delay="0"/>
                                          </p:stCondLst>
                                        </p:cTn>
                                        <p:tgtEl>
                                          <p:spTgt spid="350"/>
                                        </p:tgtEl>
                                        <p:attrNameLst>
                                          <p:attrName>style.visibility</p:attrName>
                                        </p:attrNameLst>
                                      </p:cBhvr>
                                      <p:to>
                                        <p:strVal val="visible"/>
                                      </p:to>
                                    </p:set>
                                    <p:animEffect transition="in" filter="wipe(down)">
                                      <p:cBhvr>
                                        <p:cTn dur="500" id="18"/>
                                        <p:tgtEl>
                                          <p:spTgt spid="350"/>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0123"/>
                                        </p:tgtEl>
                                        <p:attrNameLst>
                                          <p:attrName>style.visibility</p:attrName>
                                        </p:attrNameLst>
                                      </p:cBhvr>
                                      <p:to>
                                        <p:strVal val="visible"/>
                                      </p:to>
                                    </p:set>
                                    <p:animEffect transition="in" filter="wipe(down)">
                                      <p:cBhvr>
                                        <p:cTn dur="500" id="23"/>
                                        <p:tgtEl>
                                          <p:spTgt spid="1050123"/>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124"/>
                                        </p:tgtEl>
                                        <p:attrNameLst>
                                          <p:attrName>style.visibility</p:attrName>
                                        </p:attrNameLst>
                                      </p:cBhvr>
                                      <p:to>
                                        <p:strVal val="visible"/>
                                      </p:to>
                                    </p:set>
                                    <p:animEffect transition="in" filter="wipe(down)">
                                      <p:cBhvr>
                                        <p:cTn dur="500" id="28"/>
                                        <p:tgtEl>
                                          <p:spTgt spid="1050124"/>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0125"/>
                                        </p:tgtEl>
                                        <p:attrNameLst>
                                          <p:attrName>style.visibility</p:attrName>
                                        </p:attrNameLst>
                                      </p:cBhvr>
                                      <p:to>
                                        <p:strVal val="visible"/>
                                      </p:to>
                                    </p:set>
                                    <p:animEffect transition="in" filter="wipe(down)">
                                      <p:cBhvr>
                                        <p:cTn dur="500" id="33"/>
                                        <p:tgtEl>
                                          <p:spTgt spid="1050125"/>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0126"/>
                                        </p:tgtEl>
                                        <p:attrNameLst>
                                          <p:attrName>style.visibility</p:attrName>
                                        </p:attrNameLst>
                                      </p:cBhvr>
                                      <p:to>
                                        <p:strVal val="visible"/>
                                      </p:to>
                                    </p:set>
                                    <p:animEffect transition="in" filter="wipe(down)">
                                      <p:cBhvr>
                                        <p:cTn dur="500" id="38"/>
                                        <p:tgtEl>
                                          <p:spTgt spid="105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2" grpId="0" animBg="1"/>
      <p:bldP spid="1050123" grpId="0"/>
      <p:bldP spid="1050124" grpId="0"/>
      <p:bldP spid="1050125" grpId="0"/>
      <p:bldP spid="1050126" grpId="0"/>
      <p:bldP spid="10501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6" name="矩形 8"/>
          <p:cNvSpPr/>
          <p:nvPr/>
        </p:nvSpPr>
        <p:spPr>
          <a:xfrm>
            <a:off x="484559" y="344147"/>
            <a:ext cx="804602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5.1 Fundamental of frequency response</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8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8" name="Text Box 12"/>
          <p:cNvSpPr txBox="1">
            <a:spLocks noChangeArrowheads="1"/>
          </p:cNvSpPr>
          <p:nvPr/>
        </p:nvSpPr>
        <p:spPr bwMode="auto">
          <a:xfrm>
            <a:off x="581826" y="1155276"/>
            <a:ext cx="8139112" cy="461665"/>
          </a:xfrm>
          <a:prstGeom prst="rect"/>
          <a:noFill/>
          <a:ln>
            <a:noFill/>
          </a:ln>
          <a:effectLst/>
        </p:spPr>
        <p:txBody>
          <a:bodyPr>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High frequency pass circuit </a:t>
            </a:r>
            <a:r>
              <a:rPr altLang="en-US" b="1" dirty="0" sz="2400" kumimoji="1" lang="zh-CN" smtClean="0">
                <a:latin typeface="宋体" panose="02010600030101010101" pitchFamily="2" charset="-122"/>
                <a:cs typeface="Arial" panose="020B0604020202020204" pitchFamily="34" charset="0"/>
              </a:rPr>
              <a:t>高通电路</a:t>
            </a:r>
            <a:endParaRPr altLang="en-US" b="1" dirty="0" sz="2400" kumimoji="1" lang="zh-CN">
              <a:latin typeface="宋体" panose="02010600030101010101" pitchFamily="2" charset="-122"/>
              <a:cs typeface="Arial" panose="020B0604020202020204" pitchFamily="34" charset="0"/>
            </a:endParaRPr>
          </a:p>
        </p:txBody>
      </p:sp>
      <p:grpSp>
        <p:nvGrpSpPr>
          <p:cNvPr id="110" name="组合 4"/>
          <p:cNvGrpSpPr/>
          <p:nvPr/>
        </p:nvGrpSpPr>
        <p:grpSpPr>
          <a:xfrm>
            <a:off x="728044" y="1861483"/>
            <a:ext cx="2799220" cy="1149358"/>
            <a:chOff x="719655" y="2010156"/>
            <a:chExt cx="2799220" cy="1149358"/>
          </a:xfrm>
        </p:grpSpPr>
        <p:sp>
          <p:nvSpPr>
            <p:cNvPr id="1048689"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0"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1" name="Line 133"/>
            <p:cNvSpPr>
              <a:spLocks noChangeShapeType="1"/>
            </p:cNvSpPr>
            <p:nvPr/>
          </p:nvSpPr>
          <p:spPr bwMode="auto">
            <a:xfrm rot="5400000" flipH="1">
              <a:off x="1771963" y="2161082"/>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2" name="Line 133"/>
            <p:cNvSpPr>
              <a:spLocks noChangeShapeType="1"/>
            </p:cNvSpPr>
            <p:nvPr/>
          </p:nvSpPr>
          <p:spPr bwMode="auto">
            <a:xfrm rot="5400000" flipH="1">
              <a:off x="1865640" y="2161082"/>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3"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4" name="椭圆 1"/>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5" name="椭圆 77"/>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6" name="椭圆 78"/>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7" name="椭圆 79"/>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8" name="Line 133"/>
            <p:cNvSpPr>
              <a:spLocks noChangeShapeType="1"/>
            </p:cNvSpPr>
            <p:nvPr/>
          </p:nvSpPr>
          <p:spPr bwMode="auto">
            <a:xfrm rot="5400000" flipH="1">
              <a:off x="2162850" y="2627789"/>
              <a:ext cx="93174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99" name="Rectangle 136"/>
            <p:cNvSpPr>
              <a:spLocks noChangeArrowheads="1"/>
            </p:cNvSpPr>
            <p:nvPr/>
          </p:nvSpPr>
          <p:spPr bwMode="auto">
            <a:xfrm>
              <a:off x="2558262" y="24571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00" name="Text Box 12"/>
            <p:cNvSpPr txBox="1">
              <a:spLocks noChangeArrowheads="1"/>
            </p:cNvSpPr>
            <p:nvPr/>
          </p:nvSpPr>
          <p:spPr bwMode="auto">
            <a:xfrm>
              <a:off x="2237582" y="2445014"/>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8701" name="Text Box 12"/>
            <p:cNvSpPr txBox="1">
              <a:spLocks noChangeArrowheads="1"/>
            </p:cNvSpPr>
            <p:nvPr/>
          </p:nvSpPr>
          <p:spPr bwMode="auto">
            <a:xfrm>
              <a:off x="1777325" y="22845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8702"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703"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704"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1"/>
              <a:stretch>
                <a:fillRect l="-18750" t="-15385" r="-22917" b="-17308"/>
              </a:stretch>
            </a:blipFill>
          </p:spPr>
          <p:txBody>
            <a:bodyPr/>
            <a:p>
              <a:r>
                <a:rPr altLang="en-US" lang="zh-CN">
                  <a:noFill/>
                </a:rPr>
                <a:t> </a:t>
              </a:r>
            </a:p>
          </p:txBody>
        </p:sp>
        <p:sp>
          <p:nvSpPr>
            <p:cNvPr id="1048705"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706"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707"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2"/>
              <a:stretch>
                <a:fillRect l="-16071" t="-15385" r="-5357" b="-11538"/>
              </a:stretch>
            </a:blipFill>
          </p:spPr>
          <p:txBody>
            <a:bodyPr/>
            <a:p>
              <a:r>
                <a:rPr altLang="en-US" lang="zh-CN">
                  <a:noFill/>
                </a:rPr>
                <a:t> </a:t>
              </a:r>
            </a:p>
          </p:txBody>
        </p:sp>
      </p:grpSp>
      <p:sp>
        <p:nvSpPr>
          <p:cNvPr id="1048708" name="矩形 6"/>
          <p:cNvSpPr>
            <a:spLocks noChangeAspect="1" noMove="1" noResize="1" noRot="1" noAdjustHandles="1" noEditPoints="1" noChangeArrowheads="1" noChangeShapeType="1" noTextEdit="1"/>
          </p:cNvSpPr>
          <p:nvPr/>
        </p:nvSpPr>
        <p:spPr>
          <a:xfrm>
            <a:off x="3782647" y="1800298"/>
            <a:ext cx="2106923" cy="970779"/>
          </a:xfrm>
          <a:prstGeom prst="rect"/>
          <a:blipFill>
            <a:blip xmlns:r="http://schemas.openxmlformats.org/officeDocument/2006/relationships" r:embed="rId3"/>
            <a:stretch>
              <a:fillRect/>
            </a:stretch>
          </a:blipFill>
        </p:spPr>
        <p:txBody>
          <a:bodyPr/>
          <a:p>
            <a:r>
              <a:rPr altLang="en-US" lang="zh-CN">
                <a:noFill/>
              </a:rPr>
              <a:t> </a:t>
            </a:r>
          </a:p>
        </p:txBody>
      </p:sp>
      <p:sp>
        <p:nvSpPr>
          <p:cNvPr id="1048709" name="矩形 108"/>
          <p:cNvSpPr>
            <a:spLocks noChangeAspect="1" noMove="1" noResize="1" noRot="1" noAdjustHandles="1" noEditPoints="1" noChangeArrowheads="1" noChangeShapeType="1" noTextEdit="1"/>
          </p:cNvSpPr>
          <p:nvPr/>
        </p:nvSpPr>
        <p:spPr>
          <a:xfrm>
            <a:off x="3755139" y="3051020"/>
            <a:ext cx="2540183" cy="1022780"/>
          </a:xfrm>
          <a:prstGeom prst="rect"/>
          <a:blipFill>
            <a:blip xmlns:r="http://schemas.openxmlformats.org/officeDocument/2006/relationships" r:embed="rId4"/>
            <a:stretch>
              <a:fillRect/>
            </a:stretch>
          </a:blipFill>
        </p:spPr>
        <p:txBody>
          <a:bodyPr/>
          <a:p>
            <a:r>
              <a:rPr altLang="en-US" lang="zh-CN">
                <a:noFill/>
              </a:rPr>
              <a:t> </a:t>
            </a:r>
          </a:p>
        </p:txBody>
      </p:sp>
      <p:sp>
        <p:nvSpPr>
          <p:cNvPr id="1048710" name="矩形 109"/>
          <p:cNvSpPr>
            <a:spLocks noChangeAspect="1" noMove="1" noResize="1" noRot="1" noAdjustHandles="1" noEditPoints="1" noChangeArrowheads="1" noChangeShapeType="1" noTextEdit="1"/>
          </p:cNvSpPr>
          <p:nvPr/>
        </p:nvSpPr>
        <p:spPr>
          <a:xfrm>
            <a:off x="6153214" y="3069634"/>
            <a:ext cx="1262204" cy="921984"/>
          </a:xfrm>
          <a:prstGeom prst="rect"/>
          <a:blipFill>
            <a:blip xmlns:r="http://schemas.openxmlformats.org/officeDocument/2006/relationships" r:embed="rId5"/>
            <a:stretch>
              <a:fillRect/>
            </a:stretch>
          </a:blipFill>
        </p:spPr>
        <p:txBody>
          <a:bodyPr/>
          <a:p>
            <a:r>
              <a:rPr altLang="en-US" lang="zh-CN">
                <a:noFill/>
              </a:rPr>
              <a:t> </a:t>
            </a:r>
          </a:p>
        </p:txBody>
      </p:sp>
      <p:sp>
        <p:nvSpPr>
          <p:cNvPr id="1048711" name="矩形 110"/>
          <p:cNvSpPr>
            <a:spLocks noChangeAspect="1" noMove="1" noResize="1" noRot="1" noAdjustHandles="1" noEditPoints="1" noChangeArrowheads="1" noChangeShapeType="1" noTextEdit="1"/>
          </p:cNvSpPr>
          <p:nvPr/>
        </p:nvSpPr>
        <p:spPr>
          <a:xfrm>
            <a:off x="7415418" y="3069634"/>
            <a:ext cx="1353576" cy="670568"/>
          </a:xfrm>
          <a:prstGeom prst="rect"/>
          <a:blipFill>
            <a:blip xmlns:r="http://schemas.openxmlformats.org/officeDocument/2006/relationships" r:embed="rId6"/>
            <a:stretch>
              <a:fillRect/>
            </a:stretch>
          </a:blipFill>
        </p:spPr>
        <p:txBody>
          <a:bodyPr/>
          <a:p>
            <a:r>
              <a:rPr altLang="en-US" lang="zh-CN">
                <a:noFill/>
              </a:rPr>
              <a:t> </a:t>
            </a:r>
          </a:p>
        </p:txBody>
      </p:sp>
      <p:sp>
        <p:nvSpPr>
          <p:cNvPr id="1048712" name="矩形 111"/>
          <p:cNvSpPr>
            <a:spLocks noChangeAspect="1" noMove="1" noResize="1" noRot="1" noAdjustHandles="1" noEditPoints="1" noChangeArrowheads="1" noChangeShapeType="1" noTextEdit="1"/>
          </p:cNvSpPr>
          <p:nvPr/>
        </p:nvSpPr>
        <p:spPr>
          <a:xfrm>
            <a:off x="3711058" y="4115963"/>
            <a:ext cx="2980047" cy="1424621"/>
          </a:xfrm>
          <a:prstGeom prst="rect"/>
          <a:blipFill>
            <a:blip xmlns:r="http://schemas.openxmlformats.org/officeDocument/2006/relationships" r:embed="rId7"/>
            <a:stretch>
              <a:fillRect/>
            </a:stretch>
          </a:blipFill>
        </p:spPr>
        <p:txBody>
          <a:bodyPr/>
          <a:p>
            <a:r>
              <a:rPr altLang="en-US" lang="zh-CN">
                <a:noFill/>
              </a:rPr>
              <a:t> </a:t>
            </a:r>
          </a:p>
        </p:txBody>
      </p:sp>
      <p:sp>
        <p:nvSpPr>
          <p:cNvPr id="1048713" name="矩形 112"/>
          <p:cNvSpPr>
            <a:spLocks noChangeAspect="1" noMove="1" noResize="1" noRot="1" noAdjustHandles="1" noEditPoints="1" noChangeArrowheads="1" noChangeShapeType="1" noTextEdit="1"/>
          </p:cNvSpPr>
          <p:nvPr/>
        </p:nvSpPr>
        <p:spPr>
          <a:xfrm>
            <a:off x="6691105" y="4518573"/>
            <a:ext cx="2222275" cy="619400"/>
          </a:xfrm>
          <a:prstGeom prst="rect"/>
          <a:blipFill>
            <a:blip xmlns:r="http://schemas.openxmlformats.org/officeDocument/2006/relationships" r:embed="rId8"/>
            <a:stretch>
              <a:fillRect/>
            </a:stretch>
          </a:blipFill>
        </p:spPr>
        <p:txBody>
          <a:bodyPr/>
          <a:p>
            <a:r>
              <a:rPr altLang="en-US" lang="zh-CN">
                <a:noFill/>
              </a:rPr>
              <a:t> </a:t>
            </a:r>
          </a:p>
        </p:txBody>
      </p:sp>
      <p:sp>
        <p:nvSpPr>
          <p:cNvPr id="1048714" name="矩形 113"/>
          <p:cNvSpPr>
            <a:spLocks noChangeAspect="1" noMove="1" noResize="1" noRot="1" noAdjustHandles="1" noEditPoints="1" noChangeArrowheads="1" noChangeShapeType="1" noTextEdit="1"/>
          </p:cNvSpPr>
          <p:nvPr/>
        </p:nvSpPr>
        <p:spPr>
          <a:xfrm>
            <a:off x="1221122" y="3191405"/>
            <a:ext cx="1680588" cy="439736"/>
          </a:xfrm>
          <a:prstGeom prst="rect"/>
          <a:blipFill>
            <a:blip xmlns:r="http://schemas.openxmlformats.org/officeDocument/2006/relationships" r:embed="rId9"/>
            <a:stretch>
              <a:fillRect/>
            </a:stretch>
          </a:blipFill>
        </p:spPr>
        <p:txBody>
          <a:bodyPr/>
          <a:p>
            <a:r>
              <a:rPr altLang="en-US" lang="zh-CN">
                <a:noFill/>
              </a:rPr>
              <a:t> </a:t>
            </a:r>
          </a:p>
        </p:txBody>
      </p:sp>
      <p:grpSp>
        <p:nvGrpSpPr>
          <p:cNvPr id="111" name="组合 237"/>
          <p:cNvGrpSpPr/>
          <p:nvPr/>
        </p:nvGrpSpPr>
        <p:grpSpPr>
          <a:xfrm>
            <a:off x="671248" y="3740202"/>
            <a:ext cx="2624183" cy="2400397"/>
            <a:chOff x="671248" y="3740202"/>
            <a:chExt cx="2624183" cy="2400397"/>
          </a:xfrm>
        </p:grpSpPr>
        <p:sp>
          <p:nvSpPr>
            <p:cNvPr id="1048715" name="矩形 30"/>
            <p:cNvSpPr>
              <a:spLocks noChangeAspect="1" noMove="1" noResize="1" noRot="1" noAdjustHandles="1" noEditPoints="1" noChangeArrowheads="1" noChangeShapeType="1" noTextEdit="1"/>
            </p:cNvSpPr>
            <p:nvPr/>
          </p:nvSpPr>
          <p:spPr>
            <a:xfrm>
              <a:off x="1017995" y="3740202"/>
              <a:ext cx="2016193" cy="1605183"/>
            </a:xfrm>
            <a:prstGeom prst="rect"/>
            <a:blipFill>
              <a:blip xmlns:r="http://schemas.openxmlformats.org/officeDocument/2006/relationships" r:embed="rId10"/>
              <a:stretch>
                <a:fillRect/>
              </a:stretch>
            </a:blipFill>
          </p:spPr>
          <p:txBody>
            <a:bodyPr/>
            <a:p>
              <a:r>
                <a:rPr altLang="en-US" lang="zh-CN">
                  <a:noFill/>
                </a:rPr>
                <a:t> </a:t>
              </a:r>
            </a:p>
          </p:txBody>
        </p:sp>
        <p:sp>
          <p:nvSpPr>
            <p:cNvPr id="1048716" name="矩形 114"/>
            <p:cNvSpPr>
              <a:spLocks noChangeAspect="1" noMove="1" noResize="1" noRot="1" noAdjustHandles="1" noEditPoints="1" noChangeArrowheads="1" noChangeShapeType="1" noTextEdit="1"/>
            </p:cNvSpPr>
            <p:nvPr/>
          </p:nvSpPr>
          <p:spPr>
            <a:xfrm>
              <a:off x="864316" y="5409180"/>
              <a:ext cx="2431115" cy="731419"/>
            </a:xfrm>
            <a:prstGeom prst="rect"/>
            <a:blipFill>
              <a:blip xmlns:r="http://schemas.openxmlformats.org/officeDocument/2006/relationships" r:embed="rId11"/>
              <a:stretch>
                <a:fillRect/>
              </a:stretch>
            </a:blipFill>
          </p:spPr>
          <p:txBody>
            <a:bodyPr/>
            <a:p>
              <a:r>
                <a:rPr altLang="en-US" lang="zh-CN">
                  <a:noFill/>
                </a:rPr>
                <a:t> </a:t>
              </a:r>
            </a:p>
          </p:txBody>
        </p:sp>
        <p:sp>
          <p:nvSpPr>
            <p:cNvPr id="1048717" name="左大括号 236"/>
            <p:cNvSpPr/>
            <p:nvPr/>
          </p:nvSpPr>
          <p:spPr>
            <a:xfrm>
              <a:off x="671248" y="4236440"/>
              <a:ext cx="176168" cy="1568742"/>
            </a:xfrm>
            <a:prstGeom prst="leftBrace"/>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12">
            <p14:nvContentPartPr>
              <p14:cNvPr id="1048718" name=""/>
              <p14:cNvContentPartPr/>
              <p14:nvPr/>
            </p14:nvContentPartPr>
            <p14:xfrm>
              <a:off x="5914313" y="1854921"/>
              <a:ext cx="105276" cy="390133"/>
            </p14:xfrm>
          </p:contentPart>
        </mc:Choice>
        <mc:Fallback>
          <p:sp>
            <p:nvSpPr>
              <p:cNvPr id="1048718" name=""/>
              <p:cNvSpPr/>
              <p:nvPr/>
            </p:nvSpPr>
            <p:spPr>
              <a:xfrm>
                <a:off x="5914313" y="1854921"/>
                <a:ext cx="105276" cy="390133"/>
              </a:xfrm>
            </p:spPr>
          </p:sp>
        </mc:Fallback>
      </mc:AlternateContent>
      <mc:AlternateContent xmlns:mc="http://schemas.openxmlformats.org/markup-compatibility/2006">
        <mc:Choice xmlns:p14="http://schemas.microsoft.com/office/powerpoint/2010/main" Requires="p14">
          <p:contentPart p14:bwMode="auto" r:id="rId13">
            <p14:nvContentPartPr>
              <p14:cNvPr id="1048719" name=""/>
              <p14:cNvContentPartPr/>
              <p14:nvPr/>
            </p14:nvContentPartPr>
            <p14:xfrm>
              <a:off x="6009840" y="1913766"/>
              <a:ext cx="93304" cy="323802"/>
            </p14:xfrm>
          </p:contentPart>
        </mc:Choice>
        <mc:Fallback>
          <p:sp>
            <p:nvSpPr>
              <p:cNvPr id="1048719" name=""/>
              <p:cNvSpPr/>
              <p:nvPr/>
            </p:nvSpPr>
            <p:spPr>
              <a:xfrm>
                <a:off x="6009840" y="1913766"/>
                <a:ext cx="93304" cy="323802"/>
              </a:xfrm>
            </p:spPr>
          </p:sp>
        </mc:Fallback>
      </mc:AlternateContent>
      <mc:AlternateContent xmlns:mc="http://schemas.openxmlformats.org/markup-compatibility/2006">
        <mc:Choice xmlns:p14="http://schemas.microsoft.com/office/powerpoint/2010/main" Requires="p14">
          <p:contentPart p14:bwMode="auto" r:id="rId14">
            <p14:nvContentPartPr>
              <p14:cNvPr id="1048720" name=""/>
              <p14:cNvContentPartPr/>
              <p14:nvPr/>
            </p14:nvContentPartPr>
            <p14:xfrm>
              <a:off x="5924054" y="2091537"/>
              <a:ext cx="136751" cy="23289"/>
            </p14:xfrm>
          </p:contentPart>
        </mc:Choice>
        <mc:Fallback>
          <p:sp>
            <p:nvSpPr>
              <p:cNvPr id="1048720" name=""/>
              <p:cNvSpPr/>
              <p:nvPr/>
            </p:nvSpPr>
            <p:spPr>
              <a:xfrm>
                <a:off x="5924054" y="2091537"/>
                <a:ext cx="136751" cy="23289"/>
              </a:xfrm>
            </p:spPr>
          </p:sp>
        </mc:Fallback>
      </mc:AlternateContent>
      <mc:AlternateContent xmlns:mc="http://schemas.openxmlformats.org/markup-compatibility/2006">
        <mc:Choice xmlns:p14="http://schemas.microsoft.com/office/powerpoint/2010/main" Requires="p14">
          <p:contentPart p14:bwMode="auto" r:id="rId15">
            <p14:nvContentPartPr>
              <p14:cNvPr id="1048721" name=""/>
              <p14:cNvContentPartPr/>
              <p14:nvPr/>
            </p14:nvContentPartPr>
            <p14:xfrm>
              <a:off x="6144776" y="2029443"/>
              <a:ext cx="160234" cy="207505"/>
            </p14:xfrm>
          </p:contentPart>
        </mc:Choice>
        <mc:Fallback>
          <p:sp>
            <p:nvSpPr>
              <p:cNvPr id="1048721" name=""/>
              <p:cNvSpPr/>
              <p:nvPr/>
            </p:nvSpPr>
            <p:spPr>
              <a:xfrm>
                <a:off x="6144776" y="2029443"/>
                <a:ext cx="160234" cy="207505"/>
              </a:xfrm>
            </p:spPr>
          </p:sp>
        </mc:Fallback>
      </mc:AlternateContent>
      <mc:AlternateContent xmlns:mc="http://schemas.openxmlformats.org/markup-compatibility/2006">
        <mc:Choice xmlns:p14="http://schemas.microsoft.com/office/powerpoint/2010/main" Requires="p14">
          <p:contentPart p14:bwMode="auto" r:id="rId16">
            <p14:nvContentPartPr>
              <p14:cNvPr id="1048722" name=""/>
              <p14:cNvContentPartPr/>
              <p14:nvPr/>
            </p14:nvContentPartPr>
            <p14:xfrm>
              <a:off x="6029337" y="1769912"/>
              <a:ext cx="48673" cy="5749"/>
            </p14:xfrm>
          </p:contentPart>
        </mc:Choice>
        <mc:Fallback>
          <p:sp>
            <p:nvSpPr>
              <p:cNvPr id="1048722" name=""/>
              <p:cNvSpPr/>
              <p:nvPr/>
            </p:nvSpPr>
            <p:spPr>
              <a:xfrm>
                <a:off x="6029337" y="1769912"/>
                <a:ext cx="48673" cy="5749"/>
              </a:xfrm>
            </p:spPr>
          </p:sp>
        </mc:Fallback>
      </mc:AlternateContent>
      <mc:AlternateContent xmlns:mc="http://schemas.openxmlformats.org/markup-compatibility/2006">
        <mc:Choice xmlns:p14="http://schemas.microsoft.com/office/powerpoint/2010/main" Requires="p14">
          <p:contentPart p14:bwMode="auto" r:id="rId17">
            <p14:nvContentPartPr>
              <p14:cNvPr id="1048723" name=""/>
              <p14:cNvContentPartPr/>
              <p14:nvPr/>
            </p14:nvContentPartPr>
            <p14:xfrm>
              <a:off x="6373780" y="1957048"/>
              <a:ext cx="128984" cy="9866"/>
            </p14:xfrm>
          </p:contentPart>
        </mc:Choice>
        <mc:Fallback>
          <p:sp>
            <p:nvSpPr>
              <p:cNvPr id="1048723" name=""/>
              <p:cNvSpPr/>
              <p:nvPr/>
            </p:nvSpPr>
            <p:spPr>
              <a:xfrm>
                <a:off x="6373780" y="1957048"/>
                <a:ext cx="128984" cy="9866"/>
              </a:xfrm>
            </p:spPr>
          </p:sp>
        </mc:Fallback>
      </mc:AlternateContent>
      <mc:AlternateContent xmlns:mc="http://schemas.openxmlformats.org/markup-compatibility/2006">
        <mc:Choice xmlns:p14="http://schemas.microsoft.com/office/powerpoint/2010/main" Requires="p14">
          <p:contentPart p14:bwMode="auto" r:id="rId18">
            <p14:nvContentPartPr>
              <p14:cNvPr id="1048724" name=""/>
              <p14:cNvContentPartPr/>
              <p14:nvPr/>
            </p14:nvContentPartPr>
            <p14:xfrm>
              <a:off x="6347784" y="2024543"/>
              <a:ext cx="152531" cy="3600"/>
            </p14:xfrm>
          </p:contentPart>
        </mc:Choice>
        <mc:Fallback>
          <p:sp>
            <p:nvSpPr>
              <p:cNvPr id="1048724" name=""/>
              <p:cNvSpPr/>
              <p:nvPr/>
            </p:nvSpPr>
            <p:spPr>
              <a:xfrm>
                <a:off x="6347784" y="2024543"/>
                <a:ext cx="152531" cy="3600"/>
              </a:xfrm>
            </p:spPr>
          </p:sp>
        </mc:Fallback>
      </mc:AlternateContent>
      <mc:AlternateContent xmlns:mc="http://schemas.openxmlformats.org/markup-compatibility/2006">
        <mc:Choice xmlns:p14="http://schemas.microsoft.com/office/powerpoint/2010/main" Requires="p14">
          <p:contentPart p14:bwMode="auto" r:id="rId19">
            <p14:nvContentPartPr>
              <p14:cNvPr id="1048725" name=""/>
              <p14:cNvContentPartPr/>
              <p14:nvPr/>
            </p14:nvContentPartPr>
            <p14:xfrm>
              <a:off x="6604970" y="1621114"/>
              <a:ext cx="173540" cy="353081"/>
            </p14:xfrm>
          </p:contentPart>
        </mc:Choice>
        <mc:Fallback>
          <p:sp>
            <p:nvSpPr>
              <p:cNvPr id="1048725" name=""/>
              <p:cNvSpPr/>
              <p:nvPr/>
            </p:nvSpPr>
            <p:spPr>
              <a:xfrm>
                <a:off x="6604970" y="1621114"/>
                <a:ext cx="173540" cy="353081"/>
              </a:xfrm>
            </p:spPr>
          </p:sp>
        </mc:Fallback>
      </mc:AlternateContent>
      <mc:AlternateContent xmlns:mc="http://schemas.openxmlformats.org/markup-compatibility/2006">
        <mc:Choice xmlns:p14="http://schemas.microsoft.com/office/powerpoint/2010/main" Requires="p14">
          <p:contentPart p14:bwMode="auto" r:id="rId20">
            <p14:nvContentPartPr>
              <p14:cNvPr id="1048726" name=""/>
              <p14:cNvContentPartPr/>
              <p14:nvPr/>
            </p14:nvContentPartPr>
            <p14:xfrm>
              <a:off x="6782822" y="1816284"/>
              <a:ext cx="85141" cy="119528"/>
            </p14:xfrm>
          </p:contentPart>
        </mc:Choice>
        <mc:Fallback>
          <p:sp>
            <p:nvSpPr>
              <p:cNvPr id="1048726" name=""/>
              <p:cNvSpPr/>
              <p:nvPr/>
            </p:nvSpPr>
            <p:spPr>
              <a:xfrm>
                <a:off x="6782822" y="1816284"/>
                <a:ext cx="85141" cy="119528"/>
              </a:xfrm>
            </p:spPr>
          </p:sp>
        </mc:Fallback>
      </mc:AlternateContent>
      <mc:AlternateContent xmlns:mc="http://schemas.openxmlformats.org/markup-compatibility/2006">
        <mc:Choice xmlns:p14="http://schemas.microsoft.com/office/powerpoint/2010/main" Requires="p14">
          <p:contentPart p14:bwMode="auto" r:id="rId21">
            <p14:nvContentPartPr>
              <p14:cNvPr id="1048727" name=""/>
              <p14:cNvContentPartPr/>
              <p14:nvPr/>
            </p14:nvContentPartPr>
            <p14:xfrm>
              <a:off x="6520655" y="2047510"/>
              <a:ext cx="386682" cy="17026"/>
            </p14:xfrm>
          </p:contentPart>
        </mc:Choice>
        <mc:Fallback>
          <p:sp>
            <p:nvSpPr>
              <p:cNvPr id="1048727" name=""/>
              <p:cNvSpPr/>
              <p:nvPr/>
            </p:nvSpPr>
            <p:spPr>
              <a:xfrm>
                <a:off x="6520655" y="2047510"/>
                <a:ext cx="386682" cy="17026"/>
              </a:xfrm>
            </p:spPr>
          </p:sp>
        </mc:Fallback>
      </mc:AlternateContent>
      <mc:AlternateContent xmlns:mc="http://schemas.openxmlformats.org/markup-compatibility/2006">
        <mc:Choice xmlns:p14="http://schemas.microsoft.com/office/powerpoint/2010/main" Requires="p14">
          <p:contentPart p14:bwMode="auto" r:id="rId22">
            <p14:nvContentPartPr>
              <p14:cNvPr id="1048728" name=""/>
              <p14:cNvContentPartPr/>
              <p14:nvPr/>
            </p14:nvContentPartPr>
            <p14:xfrm>
              <a:off x="6697287" y="2173121"/>
              <a:ext cx="113184" cy="238006"/>
            </p14:xfrm>
          </p:contentPart>
        </mc:Choice>
        <mc:Fallback>
          <p:sp>
            <p:nvSpPr>
              <p:cNvPr id="1048728" name=""/>
              <p:cNvSpPr/>
              <p:nvPr/>
            </p:nvSpPr>
            <p:spPr>
              <a:xfrm>
                <a:off x="6697287" y="2173121"/>
                <a:ext cx="113184" cy="238006"/>
              </a:xfrm>
            </p:spPr>
          </p:sp>
        </mc:Fallback>
      </mc:AlternateContent>
      <mc:AlternateContent xmlns:mc="http://schemas.openxmlformats.org/markup-compatibility/2006">
        <mc:Choice xmlns:p14="http://schemas.microsoft.com/office/powerpoint/2010/main" Requires="p14">
          <p:contentPart p14:bwMode="auto" r:id="rId23">
            <p14:nvContentPartPr>
              <p14:cNvPr id="1048729" name=""/>
              <p14:cNvContentPartPr/>
              <p14:nvPr/>
            </p14:nvContentPartPr>
            <p14:xfrm>
              <a:off x="6871798" y="2320586"/>
              <a:ext cx="22727" cy="176135"/>
            </p14:xfrm>
          </p:contentPart>
        </mc:Choice>
        <mc:Fallback>
          <p:sp>
            <p:nvSpPr>
              <p:cNvPr id="1048729" name=""/>
              <p:cNvSpPr/>
              <p:nvPr/>
            </p:nvSpPr>
            <p:spPr>
              <a:xfrm>
                <a:off x="6871798" y="2320586"/>
                <a:ext cx="22727" cy="176135"/>
              </a:xfrm>
            </p:spPr>
          </p:sp>
        </mc:Fallback>
      </mc:AlternateContent>
      <mc:AlternateContent xmlns:mc="http://schemas.openxmlformats.org/markup-compatibility/2006">
        <mc:Choice xmlns:p14="http://schemas.microsoft.com/office/powerpoint/2010/main" Requires="p14">
          <p:contentPart p14:bwMode="auto" r:id="rId24">
            <p14:nvContentPartPr>
              <p14:cNvPr id="1048730" name=""/>
              <p14:cNvContentPartPr/>
              <p14:nvPr/>
            </p14:nvContentPartPr>
            <p14:xfrm>
              <a:off x="6739019" y="2128425"/>
              <a:ext cx="21328" cy="10847"/>
            </p14:xfrm>
          </p:contentPart>
        </mc:Choice>
        <mc:Fallback>
          <p:sp>
            <p:nvSpPr>
              <p:cNvPr id="1048730" name=""/>
              <p:cNvSpPr/>
              <p:nvPr/>
            </p:nvSpPr>
            <p:spPr>
              <a:xfrm>
                <a:off x="6739019" y="2128425"/>
                <a:ext cx="21328" cy="10847"/>
              </a:xfrm>
            </p:spPr>
          </p:sp>
        </mc:Fallback>
      </mc:AlternateContent>
      <mc:AlternateContent xmlns:mc="http://schemas.openxmlformats.org/markup-compatibility/2006">
        <mc:Choice xmlns:p14="http://schemas.microsoft.com/office/powerpoint/2010/main" Requires="p14">
          <p:contentPart p14:bwMode="auto" r:id="rId25">
            <p14:nvContentPartPr>
              <p14:cNvPr id="1048731" name=""/>
              <p14:cNvContentPartPr/>
              <p14:nvPr/>
            </p14:nvContentPartPr>
            <p14:xfrm>
              <a:off x="6699377" y="1523443"/>
              <a:ext cx="21638" cy="23071"/>
            </p14:xfrm>
          </p:contentPart>
        </mc:Choice>
        <mc:Fallback>
          <p:sp>
            <p:nvSpPr>
              <p:cNvPr id="1048731" name=""/>
              <p:cNvSpPr/>
              <p:nvPr/>
            </p:nvSpPr>
            <p:spPr>
              <a:xfrm>
                <a:off x="6699377" y="1523443"/>
                <a:ext cx="21638" cy="23071"/>
              </a:xfrm>
            </p:spPr>
          </p:sp>
        </mc:Fallback>
      </mc:AlternateContent>
      <mc:AlternateContent xmlns:mc="http://schemas.openxmlformats.org/markup-compatibility/2006">
        <mc:Choice xmlns:p14="http://schemas.microsoft.com/office/powerpoint/2010/main" Requires="p14">
          <p:contentPart p14:bwMode="auto" r:id="rId26">
            <p14:nvContentPartPr>
              <p14:cNvPr id="1048732" name=""/>
              <p14:cNvContentPartPr/>
              <p14:nvPr/>
            </p14:nvContentPartPr>
            <p14:xfrm>
              <a:off x="7000926" y="1921804"/>
              <a:ext cx="71323" cy="19905"/>
            </p14:xfrm>
          </p:contentPart>
        </mc:Choice>
        <mc:Fallback>
          <p:sp>
            <p:nvSpPr>
              <p:cNvPr id="1048732" name=""/>
              <p:cNvSpPr/>
              <p:nvPr/>
            </p:nvSpPr>
            <p:spPr>
              <a:xfrm>
                <a:off x="7000926" y="1921804"/>
                <a:ext cx="71323" cy="19905"/>
              </a:xfrm>
            </p:spPr>
          </p:sp>
        </mc:Fallback>
      </mc:AlternateContent>
      <mc:AlternateContent xmlns:mc="http://schemas.openxmlformats.org/markup-compatibility/2006">
        <mc:Choice xmlns:p14="http://schemas.microsoft.com/office/powerpoint/2010/main" Requires="p14">
          <p:contentPart p14:bwMode="auto" r:id="rId27">
            <p14:nvContentPartPr>
              <p14:cNvPr id="1048733" name=""/>
              <p14:cNvContentPartPr/>
              <p14:nvPr/>
            </p14:nvContentPartPr>
            <p14:xfrm>
              <a:off x="6960633" y="2031400"/>
              <a:ext cx="72705" cy="5841"/>
            </p14:xfrm>
          </p:contentPart>
        </mc:Choice>
        <mc:Fallback>
          <p:sp>
            <p:nvSpPr>
              <p:cNvPr id="1048733" name=""/>
              <p:cNvSpPr/>
              <p:nvPr/>
            </p:nvSpPr>
            <p:spPr>
              <a:xfrm>
                <a:off x="6960633" y="2031400"/>
                <a:ext cx="72705" cy="5841"/>
              </a:xfrm>
            </p:spPr>
          </p:sp>
        </mc:Fallback>
      </mc:AlternateContent>
      <mc:AlternateContent xmlns:mc="http://schemas.openxmlformats.org/markup-compatibility/2006">
        <mc:Choice xmlns:p14="http://schemas.microsoft.com/office/powerpoint/2010/main" Requires="p14">
          <p:contentPart p14:bwMode="auto" r:id="rId28">
            <p14:nvContentPartPr>
              <p14:cNvPr id="1048734" name=""/>
              <p14:cNvContentPartPr/>
              <p14:nvPr/>
            </p14:nvContentPartPr>
            <p14:xfrm>
              <a:off x="7277161" y="1564687"/>
              <a:ext cx="55106" cy="284939"/>
            </p14:xfrm>
          </p:contentPart>
        </mc:Choice>
        <mc:Fallback>
          <p:sp>
            <p:nvSpPr>
              <p:cNvPr id="1048734" name=""/>
              <p:cNvSpPr/>
              <p:nvPr/>
            </p:nvSpPr>
            <p:spPr>
              <a:xfrm>
                <a:off x="7277161" y="1564687"/>
                <a:ext cx="55106" cy="284939"/>
              </a:xfrm>
            </p:spPr>
          </p:sp>
        </mc:Fallback>
      </mc:AlternateContent>
      <mc:AlternateContent xmlns:mc="http://schemas.openxmlformats.org/markup-compatibility/2006">
        <mc:Choice xmlns:p14="http://schemas.microsoft.com/office/powerpoint/2010/main" Requires="p14">
          <p:contentPart p14:bwMode="auto" r:id="rId29">
            <p14:nvContentPartPr>
              <p14:cNvPr id="1048735" name=""/>
              <p14:cNvContentPartPr/>
              <p14:nvPr/>
            </p14:nvContentPartPr>
            <p14:xfrm>
              <a:off x="7281680" y="1462753"/>
              <a:ext cx="27361" cy="8747"/>
            </p14:xfrm>
          </p:contentPart>
        </mc:Choice>
        <mc:Fallback>
          <p:sp>
            <p:nvSpPr>
              <p:cNvPr id="1048735" name=""/>
              <p:cNvSpPr/>
              <p:nvPr/>
            </p:nvSpPr>
            <p:spPr>
              <a:xfrm>
                <a:off x="7281680" y="1462753"/>
                <a:ext cx="27361" cy="8747"/>
              </a:xfrm>
            </p:spPr>
          </p:sp>
        </mc:Fallback>
      </mc:AlternateContent>
      <mc:AlternateContent xmlns:mc="http://schemas.openxmlformats.org/markup-compatibility/2006">
        <mc:Choice xmlns:p14="http://schemas.microsoft.com/office/powerpoint/2010/main" Requires="p14">
          <p:contentPart p14:bwMode="auto" r:id="rId30">
            <p14:nvContentPartPr>
              <p14:cNvPr id="1048736" name=""/>
              <p14:cNvContentPartPr/>
              <p14:nvPr/>
            </p14:nvContentPartPr>
            <p14:xfrm>
              <a:off x="7237487" y="1570219"/>
              <a:ext cx="92540" cy="27707"/>
            </p14:xfrm>
          </p:contentPart>
        </mc:Choice>
        <mc:Fallback>
          <p:sp>
            <p:nvSpPr>
              <p:cNvPr id="1048736" name=""/>
              <p:cNvSpPr/>
              <p:nvPr/>
            </p:nvSpPr>
            <p:spPr>
              <a:xfrm>
                <a:off x="7237487" y="1570219"/>
                <a:ext cx="92540" cy="27707"/>
              </a:xfrm>
            </p:spPr>
          </p:sp>
        </mc:Fallback>
      </mc:AlternateContent>
      <mc:AlternateContent xmlns:mc="http://schemas.openxmlformats.org/markup-compatibility/2006">
        <mc:Choice xmlns:p14="http://schemas.microsoft.com/office/powerpoint/2010/main" Requires="p14">
          <p:contentPart p14:bwMode="auto" r:id="rId31">
            <p14:nvContentPartPr>
              <p14:cNvPr id="1048737" name=""/>
              <p14:cNvContentPartPr/>
              <p14:nvPr/>
            </p14:nvContentPartPr>
            <p14:xfrm>
              <a:off x="7392812" y="1513785"/>
              <a:ext cx="224502" cy="204072"/>
            </p14:xfrm>
          </p:contentPart>
        </mc:Choice>
        <mc:Fallback>
          <p:sp>
            <p:nvSpPr>
              <p:cNvPr id="1048737" name=""/>
              <p:cNvSpPr/>
              <p:nvPr/>
            </p:nvSpPr>
            <p:spPr>
              <a:xfrm>
                <a:off x="7392812" y="1513785"/>
                <a:ext cx="224502" cy="204072"/>
              </a:xfrm>
            </p:spPr>
          </p:sp>
        </mc:Fallback>
      </mc:AlternateContent>
      <mc:AlternateContent xmlns:mc="http://schemas.openxmlformats.org/markup-compatibility/2006">
        <mc:Choice xmlns:p14="http://schemas.microsoft.com/office/powerpoint/2010/main" Requires="p14">
          <p:contentPart p14:bwMode="auto" r:id="rId32">
            <p14:nvContentPartPr>
              <p14:cNvPr id="1048738" name=""/>
              <p14:cNvContentPartPr/>
              <p14:nvPr/>
            </p14:nvContentPartPr>
            <p14:xfrm>
              <a:off x="7656547" y="1504995"/>
              <a:ext cx="27275" cy="222194"/>
            </p14:xfrm>
          </p:contentPart>
        </mc:Choice>
        <mc:Fallback>
          <p:sp>
            <p:nvSpPr>
              <p:cNvPr id="1048738" name=""/>
              <p:cNvSpPr/>
              <p:nvPr/>
            </p:nvSpPr>
            <p:spPr>
              <a:xfrm>
                <a:off x="7656547" y="1504995"/>
                <a:ext cx="27275" cy="222194"/>
              </a:xfrm>
            </p:spPr>
          </p:sp>
        </mc:Fallback>
      </mc:AlternateContent>
      <mc:AlternateContent xmlns:mc="http://schemas.openxmlformats.org/markup-compatibility/2006">
        <mc:Choice xmlns:p14="http://schemas.microsoft.com/office/powerpoint/2010/main" Requires="p14">
          <p:contentPart p14:bwMode="auto" r:id="rId33">
            <p14:nvContentPartPr>
              <p14:cNvPr id="1048739" name=""/>
              <p14:cNvContentPartPr/>
              <p14:nvPr/>
            </p14:nvContentPartPr>
            <p14:xfrm>
              <a:off x="7655278" y="1493763"/>
              <a:ext cx="166855" cy="194149"/>
            </p14:xfrm>
          </p:contentPart>
        </mc:Choice>
        <mc:Fallback>
          <p:sp>
            <p:nvSpPr>
              <p:cNvPr id="1048739" name=""/>
              <p:cNvSpPr/>
              <p:nvPr/>
            </p:nvSpPr>
            <p:spPr>
              <a:xfrm>
                <a:off x="7655278" y="1493763"/>
                <a:ext cx="166855" cy="194149"/>
              </a:xfrm>
            </p:spPr>
          </p:sp>
        </mc:Fallback>
      </mc:AlternateContent>
      <mc:AlternateContent xmlns:mc="http://schemas.openxmlformats.org/markup-compatibility/2006">
        <mc:Choice xmlns:p14="http://schemas.microsoft.com/office/powerpoint/2010/main" Requires="p14">
          <p:contentPart p14:bwMode="auto" r:id="rId34">
            <p14:nvContentPartPr>
              <p14:cNvPr id="1048740" name=""/>
              <p14:cNvContentPartPr/>
              <p14:nvPr/>
            </p14:nvContentPartPr>
            <p14:xfrm>
              <a:off x="7832764" y="1504334"/>
              <a:ext cx="194902" cy="179960"/>
            </p14:xfrm>
          </p:contentPart>
        </mc:Choice>
        <mc:Fallback>
          <p:sp>
            <p:nvSpPr>
              <p:cNvPr id="1048740" name=""/>
              <p:cNvSpPr/>
              <p:nvPr/>
            </p:nvSpPr>
            <p:spPr>
              <a:xfrm>
                <a:off x="7832764" y="1504334"/>
                <a:ext cx="194902" cy="179960"/>
              </a:xfrm>
            </p:spPr>
          </p:sp>
        </mc:Fallback>
      </mc:AlternateContent>
      <mc:AlternateContent xmlns:mc="http://schemas.openxmlformats.org/markup-compatibility/2006">
        <mc:Choice xmlns:p14="http://schemas.microsoft.com/office/powerpoint/2010/main" Requires="p14">
          <p:contentPart p14:bwMode="auto" r:id="rId35">
            <p14:nvContentPartPr>
              <p14:cNvPr id="1048741" name=""/>
              <p14:cNvContentPartPr/>
              <p14:nvPr/>
            </p14:nvContentPartPr>
            <p14:xfrm>
              <a:off x="7290542" y="2038541"/>
              <a:ext cx="23300" cy="238930"/>
            </p14:xfrm>
          </p:contentPart>
        </mc:Choice>
        <mc:Fallback>
          <p:sp>
            <p:nvSpPr>
              <p:cNvPr id="1048741" name=""/>
              <p:cNvSpPr/>
              <p:nvPr/>
            </p:nvSpPr>
            <p:spPr>
              <a:xfrm>
                <a:off x="7290542" y="2038541"/>
                <a:ext cx="23300" cy="238930"/>
              </a:xfrm>
            </p:spPr>
          </p:sp>
        </mc:Fallback>
      </mc:AlternateContent>
      <mc:AlternateContent xmlns:mc="http://schemas.openxmlformats.org/markup-compatibility/2006">
        <mc:Choice xmlns:p14="http://schemas.microsoft.com/office/powerpoint/2010/main" Requires="p14">
          <p:contentPart p14:bwMode="auto" r:id="rId36">
            <p14:nvContentPartPr>
              <p14:cNvPr id="1048742" name=""/>
              <p14:cNvContentPartPr/>
              <p14:nvPr/>
            </p14:nvContentPartPr>
            <p14:xfrm>
              <a:off x="7336921" y="2131259"/>
              <a:ext cx="157543" cy="42455"/>
            </p14:xfrm>
          </p:contentPart>
        </mc:Choice>
        <mc:Fallback>
          <p:sp>
            <p:nvSpPr>
              <p:cNvPr id="1048742" name=""/>
              <p:cNvSpPr/>
              <p:nvPr/>
            </p:nvSpPr>
            <p:spPr>
              <a:xfrm>
                <a:off x="7336921" y="2131259"/>
                <a:ext cx="157543" cy="42455"/>
              </a:xfrm>
            </p:spPr>
          </p:sp>
        </mc:Fallback>
      </mc:AlternateContent>
      <mc:AlternateContent xmlns:mc="http://schemas.openxmlformats.org/markup-compatibility/2006">
        <mc:Choice xmlns:p14="http://schemas.microsoft.com/office/powerpoint/2010/main" Requires="p14">
          <p:contentPart p14:bwMode="auto" r:id="rId37">
            <p14:nvContentPartPr>
              <p14:cNvPr id="1048743" name=""/>
              <p14:cNvContentPartPr/>
              <p14:nvPr/>
            </p14:nvContentPartPr>
            <p14:xfrm>
              <a:off x="7392812" y="2038541"/>
              <a:ext cx="11376" cy="225227"/>
            </p14:xfrm>
          </p:contentPart>
        </mc:Choice>
        <mc:Fallback>
          <p:sp>
            <p:nvSpPr>
              <p:cNvPr id="1048743" name=""/>
              <p:cNvSpPr/>
              <p:nvPr/>
            </p:nvSpPr>
            <p:spPr>
              <a:xfrm>
                <a:off x="7392812" y="2038541"/>
                <a:ext cx="11376" cy="225227"/>
              </a:xfrm>
            </p:spPr>
          </p:sp>
        </mc:Fallback>
      </mc:AlternateContent>
      <mc:AlternateContent xmlns:mc="http://schemas.openxmlformats.org/markup-compatibility/2006">
        <mc:Choice xmlns:p14="http://schemas.microsoft.com/office/powerpoint/2010/main" Requires="p14">
          <p:contentPart p14:bwMode="auto" r:id="rId38">
            <p14:nvContentPartPr>
              <p14:cNvPr id="1048744" name=""/>
              <p14:cNvContentPartPr/>
              <p14:nvPr/>
            </p14:nvContentPartPr>
            <p14:xfrm>
              <a:off x="7498094" y="2077007"/>
              <a:ext cx="83624" cy="357683"/>
            </p14:xfrm>
          </p:contentPart>
        </mc:Choice>
        <mc:Fallback>
          <p:sp>
            <p:nvSpPr>
              <p:cNvPr id="1048744" name=""/>
              <p:cNvSpPr/>
              <p:nvPr/>
            </p:nvSpPr>
            <p:spPr>
              <a:xfrm>
                <a:off x="7498094" y="2077007"/>
                <a:ext cx="83624" cy="357683"/>
              </a:xfrm>
            </p:spPr>
          </p:sp>
        </mc:Fallback>
      </mc:AlternateContent>
      <mc:AlternateContent xmlns:mc="http://schemas.openxmlformats.org/markup-compatibility/2006">
        <mc:Choice xmlns:p14="http://schemas.microsoft.com/office/powerpoint/2010/main" Requires="p14">
          <p:contentPart p14:bwMode="auto" r:id="rId39">
            <p14:nvContentPartPr>
              <p14:cNvPr id="1048745" name=""/>
              <p14:cNvContentPartPr/>
              <p14:nvPr/>
            </p14:nvContentPartPr>
            <p14:xfrm>
              <a:off x="7528639" y="2024894"/>
              <a:ext cx="31177" cy="23824"/>
            </p14:xfrm>
          </p:contentPart>
        </mc:Choice>
        <mc:Fallback>
          <p:sp>
            <p:nvSpPr>
              <p:cNvPr id="1048745" name=""/>
              <p:cNvSpPr/>
              <p:nvPr/>
            </p:nvSpPr>
            <p:spPr>
              <a:xfrm>
                <a:off x="7528639" y="2024894"/>
                <a:ext cx="31177" cy="23824"/>
              </a:xfrm>
            </p:spPr>
          </p:sp>
        </mc:Fallback>
      </mc:AlternateContent>
      <mc:AlternateContent xmlns:mc="http://schemas.openxmlformats.org/markup-compatibility/2006">
        <mc:Choice xmlns:p14="http://schemas.microsoft.com/office/powerpoint/2010/main" Requires="p14">
          <p:contentPart p14:bwMode="auto" r:id="rId40">
            <p14:nvContentPartPr>
              <p14:cNvPr id="1048746" name=""/>
              <p14:cNvContentPartPr/>
              <p14:nvPr/>
            </p14:nvContentPartPr>
            <p14:xfrm>
              <a:off x="7652119" y="2044177"/>
              <a:ext cx="242242" cy="184577"/>
            </p14:xfrm>
          </p:contentPart>
        </mc:Choice>
        <mc:Fallback>
          <p:sp>
            <p:nvSpPr>
              <p:cNvPr id="1048746" name=""/>
              <p:cNvSpPr/>
              <p:nvPr/>
            </p:nvSpPr>
            <p:spPr>
              <a:xfrm>
                <a:off x="7652119" y="2044177"/>
                <a:ext cx="242242" cy="184577"/>
              </a:xfrm>
            </p:spPr>
          </p:sp>
        </mc:Fallback>
      </mc:AlternateContent>
      <mc:AlternateContent xmlns:mc="http://schemas.openxmlformats.org/markup-compatibility/2006">
        <mc:Choice xmlns:p14="http://schemas.microsoft.com/office/powerpoint/2010/main" Requires="p14">
          <p:contentPart p14:bwMode="auto" r:id="rId41">
            <p14:nvContentPartPr>
              <p14:cNvPr id="1048747" name=""/>
              <p14:cNvContentPartPr/>
              <p14:nvPr/>
            </p14:nvContentPartPr>
            <p14:xfrm>
              <a:off x="7941238" y="2065186"/>
              <a:ext cx="41221" cy="242090"/>
            </p14:xfrm>
          </p:contentPart>
        </mc:Choice>
        <mc:Fallback>
          <p:sp>
            <p:nvSpPr>
              <p:cNvPr id="1048747" name=""/>
              <p:cNvSpPr/>
              <p:nvPr/>
            </p:nvSpPr>
            <p:spPr>
              <a:xfrm>
                <a:off x="7941238" y="2065186"/>
                <a:ext cx="41221" cy="242090"/>
              </a:xfrm>
            </p:spPr>
          </p:sp>
        </mc:Fallback>
      </mc:AlternateContent>
      <mc:AlternateContent xmlns:mc="http://schemas.openxmlformats.org/markup-compatibility/2006">
        <mc:Choice xmlns:p14="http://schemas.microsoft.com/office/powerpoint/2010/main" Requires="p14">
          <p:contentPart p14:bwMode="auto" r:id="rId42">
            <p14:nvContentPartPr>
              <p14:cNvPr id="1048748" name=""/>
              <p14:cNvContentPartPr/>
              <p14:nvPr/>
            </p14:nvContentPartPr>
            <p14:xfrm>
              <a:off x="7968616" y="2059462"/>
              <a:ext cx="143129" cy="225421"/>
            </p14:xfrm>
          </p:contentPart>
        </mc:Choice>
        <mc:Fallback>
          <p:sp>
            <p:nvSpPr>
              <p:cNvPr id="1048748" name=""/>
              <p:cNvSpPr/>
              <p:nvPr/>
            </p:nvSpPr>
            <p:spPr>
              <a:xfrm>
                <a:off x="7968616" y="2059462"/>
                <a:ext cx="143129" cy="225421"/>
              </a:xfrm>
            </p:spPr>
          </p:sp>
        </mc:Fallback>
      </mc:AlternateContent>
      <mc:AlternateContent xmlns:mc="http://schemas.openxmlformats.org/markup-compatibility/2006">
        <mc:Choice xmlns:p14="http://schemas.microsoft.com/office/powerpoint/2010/main" Requires="p14">
          <p:contentPart p14:bwMode="auto" r:id="rId43">
            <p14:nvContentPartPr>
              <p14:cNvPr id="1048749" name=""/>
              <p14:cNvContentPartPr/>
              <p14:nvPr/>
            </p14:nvContentPartPr>
            <p14:xfrm>
              <a:off x="8117879" y="2043524"/>
              <a:ext cx="162988" cy="227836"/>
            </p14:xfrm>
          </p:contentPart>
        </mc:Choice>
        <mc:Fallback>
          <p:sp>
            <p:nvSpPr>
              <p:cNvPr id="1048749" name=""/>
              <p:cNvSpPr/>
              <p:nvPr/>
            </p:nvSpPr>
            <p:spPr>
              <a:xfrm>
                <a:off x="8117879" y="2043524"/>
                <a:ext cx="162988" cy="227836"/>
              </a:xfrm>
            </p:spPr>
          </p:sp>
        </mc:Fallback>
      </mc:AlternateContent>
      <mc:AlternateContent xmlns:mc="http://schemas.openxmlformats.org/markup-compatibility/2006">
        <mc:Choice xmlns:p14="http://schemas.microsoft.com/office/powerpoint/2010/main" Requires="p14">
          <p:contentPart p14:bwMode="auto" r:id="rId44">
            <p14:nvContentPartPr>
              <p14:cNvPr id="1048750" name=""/>
              <p14:cNvContentPartPr/>
              <p14:nvPr/>
            </p14:nvContentPartPr>
            <p14:xfrm>
              <a:off x="7190045" y="1776381"/>
              <a:ext cx="924833" cy="142286"/>
            </p14:xfrm>
          </p:contentPart>
        </mc:Choice>
        <mc:Fallback>
          <p:sp>
            <p:nvSpPr>
              <p:cNvPr id="1048750" name=""/>
              <p:cNvSpPr/>
              <p:nvPr/>
            </p:nvSpPr>
            <p:spPr>
              <a:xfrm>
                <a:off x="7190045" y="1776381"/>
                <a:ext cx="924833" cy="142286"/>
              </a:xfrm>
            </p:spPr>
          </p:sp>
        </mc:Fallback>
      </mc:AlternateContent>
      <mc:AlternateContent xmlns:mc="http://schemas.openxmlformats.org/markup-compatibility/2006">
        <mc:Choice xmlns:p14="http://schemas.microsoft.com/office/powerpoint/2010/main" Requires="p14">
          <p:contentPart p14:bwMode="auto" r:id="rId45">
            <p14:nvContentPartPr>
              <p14:cNvPr id="1048751" name=""/>
              <p14:cNvContentPartPr/>
              <p14:nvPr/>
            </p14:nvContentPartPr>
            <p14:xfrm>
              <a:off x="5926375" y="2631471"/>
              <a:ext cx="48775" cy="170997"/>
            </p14:xfrm>
          </p:contentPart>
        </mc:Choice>
        <mc:Fallback>
          <p:sp>
            <p:nvSpPr>
              <p:cNvPr id="1048751" name=""/>
              <p:cNvSpPr/>
              <p:nvPr/>
            </p:nvSpPr>
            <p:spPr>
              <a:xfrm>
                <a:off x="5926375" y="2631471"/>
                <a:ext cx="48775" cy="170997"/>
              </a:xfrm>
            </p:spPr>
          </p:sp>
        </mc:Fallback>
      </mc:AlternateContent>
      <mc:AlternateContent xmlns:mc="http://schemas.openxmlformats.org/markup-compatibility/2006">
        <mc:Choice xmlns:p14="http://schemas.microsoft.com/office/powerpoint/2010/main" Requires="p14">
          <p:contentPart p14:bwMode="auto" r:id="rId46">
            <p14:nvContentPartPr>
              <p14:cNvPr id="1048752" name=""/>
              <p14:cNvContentPartPr/>
              <p14:nvPr/>
            </p14:nvContentPartPr>
            <p14:xfrm>
              <a:off x="5976561" y="2637871"/>
              <a:ext cx="66910" cy="155418"/>
            </p14:xfrm>
          </p:contentPart>
        </mc:Choice>
        <mc:Fallback>
          <p:sp>
            <p:nvSpPr>
              <p:cNvPr id="1048752" name=""/>
              <p:cNvSpPr/>
              <p:nvPr/>
            </p:nvSpPr>
            <p:spPr>
              <a:xfrm>
                <a:off x="5976561" y="2637871"/>
                <a:ext cx="66910" cy="155418"/>
              </a:xfrm>
            </p:spPr>
          </p:sp>
        </mc:Fallback>
      </mc:AlternateContent>
      <mc:AlternateContent xmlns:mc="http://schemas.openxmlformats.org/markup-compatibility/2006">
        <mc:Choice xmlns:p14="http://schemas.microsoft.com/office/powerpoint/2010/main" Requires="p14">
          <p:contentPart p14:bwMode="auto" r:id="rId47">
            <p14:nvContentPartPr>
              <p14:cNvPr id="1048753" name=""/>
              <p14:cNvContentPartPr/>
              <p14:nvPr/>
            </p14:nvContentPartPr>
            <p14:xfrm>
              <a:off x="5940435" y="2748251"/>
              <a:ext cx="70567" cy="7592"/>
            </p14:xfrm>
          </p:contentPart>
        </mc:Choice>
        <mc:Fallback>
          <p:sp>
            <p:nvSpPr>
              <p:cNvPr id="1048753" name=""/>
              <p:cNvSpPr/>
              <p:nvPr/>
            </p:nvSpPr>
            <p:spPr>
              <a:xfrm>
                <a:off x="5940435" y="2748251"/>
                <a:ext cx="70567" cy="7592"/>
              </a:xfrm>
            </p:spPr>
          </p:sp>
        </mc:Fallback>
      </mc:AlternateContent>
      <mc:AlternateContent xmlns:mc="http://schemas.openxmlformats.org/markup-compatibility/2006">
        <mc:Choice xmlns:p14="http://schemas.microsoft.com/office/powerpoint/2010/main" Requires="p14">
          <p:contentPart p14:bwMode="auto" r:id="rId48">
            <p14:nvContentPartPr>
              <p14:cNvPr id="1048754" name=""/>
              <p14:cNvContentPartPr/>
              <p14:nvPr/>
            </p14:nvContentPartPr>
            <p14:xfrm>
              <a:off x="5866770" y="2622066"/>
              <a:ext cx="17665" cy="248911"/>
            </p14:xfrm>
          </p:contentPart>
        </mc:Choice>
        <mc:Fallback>
          <p:sp>
            <p:nvSpPr>
              <p:cNvPr id="1048754" name=""/>
              <p:cNvSpPr/>
              <p:nvPr/>
            </p:nvSpPr>
            <p:spPr>
              <a:xfrm>
                <a:off x="5866770" y="2622066"/>
                <a:ext cx="17665" cy="248911"/>
              </a:xfrm>
            </p:spPr>
          </p:sp>
        </mc:Fallback>
      </mc:AlternateContent>
      <mc:AlternateContent xmlns:mc="http://schemas.openxmlformats.org/markup-compatibility/2006">
        <mc:Choice xmlns:p14="http://schemas.microsoft.com/office/powerpoint/2010/main" Requires="p14">
          <p:contentPart p14:bwMode="auto" r:id="rId49">
            <p14:nvContentPartPr>
              <p14:cNvPr id="1048755" name=""/>
              <p14:cNvContentPartPr/>
              <p14:nvPr/>
            </p14:nvContentPartPr>
            <p14:xfrm>
              <a:off x="6057282" y="2617833"/>
              <a:ext cx="6964" cy="212825"/>
            </p14:xfrm>
          </p:contentPart>
        </mc:Choice>
        <mc:Fallback>
          <p:sp>
            <p:nvSpPr>
              <p:cNvPr id="1048755" name=""/>
              <p:cNvSpPr/>
              <p:nvPr/>
            </p:nvSpPr>
            <p:spPr>
              <a:xfrm>
                <a:off x="6057282" y="2617833"/>
                <a:ext cx="6964" cy="212825"/>
              </a:xfrm>
            </p:spPr>
          </p:sp>
        </mc:Fallback>
      </mc:AlternateContent>
      <mc:AlternateContent xmlns:mc="http://schemas.openxmlformats.org/markup-compatibility/2006">
        <mc:Choice xmlns:p14="http://schemas.microsoft.com/office/powerpoint/2010/main" Requires="p14">
          <p:contentPart p14:bwMode="auto" r:id="rId50">
            <p14:nvContentPartPr>
              <p14:cNvPr id="1048756" name=""/>
              <p14:cNvContentPartPr/>
              <p14:nvPr/>
            </p14:nvContentPartPr>
            <p14:xfrm>
              <a:off x="6101029" y="2649443"/>
              <a:ext cx="56792" cy="7259"/>
            </p14:xfrm>
          </p:contentPart>
        </mc:Choice>
        <mc:Fallback>
          <p:sp>
            <p:nvSpPr>
              <p:cNvPr id="1048756" name=""/>
              <p:cNvSpPr/>
              <p:nvPr/>
            </p:nvSpPr>
            <p:spPr>
              <a:xfrm>
                <a:off x="6101029" y="2649443"/>
                <a:ext cx="56792" cy="7259"/>
              </a:xfrm>
            </p:spPr>
          </p:sp>
        </mc:Fallback>
      </mc:AlternateContent>
      <mc:AlternateContent xmlns:mc="http://schemas.openxmlformats.org/markup-compatibility/2006">
        <mc:Choice xmlns:p14="http://schemas.microsoft.com/office/powerpoint/2010/main" Requires="p14">
          <p:contentPart p14:bwMode="auto" r:id="rId51">
            <p14:nvContentPartPr>
              <p14:cNvPr id="1048757" name=""/>
              <p14:cNvContentPartPr/>
              <p14:nvPr/>
            </p14:nvContentPartPr>
            <p14:xfrm>
              <a:off x="6100182" y="2708715"/>
              <a:ext cx="70152" cy="3151"/>
            </p14:xfrm>
          </p:contentPart>
        </mc:Choice>
        <mc:Fallback>
          <p:sp>
            <p:nvSpPr>
              <p:cNvPr id="1048757" name=""/>
              <p:cNvSpPr/>
              <p:nvPr/>
            </p:nvSpPr>
            <p:spPr>
              <a:xfrm>
                <a:off x="6100182" y="2708715"/>
                <a:ext cx="70152" cy="3151"/>
              </a:xfrm>
            </p:spPr>
          </p:sp>
        </mc:Fallback>
      </mc:AlternateContent>
      <mc:AlternateContent xmlns:mc="http://schemas.openxmlformats.org/markup-compatibility/2006">
        <mc:Choice xmlns:p14="http://schemas.microsoft.com/office/powerpoint/2010/main" Requires="p14">
          <p:contentPart p14:bwMode="auto" r:id="rId52">
            <p14:nvContentPartPr>
              <p14:cNvPr id="1048758" name=""/>
              <p14:cNvContentPartPr/>
              <p14:nvPr/>
            </p14:nvContentPartPr>
            <p14:xfrm>
              <a:off x="6270655" y="2471654"/>
              <a:ext cx="124709" cy="136616"/>
            </p14:xfrm>
          </p:contentPart>
        </mc:Choice>
        <mc:Fallback>
          <p:sp>
            <p:nvSpPr>
              <p:cNvPr id="1048758" name=""/>
              <p:cNvSpPr/>
              <p:nvPr/>
            </p:nvSpPr>
            <p:spPr>
              <a:xfrm>
                <a:off x="6270655" y="2471654"/>
                <a:ext cx="124709" cy="136616"/>
              </a:xfrm>
            </p:spPr>
          </p:sp>
        </mc:Fallback>
      </mc:AlternateContent>
      <mc:AlternateContent xmlns:mc="http://schemas.openxmlformats.org/markup-compatibility/2006">
        <mc:Choice xmlns:p14="http://schemas.microsoft.com/office/powerpoint/2010/main" Requires="p14">
          <p:contentPart p14:bwMode="auto" r:id="rId53">
            <p14:nvContentPartPr>
              <p14:cNvPr id="1048759" name=""/>
              <p14:cNvContentPartPr/>
              <p14:nvPr/>
            </p14:nvContentPartPr>
            <p14:xfrm>
              <a:off x="6413790" y="2455832"/>
              <a:ext cx="3942" cy="115907"/>
            </p14:xfrm>
          </p:contentPart>
        </mc:Choice>
        <mc:Fallback>
          <p:sp>
            <p:nvSpPr>
              <p:cNvPr id="1048759" name=""/>
              <p:cNvSpPr/>
              <p:nvPr/>
            </p:nvSpPr>
            <p:spPr>
              <a:xfrm>
                <a:off x="6413790" y="2455832"/>
                <a:ext cx="3942" cy="115907"/>
              </a:xfrm>
            </p:spPr>
          </p:sp>
        </mc:Fallback>
      </mc:AlternateContent>
      <mc:AlternateContent xmlns:mc="http://schemas.openxmlformats.org/markup-compatibility/2006">
        <mc:Choice xmlns:p14="http://schemas.microsoft.com/office/powerpoint/2010/main" Requires="p14">
          <p:contentPart p14:bwMode="auto" r:id="rId54">
            <p14:nvContentPartPr>
              <p14:cNvPr id="1048760" name=""/>
              <p14:cNvContentPartPr/>
              <p14:nvPr/>
            </p14:nvContentPartPr>
            <p14:xfrm>
              <a:off x="6411889" y="2446275"/>
              <a:ext cx="65187" cy="99814"/>
            </p14:xfrm>
          </p:contentPart>
        </mc:Choice>
        <mc:Fallback>
          <p:sp>
            <p:nvSpPr>
              <p:cNvPr id="1048760" name=""/>
              <p:cNvSpPr/>
              <p:nvPr/>
            </p:nvSpPr>
            <p:spPr>
              <a:xfrm>
                <a:off x="6411889" y="2446275"/>
                <a:ext cx="65187" cy="99814"/>
              </a:xfrm>
            </p:spPr>
          </p:sp>
        </mc:Fallback>
      </mc:AlternateContent>
      <mc:AlternateContent xmlns:mc="http://schemas.openxmlformats.org/markup-compatibility/2006">
        <mc:Choice xmlns:p14="http://schemas.microsoft.com/office/powerpoint/2010/main" Requires="p14">
          <p:contentPart p14:bwMode="auto" r:id="rId55">
            <p14:nvContentPartPr>
              <p14:cNvPr id="1048761" name=""/>
              <p14:cNvContentPartPr/>
              <p14:nvPr/>
            </p14:nvContentPartPr>
            <p14:xfrm>
              <a:off x="6497003" y="2443696"/>
              <a:ext cx="72339" cy="92368"/>
            </p14:xfrm>
          </p:contentPart>
        </mc:Choice>
        <mc:Fallback>
          <p:sp>
            <p:nvSpPr>
              <p:cNvPr id="1048761" name=""/>
              <p:cNvSpPr/>
              <p:nvPr/>
            </p:nvSpPr>
            <p:spPr>
              <a:xfrm>
                <a:off x="6497003" y="2443696"/>
                <a:ext cx="72339" cy="92368"/>
              </a:xfrm>
            </p:spPr>
          </p:sp>
        </mc:Fallback>
      </mc:AlternateContent>
      <mc:AlternateContent xmlns:mc="http://schemas.openxmlformats.org/markup-compatibility/2006">
        <mc:Choice xmlns:p14="http://schemas.microsoft.com/office/powerpoint/2010/main" Requires="p14">
          <p:contentPart p14:bwMode="auto" r:id="rId56">
            <p14:nvContentPartPr>
              <p14:cNvPr id="1048762" name=""/>
              <p14:cNvContentPartPr/>
              <p14:nvPr/>
            </p14:nvContentPartPr>
            <p14:xfrm>
              <a:off x="6187112" y="2658385"/>
              <a:ext cx="365563" cy="12225"/>
            </p14:xfrm>
          </p:contentPart>
        </mc:Choice>
        <mc:Fallback>
          <p:sp>
            <p:nvSpPr>
              <p:cNvPr id="1048762" name=""/>
              <p:cNvSpPr/>
              <p:nvPr/>
            </p:nvSpPr>
            <p:spPr>
              <a:xfrm>
                <a:off x="6187112" y="2658385"/>
                <a:ext cx="365563" cy="12225"/>
              </a:xfrm>
            </p:spPr>
          </p:sp>
        </mc:Fallback>
      </mc:AlternateContent>
      <mc:AlternateContent xmlns:mc="http://schemas.openxmlformats.org/markup-compatibility/2006">
        <mc:Choice xmlns:p14="http://schemas.microsoft.com/office/powerpoint/2010/main" Requires="p14">
          <p:contentPart p14:bwMode="auto" r:id="rId57">
            <p14:nvContentPartPr>
              <p14:cNvPr id="1048763" name=""/>
              <p14:cNvContentPartPr/>
              <p14:nvPr/>
            </p14:nvContentPartPr>
            <p14:xfrm>
              <a:off x="6239891" y="2726130"/>
              <a:ext cx="255973" cy="31167"/>
            </p14:xfrm>
          </p:contentPart>
        </mc:Choice>
        <mc:Fallback>
          <p:sp>
            <p:nvSpPr>
              <p:cNvPr id="1048763" name=""/>
              <p:cNvSpPr/>
              <p:nvPr/>
            </p:nvSpPr>
            <p:spPr>
              <a:xfrm>
                <a:off x="6239891" y="2726130"/>
                <a:ext cx="255973" cy="31167"/>
              </a:xfrm>
            </p:spPr>
          </p:sp>
        </mc:Fallback>
      </mc:AlternateContent>
      <mc:AlternateContent xmlns:mc="http://schemas.openxmlformats.org/markup-compatibility/2006">
        <mc:Choice xmlns:p14="http://schemas.microsoft.com/office/powerpoint/2010/main" Requires="p14">
          <p:contentPart p14:bwMode="auto" r:id="rId58">
            <p14:nvContentPartPr>
              <p14:cNvPr id="1048764" name=""/>
              <p14:cNvContentPartPr/>
              <p14:nvPr/>
            </p14:nvContentPartPr>
            <p14:xfrm>
              <a:off x="6172129" y="2746813"/>
              <a:ext cx="51098" cy="217046"/>
            </p14:xfrm>
          </p:contentPart>
        </mc:Choice>
        <mc:Fallback>
          <p:sp>
            <p:nvSpPr>
              <p:cNvPr id="1048764" name=""/>
              <p:cNvSpPr/>
              <p:nvPr/>
            </p:nvSpPr>
            <p:spPr>
              <a:xfrm>
                <a:off x="6172129" y="2746813"/>
                <a:ext cx="51098" cy="217046"/>
              </a:xfrm>
            </p:spPr>
          </p:sp>
        </mc:Fallback>
      </mc:AlternateContent>
      <mc:AlternateContent xmlns:mc="http://schemas.openxmlformats.org/markup-compatibility/2006">
        <mc:Choice xmlns:p14="http://schemas.microsoft.com/office/powerpoint/2010/main" Requires="p14">
          <p:contentPart p14:bwMode="auto" r:id="rId59">
            <p14:nvContentPartPr>
              <p14:cNvPr id="1048765" name=""/>
              <p14:cNvContentPartPr/>
              <p14:nvPr/>
            </p14:nvContentPartPr>
            <p14:xfrm>
              <a:off x="6276017" y="2840796"/>
              <a:ext cx="1798" cy="97828"/>
            </p14:xfrm>
          </p:contentPart>
        </mc:Choice>
        <mc:Fallback>
          <p:sp>
            <p:nvSpPr>
              <p:cNvPr id="1048765" name=""/>
              <p:cNvSpPr/>
              <p:nvPr/>
            </p:nvSpPr>
            <p:spPr>
              <a:xfrm>
                <a:off x="6276017" y="2840796"/>
                <a:ext cx="1798" cy="97828"/>
              </a:xfrm>
            </p:spPr>
          </p:sp>
        </mc:Fallback>
      </mc:AlternateContent>
      <mc:AlternateContent xmlns:mc="http://schemas.openxmlformats.org/markup-compatibility/2006">
        <mc:Choice xmlns:p14="http://schemas.microsoft.com/office/powerpoint/2010/main" Requires="p14">
          <p:contentPart p14:bwMode="auto" r:id="rId60">
            <p14:nvContentPartPr>
              <p14:cNvPr id="1048766" name=""/>
              <p14:cNvContentPartPr/>
              <p14:nvPr/>
            </p14:nvContentPartPr>
            <p14:xfrm>
              <a:off x="6288154" y="2859610"/>
              <a:ext cx="79111" cy="9126"/>
            </p14:xfrm>
          </p:contentPart>
        </mc:Choice>
        <mc:Fallback>
          <p:sp>
            <p:nvSpPr>
              <p:cNvPr id="1048766" name=""/>
              <p:cNvSpPr/>
              <p:nvPr/>
            </p:nvSpPr>
            <p:spPr>
              <a:xfrm>
                <a:off x="6288154" y="2859610"/>
                <a:ext cx="79111" cy="9126"/>
              </a:xfrm>
            </p:spPr>
          </p:sp>
        </mc:Fallback>
      </mc:AlternateContent>
      <mc:AlternateContent xmlns:mc="http://schemas.openxmlformats.org/markup-compatibility/2006">
        <mc:Choice xmlns:p14="http://schemas.microsoft.com/office/powerpoint/2010/main" Requires="p14">
          <p:contentPart p14:bwMode="auto" r:id="rId61">
            <p14:nvContentPartPr>
              <p14:cNvPr id="1048767" name=""/>
              <p14:cNvContentPartPr/>
              <p14:nvPr/>
            </p14:nvContentPartPr>
            <p14:xfrm>
              <a:off x="6319908" y="2799308"/>
              <a:ext cx="1793" cy="96654"/>
            </p14:xfrm>
          </p:contentPart>
        </mc:Choice>
        <mc:Fallback>
          <p:sp>
            <p:nvSpPr>
              <p:cNvPr id="1048767" name=""/>
              <p:cNvSpPr/>
              <p:nvPr/>
            </p:nvSpPr>
            <p:spPr>
              <a:xfrm>
                <a:off x="6319908" y="2799308"/>
                <a:ext cx="1793" cy="96654"/>
              </a:xfrm>
            </p:spPr>
          </p:sp>
        </mc:Fallback>
      </mc:AlternateContent>
      <mc:AlternateContent xmlns:mc="http://schemas.openxmlformats.org/markup-compatibility/2006">
        <mc:Choice xmlns:p14="http://schemas.microsoft.com/office/powerpoint/2010/main" Requires="p14">
          <p:contentPart p14:bwMode="auto" r:id="rId62">
            <p14:nvContentPartPr>
              <p14:cNvPr id="1048768" name=""/>
              <p14:cNvContentPartPr/>
              <p14:nvPr/>
            </p14:nvContentPartPr>
            <p14:xfrm>
              <a:off x="6398921" y="2836143"/>
              <a:ext cx="102680" cy="72797"/>
            </p14:xfrm>
          </p:contentPart>
        </mc:Choice>
        <mc:Fallback>
          <p:sp>
            <p:nvSpPr>
              <p:cNvPr id="1048768" name=""/>
              <p:cNvSpPr/>
              <p:nvPr/>
            </p:nvSpPr>
            <p:spPr>
              <a:xfrm>
                <a:off x="6398921" y="2836143"/>
                <a:ext cx="102680" cy="72797"/>
              </a:xfrm>
            </p:spPr>
          </p:sp>
        </mc:Fallback>
      </mc:AlternateContent>
      <mc:AlternateContent xmlns:mc="http://schemas.openxmlformats.org/markup-compatibility/2006">
        <mc:Choice xmlns:p14="http://schemas.microsoft.com/office/powerpoint/2010/main" Requires="p14">
          <p:contentPart p14:bwMode="auto" r:id="rId63">
            <p14:nvContentPartPr>
              <p14:cNvPr id="1048769" name=""/>
              <p14:cNvContentPartPr/>
              <p14:nvPr/>
            </p14:nvContentPartPr>
            <p14:xfrm>
              <a:off x="6535731" y="2802958"/>
              <a:ext cx="75878" cy="108467"/>
            </p14:xfrm>
          </p:contentPart>
        </mc:Choice>
        <mc:Fallback>
          <p:sp>
            <p:nvSpPr>
              <p:cNvPr id="1048769" name=""/>
              <p:cNvSpPr/>
              <p:nvPr/>
            </p:nvSpPr>
            <p:spPr>
              <a:xfrm>
                <a:off x="6535731" y="2802958"/>
                <a:ext cx="75878" cy="108467"/>
              </a:xfrm>
            </p:spPr>
          </p:sp>
        </mc:Fallback>
      </mc:AlternateContent>
      <mc:AlternateContent xmlns:mc="http://schemas.openxmlformats.org/markup-compatibility/2006">
        <mc:Choice xmlns:p14="http://schemas.microsoft.com/office/powerpoint/2010/main" Requires="p14">
          <p:contentPart p14:bwMode="auto" r:id="rId64">
            <p14:nvContentPartPr>
              <p14:cNvPr id="1048770" name=""/>
              <p14:cNvContentPartPr/>
              <p14:nvPr/>
            </p14:nvContentPartPr>
            <p14:xfrm>
              <a:off x="6618847" y="2795689"/>
              <a:ext cx="66378" cy="114913"/>
            </p14:xfrm>
          </p:contentPart>
        </mc:Choice>
        <mc:Fallback>
          <p:sp>
            <p:nvSpPr>
              <p:cNvPr id="1048770" name=""/>
              <p:cNvSpPr/>
              <p:nvPr/>
            </p:nvSpPr>
            <p:spPr>
              <a:xfrm>
                <a:off x="6618847" y="2795689"/>
                <a:ext cx="66378" cy="114913"/>
              </a:xfrm>
            </p:spPr>
          </p:sp>
        </mc:Fallback>
      </mc:AlternateContent>
      <mc:AlternateContent xmlns:mc="http://schemas.openxmlformats.org/markup-compatibility/2006">
        <mc:Choice xmlns:p14="http://schemas.microsoft.com/office/powerpoint/2010/main" Requires="p14">
          <p:contentPart p14:bwMode="auto" r:id="rId65">
            <p14:nvContentPartPr>
              <p14:cNvPr id="1048771" name=""/>
              <p14:cNvContentPartPr/>
              <p14:nvPr/>
            </p14:nvContentPartPr>
            <p14:xfrm>
              <a:off x="6362077" y="2827531"/>
              <a:ext cx="35147" cy="132827"/>
            </p14:xfrm>
          </p:contentPart>
        </mc:Choice>
        <mc:Fallback>
          <p:sp>
            <p:nvSpPr>
              <p:cNvPr id="1048771" name=""/>
              <p:cNvSpPr/>
              <p:nvPr/>
            </p:nvSpPr>
            <p:spPr>
              <a:xfrm>
                <a:off x="6362077" y="2827531"/>
                <a:ext cx="35147" cy="132827"/>
              </a:xfrm>
            </p:spPr>
          </p:sp>
        </mc:Fallback>
      </mc:AlternateContent>
      <mc:AlternateContent xmlns:mc="http://schemas.openxmlformats.org/markup-compatibility/2006">
        <mc:Choice xmlns:p14="http://schemas.microsoft.com/office/powerpoint/2010/main" Requires="p14">
          <p:contentPart p14:bwMode="auto" r:id="rId66">
            <p14:nvContentPartPr>
              <p14:cNvPr id="1048772" name=""/>
              <p14:cNvContentPartPr/>
              <p14:nvPr/>
            </p14:nvContentPartPr>
            <p14:xfrm>
              <a:off x="6667816" y="2794510"/>
              <a:ext cx="47986" cy="162034"/>
            </p14:xfrm>
          </p:contentPart>
        </mc:Choice>
        <mc:Fallback>
          <p:sp>
            <p:nvSpPr>
              <p:cNvPr id="1048772" name=""/>
              <p:cNvSpPr/>
              <p:nvPr/>
            </p:nvSpPr>
            <p:spPr>
              <a:xfrm>
                <a:off x="6667816" y="2794510"/>
                <a:ext cx="47986" cy="162034"/>
              </a:xfrm>
            </p:spPr>
          </p:sp>
        </mc:Fallback>
      </mc:AlternateContent>
      <mc:AlternateContent xmlns:mc="http://schemas.openxmlformats.org/markup-compatibility/2006">
        <mc:Choice xmlns:p14="http://schemas.microsoft.com/office/powerpoint/2010/main" Requires="p14">
          <p:contentPart p14:bwMode="auto" r:id="rId67">
            <p14:nvContentPartPr>
              <p14:cNvPr id="1048773" name=""/>
              <p14:cNvContentPartPr/>
              <p14:nvPr/>
            </p14:nvContentPartPr>
            <p14:xfrm>
              <a:off x="6695426" y="2738628"/>
              <a:ext cx="47988" cy="52035"/>
            </p14:xfrm>
          </p:contentPart>
        </mc:Choice>
        <mc:Fallback>
          <p:sp>
            <p:nvSpPr>
              <p:cNvPr id="1048773" name=""/>
              <p:cNvSpPr/>
              <p:nvPr/>
            </p:nvSpPr>
            <p:spPr>
              <a:xfrm>
                <a:off x="6695426" y="2738628"/>
                <a:ext cx="47988" cy="52035"/>
              </a:xfrm>
            </p:spPr>
          </p:sp>
        </mc:Fallback>
      </mc:AlternateContent>
      <mc:AlternateContent xmlns:mc="http://schemas.openxmlformats.org/markup-compatibility/2006">
        <mc:Choice xmlns:p14="http://schemas.microsoft.com/office/powerpoint/2010/main" Requires="p14">
          <p:contentPart p14:bwMode="auto" r:id="rId68">
            <p14:nvContentPartPr>
              <p14:cNvPr id="1048774" name=""/>
              <p14:cNvContentPartPr/>
              <p14:nvPr/>
            </p14:nvContentPartPr>
            <p14:xfrm>
              <a:off x="6217876" y="2730307"/>
              <a:ext cx="486720" cy="15912"/>
            </p14:xfrm>
          </p:contentPart>
        </mc:Choice>
        <mc:Fallback>
          <p:sp>
            <p:nvSpPr>
              <p:cNvPr id="1048774" name=""/>
              <p:cNvSpPr/>
              <p:nvPr/>
            </p:nvSpPr>
            <p:spPr>
              <a:xfrm>
                <a:off x="6217876" y="2730307"/>
                <a:ext cx="486720" cy="15912"/>
              </a:xfrm>
            </p:spPr>
          </p:sp>
        </mc:Fallback>
      </mc:AlternateContent>
      <mc:AlternateContent xmlns:mc="http://schemas.openxmlformats.org/markup-compatibility/2006">
        <mc:Choice xmlns:p14="http://schemas.microsoft.com/office/powerpoint/2010/main" Requires="p14">
          <p:contentPart p14:bwMode="auto" r:id="rId69">
            <p14:nvContentPartPr>
              <p14:cNvPr id="1048775" name=""/>
              <p14:cNvContentPartPr/>
              <p14:nvPr/>
            </p14:nvContentPartPr>
            <p14:xfrm>
              <a:off x="6669460" y="2734959"/>
              <a:ext cx="83827" cy="6476"/>
            </p14:xfrm>
          </p:contentPart>
        </mc:Choice>
        <mc:Fallback>
          <p:sp>
            <p:nvSpPr>
              <p:cNvPr id="1048775" name=""/>
              <p:cNvSpPr/>
              <p:nvPr/>
            </p:nvSpPr>
            <p:spPr>
              <a:xfrm>
                <a:off x="6669460" y="2734959"/>
                <a:ext cx="83827" cy="6476"/>
              </a:xfrm>
            </p:spPr>
          </p:sp>
        </mc:Fallback>
      </mc:AlternateContent>
      <mc:AlternateContent xmlns:mc="http://schemas.openxmlformats.org/markup-compatibility/2006">
        <mc:Choice xmlns:p14="http://schemas.microsoft.com/office/powerpoint/2010/main" Requires="p14">
          <p:contentPart p14:bwMode="auto" r:id="rId70">
            <p14:nvContentPartPr>
              <p14:cNvPr id="1048776" name=""/>
              <p14:cNvContentPartPr/>
              <p14:nvPr/>
            </p14:nvContentPartPr>
            <p14:xfrm>
              <a:off x="6530316" y="2647835"/>
              <a:ext cx="193322" cy="8945"/>
            </p14:xfrm>
          </p:contentPart>
        </mc:Choice>
        <mc:Fallback>
          <p:sp>
            <p:nvSpPr>
              <p:cNvPr id="1048776" name=""/>
              <p:cNvSpPr/>
              <p:nvPr/>
            </p:nvSpPr>
            <p:spPr>
              <a:xfrm>
                <a:off x="6530316" y="2647835"/>
                <a:ext cx="193322" cy="8945"/>
              </a:xfrm>
            </p:spPr>
          </p:sp>
        </mc:Fallback>
      </mc:AlternateContent>
      <mc:AlternateContent xmlns:mc="http://schemas.openxmlformats.org/markup-compatibility/2006">
        <mc:Choice xmlns:p14="http://schemas.microsoft.com/office/powerpoint/2010/main" Requires="p14">
          <p:contentPart p14:bwMode="auto" r:id="rId71">
            <p14:nvContentPartPr>
              <p14:cNvPr id="1048777" name=""/>
              <p14:cNvContentPartPr/>
              <p14:nvPr/>
            </p14:nvContentPartPr>
            <p14:xfrm>
              <a:off x="6904078" y="2696011"/>
              <a:ext cx="22211" cy="55969"/>
            </p14:xfrm>
          </p:contentPart>
        </mc:Choice>
        <mc:Fallback>
          <p:sp>
            <p:nvSpPr>
              <p:cNvPr id="1048777" name=""/>
              <p:cNvSpPr/>
              <p:nvPr/>
            </p:nvSpPr>
            <p:spPr>
              <a:xfrm>
                <a:off x="6904078" y="2696011"/>
                <a:ext cx="22211" cy="55969"/>
              </a:xfrm>
            </p:spPr>
          </p:sp>
        </mc:Fallback>
      </mc:AlternateContent>
      <mc:AlternateContent xmlns:mc="http://schemas.openxmlformats.org/markup-compatibility/2006">
        <mc:Choice xmlns:p14="http://schemas.microsoft.com/office/powerpoint/2010/main" Requires="p14">
          <p:contentPart p14:bwMode="auto" r:id="rId72">
            <p14:nvContentPartPr>
              <p14:cNvPr id="1048778" name=""/>
              <p14:cNvContentPartPr/>
              <p14:nvPr/>
            </p14:nvContentPartPr>
            <p14:xfrm>
              <a:off x="6973150" y="2642206"/>
              <a:ext cx="50281" cy="14010"/>
            </p14:xfrm>
          </p:contentPart>
        </mc:Choice>
        <mc:Fallback>
          <p:sp>
            <p:nvSpPr>
              <p:cNvPr id="1048778" name=""/>
              <p:cNvSpPr/>
              <p:nvPr/>
            </p:nvSpPr>
            <p:spPr>
              <a:xfrm>
                <a:off x="6973150" y="2642206"/>
                <a:ext cx="50281" cy="14010"/>
              </a:xfrm>
            </p:spPr>
          </p:sp>
        </mc:Fallback>
      </mc:AlternateContent>
      <mc:AlternateContent xmlns:mc="http://schemas.openxmlformats.org/markup-compatibility/2006">
        <mc:Choice xmlns:p14="http://schemas.microsoft.com/office/powerpoint/2010/main" Requires="p14">
          <p:contentPart p14:bwMode="auto" r:id="rId73">
            <p14:nvContentPartPr>
              <p14:cNvPr id="1048779" name=""/>
              <p14:cNvContentPartPr/>
              <p14:nvPr/>
            </p14:nvContentPartPr>
            <p14:xfrm>
              <a:off x="6998833" y="2595537"/>
              <a:ext cx="7049" cy="172284"/>
            </p14:xfrm>
          </p:contentPart>
        </mc:Choice>
        <mc:Fallback>
          <p:sp>
            <p:nvSpPr>
              <p:cNvPr id="1048779" name=""/>
              <p:cNvSpPr/>
              <p:nvPr/>
            </p:nvSpPr>
            <p:spPr>
              <a:xfrm>
                <a:off x="6998833" y="2595537"/>
                <a:ext cx="7049" cy="172284"/>
              </a:xfrm>
            </p:spPr>
          </p:sp>
        </mc:Fallback>
      </mc:AlternateContent>
      <mc:AlternateContent xmlns:mc="http://schemas.openxmlformats.org/markup-compatibility/2006">
        <mc:Choice xmlns:p14="http://schemas.microsoft.com/office/powerpoint/2010/main" Requires="p14">
          <p:contentPart p14:bwMode="auto" r:id="rId74">
            <p14:nvContentPartPr>
              <p14:cNvPr id="1048780" name=""/>
              <p14:cNvContentPartPr/>
              <p14:nvPr/>
            </p14:nvContentPartPr>
            <p14:xfrm>
              <a:off x="6981532" y="2648878"/>
              <a:ext cx="20971" cy="82386"/>
            </p14:xfrm>
          </p:contentPart>
        </mc:Choice>
        <mc:Fallback>
          <p:sp>
            <p:nvSpPr>
              <p:cNvPr id="1048780" name=""/>
              <p:cNvSpPr/>
              <p:nvPr/>
            </p:nvSpPr>
            <p:spPr>
              <a:xfrm>
                <a:off x="6981532" y="2648878"/>
                <a:ext cx="20971" cy="82386"/>
              </a:xfrm>
            </p:spPr>
          </p:sp>
        </mc:Fallback>
      </mc:AlternateContent>
      <mc:AlternateContent xmlns:mc="http://schemas.openxmlformats.org/markup-compatibility/2006">
        <mc:Choice xmlns:p14="http://schemas.microsoft.com/office/powerpoint/2010/main" Requires="p14">
          <p:contentPart p14:bwMode="auto" r:id="rId75">
            <p14:nvContentPartPr>
              <p14:cNvPr id="1048781" name=""/>
              <p14:cNvContentPartPr/>
              <p14:nvPr/>
            </p14:nvContentPartPr>
            <p14:xfrm>
              <a:off x="6995446" y="2668635"/>
              <a:ext cx="39751" cy="26484"/>
            </p14:xfrm>
          </p:contentPart>
        </mc:Choice>
        <mc:Fallback>
          <p:sp>
            <p:nvSpPr>
              <p:cNvPr id="1048781" name=""/>
              <p:cNvSpPr/>
              <p:nvPr/>
            </p:nvSpPr>
            <p:spPr>
              <a:xfrm>
                <a:off x="6995446" y="2668635"/>
                <a:ext cx="39751" cy="26484"/>
              </a:xfrm>
            </p:spPr>
          </p:sp>
        </mc:Fallback>
      </mc:AlternateContent>
      <mc:AlternateContent xmlns:mc="http://schemas.openxmlformats.org/markup-compatibility/2006">
        <mc:Choice xmlns:p14="http://schemas.microsoft.com/office/powerpoint/2010/main" Requires="p14">
          <p:contentPart p14:bwMode="auto" r:id="rId76">
            <p14:nvContentPartPr>
              <p14:cNvPr id="1048782" name=""/>
              <p14:cNvContentPartPr/>
              <p14:nvPr/>
            </p14:nvContentPartPr>
            <p14:xfrm>
              <a:off x="7027904" y="2623195"/>
              <a:ext cx="12131" cy="110788"/>
            </p14:xfrm>
          </p:contentPart>
        </mc:Choice>
        <mc:Fallback>
          <p:sp>
            <p:nvSpPr>
              <p:cNvPr id="1048782" name=""/>
              <p:cNvSpPr/>
              <p:nvPr/>
            </p:nvSpPr>
            <p:spPr>
              <a:xfrm>
                <a:off x="7027904" y="2623195"/>
                <a:ext cx="12131" cy="110788"/>
              </a:xfrm>
            </p:spPr>
          </p:sp>
        </mc:Fallback>
      </mc:AlternateContent>
      <mc:AlternateContent xmlns:mc="http://schemas.openxmlformats.org/markup-compatibility/2006">
        <mc:Choice xmlns:p14="http://schemas.microsoft.com/office/powerpoint/2010/main" Requires="p14">
          <p:contentPart p14:bwMode="auto" r:id="rId77">
            <p14:nvContentPartPr>
              <p14:cNvPr id="1048783" name=""/>
              <p14:cNvContentPartPr/>
              <p14:nvPr/>
            </p14:nvContentPartPr>
            <p14:xfrm>
              <a:off x="7027057" y="2622866"/>
              <a:ext cx="66759" cy="128735"/>
            </p14:xfrm>
          </p:contentPart>
        </mc:Choice>
        <mc:Fallback>
          <p:sp>
            <p:nvSpPr>
              <p:cNvPr id="1048783" name=""/>
              <p:cNvSpPr/>
              <p:nvPr/>
            </p:nvSpPr>
            <p:spPr>
              <a:xfrm>
                <a:off x="7027057" y="2622866"/>
                <a:ext cx="66759" cy="128735"/>
              </a:xfrm>
            </p:spPr>
          </p:sp>
        </mc:Fallback>
      </mc:AlternateContent>
      <mc:AlternateContent xmlns:mc="http://schemas.openxmlformats.org/markup-compatibility/2006">
        <mc:Choice xmlns:p14="http://schemas.microsoft.com/office/powerpoint/2010/main" Requires="p14">
          <p:contentPart p14:bwMode="auto" r:id="rId78">
            <p14:nvContentPartPr>
              <p14:cNvPr id="1048784" name=""/>
              <p14:cNvContentPartPr/>
              <p14:nvPr/>
            </p14:nvContentPartPr>
            <p14:xfrm>
              <a:off x="7031291" y="2648083"/>
              <a:ext cx="52985" cy="4784"/>
            </p14:xfrm>
          </p:contentPart>
        </mc:Choice>
        <mc:Fallback>
          <p:sp>
            <p:nvSpPr>
              <p:cNvPr id="1048784" name=""/>
              <p:cNvSpPr/>
              <p:nvPr/>
            </p:nvSpPr>
            <p:spPr>
              <a:xfrm>
                <a:off x="7031291" y="2648083"/>
                <a:ext cx="52985" cy="4784"/>
              </a:xfrm>
            </p:spPr>
          </p:sp>
        </mc:Fallback>
      </mc:AlternateContent>
      <mc:AlternateContent xmlns:mc="http://schemas.openxmlformats.org/markup-compatibility/2006">
        <mc:Choice xmlns:p14="http://schemas.microsoft.com/office/powerpoint/2010/main" Requires="p14">
          <p:contentPart p14:bwMode="auto" r:id="rId79">
            <p14:nvContentPartPr>
              <p14:cNvPr id="1048785" name=""/>
              <p14:cNvContentPartPr/>
              <p14:nvPr/>
            </p14:nvContentPartPr>
            <p14:xfrm>
              <a:off x="7046532" y="2680322"/>
              <a:ext cx="42443" cy="6690"/>
            </p14:xfrm>
          </p:contentPart>
        </mc:Choice>
        <mc:Fallback>
          <p:sp>
            <p:nvSpPr>
              <p:cNvPr id="1048785" name=""/>
              <p:cNvSpPr/>
              <p:nvPr/>
            </p:nvSpPr>
            <p:spPr>
              <a:xfrm>
                <a:off x="7046532" y="2680322"/>
                <a:ext cx="42443" cy="6690"/>
              </a:xfrm>
            </p:spPr>
          </p:sp>
        </mc:Fallback>
      </mc:AlternateContent>
      <mc:AlternateContent xmlns:mc="http://schemas.openxmlformats.org/markup-compatibility/2006">
        <mc:Choice xmlns:p14="http://schemas.microsoft.com/office/powerpoint/2010/main" Requires="p14">
          <p:contentPart p14:bwMode="auto" r:id="rId80">
            <p14:nvContentPartPr>
              <p14:cNvPr id="1048786" name=""/>
              <p14:cNvContentPartPr/>
              <p14:nvPr/>
            </p14:nvContentPartPr>
            <p14:xfrm>
              <a:off x="7032420" y="2743414"/>
              <a:ext cx="52517" cy="8197"/>
            </p14:xfrm>
          </p:contentPart>
        </mc:Choice>
        <mc:Fallback>
          <p:sp>
            <p:nvSpPr>
              <p:cNvPr id="1048786" name=""/>
              <p:cNvSpPr/>
              <p:nvPr/>
            </p:nvSpPr>
            <p:spPr>
              <a:xfrm>
                <a:off x="7032420" y="2743414"/>
                <a:ext cx="52517" cy="8197"/>
              </a:xfrm>
            </p:spPr>
          </p:sp>
        </mc:Fallback>
      </mc:AlternateContent>
      <mc:AlternateContent xmlns:mc="http://schemas.openxmlformats.org/markup-compatibility/2006">
        <mc:Choice xmlns:p14="http://schemas.microsoft.com/office/powerpoint/2010/main" Requires="p14">
          <p:contentPart p14:bwMode="auto" r:id="rId81">
            <p14:nvContentPartPr>
              <p14:cNvPr id="1048787" name=""/>
              <p14:cNvContentPartPr/>
              <p14:nvPr/>
            </p14:nvContentPartPr>
            <p14:xfrm>
              <a:off x="7101153" y="2592714"/>
              <a:ext cx="33494" cy="94469"/>
            </p14:xfrm>
          </p:contentPart>
        </mc:Choice>
        <mc:Fallback>
          <p:sp>
            <p:nvSpPr>
              <p:cNvPr id="1048787" name=""/>
              <p:cNvSpPr/>
              <p:nvPr/>
            </p:nvSpPr>
            <p:spPr>
              <a:xfrm>
                <a:off x="7101153" y="2592714"/>
                <a:ext cx="33494" cy="94469"/>
              </a:xfrm>
            </p:spPr>
          </p:sp>
        </mc:Fallback>
      </mc:AlternateContent>
      <mc:AlternateContent xmlns:mc="http://schemas.openxmlformats.org/markup-compatibility/2006">
        <mc:Choice xmlns:p14="http://schemas.microsoft.com/office/powerpoint/2010/main" Requires="p14">
          <p:contentPart p14:bwMode="auto" r:id="rId82">
            <p14:nvContentPartPr>
              <p14:cNvPr id="1048788" name=""/>
              <p14:cNvContentPartPr/>
              <p14:nvPr/>
            </p14:nvContentPartPr>
            <p14:xfrm>
              <a:off x="7122455" y="2658756"/>
              <a:ext cx="10935" cy="94465"/>
            </p14:xfrm>
          </p:contentPart>
        </mc:Choice>
        <mc:Fallback>
          <p:sp>
            <p:nvSpPr>
              <p:cNvPr id="1048788" name=""/>
              <p:cNvSpPr/>
              <p:nvPr/>
            </p:nvSpPr>
            <p:spPr>
              <a:xfrm>
                <a:off x="7122455" y="2658756"/>
                <a:ext cx="10935" cy="94465"/>
              </a:xfrm>
            </p:spPr>
          </p:sp>
        </mc:Fallback>
      </mc:AlternateContent>
      <mc:AlternateContent xmlns:mc="http://schemas.openxmlformats.org/markup-compatibility/2006">
        <mc:Choice xmlns:p14="http://schemas.microsoft.com/office/powerpoint/2010/main" Requires="p14">
          <p:contentPart p14:bwMode="auto" r:id="rId83">
            <p14:nvContentPartPr>
              <p14:cNvPr id="1048789" name=""/>
              <p14:cNvContentPartPr/>
              <p14:nvPr/>
            </p14:nvContentPartPr>
            <p14:xfrm>
              <a:off x="7151807" y="2598077"/>
              <a:ext cx="12949" cy="33813"/>
            </p14:xfrm>
          </p:contentPart>
        </mc:Choice>
        <mc:Fallback>
          <p:sp>
            <p:nvSpPr>
              <p:cNvPr id="1048789" name=""/>
              <p:cNvSpPr/>
              <p:nvPr/>
            </p:nvSpPr>
            <p:spPr>
              <a:xfrm>
                <a:off x="7151807" y="2598077"/>
                <a:ext cx="12949" cy="33813"/>
              </a:xfrm>
            </p:spPr>
          </p:sp>
        </mc:Fallback>
      </mc:AlternateContent>
      <mc:AlternateContent xmlns:mc="http://schemas.openxmlformats.org/markup-compatibility/2006">
        <mc:Choice xmlns:p14="http://schemas.microsoft.com/office/powerpoint/2010/main" Requires="p14">
          <p:contentPart p14:bwMode="auto" r:id="rId84">
            <p14:nvContentPartPr>
              <p14:cNvPr id="1048790" name=""/>
              <p14:cNvContentPartPr/>
              <p14:nvPr/>
            </p14:nvContentPartPr>
            <p14:xfrm>
              <a:off x="7128946" y="2641706"/>
              <a:ext cx="41610" cy="6890"/>
            </p14:xfrm>
          </p:contentPart>
        </mc:Choice>
        <mc:Fallback>
          <p:sp>
            <p:nvSpPr>
              <p:cNvPr id="1048790" name=""/>
              <p:cNvSpPr/>
              <p:nvPr/>
            </p:nvSpPr>
            <p:spPr>
              <a:xfrm>
                <a:off x="7128946" y="2641706"/>
                <a:ext cx="41610" cy="6890"/>
              </a:xfrm>
            </p:spPr>
          </p:sp>
        </mc:Fallback>
      </mc:AlternateContent>
      <mc:AlternateContent xmlns:mc="http://schemas.openxmlformats.org/markup-compatibility/2006">
        <mc:Choice xmlns:p14="http://schemas.microsoft.com/office/powerpoint/2010/main" Requires="p14">
          <p:contentPart p14:bwMode="auto" r:id="rId85">
            <p14:nvContentPartPr>
              <p14:cNvPr id="1048791" name=""/>
              <p14:cNvContentPartPr/>
              <p14:nvPr/>
            </p14:nvContentPartPr>
            <p14:xfrm>
              <a:off x="7141365" y="2668070"/>
              <a:ext cx="19666" cy="37433"/>
            </p14:xfrm>
          </p:contentPart>
        </mc:Choice>
        <mc:Fallback>
          <p:sp>
            <p:nvSpPr>
              <p:cNvPr id="1048791" name=""/>
              <p:cNvSpPr/>
              <p:nvPr/>
            </p:nvSpPr>
            <p:spPr>
              <a:xfrm>
                <a:off x="7141365" y="2668070"/>
                <a:ext cx="19666" cy="37433"/>
              </a:xfrm>
            </p:spPr>
          </p:sp>
        </mc:Fallback>
      </mc:AlternateContent>
      <mc:AlternateContent xmlns:mc="http://schemas.openxmlformats.org/markup-compatibility/2006">
        <mc:Choice xmlns:p14="http://schemas.microsoft.com/office/powerpoint/2010/main" Requires="p14">
          <p:contentPart p14:bwMode="auto" r:id="rId86">
            <p14:nvContentPartPr>
              <p14:cNvPr id="1048792" name=""/>
              <p14:cNvContentPartPr/>
              <p14:nvPr/>
            </p14:nvContentPartPr>
            <p14:xfrm>
              <a:off x="7139360" y="2669199"/>
              <a:ext cx="80368" cy="85651"/>
            </p14:xfrm>
          </p:contentPart>
        </mc:Choice>
        <mc:Fallback>
          <p:sp>
            <p:nvSpPr>
              <p:cNvPr id="1048792" name=""/>
              <p:cNvSpPr/>
              <p:nvPr/>
            </p:nvSpPr>
            <p:spPr>
              <a:xfrm>
                <a:off x="7139360" y="2669199"/>
                <a:ext cx="80368" cy="85651"/>
              </a:xfrm>
            </p:spPr>
          </p:sp>
        </mc:Fallback>
      </mc:AlternateContent>
      <mc:AlternateContent xmlns:mc="http://schemas.openxmlformats.org/markup-compatibility/2006">
        <mc:Choice xmlns:p14="http://schemas.microsoft.com/office/powerpoint/2010/main" Requires="p14">
          <p:contentPart p14:bwMode="auto" r:id="rId87">
            <p14:nvContentPartPr>
              <p14:cNvPr id="1048793" name=""/>
              <p14:cNvContentPartPr/>
              <p14:nvPr/>
            </p14:nvContentPartPr>
            <p14:xfrm>
              <a:off x="7015485" y="2694600"/>
              <a:ext cx="5064" cy="70024"/>
            </p14:xfrm>
          </p:contentPart>
        </mc:Choice>
        <mc:Fallback>
          <p:sp>
            <p:nvSpPr>
              <p:cNvPr id="1048793" name=""/>
              <p:cNvSpPr/>
              <p:nvPr/>
            </p:nvSpPr>
            <p:spPr>
              <a:xfrm>
                <a:off x="7015485" y="2694600"/>
                <a:ext cx="5064" cy="70024"/>
              </a:xfrm>
            </p:spPr>
          </p:sp>
        </mc:Fallback>
      </mc:AlternateContent>
      <mc:AlternateContent xmlns:mc="http://schemas.openxmlformats.org/markup-compatibility/2006">
        <mc:Choice xmlns:p14="http://schemas.microsoft.com/office/powerpoint/2010/main" Requires="p14">
          <p:contentPart p14:bwMode="auto" r:id="rId88">
            <p14:nvContentPartPr>
              <p14:cNvPr id="1048794" name=""/>
              <p14:cNvContentPartPr/>
              <p14:nvPr/>
            </p14:nvContentPartPr>
            <p14:xfrm>
              <a:off x="7020375" y="2650122"/>
              <a:ext cx="11647" cy="113260"/>
            </p14:xfrm>
          </p:contentPart>
        </mc:Choice>
        <mc:Fallback>
          <p:sp>
            <p:nvSpPr>
              <p:cNvPr id="1048794" name=""/>
              <p:cNvSpPr/>
              <p:nvPr/>
            </p:nvSpPr>
            <p:spPr>
              <a:xfrm>
                <a:off x="7020375" y="2650122"/>
                <a:ext cx="11647" cy="113260"/>
              </a:xfrm>
            </p:spPr>
          </p:sp>
        </mc:Fallback>
      </mc:AlternateContent>
      <mc:AlternateContent xmlns:mc="http://schemas.openxmlformats.org/markup-compatibility/2006">
        <mc:Choice xmlns:p14="http://schemas.microsoft.com/office/powerpoint/2010/main" Requires="p14">
          <p:contentPart p14:bwMode="auto" r:id="rId89">
            <p14:nvContentPartPr>
              <p14:cNvPr id="1048795" name=""/>
              <p14:cNvContentPartPr/>
              <p14:nvPr/>
            </p14:nvContentPartPr>
            <p14:xfrm>
              <a:off x="7029880" y="2644927"/>
              <a:ext cx="6415" cy="61584"/>
            </p14:xfrm>
          </p:contentPart>
        </mc:Choice>
        <mc:Fallback>
          <p:sp>
            <p:nvSpPr>
              <p:cNvPr id="1048795" name=""/>
              <p:cNvSpPr/>
              <p:nvPr/>
            </p:nvSpPr>
            <p:spPr>
              <a:xfrm>
                <a:off x="7029880" y="2644927"/>
                <a:ext cx="6415" cy="61584"/>
              </a:xfrm>
            </p:spPr>
          </p:sp>
        </mc:Fallback>
      </mc:AlternateContent>
      <mc:AlternateContent xmlns:mc="http://schemas.openxmlformats.org/markup-compatibility/2006">
        <mc:Choice xmlns:p14="http://schemas.microsoft.com/office/powerpoint/2010/main" Requires="p14">
          <p:contentPart p14:bwMode="auto" r:id="rId90">
            <p14:nvContentPartPr>
              <p14:cNvPr id="1048796" name=""/>
              <p14:cNvContentPartPr/>
              <p14:nvPr/>
            </p14:nvContentPartPr>
            <p14:xfrm>
              <a:off x="7264421" y="2640574"/>
              <a:ext cx="61308" cy="1877"/>
            </p14:xfrm>
          </p:contentPart>
        </mc:Choice>
        <mc:Fallback>
          <p:sp>
            <p:nvSpPr>
              <p:cNvPr id="1048796" name=""/>
              <p:cNvSpPr/>
              <p:nvPr/>
            </p:nvSpPr>
            <p:spPr>
              <a:xfrm>
                <a:off x="7264421" y="2640574"/>
                <a:ext cx="61308" cy="1877"/>
              </a:xfrm>
            </p:spPr>
          </p:sp>
        </mc:Fallback>
      </mc:AlternateContent>
      <mc:AlternateContent xmlns:mc="http://schemas.openxmlformats.org/markup-compatibility/2006">
        <mc:Choice xmlns:p14="http://schemas.microsoft.com/office/powerpoint/2010/main" Requires="p14">
          <p:contentPart p14:bwMode="auto" r:id="rId91">
            <p14:nvContentPartPr>
              <p14:cNvPr id="1048797" name=""/>
              <p14:cNvContentPartPr/>
              <p14:nvPr/>
            </p14:nvContentPartPr>
            <p14:xfrm>
              <a:off x="7251720" y="2679230"/>
              <a:ext cx="68093" cy="10853"/>
            </p14:xfrm>
          </p:contentPart>
        </mc:Choice>
        <mc:Fallback>
          <p:sp>
            <p:nvSpPr>
              <p:cNvPr id="1048797" name=""/>
              <p:cNvSpPr/>
              <p:nvPr/>
            </p:nvSpPr>
            <p:spPr>
              <a:xfrm>
                <a:off x="7251720" y="2679230"/>
                <a:ext cx="68093" cy="10853"/>
              </a:xfrm>
            </p:spPr>
          </p:sp>
        </mc:Fallback>
      </mc:AlternateContent>
      <mc:AlternateContent xmlns:mc="http://schemas.openxmlformats.org/markup-compatibility/2006">
        <mc:Choice xmlns:p14="http://schemas.microsoft.com/office/powerpoint/2010/main" Requires="p14">
          <p:contentPart p14:bwMode="auto" r:id="rId92">
            <p14:nvContentPartPr>
              <p14:cNvPr id="1048798" name=""/>
              <p14:cNvContentPartPr/>
              <p14:nvPr/>
            </p14:nvContentPartPr>
            <p14:xfrm>
              <a:off x="7450698" y="2556218"/>
              <a:ext cx="58481" cy="9119"/>
            </p14:xfrm>
          </p:contentPart>
        </mc:Choice>
        <mc:Fallback>
          <p:sp>
            <p:nvSpPr>
              <p:cNvPr id="1048798" name=""/>
              <p:cNvSpPr/>
              <p:nvPr/>
            </p:nvSpPr>
            <p:spPr>
              <a:xfrm>
                <a:off x="7450698" y="2556218"/>
                <a:ext cx="58481" cy="9119"/>
              </a:xfrm>
            </p:spPr>
          </p:sp>
        </mc:Fallback>
      </mc:AlternateContent>
      <mc:AlternateContent xmlns:mc="http://schemas.openxmlformats.org/markup-compatibility/2006">
        <mc:Choice xmlns:p14="http://schemas.microsoft.com/office/powerpoint/2010/main" Requires="p14">
          <p:contentPart p14:bwMode="auto" r:id="rId93">
            <p14:nvContentPartPr>
              <p14:cNvPr id="1048799" name=""/>
              <p14:cNvContentPartPr/>
              <p14:nvPr/>
            </p14:nvContentPartPr>
            <p14:xfrm>
              <a:off x="7458320" y="2568160"/>
              <a:ext cx="3889" cy="70285"/>
            </p14:xfrm>
          </p:contentPart>
        </mc:Choice>
        <mc:Fallback>
          <p:sp>
            <p:nvSpPr>
              <p:cNvPr id="1048799" name=""/>
              <p:cNvSpPr/>
              <p:nvPr/>
            </p:nvSpPr>
            <p:spPr>
              <a:xfrm>
                <a:off x="7458320" y="2568160"/>
                <a:ext cx="3889" cy="70285"/>
              </a:xfrm>
            </p:spPr>
          </p:sp>
        </mc:Fallback>
      </mc:AlternateContent>
      <mc:AlternateContent xmlns:mc="http://schemas.openxmlformats.org/markup-compatibility/2006">
        <mc:Choice xmlns:p14="http://schemas.microsoft.com/office/powerpoint/2010/main" Requires="p14">
          <p:contentPart p14:bwMode="auto" r:id="rId94">
            <p14:nvContentPartPr>
              <p14:cNvPr id="1048800" name=""/>
              <p14:cNvContentPartPr/>
              <p14:nvPr/>
            </p14:nvContentPartPr>
            <p14:xfrm>
              <a:off x="7479770" y="2571829"/>
              <a:ext cx="23862" cy="72527"/>
            </p14:xfrm>
          </p:contentPart>
        </mc:Choice>
        <mc:Fallback>
          <p:sp>
            <p:nvSpPr>
              <p:cNvPr id="1048800" name=""/>
              <p:cNvSpPr/>
              <p:nvPr/>
            </p:nvSpPr>
            <p:spPr>
              <a:xfrm>
                <a:off x="7479770" y="2571829"/>
                <a:ext cx="23862" cy="72527"/>
              </a:xfrm>
            </p:spPr>
          </p:sp>
        </mc:Fallback>
      </mc:AlternateContent>
      <mc:AlternateContent xmlns:mc="http://schemas.openxmlformats.org/markup-compatibility/2006">
        <mc:Choice xmlns:p14="http://schemas.microsoft.com/office/powerpoint/2010/main" Requires="p14">
          <p:contentPart p14:bwMode="auto" r:id="rId95">
            <p14:nvContentPartPr>
              <p14:cNvPr id="1048801" name=""/>
              <p14:cNvContentPartPr/>
              <p14:nvPr/>
            </p14:nvContentPartPr>
            <p14:xfrm>
              <a:off x="7415419" y="2647384"/>
              <a:ext cx="117391" cy="11937"/>
            </p14:xfrm>
          </p:contentPart>
        </mc:Choice>
        <mc:Fallback>
          <p:sp>
            <p:nvSpPr>
              <p:cNvPr id="1048801" name=""/>
              <p:cNvSpPr/>
              <p:nvPr/>
            </p:nvSpPr>
            <p:spPr>
              <a:xfrm>
                <a:off x="7415419" y="2647384"/>
                <a:ext cx="117391" cy="11937"/>
              </a:xfrm>
            </p:spPr>
          </p:sp>
        </mc:Fallback>
      </mc:AlternateContent>
      <mc:AlternateContent xmlns:mc="http://schemas.openxmlformats.org/markup-compatibility/2006">
        <mc:Choice xmlns:p14="http://schemas.microsoft.com/office/powerpoint/2010/main" Requires="p14">
          <p:contentPart p14:bwMode="auto" r:id="rId96">
            <p14:nvContentPartPr>
              <p14:cNvPr id="1048802" name=""/>
              <p14:cNvContentPartPr/>
              <p14:nvPr/>
            </p14:nvContentPartPr>
            <p14:xfrm>
              <a:off x="7437685" y="2685851"/>
              <a:ext cx="90656" cy="70423"/>
            </p14:xfrm>
          </p:contentPart>
        </mc:Choice>
        <mc:Fallback>
          <p:sp>
            <p:nvSpPr>
              <p:cNvPr id="1048802" name=""/>
              <p:cNvSpPr/>
              <p:nvPr/>
            </p:nvSpPr>
            <p:spPr>
              <a:xfrm>
                <a:off x="7437685" y="2685851"/>
                <a:ext cx="90656" cy="70423"/>
              </a:xfrm>
            </p:spPr>
          </p:sp>
        </mc:Fallback>
      </mc:AlternateContent>
      <mc:AlternateContent xmlns:mc="http://schemas.openxmlformats.org/markup-compatibility/2006">
        <mc:Choice xmlns:p14="http://schemas.microsoft.com/office/powerpoint/2010/main" Requires="p14">
          <p:contentPart p14:bwMode="auto" r:id="rId97">
            <p14:nvContentPartPr>
              <p14:cNvPr id="1048803" name=""/>
              <p14:cNvContentPartPr/>
              <p14:nvPr/>
            </p14:nvContentPartPr>
            <p14:xfrm>
              <a:off x="7569804" y="2641823"/>
              <a:ext cx="30763" cy="9595"/>
            </p14:xfrm>
          </p:contentPart>
        </mc:Choice>
        <mc:Fallback>
          <p:sp>
            <p:nvSpPr>
              <p:cNvPr id="1048803" name=""/>
              <p:cNvSpPr/>
              <p:nvPr/>
            </p:nvSpPr>
            <p:spPr>
              <a:xfrm>
                <a:off x="7569804" y="2641823"/>
                <a:ext cx="30763" cy="9595"/>
              </a:xfrm>
            </p:spPr>
          </p:sp>
        </mc:Fallback>
      </mc:AlternateContent>
      <mc:AlternateContent xmlns:mc="http://schemas.openxmlformats.org/markup-compatibility/2006">
        <mc:Choice xmlns:p14="http://schemas.microsoft.com/office/powerpoint/2010/main" Requires="p14">
          <p:contentPart p14:bwMode="auto" r:id="rId98">
            <p14:nvContentPartPr>
              <p14:cNvPr id="1048804" name=""/>
              <p14:cNvContentPartPr/>
              <p14:nvPr/>
            </p14:nvContentPartPr>
            <p14:xfrm>
              <a:off x="7568394" y="2642003"/>
              <a:ext cx="44764" cy="6056"/>
            </p14:xfrm>
          </p:contentPart>
        </mc:Choice>
        <mc:Fallback>
          <p:sp>
            <p:nvSpPr>
              <p:cNvPr id="1048804" name=""/>
              <p:cNvSpPr/>
              <p:nvPr/>
            </p:nvSpPr>
            <p:spPr>
              <a:xfrm>
                <a:off x="7568394" y="2642003"/>
                <a:ext cx="44764" cy="6056"/>
              </a:xfrm>
            </p:spPr>
          </p:sp>
        </mc:Fallback>
      </mc:AlternateContent>
      <mc:AlternateContent xmlns:mc="http://schemas.openxmlformats.org/markup-compatibility/2006">
        <mc:Choice xmlns:p14="http://schemas.microsoft.com/office/powerpoint/2010/main" Requires="p14">
          <p:contentPart p14:bwMode="auto" r:id="rId99">
            <p14:nvContentPartPr>
              <p14:cNvPr id="1048805" name=""/>
              <p14:cNvContentPartPr/>
              <p14:nvPr/>
            </p14:nvContentPartPr>
            <p14:xfrm>
              <a:off x="7656124" y="2592534"/>
              <a:ext cx="99998" cy="91058"/>
            </p14:xfrm>
          </p:contentPart>
        </mc:Choice>
        <mc:Fallback>
          <p:sp>
            <p:nvSpPr>
              <p:cNvPr id="1048805" name=""/>
              <p:cNvSpPr/>
              <p:nvPr/>
            </p:nvSpPr>
            <p:spPr>
              <a:xfrm>
                <a:off x="7656124" y="2592534"/>
                <a:ext cx="99998" cy="91058"/>
              </a:xfrm>
            </p:spPr>
          </p:sp>
        </mc:Fallback>
      </mc:AlternateContent>
      <mc:AlternateContent xmlns:mc="http://schemas.openxmlformats.org/markup-compatibility/2006">
        <mc:Choice xmlns:p14="http://schemas.microsoft.com/office/powerpoint/2010/main" Requires="p14">
          <p:contentPart p14:bwMode="auto" r:id="rId100">
            <p14:nvContentPartPr>
              <p14:cNvPr id="1048806" name=""/>
              <p14:cNvContentPartPr/>
              <p14:nvPr/>
            </p14:nvContentPartPr>
            <p14:xfrm>
              <a:off x="7760881" y="2603760"/>
              <a:ext cx="40538" cy="88652"/>
            </p14:xfrm>
          </p:contentPart>
        </mc:Choice>
        <mc:Fallback>
          <p:sp>
            <p:nvSpPr>
              <p:cNvPr id="1048806" name=""/>
              <p:cNvSpPr/>
              <p:nvPr/>
            </p:nvSpPr>
            <p:spPr>
              <a:xfrm>
                <a:off x="7760881" y="2603760"/>
                <a:ext cx="40538" cy="88652"/>
              </a:xfrm>
            </p:spPr>
          </p:sp>
        </mc:Fallback>
      </mc:AlternateContent>
      <mc:AlternateContent xmlns:mc="http://schemas.openxmlformats.org/markup-compatibility/2006">
        <mc:Choice xmlns:p14="http://schemas.microsoft.com/office/powerpoint/2010/main" Requires="p14">
          <p:contentPart p14:bwMode="auto" r:id="rId101">
            <p14:nvContentPartPr>
              <p14:cNvPr id="1048807" name=""/>
              <p14:cNvContentPartPr/>
              <p14:nvPr/>
            </p14:nvContentPartPr>
            <p14:xfrm>
              <a:off x="7717004" y="2624042"/>
              <a:ext cx="4928" cy="54662"/>
            </p14:xfrm>
          </p:contentPart>
        </mc:Choice>
        <mc:Fallback>
          <p:sp>
            <p:nvSpPr>
              <p:cNvPr id="1048807" name=""/>
              <p:cNvSpPr/>
              <p:nvPr/>
            </p:nvSpPr>
            <p:spPr>
              <a:xfrm>
                <a:off x="7717004" y="2624042"/>
                <a:ext cx="4928" cy="54662"/>
              </a:xfrm>
            </p:spPr>
          </p:sp>
        </mc:Fallback>
      </mc:AlternateContent>
      <mc:AlternateContent xmlns:mc="http://schemas.openxmlformats.org/markup-compatibility/2006">
        <mc:Choice xmlns:p14="http://schemas.microsoft.com/office/powerpoint/2010/main" Requires="p14">
          <p:contentPart p14:bwMode="auto" r:id="rId102">
            <p14:nvContentPartPr>
              <p14:cNvPr id="1048808" name=""/>
              <p14:cNvContentPartPr/>
              <p14:nvPr/>
            </p14:nvContentPartPr>
            <p14:xfrm>
              <a:off x="7806514" y="2607875"/>
              <a:ext cx="48627" cy="65625"/>
            </p14:xfrm>
          </p:contentPart>
        </mc:Choice>
        <mc:Fallback>
          <p:sp>
            <p:nvSpPr>
              <p:cNvPr id="1048808" name=""/>
              <p:cNvSpPr/>
              <p:nvPr/>
            </p:nvSpPr>
            <p:spPr>
              <a:xfrm>
                <a:off x="7806514" y="2607875"/>
                <a:ext cx="48627" cy="65625"/>
              </a:xfrm>
            </p:spPr>
          </p:sp>
        </mc:Fallback>
      </mc:AlternateContent>
      <mc:AlternateContent xmlns:mc="http://schemas.openxmlformats.org/markup-compatibility/2006">
        <mc:Choice xmlns:p14="http://schemas.microsoft.com/office/powerpoint/2010/main" Requires="p14">
          <p:contentPart p14:bwMode="auto" r:id="rId103">
            <p14:nvContentPartPr>
              <p14:cNvPr id="1048809" name=""/>
              <p14:cNvContentPartPr/>
              <p14:nvPr/>
            </p14:nvContentPartPr>
            <p14:xfrm>
              <a:off x="7768212" y="2618680"/>
              <a:ext cx="47204" cy="64973"/>
            </p14:xfrm>
          </p:contentPart>
        </mc:Choice>
        <mc:Fallback>
          <p:sp>
            <p:nvSpPr>
              <p:cNvPr id="1048809" name=""/>
              <p:cNvSpPr/>
              <p:nvPr/>
            </p:nvSpPr>
            <p:spPr>
              <a:xfrm>
                <a:off x="7768212" y="2618680"/>
                <a:ext cx="47204" cy="64973"/>
              </a:xfrm>
            </p:spPr>
          </p:sp>
        </mc:Fallback>
      </mc:AlternateContent>
      <mc:AlternateContent xmlns:mc="http://schemas.openxmlformats.org/markup-compatibility/2006">
        <mc:Choice xmlns:p14="http://schemas.microsoft.com/office/powerpoint/2010/main" Requires="p14">
          <p:contentPart p14:bwMode="auto" r:id="rId104">
            <p14:nvContentPartPr>
              <p14:cNvPr id="1048810" name=""/>
              <p14:cNvContentPartPr/>
              <p14:nvPr/>
            </p14:nvContentPartPr>
            <p14:xfrm>
              <a:off x="7866721" y="2580553"/>
              <a:ext cx="72333" cy="9754"/>
            </p14:xfrm>
          </p:contentPart>
        </mc:Choice>
        <mc:Fallback>
          <p:sp>
            <p:nvSpPr>
              <p:cNvPr id="1048810" name=""/>
              <p:cNvSpPr/>
              <p:nvPr/>
            </p:nvSpPr>
            <p:spPr>
              <a:xfrm>
                <a:off x="7866721" y="2580553"/>
                <a:ext cx="72333" cy="9754"/>
              </a:xfrm>
            </p:spPr>
          </p:sp>
        </mc:Fallback>
      </mc:AlternateContent>
      <mc:AlternateContent xmlns:mc="http://schemas.openxmlformats.org/markup-compatibility/2006">
        <mc:Choice xmlns:p14="http://schemas.microsoft.com/office/powerpoint/2010/main" Requires="p14">
          <p:contentPart p14:bwMode="auto" r:id="rId105">
            <p14:nvContentPartPr>
              <p14:cNvPr id="1048811" name=""/>
              <p14:cNvContentPartPr/>
              <p14:nvPr/>
            </p14:nvContentPartPr>
            <p14:xfrm>
              <a:off x="7887324" y="2558282"/>
              <a:ext cx="40648" cy="109029"/>
            </p14:xfrm>
          </p:contentPart>
        </mc:Choice>
        <mc:Fallback>
          <p:sp>
            <p:nvSpPr>
              <p:cNvPr id="1048811" name=""/>
              <p:cNvSpPr/>
              <p:nvPr/>
            </p:nvSpPr>
            <p:spPr>
              <a:xfrm>
                <a:off x="7887324" y="2558282"/>
                <a:ext cx="40648" cy="109029"/>
              </a:xfrm>
            </p:spPr>
          </p:sp>
        </mc:Fallback>
      </mc:AlternateContent>
      <mc:AlternateContent xmlns:mc="http://schemas.openxmlformats.org/markup-compatibility/2006">
        <mc:Choice xmlns:p14="http://schemas.microsoft.com/office/powerpoint/2010/main" Requires="p14">
          <p:contentPart p14:bwMode="auto" r:id="rId106">
            <p14:nvContentPartPr>
              <p14:cNvPr id="1048812" name=""/>
              <p14:cNvContentPartPr/>
              <p14:nvPr/>
            </p14:nvContentPartPr>
            <p14:xfrm>
              <a:off x="7936749" y="2572468"/>
              <a:ext cx="70060" cy="88248"/>
            </p14:xfrm>
          </p:contentPart>
        </mc:Choice>
        <mc:Fallback>
          <p:sp>
            <p:nvSpPr>
              <p:cNvPr id="1048812" name=""/>
              <p:cNvSpPr/>
              <p:nvPr/>
            </p:nvSpPr>
            <p:spPr>
              <a:xfrm>
                <a:off x="7936749" y="2572468"/>
                <a:ext cx="70060" cy="88248"/>
              </a:xfrm>
            </p:spPr>
          </p:sp>
        </mc:Fallback>
      </mc:AlternateContent>
      <mc:AlternateContent xmlns:mc="http://schemas.openxmlformats.org/markup-compatibility/2006">
        <mc:Choice xmlns:p14="http://schemas.microsoft.com/office/powerpoint/2010/main" Requires="p14">
          <p:contentPart p14:bwMode="auto" r:id="rId107">
            <p14:nvContentPartPr>
              <p14:cNvPr id="1048813" name=""/>
              <p14:cNvContentPartPr/>
              <p14:nvPr/>
            </p14:nvContentPartPr>
            <p14:xfrm>
              <a:off x="8014614" y="2563020"/>
              <a:ext cx="51749" cy="90233"/>
            </p14:xfrm>
          </p:contentPart>
        </mc:Choice>
        <mc:Fallback>
          <p:sp>
            <p:nvSpPr>
              <p:cNvPr id="1048813" name=""/>
              <p:cNvSpPr/>
              <p:nvPr/>
            </p:nvSpPr>
            <p:spPr>
              <a:xfrm>
                <a:off x="8014614" y="2563020"/>
                <a:ext cx="51749" cy="90233"/>
              </a:xfrm>
            </p:spPr>
          </p:sp>
        </mc:Fallback>
      </mc:AlternateContent>
      <mc:AlternateContent xmlns:mc="http://schemas.openxmlformats.org/markup-compatibility/2006">
        <mc:Choice xmlns:p14="http://schemas.microsoft.com/office/powerpoint/2010/main" Requires="p14">
          <p:contentPart p14:bwMode="auto" r:id="rId108">
            <p14:nvContentPartPr>
              <p14:cNvPr id="1048814" name=""/>
              <p14:cNvContentPartPr/>
              <p14:nvPr/>
            </p14:nvContentPartPr>
            <p14:xfrm>
              <a:off x="8082379" y="2557435"/>
              <a:ext cx="44286" cy="113157"/>
            </p14:xfrm>
          </p:contentPart>
        </mc:Choice>
        <mc:Fallback>
          <p:sp>
            <p:nvSpPr>
              <p:cNvPr id="1048814" name=""/>
              <p:cNvSpPr/>
              <p:nvPr/>
            </p:nvSpPr>
            <p:spPr>
              <a:xfrm>
                <a:off x="8082379" y="2557435"/>
                <a:ext cx="44286" cy="113157"/>
              </a:xfrm>
            </p:spPr>
          </p:sp>
        </mc:Fallback>
      </mc:AlternateContent>
      <mc:AlternateContent xmlns:mc="http://schemas.openxmlformats.org/markup-compatibility/2006">
        <mc:Choice xmlns:p14="http://schemas.microsoft.com/office/powerpoint/2010/main" Requires="p14">
          <p:contentPart p14:bwMode="auto" r:id="rId109">
            <p14:nvContentPartPr>
              <p14:cNvPr id="1048815" name=""/>
              <p14:cNvContentPartPr/>
              <p14:nvPr/>
            </p14:nvContentPartPr>
            <p14:xfrm>
              <a:off x="8158274" y="2541348"/>
              <a:ext cx="110803" cy="113598"/>
            </p14:xfrm>
          </p:contentPart>
        </mc:Choice>
        <mc:Fallback>
          <p:sp>
            <p:nvSpPr>
              <p:cNvPr id="1048815" name=""/>
              <p:cNvSpPr/>
              <p:nvPr/>
            </p:nvSpPr>
            <p:spPr>
              <a:xfrm>
                <a:off x="8158274" y="2541348"/>
                <a:ext cx="110803" cy="113598"/>
              </a:xfrm>
            </p:spPr>
          </p:sp>
        </mc:Fallback>
      </mc:AlternateContent>
      <mc:AlternateContent xmlns:mc="http://schemas.openxmlformats.org/markup-compatibility/2006">
        <mc:Choice xmlns:p14="http://schemas.microsoft.com/office/powerpoint/2010/main" Requires="p14">
          <p:contentPart p14:bwMode="auto" r:id="rId110">
            <p14:nvContentPartPr>
              <p14:cNvPr id="1048816" name=""/>
              <p14:cNvContentPartPr/>
              <p14:nvPr/>
            </p14:nvContentPartPr>
            <p14:xfrm>
              <a:off x="8291980" y="2543042"/>
              <a:ext cx="12354" cy="122386"/>
            </p14:xfrm>
          </p:contentPart>
        </mc:Choice>
        <mc:Fallback>
          <p:sp>
            <p:nvSpPr>
              <p:cNvPr id="1048816" name=""/>
              <p:cNvSpPr/>
              <p:nvPr/>
            </p:nvSpPr>
            <p:spPr>
              <a:xfrm>
                <a:off x="8291980" y="2543042"/>
                <a:ext cx="12354" cy="122386"/>
              </a:xfrm>
            </p:spPr>
          </p:sp>
        </mc:Fallback>
      </mc:AlternateContent>
      <mc:AlternateContent xmlns:mc="http://schemas.openxmlformats.org/markup-compatibility/2006">
        <mc:Choice xmlns:p14="http://schemas.microsoft.com/office/powerpoint/2010/main" Requires="p14">
          <p:contentPart p14:bwMode="auto" r:id="rId111">
            <p14:nvContentPartPr>
              <p14:cNvPr id="1048817" name=""/>
              <p14:cNvContentPartPr/>
              <p14:nvPr/>
            </p14:nvContentPartPr>
            <p14:xfrm>
              <a:off x="8293676" y="2553202"/>
              <a:ext cx="52573" cy="107068"/>
            </p14:xfrm>
          </p:contentPart>
        </mc:Choice>
        <mc:Fallback>
          <p:sp>
            <p:nvSpPr>
              <p:cNvPr id="1048817" name=""/>
              <p:cNvSpPr/>
              <p:nvPr/>
            </p:nvSpPr>
            <p:spPr>
              <a:xfrm>
                <a:off x="8293676" y="2553202"/>
                <a:ext cx="52573" cy="107068"/>
              </a:xfrm>
            </p:spPr>
          </p:sp>
        </mc:Fallback>
      </mc:AlternateContent>
      <mc:AlternateContent xmlns:mc="http://schemas.openxmlformats.org/markup-compatibility/2006">
        <mc:Choice xmlns:p14="http://schemas.microsoft.com/office/powerpoint/2010/main" Requires="p14">
          <p:contentPart p14:bwMode="auto" r:id="rId112">
            <p14:nvContentPartPr>
              <p14:cNvPr id="1048818" name=""/>
              <p14:cNvContentPartPr/>
              <p14:nvPr/>
            </p14:nvContentPartPr>
            <p14:xfrm>
              <a:off x="8344737" y="2551763"/>
              <a:ext cx="54570" cy="93742"/>
            </p14:xfrm>
          </p:contentPart>
        </mc:Choice>
        <mc:Fallback>
          <p:sp>
            <p:nvSpPr>
              <p:cNvPr id="1048818" name=""/>
              <p:cNvSpPr/>
              <p:nvPr/>
            </p:nvSpPr>
            <p:spPr>
              <a:xfrm>
                <a:off x="8344737" y="2551763"/>
                <a:ext cx="54570" cy="93742"/>
              </a:xfrm>
            </p:spPr>
          </p:sp>
        </mc:Fallback>
      </mc:AlternateContent>
      <mc:AlternateContent xmlns:mc="http://schemas.openxmlformats.org/markup-compatibility/2006">
        <mc:Choice xmlns:p14="http://schemas.microsoft.com/office/powerpoint/2010/main" Requires="p14">
          <p:contentPart p14:bwMode="auto" r:id="rId113">
            <p14:nvContentPartPr>
              <p14:cNvPr id="1048819" name=""/>
              <p14:cNvContentPartPr/>
              <p14:nvPr/>
            </p14:nvContentPartPr>
            <p14:xfrm>
              <a:off x="8405516" y="2541631"/>
              <a:ext cx="31316" cy="112913"/>
            </p14:xfrm>
          </p:contentPart>
        </mc:Choice>
        <mc:Fallback>
          <p:sp>
            <p:nvSpPr>
              <p:cNvPr id="1048819" name=""/>
              <p:cNvSpPr/>
              <p:nvPr/>
            </p:nvSpPr>
            <p:spPr>
              <a:xfrm>
                <a:off x="8405516" y="2541631"/>
                <a:ext cx="31316" cy="112913"/>
              </a:xfrm>
            </p:spPr>
          </p:sp>
        </mc:Fallback>
      </mc:AlternateContent>
      <mc:AlternateContent xmlns:mc="http://schemas.openxmlformats.org/markup-compatibility/2006">
        <mc:Choice xmlns:p14="http://schemas.microsoft.com/office/powerpoint/2010/main" Requires="p14">
          <p:contentPart p14:bwMode="auto" r:id="rId114">
            <p14:nvContentPartPr>
              <p14:cNvPr id="1048820" name=""/>
              <p14:cNvContentPartPr/>
              <p14:nvPr/>
            </p14:nvContentPartPr>
            <p14:xfrm>
              <a:off x="7783096" y="3782586"/>
              <a:ext cx="56476" cy="16580"/>
            </p14:xfrm>
          </p:contentPart>
        </mc:Choice>
        <mc:Fallback>
          <p:sp>
            <p:nvSpPr>
              <p:cNvPr id="1048820" name=""/>
              <p:cNvSpPr/>
              <p:nvPr/>
            </p:nvSpPr>
            <p:spPr>
              <a:xfrm>
                <a:off x="7783096" y="3782586"/>
                <a:ext cx="56476" cy="16580"/>
              </a:xfrm>
            </p:spPr>
          </p:sp>
        </mc:Fallback>
      </mc:AlternateContent>
      <mc:AlternateContent xmlns:mc="http://schemas.openxmlformats.org/markup-compatibility/2006">
        <mc:Choice xmlns:p14="http://schemas.microsoft.com/office/powerpoint/2010/main" Requires="p14">
          <p:contentPart p14:bwMode="auto" r:id="rId115">
            <p14:nvContentPartPr>
              <p14:cNvPr id="1048821" name=""/>
              <p14:cNvContentPartPr/>
              <p14:nvPr/>
            </p14:nvContentPartPr>
            <p14:xfrm>
              <a:off x="7792619" y="3752076"/>
              <a:ext cx="8250" cy="109301"/>
            </p14:xfrm>
          </p:contentPart>
        </mc:Choice>
        <mc:Fallback>
          <p:sp>
            <p:nvSpPr>
              <p:cNvPr id="1048821" name=""/>
              <p:cNvSpPr/>
              <p:nvPr/>
            </p:nvSpPr>
            <p:spPr>
              <a:xfrm>
                <a:off x="7792619" y="3752076"/>
                <a:ext cx="8250" cy="109301"/>
              </a:xfrm>
            </p:spPr>
          </p:sp>
        </mc:Fallback>
      </mc:AlternateContent>
      <mc:AlternateContent xmlns:mc="http://schemas.openxmlformats.org/markup-compatibility/2006">
        <mc:Choice xmlns:p14="http://schemas.microsoft.com/office/powerpoint/2010/main" Requires="p14">
          <p:contentPart p14:bwMode="auto" r:id="rId116">
            <p14:nvContentPartPr>
              <p14:cNvPr id="1048822" name=""/>
              <p14:cNvContentPartPr/>
              <p14:nvPr/>
            </p14:nvContentPartPr>
            <p14:xfrm>
              <a:off x="7745422" y="3823303"/>
              <a:ext cx="157447" cy="67691"/>
            </p14:xfrm>
          </p:contentPart>
        </mc:Choice>
        <mc:Fallback>
          <p:sp>
            <p:nvSpPr>
              <p:cNvPr id="1048822" name=""/>
              <p:cNvSpPr/>
              <p:nvPr/>
            </p:nvSpPr>
            <p:spPr>
              <a:xfrm>
                <a:off x="7745422" y="3823303"/>
                <a:ext cx="157447" cy="67691"/>
              </a:xfrm>
            </p:spPr>
          </p:sp>
        </mc:Fallback>
      </mc:AlternateContent>
      <mc:AlternateContent xmlns:mc="http://schemas.openxmlformats.org/markup-compatibility/2006">
        <mc:Choice xmlns:p14="http://schemas.microsoft.com/office/powerpoint/2010/main" Requires="p14">
          <p:contentPart p14:bwMode="auto" r:id="rId117">
            <p14:nvContentPartPr>
              <p14:cNvPr id="1048823" name=""/>
              <p14:cNvContentPartPr/>
              <p14:nvPr/>
            </p14:nvContentPartPr>
            <p14:xfrm>
              <a:off x="7681389" y="3888641"/>
              <a:ext cx="101235" cy="146489"/>
            </p14:xfrm>
          </p:contentPart>
        </mc:Choice>
        <mc:Fallback>
          <p:sp>
            <p:nvSpPr>
              <p:cNvPr id="1048823" name=""/>
              <p:cNvSpPr/>
              <p:nvPr/>
            </p:nvSpPr>
            <p:spPr>
              <a:xfrm>
                <a:off x="7681389" y="3888641"/>
                <a:ext cx="101235" cy="146489"/>
              </a:xfrm>
            </p:spPr>
          </p:sp>
        </mc:Fallback>
      </mc:AlternateContent>
      <mc:AlternateContent xmlns:mc="http://schemas.openxmlformats.org/markup-compatibility/2006">
        <mc:Choice xmlns:p14="http://schemas.microsoft.com/office/powerpoint/2010/main" Requires="p14">
          <p:contentPart p14:bwMode="auto" r:id="rId118">
            <p14:nvContentPartPr>
              <p14:cNvPr id="1048824" name=""/>
              <p14:cNvContentPartPr/>
              <p14:nvPr/>
            </p14:nvContentPartPr>
            <p14:xfrm>
              <a:off x="7755708" y="3939499"/>
              <a:ext cx="15740" cy="132994"/>
            </p14:xfrm>
          </p:contentPart>
        </mc:Choice>
        <mc:Fallback>
          <p:sp>
            <p:nvSpPr>
              <p:cNvPr id="1048824" name=""/>
              <p:cNvSpPr/>
              <p:nvPr/>
            </p:nvSpPr>
            <p:spPr>
              <a:xfrm>
                <a:off x="7755708" y="3939499"/>
                <a:ext cx="15740" cy="132994"/>
              </a:xfrm>
            </p:spPr>
          </p:sp>
        </mc:Fallback>
      </mc:AlternateContent>
      <mc:AlternateContent xmlns:mc="http://schemas.openxmlformats.org/markup-compatibility/2006">
        <mc:Choice xmlns:p14="http://schemas.microsoft.com/office/powerpoint/2010/main" Requires="p14">
          <p:contentPart p14:bwMode="auto" r:id="rId119">
            <p14:nvContentPartPr>
              <p14:cNvPr id="1048825" name=""/>
              <p14:cNvContentPartPr/>
              <p14:nvPr/>
            </p14:nvContentPartPr>
            <p14:xfrm>
              <a:off x="7819169" y="3867449"/>
              <a:ext cx="17524" cy="80905"/>
            </p14:xfrm>
          </p:contentPart>
        </mc:Choice>
        <mc:Fallback>
          <p:sp>
            <p:nvSpPr>
              <p:cNvPr id="1048825" name=""/>
              <p:cNvSpPr/>
              <p:nvPr/>
            </p:nvSpPr>
            <p:spPr>
              <a:xfrm>
                <a:off x="7819169" y="3867449"/>
                <a:ext cx="17524" cy="80905"/>
              </a:xfrm>
            </p:spPr>
          </p:sp>
        </mc:Fallback>
      </mc:AlternateContent>
      <mc:AlternateContent xmlns:mc="http://schemas.openxmlformats.org/markup-compatibility/2006">
        <mc:Choice xmlns:p14="http://schemas.microsoft.com/office/powerpoint/2010/main" Requires="p14">
          <p:contentPart p14:bwMode="auto" r:id="rId120">
            <p14:nvContentPartPr>
              <p14:cNvPr id="1048826" name=""/>
              <p14:cNvContentPartPr/>
              <p14:nvPr/>
            </p14:nvContentPartPr>
            <p14:xfrm>
              <a:off x="7808525" y="3930844"/>
              <a:ext cx="34056" cy="116396"/>
            </p14:xfrm>
          </p:contentPart>
        </mc:Choice>
        <mc:Fallback>
          <p:sp>
            <p:nvSpPr>
              <p:cNvPr id="1048826" name=""/>
              <p:cNvSpPr/>
              <p:nvPr/>
            </p:nvSpPr>
            <p:spPr>
              <a:xfrm>
                <a:off x="7808525" y="3930844"/>
                <a:ext cx="34056" cy="116396"/>
              </a:xfrm>
            </p:spPr>
          </p:sp>
        </mc:Fallback>
      </mc:AlternateContent>
      <mc:AlternateContent xmlns:mc="http://schemas.openxmlformats.org/markup-compatibility/2006">
        <mc:Choice xmlns:p14="http://schemas.microsoft.com/office/powerpoint/2010/main" Requires="p14">
          <p:contentPart p14:bwMode="auto" r:id="rId121">
            <p14:nvContentPartPr>
              <p14:cNvPr id="1048827" name=""/>
              <p14:cNvContentPartPr/>
              <p14:nvPr/>
            </p14:nvContentPartPr>
            <p14:xfrm>
              <a:off x="7788747" y="3962573"/>
              <a:ext cx="67082" cy="14193"/>
            </p14:xfrm>
          </p:contentPart>
        </mc:Choice>
        <mc:Fallback>
          <p:sp>
            <p:nvSpPr>
              <p:cNvPr id="1048827" name=""/>
              <p:cNvSpPr/>
              <p:nvPr/>
            </p:nvSpPr>
            <p:spPr>
              <a:xfrm>
                <a:off x="7788747" y="3962573"/>
                <a:ext cx="67082" cy="14193"/>
              </a:xfrm>
            </p:spPr>
          </p:sp>
        </mc:Fallback>
      </mc:AlternateContent>
      <mc:AlternateContent xmlns:mc="http://schemas.openxmlformats.org/markup-compatibility/2006">
        <mc:Choice xmlns:p14="http://schemas.microsoft.com/office/powerpoint/2010/main" Requires="p14">
          <p:contentPart p14:bwMode="auto" r:id="rId122">
            <p14:nvContentPartPr>
              <p14:cNvPr id="1048828" name=""/>
              <p14:cNvContentPartPr/>
              <p14:nvPr/>
            </p14:nvContentPartPr>
            <p14:xfrm>
              <a:off x="7793457" y="4004470"/>
              <a:ext cx="73916" cy="49538"/>
            </p14:xfrm>
          </p:contentPart>
        </mc:Choice>
        <mc:Fallback>
          <p:sp>
            <p:nvSpPr>
              <p:cNvPr id="1048828" name=""/>
              <p:cNvSpPr/>
              <p:nvPr/>
            </p:nvSpPr>
            <p:spPr>
              <a:xfrm>
                <a:off x="7793457" y="4004470"/>
                <a:ext cx="73916" cy="49538"/>
              </a:xfrm>
            </p:spPr>
          </p:sp>
        </mc:Fallback>
      </mc:AlternateContent>
      <mc:AlternateContent xmlns:mc="http://schemas.openxmlformats.org/markup-compatibility/2006">
        <mc:Choice xmlns:p14="http://schemas.microsoft.com/office/powerpoint/2010/main" Requires="p14">
          <p:contentPart p14:bwMode="auto" r:id="rId123">
            <p14:nvContentPartPr>
              <p14:cNvPr id="1048829" name=""/>
              <p14:cNvContentPartPr/>
              <p14:nvPr/>
            </p14:nvContentPartPr>
            <p14:xfrm>
              <a:off x="7785921" y="4030221"/>
              <a:ext cx="139657" cy="46783"/>
            </p14:xfrm>
          </p:contentPart>
        </mc:Choice>
        <mc:Fallback>
          <p:sp>
            <p:nvSpPr>
              <p:cNvPr id="1048829" name=""/>
              <p:cNvSpPr/>
              <p:nvPr/>
            </p:nvSpPr>
            <p:spPr>
              <a:xfrm>
                <a:off x="7785921" y="4030221"/>
                <a:ext cx="139657" cy="46783"/>
              </a:xfrm>
            </p:spPr>
          </p:sp>
        </mc:Fallback>
      </mc:AlternateContent>
      <mc:AlternateContent xmlns:mc="http://schemas.openxmlformats.org/markup-compatibility/2006">
        <mc:Choice xmlns:p14="http://schemas.microsoft.com/office/powerpoint/2010/main" Requires="p14">
          <p:contentPart p14:bwMode="auto" r:id="rId124">
            <p14:nvContentPartPr>
              <p14:cNvPr id="1048830" name=""/>
              <p14:cNvContentPartPr/>
              <p14:nvPr/>
            </p14:nvContentPartPr>
            <p14:xfrm>
              <a:off x="7840078" y="3804389"/>
              <a:ext cx="103770" cy="39044"/>
            </p14:xfrm>
          </p:contentPart>
        </mc:Choice>
        <mc:Fallback>
          <p:sp>
            <p:nvSpPr>
              <p:cNvPr id="1048830" name=""/>
              <p:cNvSpPr/>
              <p:nvPr/>
            </p:nvSpPr>
            <p:spPr>
              <a:xfrm>
                <a:off x="7840078" y="3804389"/>
                <a:ext cx="103770" cy="39044"/>
              </a:xfrm>
            </p:spPr>
          </p:sp>
        </mc:Fallback>
      </mc:AlternateContent>
      <mc:AlternateContent xmlns:mc="http://schemas.openxmlformats.org/markup-compatibility/2006">
        <mc:Choice xmlns:p14="http://schemas.microsoft.com/office/powerpoint/2010/main" Requires="p14">
          <p:contentPart p14:bwMode="auto" r:id="rId125">
            <p14:nvContentPartPr>
              <p14:cNvPr id="1048831" name=""/>
              <p14:cNvContentPartPr/>
              <p14:nvPr/>
            </p14:nvContentPartPr>
            <p14:xfrm>
              <a:off x="7865508" y="3769500"/>
              <a:ext cx="160746" cy="313714"/>
            </p14:xfrm>
          </p:contentPart>
        </mc:Choice>
        <mc:Fallback>
          <p:sp>
            <p:nvSpPr>
              <p:cNvPr id="1048831" name=""/>
              <p:cNvSpPr/>
              <p:nvPr/>
            </p:nvSpPr>
            <p:spPr>
              <a:xfrm>
                <a:off x="7865508" y="3769500"/>
                <a:ext cx="160746" cy="313714"/>
              </a:xfrm>
            </p:spPr>
          </p:sp>
        </mc:Fallback>
      </mc:AlternateContent>
      <mc:AlternateContent xmlns:mc="http://schemas.openxmlformats.org/markup-compatibility/2006">
        <mc:Choice xmlns:p14="http://schemas.microsoft.com/office/powerpoint/2010/main" Requires="p14">
          <p:contentPart p14:bwMode="auto" r:id="rId126">
            <p14:nvContentPartPr>
              <p14:cNvPr id="1048832" name=""/>
              <p14:cNvContentPartPr/>
              <p14:nvPr/>
            </p14:nvContentPartPr>
            <p14:xfrm>
              <a:off x="7903170" y="3870746"/>
              <a:ext cx="56994" cy="189425"/>
            </p14:xfrm>
          </p:contentPart>
        </mc:Choice>
        <mc:Fallback>
          <p:sp>
            <p:nvSpPr>
              <p:cNvPr id="1048832" name=""/>
              <p:cNvSpPr/>
              <p:nvPr/>
            </p:nvSpPr>
            <p:spPr>
              <a:xfrm>
                <a:off x="7903170" y="3870746"/>
                <a:ext cx="56994" cy="189425"/>
              </a:xfrm>
            </p:spPr>
          </p:sp>
        </mc:Fallback>
      </mc:AlternateContent>
      <mc:AlternateContent xmlns:mc="http://schemas.openxmlformats.org/markup-compatibility/2006">
        <mc:Choice xmlns:p14="http://schemas.microsoft.com/office/powerpoint/2010/main" Requires="p14">
          <p:contentPart p14:bwMode="auto" r:id="rId127">
            <p14:nvContentPartPr>
              <p14:cNvPr id="1048833" name=""/>
              <p14:cNvContentPartPr/>
              <p14:nvPr/>
            </p14:nvContentPartPr>
            <p14:xfrm>
              <a:off x="7940856" y="3717699"/>
              <a:ext cx="30619" cy="25975"/>
            </p14:xfrm>
          </p:contentPart>
        </mc:Choice>
        <mc:Fallback>
          <p:sp>
            <p:nvSpPr>
              <p:cNvPr id="1048833" name=""/>
              <p:cNvSpPr/>
              <p:nvPr/>
            </p:nvSpPr>
            <p:spPr>
              <a:xfrm>
                <a:off x="7940856" y="3717699"/>
                <a:ext cx="30619" cy="25975"/>
              </a:xfrm>
            </p:spPr>
          </p:sp>
        </mc:Fallback>
      </mc:AlternateContent>
      <mc:AlternateContent xmlns:mc="http://schemas.openxmlformats.org/markup-compatibility/2006">
        <mc:Choice xmlns:p14="http://schemas.microsoft.com/office/powerpoint/2010/main" Requires="p14">
          <p:contentPart p14:bwMode="auto" r:id="rId128">
            <p14:nvContentPartPr>
              <p14:cNvPr id="1048834" name=""/>
              <p14:cNvContentPartPr/>
              <p14:nvPr/>
            </p14:nvContentPartPr>
            <p14:xfrm>
              <a:off x="8141714" y="3752076"/>
              <a:ext cx="8824" cy="201859"/>
            </p14:xfrm>
          </p:contentPart>
        </mc:Choice>
        <mc:Fallback>
          <p:sp>
            <p:nvSpPr>
              <p:cNvPr id="1048834" name=""/>
              <p:cNvSpPr/>
              <p:nvPr/>
            </p:nvSpPr>
            <p:spPr>
              <a:xfrm>
                <a:off x="8141714" y="3752076"/>
                <a:ext cx="8824" cy="201859"/>
              </a:xfrm>
            </p:spPr>
          </p:sp>
        </mc:Fallback>
      </mc:AlternateContent>
      <mc:AlternateContent xmlns:mc="http://schemas.openxmlformats.org/markup-compatibility/2006">
        <mc:Choice xmlns:p14="http://schemas.microsoft.com/office/powerpoint/2010/main" Requires="p14">
          <p:contentPart p14:bwMode="auto" r:id="rId129">
            <p14:nvContentPartPr>
              <p14:cNvPr id="1048835" name=""/>
              <p14:cNvContentPartPr/>
              <p14:nvPr/>
            </p14:nvContentPartPr>
            <p14:xfrm>
              <a:off x="8052936" y="3858502"/>
              <a:ext cx="56843" cy="126967"/>
            </p14:xfrm>
          </p:contentPart>
        </mc:Choice>
        <mc:Fallback>
          <p:sp>
            <p:nvSpPr>
              <p:cNvPr id="1048835" name=""/>
              <p:cNvSpPr/>
              <p:nvPr/>
            </p:nvSpPr>
            <p:spPr>
              <a:xfrm>
                <a:off x="8052936" y="3858502"/>
                <a:ext cx="56843" cy="126967"/>
              </a:xfrm>
            </p:spPr>
          </p:sp>
        </mc:Fallback>
      </mc:AlternateContent>
      <mc:AlternateContent xmlns:mc="http://schemas.openxmlformats.org/markup-compatibility/2006">
        <mc:Choice xmlns:p14="http://schemas.microsoft.com/office/powerpoint/2010/main" Requires="p14">
          <p:contentPart p14:bwMode="auto" r:id="rId130">
            <p14:nvContentPartPr>
              <p14:cNvPr id="1048836" name=""/>
              <p14:cNvContentPartPr/>
              <p14:nvPr/>
            </p14:nvContentPartPr>
            <p14:xfrm>
              <a:off x="8010081" y="3950982"/>
              <a:ext cx="221664" cy="31369"/>
            </p14:xfrm>
          </p:contentPart>
        </mc:Choice>
        <mc:Fallback>
          <p:sp>
            <p:nvSpPr>
              <p:cNvPr id="1048836" name=""/>
              <p:cNvSpPr/>
              <p:nvPr/>
            </p:nvSpPr>
            <p:spPr>
              <a:xfrm>
                <a:off x="8010081" y="3950982"/>
                <a:ext cx="221664" cy="31369"/>
              </a:xfrm>
            </p:spPr>
          </p:sp>
        </mc:Fallback>
      </mc:AlternateContent>
      <mc:AlternateContent xmlns:mc="http://schemas.openxmlformats.org/markup-compatibility/2006">
        <mc:Choice xmlns:p14="http://schemas.microsoft.com/office/powerpoint/2010/main" Requires="p14">
          <p:contentPart p14:bwMode="auto" r:id="rId131">
            <p14:nvContentPartPr>
              <p14:cNvPr id="1048837" name=""/>
              <p14:cNvContentPartPr/>
              <p14:nvPr/>
            </p14:nvContentPartPr>
            <p14:xfrm>
              <a:off x="8153244" y="3807644"/>
              <a:ext cx="32173" cy="4619"/>
            </p14:xfrm>
          </p:contentPart>
        </mc:Choice>
        <mc:Fallback>
          <p:sp>
            <p:nvSpPr>
              <p:cNvPr id="1048837" name=""/>
              <p:cNvSpPr/>
              <p:nvPr/>
            </p:nvSpPr>
            <p:spPr>
              <a:xfrm>
                <a:off x="8153244" y="3807644"/>
                <a:ext cx="32173" cy="4619"/>
              </a:xfrm>
            </p:spPr>
          </p:sp>
        </mc:Fallback>
      </mc:AlternateContent>
      <mc:AlternateContent xmlns:mc="http://schemas.openxmlformats.org/markup-compatibility/2006">
        <mc:Choice xmlns:p14="http://schemas.microsoft.com/office/powerpoint/2010/main" Requires="p14">
          <p:contentPart p14:bwMode="auto" r:id="rId132">
            <p14:nvContentPartPr>
              <p14:cNvPr id="1048838" name=""/>
              <p14:cNvContentPartPr/>
              <p14:nvPr/>
            </p14:nvContentPartPr>
            <p14:xfrm>
              <a:off x="8350206" y="3771854"/>
              <a:ext cx="2163" cy="40869"/>
            </p14:xfrm>
          </p:contentPart>
        </mc:Choice>
        <mc:Fallback>
          <p:sp>
            <p:nvSpPr>
              <p:cNvPr id="1048838" name=""/>
              <p:cNvSpPr/>
              <p:nvPr/>
            </p:nvSpPr>
            <p:spPr>
              <a:xfrm>
                <a:off x="8350206" y="3771854"/>
                <a:ext cx="2163" cy="40869"/>
              </a:xfrm>
            </p:spPr>
          </p:sp>
        </mc:Fallback>
      </mc:AlternateContent>
      <mc:AlternateContent xmlns:mc="http://schemas.openxmlformats.org/markup-compatibility/2006">
        <mc:Choice xmlns:p14="http://schemas.microsoft.com/office/powerpoint/2010/main" Requires="p14">
          <p:contentPart p14:bwMode="auto" r:id="rId133">
            <p14:nvContentPartPr>
              <p14:cNvPr id="1048839" name=""/>
              <p14:cNvContentPartPr/>
              <p14:nvPr/>
            </p14:nvContentPartPr>
            <p14:xfrm>
              <a:off x="8357625" y="3781957"/>
              <a:ext cx="32058" cy="11559"/>
            </p14:xfrm>
          </p:contentPart>
        </mc:Choice>
        <mc:Fallback>
          <p:sp>
            <p:nvSpPr>
              <p:cNvPr id="1048839" name=""/>
              <p:cNvSpPr/>
              <p:nvPr/>
            </p:nvSpPr>
            <p:spPr>
              <a:xfrm>
                <a:off x="8357625" y="3781957"/>
                <a:ext cx="32058" cy="11559"/>
              </a:xfrm>
            </p:spPr>
          </p:sp>
        </mc:Fallback>
      </mc:AlternateContent>
      <mc:AlternateContent xmlns:mc="http://schemas.openxmlformats.org/markup-compatibility/2006">
        <mc:Choice xmlns:p14="http://schemas.microsoft.com/office/powerpoint/2010/main" Requires="p14">
          <p:contentPart p14:bwMode="auto" r:id="rId134">
            <p14:nvContentPartPr>
              <p14:cNvPr id="1048840" name=""/>
              <p14:cNvContentPartPr/>
              <p14:nvPr/>
            </p14:nvContentPartPr>
            <p14:xfrm>
              <a:off x="8295934" y="3776092"/>
              <a:ext cx="24250" cy="96831"/>
            </p14:xfrm>
          </p:contentPart>
        </mc:Choice>
        <mc:Fallback>
          <p:sp>
            <p:nvSpPr>
              <p:cNvPr id="1048840" name=""/>
              <p:cNvSpPr/>
              <p:nvPr/>
            </p:nvSpPr>
            <p:spPr>
              <a:xfrm>
                <a:off x="8295934" y="3776092"/>
                <a:ext cx="24250" cy="96831"/>
              </a:xfrm>
            </p:spPr>
          </p:sp>
        </mc:Fallback>
      </mc:AlternateContent>
      <mc:AlternateContent xmlns:mc="http://schemas.openxmlformats.org/markup-compatibility/2006">
        <mc:Choice xmlns:p14="http://schemas.microsoft.com/office/powerpoint/2010/main" Requires="p14">
          <p:contentPart p14:bwMode="auto" r:id="rId135">
            <p14:nvContentPartPr>
              <p14:cNvPr id="1048841" name=""/>
              <p14:cNvContentPartPr/>
              <p14:nvPr/>
            </p14:nvContentPartPr>
            <p14:xfrm>
              <a:off x="8303940" y="3815470"/>
              <a:ext cx="69057" cy="22312"/>
            </p14:xfrm>
          </p:contentPart>
        </mc:Choice>
        <mc:Fallback>
          <p:sp>
            <p:nvSpPr>
              <p:cNvPr id="1048841" name=""/>
              <p:cNvSpPr/>
              <p:nvPr/>
            </p:nvSpPr>
            <p:spPr>
              <a:xfrm>
                <a:off x="8303940" y="3815470"/>
                <a:ext cx="69057" cy="22312"/>
              </a:xfrm>
            </p:spPr>
          </p:sp>
        </mc:Fallback>
      </mc:AlternateContent>
      <mc:AlternateContent xmlns:mc="http://schemas.openxmlformats.org/markup-compatibility/2006">
        <mc:Choice xmlns:p14="http://schemas.microsoft.com/office/powerpoint/2010/main" Requires="p14">
          <p:contentPart p14:bwMode="auto" r:id="rId136">
            <p14:nvContentPartPr>
              <p14:cNvPr id="1048842" name=""/>
              <p14:cNvContentPartPr/>
              <p14:nvPr/>
            </p14:nvContentPartPr>
            <p14:xfrm>
              <a:off x="8292562" y="3837782"/>
              <a:ext cx="59638" cy="75412"/>
            </p14:xfrm>
          </p:contentPart>
        </mc:Choice>
        <mc:Fallback>
          <p:sp>
            <p:nvSpPr>
              <p:cNvPr id="1048842" name=""/>
              <p:cNvSpPr/>
              <p:nvPr/>
            </p:nvSpPr>
            <p:spPr>
              <a:xfrm>
                <a:off x="8292562" y="3837782"/>
                <a:ext cx="59638" cy="75412"/>
              </a:xfrm>
            </p:spPr>
          </p:sp>
        </mc:Fallback>
      </mc:AlternateContent>
      <mc:AlternateContent xmlns:mc="http://schemas.openxmlformats.org/markup-compatibility/2006">
        <mc:Choice xmlns:p14="http://schemas.microsoft.com/office/powerpoint/2010/main" Requires="p14">
          <p:contentPart p14:bwMode="auto" r:id="rId137">
            <p14:nvContentPartPr>
              <p14:cNvPr id="1048843" name=""/>
              <p14:cNvContentPartPr/>
              <p14:nvPr/>
            </p14:nvContentPartPr>
            <p14:xfrm>
              <a:off x="8349464" y="3854734"/>
              <a:ext cx="34405" cy="162252"/>
            </p14:xfrm>
          </p:contentPart>
        </mc:Choice>
        <mc:Fallback>
          <p:sp>
            <p:nvSpPr>
              <p:cNvPr id="1048843" name=""/>
              <p:cNvSpPr/>
              <p:nvPr/>
            </p:nvSpPr>
            <p:spPr>
              <a:xfrm>
                <a:off x="8349464" y="3854734"/>
                <a:ext cx="34405" cy="162252"/>
              </a:xfrm>
            </p:spPr>
          </p:sp>
        </mc:Fallback>
      </mc:AlternateContent>
      <mc:AlternateContent xmlns:mc="http://schemas.openxmlformats.org/markup-compatibility/2006">
        <mc:Choice xmlns:p14="http://schemas.microsoft.com/office/powerpoint/2010/main" Requires="p14">
          <p:contentPart p14:bwMode="auto" r:id="rId138">
            <p14:nvContentPartPr>
              <p14:cNvPr id="1048844" name=""/>
              <p14:cNvContentPartPr/>
              <p14:nvPr/>
            </p14:nvContentPartPr>
            <p14:xfrm>
              <a:off x="8406602" y="3752795"/>
              <a:ext cx="92780" cy="155884"/>
            </p14:xfrm>
          </p:contentPart>
        </mc:Choice>
        <mc:Fallback>
          <p:sp>
            <p:nvSpPr>
              <p:cNvPr id="1048844" name=""/>
              <p:cNvSpPr/>
              <p:nvPr/>
            </p:nvSpPr>
            <p:spPr>
              <a:xfrm>
                <a:off x="8406602" y="3752795"/>
                <a:ext cx="92780" cy="155884"/>
              </a:xfrm>
            </p:spPr>
          </p:sp>
        </mc:Fallback>
      </mc:AlternateContent>
      <mc:AlternateContent xmlns:mc="http://schemas.openxmlformats.org/markup-compatibility/2006">
        <mc:Choice xmlns:p14="http://schemas.microsoft.com/office/powerpoint/2010/main" Requires="p14">
          <p:contentPart p14:bwMode="auto" r:id="rId139">
            <p14:nvContentPartPr>
              <p14:cNvPr id="1048845" name=""/>
              <p14:cNvContentPartPr/>
              <p14:nvPr/>
            </p14:nvContentPartPr>
            <p14:xfrm>
              <a:off x="8431008" y="3803508"/>
              <a:ext cx="82194" cy="151283"/>
            </p14:xfrm>
          </p:contentPart>
        </mc:Choice>
        <mc:Fallback>
          <p:sp>
            <p:nvSpPr>
              <p:cNvPr id="1048845" name=""/>
              <p:cNvSpPr/>
              <p:nvPr/>
            </p:nvSpPr>
            <p:spPr>
              <a:xfrm>
                <a:off x="8431008" y="3803508"/>
                <a:ext cx="82194" cy="151283"/>
              </a:xfrm>
            </p:spPr>
          </p:sp>
        </mc:Fallback>
      </mc:AlternateContent>
      <mc:AlternateContent xmlns:mc="http://schemas.openxmlformats.org/markup-compatibility/2006">
        <mc:Choice xmlns:p14="http://schemas.microsoft.com/office/powerpoint/2010/main" Requires="p14">
          <p:contentPart p14:bwMode="auto" r:id="rId140">
            <p14:nvContentPartPr>
              <p14:cNvPr id="1048846" name=""/>
              <p14:cNvContentPartPr/>
              <p14:nvPr/>
            </p14:nvContentPartPr>
            <p14:xfrm>
              <a:off x="8498903" y="3902297"/>
              <a:ext cx="61654" cy="53962"/>
            </p14:xfrm>
          </p:contentPart>
        </mc:Choice>
        <mc:Fallback>
          <p:sp>
            <p:nvSpPr>
              <p:cNvPr id="1048846" name=""/>
              <p:cNvSpPr/>
              <p:nvPr/>
            </p:nvSpPr>
            <p:spPr>
              <a:xfrm>
                <a:off x="8498903" y="3902297"/>
                <a:ext cx="61654" cy="53962"/>
              </a:xfrm>
            </p:spPr>
          </p:sp>
        </mc:Fallback>
      </mc:AlternateContent>
      <mc:AlternateContent xmlns:mc="http://schemas.openxmlformats.org/markup-compatibility/2006">
        <mc:Choice xmlns:p14="http://schemas.microsoft.com/office/powerpoint/2010/main" Requires="p14">
          <p:contentPart p14:bwMode="auto" r:id="rId141">
            <p14:nvContentPartPr>
              <p14:cNvPr id="1048847" name=""/>
              <p14:cNvContentPartPr/>
              <p14:nvPr/>
            </p14:nvContentPartPr>
            <p14:xfrm>
              <a:off x="8607216" y="3679085"/>
              <a:ext cx="25202" cy="53303"/>
            </p14:xfrm>
          </p:contentPart>
        </mc:Choice>
        <mc:Fallback>
          <p:sp>
            <p:nvSpPr>
              <p:cNvPr id="1048847" name=""/>
              <p:cNvSpPr/>
              <p:nvPr/>
            </p:nvSpPr>
            <p:spPr>
              <a:xfrm>
                <a:off x="8607216" y="3679085"/>
                <a:ext cx="25202" cy="53303"/>
              </a:xfrm>
            </p:spPr>
          </p:sp>
        </mc:Fallback>
      </mc:AlternateContent>
      <mc:AlternateContent xmlns:mc="http://schemas.openxmlformats.org/markup-compatibility/2006">
        <mc:Choice xmlns:p14="http://schemas.microsoft.com/office/powerpoint/2010/main" Requires="p14">
          <p:contentPart p14:bwMode="auto" r:id="rId142">
            <p14:nvContentPartPr>
              <p14:cNvPr id="1048848" name=""/>
              <p14:cNvContentPartPr/>
              <p14:nvPr/>
            </p14:nvContentPartPr>
            <p14:xfrm>
              <a:off x="8569542" y="3698767"/>
              <a:ext cx="146970" cy="39652"/>
            </p14:xfrm>
          </p:contentPart>
        </mc:Choice>
        <mc:Fallback>
          <p:sp>
            <p:nvSpPr>
              <p:cNvPr id="1048848" name=""/>
              <p:cNvSpPr/>
              <p:nvPr/>
            </p:nvSpPr>
            <p:spPr>
              <a:xfrm>
                <a:off x="8569542" y="3698767"/>
                <a:ext cx="146970" cy="39652"/>
              </a:xfrm>
            </p:spPr>
          </p:sp>
        </mc:Fallback>
      </mc:AlternateContent>
      <mc:AlternateContent xmlns:mc="http://schemas.openxmlformats.org/markup-compatibility/2006">
        <mc:Choice xmlns:p14="http://schemas.microsoft.com/office/powerpoint/2010/main" Requires="p14">
          <p:contentPart p14:bwMode="auto" r:id="rId143">
            <p14:nvContentPartPr>
              <p14:cNvPr id="1048849" name=""/>
              <p14:cNvContentPartPr/>
              <p14:nvPr/>
            </p14:nvContentPartPr>
            <p14:xfrm>
              <a:off x="8573309" y="3755660"/>
              <a:ext cx="19203" cy="5834"/>
            </p14:xfrm>
          </p:contentPart>
        </mc:Choice>
        <mc:Fallback>
          <p:sp>
            <p:nvSpPr>
              <p:cNvPr id="1048849" name=""/>
              <p:cNvSpPr/>
              <p:nvPr/>
            </p:nvSpPr>
            <p:spPr>
              <a:xfrm>
                <a:off x="8573309" y="3755660"/>
                <a:ext cx="19203" cy="5834"/>
              </a:xfrm>
            </p:spPr>
          </p:sp>
        </mc:Fallback>
      </mc:AlternateContent>
      <mc:AlternateContent xmlns:mc="http://schemas.openxmlformats.org/markup-compatibility/2006">
        <mc:Choice xmlns:p14="http://schemas.microsoft.com/office/powerpoint/2010/main" Requires="p14">
          <p:contentPart p14:bwMode="auto" r:id="rId144">
            <p14:nvContentPartPr>
              <p14:cNvPr id="1048850" name=""/>
              <p14:cNvContentPartPr/>
              <p14:nvPr/>
            </p14:nvContentPartPr>
            <p14:xfrm>
              <a:off x="8564833" y="3724300"/>
              <a:ext cx="149299" cy="92290"/>
            </p14:xfrm>
          </p:contentPart>
        </mc:Choice>
        <mc:Fallback>
          <p:sp>
            <p:nvSpPr>
              <p:cNvPr id="1048850" name=""/>
              <p:cNvSpPr/>
              <p:nvPr/>
            </p:nvSpPr>
            <p:spPr>
              <a:xfrm>
                <a:off x="8564833" y="3724300"/>
                <a:ext cx="149299" cy="92290"/>
              </a:xfrm>
            </p:spPr>
          </p:sp>
        </mc:Fallback>
      </mc:AlternateContent>
      <mc:AlternateContent xmlns:mc="http://schemas.openxmlformats.org/markup-compatibility/2006">
        <mc:Choice xmlns:p14="http://schemas.microsoft.com/office/powerpoint/2010/main" Requires="p14">
          <p:contentPart p14:bwMode="auto" r:id="rId145">
            <p14:nvContentPartPr>
              <p14:cNvPr id="1048851" name=""/>
              <p14:cNvContentPartPr/>
              <p14:nvPr/>
            </p14:nvContentPartPr>
            <p14:xfrm>
              <a:off x="8709828" y="3740768"/>
              <a:ext cx="20362" cy="25369"/>
            </p14:xfrm>
          </p:contentPart>
        </mc:Choice>
        <mc:Fallback>
          <p:sp>
            <p:nvSpPr>
              <p:cNvPr id="1048851" name=""/>
              <p:cNvSpPr/>
              <p:nvPr/>
            </p:nvSpPr>
            <p:spPr>
              <a:xfrm>
                <a:off x="8709828" y="3740768"/>
                <a:ext cx="20362" cy="25369"/>
              </a:xfrm>
            </p:spPr>
          </p:sp>
        </mc:Fallback>
      </mc:AlternateContent>
      <mc:AlternateContent xmlns:mc="http://schemas.openxmlformats.org/markup-compatibility/2006">
        <mc:Choice xmlns:p14="http://schemas.microsoft.com/office/powerpoint/2010/main" Requires="p14">
          <p:contentPart p14:bwMode="auto" r:id="rId146">
            <p14:nvContentPartPr>
              <p14:cNvPr id="1048852" name=""/>
              <p14:cNvContentPartPr/>
              <p14:nvPr/>
            </p14:nvContentPartPr>
            <p14:xfrm>
              <a:off x="8560123" y="3821147"/>
              <a:ext cx="174039" cy="43006"/>
            </p14:xfrm>
          </p:contentPart>
        </mc:Choice>
        <mc:Fallback>
          <p:sp>
            <p:nvSpPr>
              <p:cNvPr id="1048852" name=""/>
              <p:cNvSpPr/>
              <p:nvPr/>
            </p:nvSpPr>
            <p:spPr>
              <a:xfrm>
                <a:off x="8560123" y="3821147"/>
                <a:ext cx="174039" cy="43006"/>
              </a:xfrm>
            </p:spPr>
          </p:sp>
        </mc:Fallback>
      </mc:AlternateContent>
      <mc:AlternateContent xmlns:mc="http://schemas.openxmlformats.org/markup-compatibility/2006">
        <mc:Choice xmlns:p14="http://schemas.microsoft.com/office/powerpoint/2010/main" Requires="p14">
          <p:contentPart p14:bwMode="auto" r:id="rId147">
            <p14:nvContentPartPr>
              <p14:cNvPr id="1048853" name=""/>
              <p14:cNvContentPartPr/>
              <p14:nvPr/>
            </p14:nvContentPartPr>
            <p14:xfrm>
              <a:off x="8667494" y="3801051"/>
              <a:ext cx="25130" cy="204146"/>
            </p14:xfrm>
          </p:contentPart>
        </mc:Choice>
        <mc:Fallback>
          <p:sp>
            <p:nvSpPr>
              <p:cNvPr id="1048853" name=""/>
              <p:cNvSpPr/>
              <p:nvPr/>
            </p:nvSpPr>
            <p:spPr>
              <a:xfrm>
                <a:off x="8667494" y="3801051"/>
                <a:ext cx="25130" cy="204146"/>
              </a:xfrm>
            </p:spPr>
          </p:sp>
        </mc:Fallback>
      </mc:AlternateContent>
      <mc:AlternateContent xmlns:mc="http://schemas.openxmlformats.org/markup-compatibility/2006">
        <mc:Choice xmlns:p14="http://schemas.microsoft.com/office/powerpoint/2010/main" Requires="p14">
          <p:contentPart p14:bwMode="auto" r:id="rId148">
            <p14:nvContentPartPr>
              <p14:cNvPr id="1048854" name=""/>
              <p14:cNvContentPartPr/>
              <p14:nvPr/>
            </p14:nvContentPartPr>
            <p14:xfrm>
              <a:off x="8731908" y="3734652"/>
              <a:ext cx="27031" cy="31817"/>
            </p14:xfrm>
          </p:contentPart>
        </mc:Choice>
        <mc:Fallback>
          <p:sp>
            <p:nvSpPr>
              <p:cNvPr id="1048854" name=""/>
              <p:cNvSpPr/>
              <p:nvPr/>
            </p:nvSpPr>
            <p:spPr>
              <a:xfrm>
                <a:off x="8731908" y="3734652"/>
                <a:ext cx="27031" cy="31817"/>
              </a:xfrm>
            </p:spPr>
          </p:sp>
        </mc:Fallback>
      </mc:AlternateContent>
      <mc:AlternateContent xmlns:mc="http://schemas.openxmlformats.org/markup-compatibility/2006">
        <mc:Choice xmlns:p14="http://schemas.microsoft.com/office/powerpoint/2010/main" Requires="p14">
          <p:contentPart p14:bwMode="auto" r:id="rId149">
            <p14:nvContentPartPr>
              <p14:cNvPr id="1048855" name=""/>
              <p14:cNvContentPartPr/>
              <p14:nvPr/>
            </p14:nvContentPartPr>
            <p14:xfrm>
              <a:off x="8716859" y="3712990"/>
              <a:ext cx="59415" cy="56460"/>
            </p14:xfrm>
          </p:contentPart>
        </mc:Choice>
        <mc:Fallback>
          <p:sp>
            <p:nvSpPr>
              <p:cNvPr id="1048855" name=""/>
              <p:cNvSpPr/>
              <p:nvPr/>
            </p:nvSpPr>
            <p:spPr>
              <a:xfrm>
                <a:off x="8716859" y="3712990"/>
                <a:ext cx="59415" cy="56460"/>
              </a:xfrm>
            </p:spPr>
          </p:sp>
        </mc:Fallback>
      </mc:AlternateContent>
      <mc:AlternateContent xmlns:mc="http://schemas.openxmlformats.org/markup-compatibility/2006">
        <mc:Choice xmlns:p14="http://schemas.microsoft.com/office/powerpoint/2010/main" Requires="p14">
          <p:contentPart p14:bwMode="auto" r:id="rId150">
            <p14:nvContentPartPr>
              <p14:cNvPr id="1048856" name=""/>
              <p14:cNvContentPartPr/>
              <p14:nvPr/>
            </p14:nvContentPartPr>
            <p14:xfrm>
              <a:off x="8338247" y="4020085"/>
              <a:ext cx="494571" cy="651500"/>
            </p14:xfrm>
          </p:contentPart>
        </mc:Choice>
        <mc:Fallback>
          <p:sp>
            <p:nvSpPr>
              <p:cNvPr id="1048856" name=""/>
              <p:cNvSpPr/>
              <p:nvPr/>
            </p:nvSpPr>
            <p:spPr>
              <a:xfrm>
                <a:off x="8338247" y="4020085"/>
                <a:ext cx="494571" cy="651500"/>
              </a:xfrm>
            </p:spPr>
          </p:sp>
        </mc:Fallback>
      </mc:AlternateContent>
      <mc:AlternateContent xmlns:mc="http://schemas.openxmlformats.org/markup-compatibility/2006">
        <mc:Choice xmlns:p14="http://schemas.microsoft.com/office/powerpoint/2010/main" Requires="p14">
          <p:contentPart p14:bwMode="auto" r:id="rId151">
            <p14:nvContentPartPr>
              <p14:cNvPr id="1048857" name=""/>
              <p14:cNvContentPartPr/>
              <p14:nvPr/>
            </p14:nvContentPartPr>
            <p14:xfrm>
              <a:off x="7733124" y="4541609"/>
              <a:ext cx="1279946" cy="692710"/>
            </p14:xfrm>
          </p:contentPart>
        </mc:Choice>
        <mc:Fallback>
          <p:sp>
            <p:nvSpPr>
              <p:cNvPr id="1048857" name=""/>
              <p:cNvSpPr/>
              <p:nvPr/>
            </p:nvSpPr>
            <p:spPr>
              <a:xfrm>
                <a:off x="7733124" y="4541609"/>
                <a:ext cx="1279946" cy="692710"/>
              </a:xfrm>
            </p:spPr>
          </p:sp>
        </mc:Fallback>
      </mc:AlternateContent>
      <mc:AlternateContent xmlns:mc="http://schemas.openxmlformats.org/markup-compatibility/2006">
        <mc:Choice xmlns:p14="http://schemas.microsoft.com/office/powerpoint/2010/main" Requires="p14">
          <p:contentPart p14:bwMode="auto" r:id="rId152">
            <p14:nvContentPartPr>
              <p14:cNvPr id="1048858" name=""/>
              <p14:cNvContentPartPr/>
              <p14:nvPr/>
            </p14:nvContentPartPr>
            <p14:xfrm>
              <a:off x="1944763" y="1768188"/>
              <a:ext cx="208662" cy="96141"/>
            </p14:xfrm>
          </p:contentPart>
        </mc:Choice>
        <mc:Fallback>
          <p:sp>
            <p:nvSpPr>
              <p:cNvPr id="1048858" name=""/>
              <p:cNvSpPr/>
              <p:nvPr/>
            </p:nvSpPr>
            <p:spPr>
              <a:xfrm>
                <a:off x="1944763" y="1768188"/>
                <a:ext cx="208662" cy="96141"/>
              </a:xfrm>
            </p:spPr>
          </p:sp>
        </mc:Fallback>
      </mc:AlternateContent>
      <mc:AlternateContent xmlns:mc="http://schemas.openxmlformats.org/markup-compatibility/2006">
        <mc:Choice xmlns:p14="http://schemas.microsoft.com/office/powerpoint/2010/main" Requires="p14">
          <p:contentPart p14:bwMode="auto" r:id="rId153">
            <p14:nvContentPartPr>
              <p14:cNvPr id="1048859" name=""/>
              <p14:cNvContentPartPr/>
              <p14:nvPr/>
            </p14:nvContentPartPr>
            <p14:xfrm>
              <a:off x="2122962" y="1715508"/>
              <a:ext cx="61579" cy="121903"/>
            </p14:xfrm>
          </p:contentPart>
        </mc:Choice>
        <mc:Fallback>
          <p:sp>
            <p:nvSpPr>
              <p:cNvPr id="1048859" name=""/>
              <p:cNvSpPr/>
              <p:nvPr/>
            </p:nvSpPr>
            <p:spPr>
              <a:xfrm>
                <a:off x="2122962" y="1715508"/>
                <a:ext cx="61579" cy="121903"/>
              </a:xfrm>
            </p:spPr>
          </p:sp>
        </mc:Fallback>
      </mc:AlternateContent>
      <mc:AlternateContent xmlns:mc="http://schemas.openxmlformats.org/markup-compatibility/2006">
        <mc:Choice xmlns:p14="http://schemas.microsoft.com/office/powerpoint/2010/main" Requires="p14">
          <p:contentPart p14:bwMode="auto" r:id="rId154">
            <p14:nvContentPartPr>
              <p14:cNvPr id="1048860" name=""/>
              <p14:cNvContentPartPr/>
              <p14:nvPr/>
            </p14:nvContentPartPr>
            <p14:xfrm>
              <a:off x="2432958" y="1452960"/>
              <a:ext cx="3773" cy="192362"/>
            </p14:xfrm>
          </p:contentPart>
        </mc:Choice>
        <mc:Fallback>
          <p:sp>
            <p:nvSpPr>
              <p:cNvPr id="1048860" name=""/>
              <p:cNvSpPr/>
              <p:nvPr/>
            </p:nvSpPr>
            <p:spPr>
              <a:xfrm>
                <a:off x="2432958" y="1452960"/>
                <a:ext cx="3773" cy="192362"/>
              </a:xfrm>
            </p:spPr>
          </p:sp>
        </mc:Fallback>
      </mc:AlternateContent>
      <mc:AlternateContent xmlns:mc="http://schemas.openxmlformats.org/markup-compatibility/2006">
        <mc:Choice xmlns:p14="http://schemas.microsoft.com/office/powerpoint/2010/main" Requires="p14">
          <p:contentPart p14:bwMode="auto" r:id="rId155">
            <p14:nvContentPartPr>
              <p14:cNvPr id="1048861" name=""/>
              <p14:cNvContentPartPr/>
              <p14:nvPr/>
            </p14:nvContentPartPr>
            <p14:xfrm>
              <a:off x="2193671" y="1596765"/>
              <a:ext cx="485577" cy="96647"/>
            </p14:xfrm>
          </p:contentPart>
        </mc:Choice>
        <mc:Fallback>
          <p:sp>
            <p:nvSpPr>
              <p:cNvPr id="1048861" name=""/>
              <p:cNvSpPr/>
              <p:nvPr/>
            </p:nvSpPr>
            <p:spPr>
              <a:xfrm>
                <a:off x="2193671" y="1596765"/>
                <a:ext cx="485577" cy="96647"/>
              </a:xfrm>
            </p:spPr>
          </p:sp>
        </mc:Fallback>
      </mc:AlternateContent>
      <mc:AlternateContent xmlns:mc="http://schemas.openxmlformats.org/markup-compatibility/2006">
        <mc:Choice xmlns:p14="http://schemas.microsoft.com/office/powerpoint/2010/main" Requires="p14">
          <p:contentPart p14:bwMode="auto" r:id="rId156">
            <p14:nvContentPartPr>
              <p14:cNvPr id="1048862" name=""/>
              <p14:cNvContentPartPr/>
              <p14:nvPr/>
            </p14:nvContentPartPr>
            <p14:xfrm>
              <a:off x="2193022" y="1792121"/>
              <a:ext cx="130036" cy="249923"/>
            </p14:xfrm>
          </p:contentPart>
        </mc:Choice>
        <mc:Fallback>
          <p:sp>
            <p:nvSpPr>
              <p:cNvPr id="1048862" name=""/>
              <p:cNvSpPr/>
              <p:nvPr/>
            </p:nvSpPr>
            <p:spPr>
              <a:xfrm>
                <a:off x="2193022" y="1792121"/>
                <a:ext cx="130036" cy="249923"/>
              </a:xfrm>
            </p:spPr>
          </p:sp>
        </mc:Fallback>
      </mc:AlternateContent>
      <mc:AlternateContent xmlns:mc="http://schemas.openxmlformats.org/markup-compatibility/2006">
        <mc:Choice xmlns:p14="http://schemas.microsoft.com/office/powerpoint/2010/main" Requires="p14">
          <p:contentPart p14:bwMode="auto" r:id="rId157">
            <p14:nvContentPartPr>
              <p14:cNvPr id="1048863" name=""/>
              <p14:cNvContentPartPr/>
              <p14:nvPr/>
            </p14:nvContentPartPr>
            <p14:xfrm>
              <a:off x="2219667" y="1720058"/>
              <a:ext cx="100083" cy="71485"/>
            </p14:xfrm>
          </p:contentPart>
        </mc:Choice>
        <mc:Fallback>
          <p:sp>
            <p:nvSpPr>
              <p:cNvPr id="1048863" name=""/>
              <p:cNvSpPr/>
              <p:nvPr/>
            </p:nvSpPr>
            <p:spPr>
              <a:xfrm>
                <a:off x="2219667" y="1720058"/>
                <a:ext cx="100083" cy="71485"/>
              </a:xfrm>
            </p:spPr>
          </p:sp>
        </mc:Fallback>
      </mc:AlternateContent>
      <mc:AlternateContent xmlns:mc="http://schemas.openxmlformats.org/markup-compatibility/2006">
        <mc:Choice xmlns:p14="http://schemas.microsoft.com/office/powerpoint/2010/main" Requires="p14">
          <p:contentPart p14:bwMode="auto" r:id="rId158">
            <p14:nvContentPartPr>
              <p14:cNvPr id="1048864" name=""/>
              <p14:cNvContentPartPr/>
              <p14:nvPr/>
            </p14:nvContentPartPr>
            <p14:xfrm>
              <a:off x="2360044" y="1739939"/>
              <a:ext cx="184739" cy="185612"/>
            </p14:xfrm>
          </p:contentPart>
        </mc:Choice>
        <mc:Fallback>
          <p:sp>
            <p:nvSpPr>
              <p:cNvPr id="1048864" name=""/>
              <p:cNvSpPr/>
              <p:nvPr/>
            </p:nvSpPr>
            <p:spPr>
              <a:xfrm>
                <a:off x="2360044" y="1739939"/>
                <a:ext cx="184739" cy="185612"/>
              </a:xfrm>
            </p:spPr>
          </p:sp>
        </mc:Fallback>
      </mc:AlternateContent>
      <mc:AlternateContent xmlns:mc="http://schemas.openxmlformats.org/markup-compatibility/2006">
        <mc:Choice xmlns:p14="http://schemas.microsoft.com/office/powerpoint/2010/main" Requires="p14">
          <p:contentPart p14:bwMode="auto" r:id="rId159">
            <p14:nvContentPartPr>
              <p14:cNvPr id="1048865" name=""/>
              <p14:cNvContentPartPr/>
              <p14:nvPr/>
            </p14:nvContentPartPr>
            <p14:xfrm>
              <a:off x="2591661" y="1716690"/>
              <a:ext cx="213559" cy="139587"/>
            </p14:xfrm>
          </p:contentPart>
        </mc:Choice>
        <mc:Fallback>
          <p:sp>
            <p:nvSpPr>
              <p:cNvPr id="1048865" name=""/>
              <p:cNvSpPr/>
              <p:nvPr/>
            </p:nvSpPr>
            <p:spPr>
              <a:xfrm>
                <a:off x="2591661" y="1716690"/>
                <a:ext cx="213559" cy="13958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08"/>
                                        </p:tgtEl>
                                        <p:attrNameLst>
                                          <p:attrName>style.visibility</p:attrName>
                                        </p:attrNameLst>
                                      </p:cBhvr>
                                      <p:to>
                                        <p:strVal val="visible"/>
                                      </p:to>
                                    </p:set>
                                    <p:animEffect transition="in" filter="wipe(down)">
                                      <p:cBhvr>
                                        <p:cTn dur="500" id="7"/>
                                        <p:tgtEl>
                                          <p:spTgt spid="104870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09"/>
                                        </p:tgtEl>
                                        <p:attrNameLst>
                                          <p:attrName>style.visibility</p:attrName>
                                        </p:attrNameLst>
                                      </p:cBhvr>
                                      <p:to>
                                        <p:strVal val="visible"/>
                                      </p:to>
                                    </p:set>
                                    <p:animEffect transition="in" filter="wipe(down)">
                                      <p:cBhvr>
                                        <p:cTn dur="500" id="12"/>
                                        <p:tgtEl>
                                          <p:spTgt spid="104870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10"/>
                                        </p:tgtEl>
                                        <p:attrNameLst>
                                          <p:attrName>style.visibility</p:attrName>
                                        </p:attrNameLst>
                                      </p:cBhvr>
                                      <p:to>
                                        <p:strVal val="visible"/>
                                      </p:to>
                                    </p:set>
                                    <p:animEffect transition="in" filter="wipe(down)">
                                      <p:cBhvr>
                                        <p:cTn dur="500" id="17"/>
                                        <p:tgtEl>
                                          <p:spTgt spid="1048710"/>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8711"/>
                                        </p:tgtEl>
                                        <p:attrNameLst>
                                          <p:attrName>style.visibility</p:attrName>
                                        </p:attrNameLst>
                                      </p:cBhvr>
                                      <p:to>
                                        <p:strVal val="visible"/>
                                      </p:to>
                                    </p:set>
                                    <p:animEffect transition="in" filter="wipe(down)">
                                      <p:cBhvr>
                                        <p:cTn dur="500" id="20"/>
                                        <p:tgtEl>
                                          <p:spTgt spid="104871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712"/>
                                        </p:tgtEl>
                                        <p:attrNameLst>
                                          <p:attrName>style.visibility</p:attrName>
                                        </p:attrNameLst>
                                      </p:cBhvr>
                                      <p:to>
                                        <p:strVal val="visible"/>
                                      </p:to>
                                    </p:set>
                                    <p:animEffect transition="in" filter="wipe(down)">
                                      <p:cBhvr>
                                        <p:cTn dur="500" id="25"/>
                                        <p:tgtEl>
                                          <p:spTgt spid="1048712"/>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8713"/>
                                        </p:tgtEl>
                                        <p:attrNameLst>
                                          <p:attrName>style.visibility</p:attrName>
                                        </p:attrNameLst>
                                      </p:cBhvr>
                                      <p:to>
                                        <p:strVal val="visible"/>
                                      </p:to>
                                    </p:set>
                                    <p:animEffect transition="in" filter="wipe(down)">
                                      <p:cBhvr>
                                        <p:cTn dur="500" id="28"/>
                                        <p:tgtEl>
                                          <p:spTgt spid="1048713"/>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8714"/>
                                        </p:tgtEl>
                                        <p:attrNameLst>
                                          <p:attrName>style.visibility</p:attrName>
                                        </p:attrNameLst>
                                      </p:cBhvr>
                                      <p:to>
                                        <p:strVal val="visible"/>
                                      </p:to>
                                    </p:set>
                                    <p:animEffect transition="in" filter="wipe(down)">
                                      <p:cBhvr>
                                        <p:cTn dur="500" id="33"/>
                                        <p:tgtEl>
                                          <p:spTgt spid="1048714"/>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4">
                                  <p:stCondLst>
                                    <p:cond delay="0"/>
                                  </p:stCondLst>
                                  <p:childTnLst>
                                    <p:set>
                                      <p:cBhvr>
                                        <p:cTn dur="1" fill="hold" id="37">
                                          <p:stCondLst>
                                            <p:cond delay="0"/>
                                          </p:stCondLst>
                                        </p:cTn>
                                        <p:tgtEl>
                                          <p:spTgt spid="111"/>
                                        </p:tgtEl>
                                        <p:attrNameLst>
                                          <p:attrName>style.visibility</p:attrName>
                                        </p:attrNameLst>
                                      </p:cBhvr>
                                      <p:to>
                                        <p:strVal val="visible"/>
                                      </p:to>
                                    </p:set>
                                    <p:animEffect transition="in" filter="wipe(down)">
                                      <p:cBhvr>
                                        <p:cTn dur="500" id="38"/>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p:bldP spid="1048709" grpId="0"/>
      <p:bldP spid="1048710" grpId="0"/>
      <p:bldP spid="1048711" grpId="0"/>
      <p:bldP spid="1048712" grpId="0"/>
      <p:bldP spid="1048713" grpId="0"/>
      <p:bldP spid="10487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501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32" name="文本框 79"/>
          <p:cNvSpPr txBox="1">
            <a:spLocks noChangeAspect="1" noMove="1" noResize="1" noRot="1" noAdjustHandles="1" noEditPoints="1" noChangeArrowheads="1" noChangeShapeType="1" noTextEdit="1"/>
          </p:cNvSpPr>
          <p:nvPr/>
        </p:nvSpPr>
        <p:spPr bwMode="auto">
          <a:xfrm>
            <a:off x="303689" y="398553"/>
            <a:ext cx="8174470" cy="461665"/>
          </a:xfrm>
          <a:prstGeom prst="rect"/>
          <a:blipFill>
            <a:blip xmlns:r="http://schemas.openxmlformats.org/officeDocument/2006/relationships" r:embed="rId1"/>
            <a:stretch>
              <a:fillRect l="-1193" t="-9211" b="-30263"/>
            </a:stretch>
          </a:blipFill>
          <a:ln>
            <a:noFill/>
          </a:ln>
          <a:effectLst/>
        </p:spPr>
        <p:txBody>
          <a:bodyPr/>
          <a:p>
            <a:r>
              <a:rPr altLang="en-US" lang="zh-CN">
                <a:noFill/>
              </a:rPr>
              <a:t> </a:t>
            </a:r>
          </a:p>
        </p:txBody>
      </p:sp>
      <p:grpSp>
        <p:nvGrpSpPr>
          <p:cNvPr id="364" name="组合 1"/>
          <p:cNvGrpSpPr/>
          <p:nvPr/>
        </p:nvGrpSpPr>
        <p:grpSpPr>
          <a:xfrm>
            <a:off x="303689" y="1057916"/>
            <a:ext cx="5676311" cy="2157690"/>
            <a:chOff x="1509542" y="1171280"/>
            <a:chExt cx="5676311" cy="2157690"/>
          </a:xfrm>
        </p:grpSpPr>
        <p:grpSp>
          <p:nvGrpSpPr>
            <p:cNvPr id="365" name="组合 81"/>
            <p:cNvGrpSpPr/>
            <p:nvPr/>
          </p:nvGrpSpPr>
          <p:grpSpPr>
            <a:xfrm>
              <a:off x="1509542" y="1171280"/>
              <a:ext cx="5676311" cy="2157690"/>
              <a:chOff x="1509542" y="1019066"/>
              <a:chExt cx="5676311" cy="2157690"/>
            </a:xfrm>
          </p:grpSpPr>
          <p:grpSp>
            <p:nvGrpSpPr>
              <p:cNvPr id="366" name="组合 82"/>
              <p:cNvGrpSpPr/>
              <p:nvPr/>
            </p:nvGrpSpPr>
            <p:grpSpPr>
              <a:xfrm>
                <a:off x="1509542" y="1019066"/>
                <a:ext cx="5676311" cy="2157690"/>
                <a:chOff x="1509542" y="1019066"/>
                <a:chExt cx="5676311" cy="2157690"/>
              </a:xfrm>
            </p:grpSpPr>
            <p:grpSp>
              <p:nvGrpSpPr>
                <p:cNvPr id="367" name="组合 86"/>
                <p:cNvGrpSpPr/>
                <p:nvPr/>
              </p:nvGrpSpPr>
              <p:grpSpPr>
                <a:xfrm>
                  <a:off x="1509542" y="1019066"/>
                  <a:ext cx="5676311" cy="2157690"/>
                  <a:chOff x="165696" y="956148"/>
                  <a:chExt cx="5676311" cy="2157690"/>
                </a:xfrm>
              </p:grpSpPr>
              <p:grpSp>
                <p:nvGrpSpPr>
                  <p:cNvPr id="368" name="组合 88"/>
                  <p:cNvGrpSpPr/>
                  <p:nvPr/>
                </p:nvGrpSpPr>
                <p:grpSpPr>
                  <a:xfrm>
                    <a:off x="165696" y="956148"/>
                    <a:ext cx="5676311" cy="2157690"/>
                    <a:chOff x="165696" y="956148"/>
                    <a:chExt cx="5676311" cy="2157690"/>
                  </a:xfrm>
                </p:grpSpPr>
                <p:sp>
                  <p:nvSpPr>
                    <p:cNvPr id="1050133" name="矩形 91"/>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369" name="组合 92"/>
                    <p:cNvGrpSpPr/>
                    <p:nvPr/>
                  </p:nvGrpSpPr>
                  <p:grpSpPr>
                    <a:xfrm>
                      <a:off x="239811" y="956148"/>
                      <a:ext cx="5602196" cy="2157690"/>
                      <a:chOff x="239811" y="956148"/>
                      <a:chExt cx="5602196" cy="2157690"/>
                    </a:xfrm>
                  </p:grpSpPr>
                  <p:grpSp>
                    <p:nvGrpSpPr>
                      <p:cNvPr id="370" name="组合 93"/>
                      <p:cNvGrpSpPr/>
                      <p:nvPr/>
                    </p:nvGrpSpPr>
                    <p:grpSpPr>
                      <a:xfrm>
                        <a:off x="265360" y="956148"/>
                        <a:ext cx="5576647" cy="2157690"/>
                        <a:chOff x="265360" y="956148"/>
                        <a:chExt cx="5576647" cy="2157690"/>
                      </a:xfrm>
                    </p:grpSpPr>
                    <p:sp>
                      <p:nvSpPr>
                        <p:cNvPr id="1050134"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5"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6"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71" name="组合 101"/>
                        <p:cNvGrpSpPr/>
                        <p:nvPr/>
                      </p:nvGrpSpPr>
                      <p:grpSpPr>
                        <a:xfrm>
                          <a:off x="953235" y="956148"/>
                          <a:ext cx="4888772" cy="2157690"/>
                          <a:chOff x="407491" y="4130284"/>
                          <a:chExt cx="4888772" cy="2157690"/>
                        </a:xfrm>
                      </p:grpSpPr>
                      <p:grpSp>
                        <p:nvGrpSpPr>
                          <p:cNvPr id="372" name="组合 108"/>
                          <p:cNvGrpSpPr/>
                          <p:nvPr/>
                        </p:nvGrpSpPr>
                        <p:grpSpPr>
                          <a:xfrm>
                            <a:off x="407491" y="4130284"/>
                            <a:ext cx="4888772" cy="2157690"/>
                            <a:chOff x="4052468" y="1573100"/>
                            <a:chExt cx="4888772" cy="2157690"/>
                          </a:xfrm>
                        </p:grpSpPr>
                        <p:grpSp>
                          <p:nvGrpSpPr>
                            <p:cNvPr id="373" name="组合 110"/>
                            <p:cNvGrpSpPr/>
                            <p:nvPr/>
                          </p:nvGrpSpPr>
                          <p:grpSpPr>
                            <a:xfrm>
                              <a:off x="4119089" y="1955337"/>
                              <a:ext cx="4781860" cy="1445855"/>
                              <a:chOff x="598592" y="1578100"/>
                              <a:chExt cx="4781860" cy="1445855"/>
                            </a:xfrm>
                          </p:grpSpPr>
                          <p:grpSp>
                            <p:nvGrpSpPr>
                              <p:cNvPr id="374" name="组合 137"/>
                              <p:cNvGrpSpPr/>
                              <p:nvPr/>
                            </p:nvGrpSpPr>
                            <p:grpSpPr>
                              <a:xfrm>
                                <a:off x="872972" y="1578100"/>
                                <a:ext cx="3948112" cy="1445855"/>
                                <a:chOff x="961850" y="2716069"/>
                                <a:chExt cx="3948112" cy="1445855"/>
                              </a:xfrm>
                            </p:grpSpPr>
                            <p:sp>
                              <p:nvSpPr>
                                <p:cNvPr id="1050137"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8"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9"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40" name="矩形 138"/>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141" name="矩形 139"/>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142"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75" name="组合 112"/>
                            <p:cNvGrpSpPr/>
                            <p:nvPr/>
                          </p:nvGrpSpPr>
                          <p:grpSpPr>
                            <a:xfrm>
                              <a:off x="6956894" y="1942838"/>
                              <a:ext cx="289999" cy="1603286"/>
                              <a:chOff x="5209094" y="4325551"/>
                              <a:chExt cx="289999" cy="1603286"/>
                            </a:xfrm>
                          </p:grpSpPr>
                          <p:sp>
                            <p:nvSpPr>
                              <p:cNvPr id="1050143" name="Line 1077"/>
                              <p:cNvSpPr>
                                <a:spLocks noChangeShapeType="1"/>
                              </p:cNvSpPr>
                              <p:nvPr/>
                            </p:nvSpPr>
                            <p:spPr bwMode="auto">
                              <a:xfrm>
                                <a:off x="5355396"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4" name="等腰三角形 135"/>
                              <p:cNvSpPr/>
                              <p:nvPr/>
                            </p:nvSpPr>
                            <p:spPr>
                              <a:xfrm>
                                <a:off x="5209095"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5" name="等腰三角形 136"/>
                              <p:cNvSpPr/>
                              <p:nvPr/>
                            </p:nvSpPr>
                            <p:spPr>
                              <a:xfrm flipV="1">
                                <a:off x="5209094"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6" name="矩形 113"/>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7" name="文本框 114"/>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50148" name="文本框 115"/>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6"/>
                              <a:stretch>
                                <a:fillRect l="-3947" b="-23913"/>
                              </a:stretch>
                            </a:blipFill>
                            <a:ln>
                              <a:noFill/>
                            </a:ln>
                            <a:effectLst/>
                          </p:spPr>
                          <p:txBody>
                            <a:bodyPr/>
                            <a:p>
                              <a:r>
                                <a:rPr altLang="en-US" lang="zh-CN">
                                  <a:noFill/>
                                </a:rPr>
                                <a:t> </a:t>
                              </a:r>
                            </a:p>
                          </p:txBody>
                        </p:sp>
                        <p:sp>
                          <p:nvSpPr>
                            <p:cNvPr id="1050149"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150"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151" name="文本框 118"/>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152" name="文本框 119"/>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153" name="矩形 120"/>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4" name="椭圆 121"/>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5" name="椭圆 122"/>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6"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7"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6" name="直接箭头连接符 125"/>
                            <p:cNvCxnSpPr>
                              <a:cxnSpLocks/>
                            </p:cNvCxnSpPr>
                            <p:nvPr/>
                          </p:nvCxnSpPr>
                          <p:spPr>
                            <a:xfrm rot="16200000" flipH="1">
                              <a:off x="6821879"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158" name="文本框 126"/>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159" name="文本框 127"/>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160" name="文本框 128"/>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13"/>
                              <a:stretch>
                                <a:fillRect l="-12987" t="-12500" r="-3896" b="-20833"/>
                              </a:stretch>
                            </a:blipFill>
                            <a:ln>
                              <a:noFill/>
                            </a:ln>
                            <a:effectLst/>
                          </p:spPr>
                          <p:txBody>
                            <a:bodyPr/>
                            <a:p>
                              <a:r>
                                <a:rPr altLang="en-US" lang="zh-CN">
                                  <a:noFill/>
                                </a:rPr>
                                <a:t> </a:t>
                              </a:r>
                            </a:p>
                          </p:txBody>
                        </p:sp>
                        <p:sp>
                          <p:nvSpPr>
                            <p:cNvPr id="1050161" name="文本框 129"/>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62"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63" name="文本框 131"/>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164" name="椭圆 132"/>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5"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166" name="文本框 109"/>
                          <p:cNvSpPr txBox="1">
                            <a:spLocks noChangeAspect="1" noMove="1" noResize="1" noRot="1" noAdjustHandles="1" noEditPoints="1" noChangeArrowheads="1" noChangeShapeType="1" noTextEdit="1"/>
                          </p:cNvSpPr>
                          <p:nvPr/>
                        </p:nvSpPr>
                        <p:spPr bwMode="auto">
                          <a:xfrm>
                            <a:off x="2675099" y="4631568"/>
                            <a:ext cx="465435" cy="262508"/>
                          </a:xfrm>
                          <a:prstGeom prst="rect"/>
                          <a:blipFill>
                            <a:blip xmlns:r="http://schemas.openxmlformats.org/officeDocument/2006/relationships" r:embed="rId14"/>
                            <a:stretch>
                              <a:fillRect l="-15789" t="-11628" r="-44737" b="-23256"/>
                            </a:stretch>
                          </a:blipFill>
                          <a:ln>
                            <a:noFill/>
                          </a:ln>
                          <a:effectLst/>
                        </p:spPr>
                        <p:txBody>
                          <a:bodyPr/>
                          <a:p>
                            <a:r>
                              <a:rPr altLang="en-US" lang="zh-CN">
                                <a:noFill/>
                              </a:rPr>
                              <a:t> </a:t>
                            </a:r>
                          </a:p>
                        </p:txBody>
                      </p:sp>
                    </p:grpSp>
                    <p:sp>
                      <p:nvSpPr>
                        <p:cNvPr id="1050167" name="矩形 102"/>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8" name="文本框 103"/>
                        <p:cNvSpPr txBox="1">
                          <a:spLocks noChangeAspect="1" noMove="1" noResize="1" noRot="1" noAdjustHandles="1" noEditPoints="1" noChangeArrowheads="1" noChangeShapeType="1" noTextEdit="1"/>
                        </p:cNvSpPr>
                        <p:nvPr/>
                      </p:nvSpPr>
                      <p:spPr bwMode="auto">
                        <a:xfrm>
                          <a:off x="4811106" y="2047703"/>
                          <a:ext cx="465435" cy="280205"/>
                        </a:xfrm>
                        <a:prstGeom prst="rect"/>
                        <a:blipFill>
                          <a:blip xmlns:r="http://schemas.openxmlformats.org/officeDocument/2006/relationships" r:embed="rId15"/>
                          <a:stretch>
                            <a:fillRect b="-17391"/>
                          </a:stretch>
                        </a:blipFill>
                        <a:ln>
                          <a:noFill/>
                        </a:ln>
                        <a:effectLst/>
                      </p:spPr>
                      <p:txBody>
                        <a:bodyPr/>
                        <a:p>
                          <a:r>
                            <a:rPr altLang="en-US" lang="zh-CN">
                              <a:noFill/>
                            </a:rPr>
                            <a:t> </a:t>
                          </a:r>
                        </a:p>
                      </p:txBody>
                    </p:sp>
                    <p:sp>
                      <p:nvSpPr>
                        <p:cNvPr id="1050169"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0" name="矩形 105"/>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1" name="椭圆 106"/>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2" name="文本框 107"/>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173" name="文本框 94"/>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174"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5" name="矩形 96"/>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6" name="文本框 97"/>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8"/>
                        <a:stretch>
                          <a:fillRect b="-17391"/>
                        </a:stretch>
                      </a:blipFill>
                      <a:ln>
                        <a:noFill/>
                      </a:ln>
                      <a:effectLst/>
                    </p:spPr>
                    <p:txBody>
                      <a:bodyPr/>
                      <a:p>
                        <a:r>
                          <a:rPr altLang="en-US" lang="zh-CN">
                            <a:noFill/>
                          </a:rPr>
                          <a:t> </a:t>
                        </a:r>
                      </a:p>
                    </p:txBody>
                  </p:sp>
                </p:grpSp>
              </p:grpSp>
              <p:sp>
                <p:nvSpPr>
                  <p:cNvPr id="1050177" name="椭圆 89"/>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8"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79" name="文本框 87"/>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19"/>
                  <a:stretch>
                    <a:fillRect b="-13043"/>
                  </a:stretch>
                </a:blipFill>
                <a:ln>
                  <a:noFill/>
                </a:ln>
                <a:effectLst/>
              </p:spPr>
              <p:txBody>
                <a:bodyPr/>
                <a:p>
                  <a:r>
                    <a:rPr altLang="en-US" lang="zh-CN">
                      <a:noFill/>
                    </a:rPr>
                    <a:t> </a:t>
                  </a:r>
                </a:p>
              </p:txBody>
            </p:sp>
          </p:grpSp>
          <p:sp>
            <p:nvSpPr>
              <p:cNvPr id="1050180" name="Line 1077"/>
              <p:cNvSpPr>
                <a:spLocks noChangeShapeType="1"/>
              </p:cNvSpPr>
              <p:nvPr/>
            </p:nvSpPr>
            <p:spPr bwMode="auto">
              <a:xfrm>
                <a:off x="5790403" y="140111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1" name="矩形 84"/>
              <p:cNvSpPr/>
              <p:nvPr/>
            </p:nvSpPr>
            <p:spPr>
              <a:xfrm rot="16200000">
                <a:off x="5611668" y="203323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2" name="文本框 85"/>
              <p:cNvSpPr txBox="1">
                <a:spLocks noChangeAspect="1" noMove="1" noResize="1" noRot="1" noAdjustHandles="1" noEditPoints="1" noChangeArrowheads="1" noChangeShapeType="1" noTextEdit="1"/>
              </p:cNvSpPr>
              <p:nvPr/>
            </p:nvSpPr>
            <p:spPr bwMode="auto">
              <a:xfrm>
                <a:off x="5400641" y="2146930"/>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50183"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4"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185"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186" name="文本框 146"/>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1"/>
              <a:stretch>
                <a:fillRect b="-6522"/>
              </a:stretch>
            </a:blipFill>
            <a:ln>
              <a:noFill/>
            </a:ln>
            <a:effectLst/>
          </p:spPr>
          <p:txBody>
            <a:bodyPr/>
            <a:p>
              <a:r>
                <a:rPr altLang="en-US" lang="zh-CN">
                  <a:noFill/>
                </a:rPr>
                <a:t> </a:t>
              </a:r>
            </a:p>
          </p:txBody>
        </p:sp>
      </p:grpSp>
      <p:sp>
        <p:nvSpPr>
          <p:cNvPr id="1050187" name="圆角矩形 214"/>
          <p:cNvSpPr/>
          <p:nvPr/>
        </p:nvSpPr>
        <p:spPr>
          <a:xfrm>
            <a:off x="388148" y="1066368"/>
            <a:ext cx="4412092"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376" name="组合 6"/>
          <p:cNvGrpSpPr/>
          <p:nvPr/>
        </p:nvGrpSpPr>
        <p:grpSpPr>
          <a:xfrm>
            <a:off x="6217055" y="998123"/>
            <a:ext cx="2518345" cy="1940575"/>
            <a:chOff x="4883205" y="3477887"/>
            <a:chExt cx="2518345" cy="1940575"/>
          </a:xfrm>
        </p:grpSpPr>
        <p:grpSp>
          <p:nvGrpSpPr>
            <p:cNvPr id="377" name="组合 147"/>
            <p:cNvGrpSpPr/>
            <p:nvPr/>
          </p:nvGrpSpPr>
          <p:grpSpPr>
            <a:xfrm>
              <a:off x="4883205" y="3477887"/>
              <a:ext cx="2518345" cy="1940575"/>
              <a:chOff x="4667508" y="1203729"/>
              <a:chExt cx="2518345" cy="1940575"/>
            </a:xfrm>
          </p:grpSpPr>
          <p:grpSp>
            <p:nvGrpSpPr>
              <p:cNvPr id="378" name="组合 148"/>
              <p:cNvGrpSpPr/>
              <p:nvPr/>
            </p:nvGrpSpPr>
            <p:grpSpPr>
              <a:xfrm>
                <a:off x="4667508" y="1203729"/>
                <a:ext cx="2518345" cy="1940575"/>
                <a:chOff x="4667508" y="1051515"/>
                <a:chExt cx="2518345" cy="1940575"/>
              </a:xfrm>
            </p:grpSpPr>
            <p:grpSp>
              <p:nvGrpSpPr>
                <p:cNvPr id="379" name="组合 157"/>
                <p:cNvGrpSpPr/>
                <p:nvPr/>
              </p:nvGrpSpPr>
              <p:grpSpPr>
                <a:xfrm>
                  <a:off x="4667508" y="1051515"/>
                  <a:ext cx="2518345" cy="1940575"/>
                  <a:chOff x="3323662" y="988597"/>
                  <a:chExt cx="2518345" cy="1940575"/>
                </a:xfrm>
              </p:grpSpPr>
              <p:grpSp>
                <p:nvGrpSpPr>
                  <p:cNvPr id="380" name="组合 159"/>
                  <p:cNvGrpSpPr/>
                  <p:nvPr/>
                </p:nvGrpSpPr>
                <p:grpSpPr>
                  <a:xfrm>
                    <a:off x="3323662" y="988597"/>
                    <a:ext cx="2518345" cy="1940575"/>
                    <a:chOff x="3323662" y="988597"/>
                    <a:chExt cx="2518345" cy="1940575"/>
                  </a:xfrm>
                </p:grpSpPr>
                <p:sp>
                  <p:nvSpPr>
                    <p:cNvPr id="1050188" name="矩形 162"/>
                    <p:cNvSpPr>
                      <a:spLocks noChangeAspect="1" noMove="1" noResize="1" noRot="1" noAdjustHandles="1" noEditPoints="1" noChangeArrowheads="1" noChangeShapeType="1" noTextEdit="1"/>
                    </p:cNvSpPr>
                    <p:nvPr/>
                  </p:nvSpPr>
                  <p:spPr>
                    <a:xfrm>
                      <a:off x="3323662" y="2187805"/>
                      <a:ext cx="638123" cy="409856"/>
                    </a:xfrm>
                    <a:prstGeom prst="rect"/>
                    <a:blipFill>
                      <a:blip xmlns:r="http://schemas.openxmlformats.org/officeDocument/2006/relationships" r:embed="rId22"/>
                      <a:stretch>
                        <a:fillRect/>
                      </a:stretch>
                    </a:blipFill>
                  </p:spPr>
                  <p:txBody>
                    <a:bodyPr/>
                    <a:p>
                      <a:r>
                        <a:rPr altLang="en-US" lang="zh-CN">
                          <a:noFill/>
                        </a:rPr>
                        <a:t> </a:t>
                      </a:r>
                    </a:p>
                  </p:txBody>
                </p:sp>
                <p:grpSp>
                  <p:nvGrpSpPr>
                    <p:cNvPr id="381" name="组合 164"/>
                    <p:cNvGrpSpPr/>
                    <p:nvPr/>
                  </p:nvGrpSpPr>
                  <p:grpSpPr>
                    <a:xfrm>
                      <a:off x="4000488" y="988597"/>
                      <a:ext cx="1841519" cy="1940575"/>
                      <a:chOff x="4000488" y="988597"/>
                      <a:chExt cx="1841519" cy="1940575"/>
                    </a:xfrm>
                  </p:grpSpPr>
                  <p:sp>
                    <p:nvSpPr>
                      <p:cNvPr id="1050189"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82" name="组合 179"/>
                      <p:cNvGrpSpPr/>
                      <p:nvPr/>
                    </p:nvGrpSpPr>
                    <p:grpSpPr>
                      <a:xfrm>
                        <a:off x="4000488" y="988597"/>
                        <a:ext cx="1841519" cy="1940575"/>
                        <a:chOff x="7099721" y="1605549"/>
                        <a:chExt cx="1841519" cy="1940575"/>
                      </a:xfrm>
                    </p:grpSpPr>
                    <p:grpSp>
                      <p:nvGrpSpPr>
                        <p:cNvPr id="383" name="组合 181"/>
                        <p:cNvGrpSpPr/>
                        <p:nvPr/>
                      </p:nvGrpSpPr>
                      <p:grpSpPr>
                        <a:xfrm>
                          <a:off x="7099721" y="1961721"/>
                          <a:ext cx="1801228" cy="1439471"/>
                          <a:chOff x="3579224" y="1584484"/>
                          <a:chExt cx="1801228" cy="1439471"/>
                        </a:xfrm>
                      </p:grpSpPr>
                      <p:grpSp>
                        <p:nvGrpSpPr>
                          <p:cNvPr id="384" name="组合 208"/>
                          <p:cNvGrpSpPr/>
                          <p:nvPr/>
                        </p:nvGrpSpPr>
                        <p:grpSpPr>
                          <a:xfrm>
                            <a:off x="3579224" y="1584484"/>
                            <a:ext cx="1241859" cy="1439471"/>
                            <a:chOff x="3668102" y="2722453"/>
                            <a:chExt cx="1241859" cy="1439471"/>
                          </a:xfrm>
                        </p:grpSpPr>
                        <p:sp>
                          <p:nvSpPr>
                            <p:cNvPr id="1050190" name="Line 1073"/>
                            <p:cNvSpPr>
                              <a:spLocks noChangeShapeType="1"/>
                            </p:cNvSpPr>
                            <p:nvPr/>
                          </p:nvSpPr>
                          <p:spPr bwMode="auto">
                            <a:xfrm flipH="1">
                              <a:off x="3668102" y="4161924"/>
                              <a:ext cx="12418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91"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92" name="矩形 21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23"/>
                            <a:stretch>
                              <a:fillRect/>
                            </a:stretch>
                          </a:blipFill>
                        </p:spPr>
                        <p:txBody>
                          <a:bodyPr/>
                          <a:p>
                            <a:r>
                              <a:rPr altLang="en-US" lang="zh-CN">
                                <a:noFill/>
                              </a:rPr>
                              <a:t> </a:t>
                            </a:r>
                          </a:p>
                        </p:txBody>
                      </p:sp>
                    </p:grpSp>
                    <p:sp>
                      <p:nvSpPr>
                        <p:cNvPr id="1050193" name="Line 1077"/>
                        <p:cNvSpPr>
                          <a:spLocks noChangeShapeType="1"/>
                        </p:cNvSpPr>
                        <p:nvPr/>
                      </p:nvSpPr>
                      <p:spPr bwMode="auto">
                        <a:xfrm>
                          <a:off x="7103196" y="1942838"/>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94" name="文本框 189"/>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0195" name="文本框 190"/>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50196" name="椭圆 194"/>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7" name="椭圆 195"/>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8" name="文本框 204"/>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199" name="矩形 173"/>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0" name="文本框 174"/>
                      <p:cNvSpPr txBox="1">
                        <a:spLocks noChangeAspect="1" noMove="1" noResize="1" noRot="1" noAdjustHandles="1" noEditPoints="1" noChangeArrowheads="1" noChangeShapeType="1" noTextEdit="1"/>
                      </p:cNvSpPr>
                      <p:nvPr/>
                    </p:nvSpPr>
                    <p:spPr bwMode="auto">
                      <a:xfrm>
                        <a:off x="4680560" y="1868072"/>
                        <a:ext cx="465435" cy="280205"/>
                      </a:xfrm>
                      <a:prstGeom prst="rect"/>
                      <a:blipFill>
                        <a:blip xmlns:r="http://schemas.openxmlformats.org/officeDocument/2006/relationships" r:embed="rId26"/>
                        <a:stretch>
                          <a:fillRect b="-17391"/>
                        </a:stretch>
                      </a:blipFill>
                      <a:ln>
                        <a:noFill/>
                      </a:ln>
                      <a:effectLst/>
                    </p:spPr>
                    <p:txBody>
                      <a:bodyPr/>
                      <a:p>
                        <a:r>
                          <a:rPr altLang="en-US" lang="zh-CN">
                            <a:noFill/>
                          </a:rPr>
                          <a:t> </a:t>
                        </a:r>
                      </a:p>
                    </p:txBody>
                  </p:sp>
                </p:grpSp>
              </p:grpSp>
              <p:sp>
                <p:nvSpPr>
                  <p:cNvPr id="1050201"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02" name="矩形 155"/>
                <p:cNvSpPr/>
                <p:nvPr/>
              </p:nvSpPr>
              <p:spPr>
                <a:xfrm rot="16200000">
                  <a:off x="5180384" y="1776903"/>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3" name="文本框 156"/>
                <p:cNvSpPr txBox="1">
                  <a:spLocks noChangeAspect="1" noMove="1" noResize="1" noRot="1" noAdjustHandles="1" noEditPoints="1" noChangeArrowheads="1" noChangeShapeType="1" noTextEdit="1"/>
                </p:cNvSpPr>
                <p:nvPr/>
              </p:nvSpPr>
              <p:spPr bwMode="auto">
                <a:xfrm>
                  <a:off x="4804311" y="1693353"/>
                  <a:ext cx="465435" cy="280205"/>
                </a:xfrm>
                <a:prstGeom prst="rect"/>
                <a:blipFill>
                  <a:blip xmlns:r="http://schemas.openxmlformats.org/officeDocument/2006/relationships" r:embed="rId27"/>
                  <a:stretch>
                    <a:fillRect l="-5195" b="-13043"/>
                  </a:stretch>
                </a:blipFill>
                <a:ln>
                  <a:noFill/>
                </a:ln>
                <a:effectLst/>
              </p:spPr>
              <p:txBody>
                <a:bodyPr/>
                <a:p>
                  <a:r>
                    <a:rPr altLang="en-US" lang="zh-CN">
                      <a:noFill/>
                    </a:rPr>
                    <a:t> </a:t>
                  </a:r>
                </a:p>
              </p:txBody>
            </p:sp>
          </p:grpSp>
          <p:sp>
            <p:nvSpPr>
              <p:cNvPr id="1050204"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5"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06"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07" name="文本框 152"/>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8"/>
                <a:stretch>
                  <a:fillRect b="-8696"/>
                </a:stretch>
              </a:blipFill>
              <a:ln>
                <a:noFill/>
              </a:ln>
              <a:effectLst/>
            </p:spPr>
            <p:txBody>
              <a:bodyPr/>
              <a:p>
                <a:r>
                  <a:rPr altLang="en-US" lang="zh-CN">
                    <a:noFill/>
                  </a:rPr>
                  <a:t> </a:t>
                </a:r>
              </a:p>
            </p:txBody>
          </p:sp>
        </p:grpSp>
        <p:sp>
          <p:nvSpPr>
            <p:cNvPr id="1050208" name="菱形 4"/>
            <p:cNvSpPr/>
            <p:nvPr/>
          </p:nvSpPr>
          <p:spPr>
            <a:xfrm>
              <a:off x="5446779" y="4645084"/>
              <a:ext cx="226503" cy="484036"/>
            </a:xfrm>
            <a:prstGeom prst="diamond"/>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9" name="文本框 215"/>
            <p:cNvSpPr txBox="1">
              <a:spLocks noChangeAspect="1" noMove="1" noResize="1" noRot="1" noAdjustHandles="1" noEditPoints="1" noChangeArrowheads="1" noChangeShapeType="1" noTextEdit="1"/>
            </p:cNvSpPr>
            <p:nvPr/>
          </p:nvSpPr>
          <p:spPr>
            <a:xfrm>
              <a:off x="5059790" y="5003407"/>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50210" name="文本框 216"/>
            <p:cNvSpPr txBox="1">
              <a:spLocks noChangeAspect="1" noMove="1" noResize="1" noRot="1" noAdjustHandles="1" noEditPoints="1" noChangeArrowheads="1" noChangeShapeType="1" noTextEdit="1"/>
            </p:cNvSpPr>
            <p:nvPr/>
          </p:nvSpPr>
          <p:spPr>
            <a:xfrm>
              <a:off x="5048769" y="4399930"/>
              <a:ext cx="587063" cy="400110"/>
            </a:xfrm>
            <a:prstGeom prst="rect"/>
            <a:blipFill>
              <a:blip xmlns:r="http://schemas.openxmlformats.org/officeDocument/2006/relationships" r:embed="rId30"/>
              <a:stretch>
                <a:fillRect/>
              </a:stretch>
            </a:blipFill>
          </p:spPr>
          <p:txBody>
            <a:bodyPr/>
            <a:p>
              <a:r>
                <a:rPr altLang="en-US" lang="zh-CN">
                  <a:noFill/>
                </a:rPr>
                <a:t> </a:t>
              </a:r>
            </a:p>
          </p:txBody>
        </p:sp>
      </p:grpSp>
      <p:sp>
        <p:nvSpPr>
          <p:cNvPr id="1050211" name="矩形 281"/>
          <p:cNvSpPr>
            <a:spLocks noChangeAspect="1" noMove="1" noResize="1" noRot="1" noAdjustHandles="1" noEditPoints="1" noChangeArrowheads="1" noChangeShapeType="1" noTextEdit="1"/>
          </p:cNvSpPr>
          <p:nvPr/>
        </p:nvSpPr>
        <p:spPr>
          <a:xfrm>
            <a:off x="539921" y="3449331"/>
            <a:ext cx="3623620" cy="791435"/>
          </a:xfrm>
          <a:prstGeom prst="rect"/>
          <a:blipFill>
            <a:blip xmlns:r="http://schemas.openxmlformats.org/officeDocument/2006/relationships" r:embed="rId31"/>
            <a:stretch>
              <a:fillRect/>
            </a:stretch>
          </a:blipFill>
        </p:spPr>
        <p:txBody>
          <a:bodyPr/>
          <a:p>
            <a:r>
              <a:rPr altLang="en-US" lang="zh-CN">
                <a:noFill/>
              </a:rPr>
              <a:t> </a:t>
            </a:r>
          </a:p>
        </p:txBody>
      </p:sp>
      <p:sp>
        <p:nvSpPr>
          <p:cNvPr id="1050212" name="文本框 282"/>
          <p:cNvSpPr txBox="1">
            <a:spLocks noChangeAspect="1" noMove="1" noResize="1" noRot="1" noAdjustHandles="1" noEditPoints="1" noChangeArrowheads="1" noChangeShapeType="1" noTextEdit="1"/>
          </p:cNvSpPr>
          <p:nvPr/>
        </p:nvSpPr>
        <p:spPr bwMode="auto">
          <a:xfrm>
            <a:off x="4113779" y="3706548"/>
            <a:ext cx="1018042" cy="276999"/>
          </a:xfrm>
          <a:prstGeom prst="rect"/>
          <a:blipFill>
            <a:blip xmlns:r="http://schemas.openxmlformats.org/officeDocument/2006/relationships" r:embed="rId32"/>
            <a:stretch>
              <a:fillRect l="-1796" b="-15556"/>
            </a:stretch>
          </a:blipFill>
          <a:ln>
            <a:noFill/>
          </a:ln>
          <a:effectLst/>
        </p:spPr>
        <p:txBody>
          <a:bodyPr/>
          <a:p>
            <a:r>
              <a:rPr altLang="en-US" lang="zh-CN">
                <a:noFill/>
              </a:rPr>
              <a:t> </a:t>
            </a:r>
          </a:p>
        </p:txBody>
      </p:sp>
      <p:sp>
        <p:nvSpPr>
          <p:cNvPr id="1050213" name="矩形 283"/>
          <p:cNvSpPr>
            <a:spLocks noChangeAspect="1" noMove="1" noResize="1" noRot="1" noAdjustHandles="1" noEditPoints="1" noChangeArrowheads="1" noChangeShapeType="1" noTextEdit="1"/>
          </p:cNvSpPr>
          <p:nvPr/>
        </p:nvSpPr>
        <p:spPr>
          <a:xfrm>
            <a:off x="1179764" y="4384834"/>
            <a:ext cx="1300997" cy="791435"/>
          </a:xfrm>
          <a:prstGeom prst="rect"/>
          <a:blipFill>
            <a:blip xmlns:r="http://schemas.openxmlformats.org/officeDocument/2006/relationships" r:embed="rId33"/>
            <a:stretch>
              <a:fillRect/>
            </a:stretch>
          </a:blipFill>
        </p:spPr>
        <p:txBody>
          <a:bodyPr/>
          <a:p>
            <a:r>
              <a:rPr altLang="en-US" lang="zh-CN">
                <a:noFill/>
              </a:rPr>
              <a:t> </a:t>
            </a:r>
          </a:p>
        </p:txBody>
      </p:sp>
      <p:sp>
        <p:nvSpPr>
          <p:cNvPr id="1050214" name="矩形 284"/>
          <p:cNvSpPr>
            <a:spLocks noChangeAspect="1" noMove="1" noResize="1" noRot="1" noAdjustHandles="1" noEditPoints="1" noChangeArrowheads="1" noChangeShapeType="1" noTextEdit="1"/>
          </p:cNvSpPr>
          <p:nvPr/>
        </p:nvSpPr>
        <p:spPr>
          <a:xfrm>
            <a:off x="2301511" y="4389458"/>
            <a:ext cx="1340239" cy="791435"/>
          </a:xfrm>
          <a:prstGeom prst="rect"/>
          <a:blipFill>
            <a:blip xmlns:r="http://schemas.openxmlformats.org/officeDocument/2006/relationships" r:embed="rId34"/>
            <a:stretch>
              <a:fillRect/>
            </a:stretch>
          </a:blipFill>
        </p:spPr>
        <p:txBody>
          <a:bodyPr/>
          <a:p>
            <a:r>
              <a:rPr altLang="en-US" lang="zh-CN">
                <a:noFill/>
              </a:rPr>
              <a:t> </a:t>
            </a:r>
          </a:p>
        </p:txBody>
      </p:sp>
      <p:sp>
        <p:nvSpPr>
          <p:cNvPr id="1050215" name="矩形 286"/>
          <p:cNvSpPr>
            <a:spLocks noChangeAspect="1" noMove="1" noResize="1" noRot="1" noAdjustHandles="1" noEditPoints="1" noChangeArrowheads="1" noChangeShapeType="1" noTextEdit="1"/>
          </p:cNvSpPr>
          <p:nvPr/>
        </p:nvSpPr>
        <p:spPr>
          <a:xfrm>
            <a:off x="3467229" y="4436075"/>
            <a:ext cx="4836024" cy="970779"/>
          </a:xfrm>
          <a:prstGeom prst="rect"/>
          <a:blipFill>
            <a:blip xmlns:r="http://schemas.openxmlformats.org/officeDocument/2006/relationships" r:embed="rId35"/>
            <a:stretch>
              <a:fillRect/>
            </a:stretch>
          </a:blipFill>
        </p:spPr>
        <p:txBody>
          <a:bodyPr/>
          <a:p>
            <a:r>
              <a:rPr altLang="en-US" lang="zh-CN">
                <a:noFill/>
              </a:rPr>
              <a:t> </a:t>
            </a:r>
          </a:p>
        </p:txBody>
      </p:sp>
      <p:sp>
        <p:nvSpPr>
          <p:cNvPr id="1050216" name="矩形 153"/>
          <p:cNvSpPr>
            <a:spLocks noChangeAspect="1" noMove="1" noResize="1" noRot="1" noAdjustHandles="1" noEditPoints="1" noChangeArrowheads="1" noChangeShapeType="1" noTextEdit="1"/>
          </p:cNvSpPr>
          <p:nvPr/>
        </p:nvSpPr>
        <p:spPr>
          <a:xfrm>
            <a:off x="1377646" y="5507435"/>
            <a:ext cx="6510133" cy="1005981"/>
          </a:xfrm>
          <a:prstGeom prst="rect"/>
          <a:blipFill>
            <a:blip xmlns:r="http://schemas.openxmlformats.org/officeDocument/2006/relationships" r:embed="rId3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215"/>
                                        </p:tgtEl>
                                        <p:attrNameLst>
                                          <p:attrName>style.visibility</p:attrName>
                                        </p:attrNameLst>
                                      </p:cBhvr>
                                      <p:to>
                                        <p:strVal val="visible"/>
                                      </p:to>
                                    </p:set>
                                    <p:animEffect transition="in" filter="wipe(down)">
                                      <p:cBhvr>
                                        <p:cTn dur="500" id="7"/>
                                        <p:tgtEl>
                                          <p:spTgt spid="105021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216"/>
                                        </p:tgtEl>
                                        <p:attrNameLst>
                                          <p:attrName>style.visibility</p:attrName>
                                        </p:attrNameLst>
                                      </p:cBhvr>
                                      <p:to>
                                        <p:strVal val="visible"/>
                                      </p:to>
                                    </p:set>
                                    <p:animEffect transition="in" filter="wipe(down)">
                                      <p:cBhvr>
                                        <p:cTn dur="500" id="12"/>
                                        <p:tgtEl>
                                          <p:spTgt spid="10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15" grpId="0"/>
      <p:bldP spid="10502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502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21" name="文本框 79"/>
          <p:cNvSpPr txBox="1">
            <a:spLocks noChangeAspect="1" noMove="1" noResize="1" noRot="1" noAdjustHandles="1" noEditPoints="1" noChangeArrowheads="1" noChangeShapeType="1" noTextEdit="1"/>
          </p:cNvSpPr>
          <p:nvPr/>
        </p:nvSpPr>
        <p:spPr bwMode="auto">
          <a:xfrm>
            <a:off x="303689" y="398553"/>
            <a:ext cx="8174470" cy="461665"/>
          </a:xfrm>
          <a:prstGeom prst="rect"/>
          <a:blipFill>
            <a:blip xmlns:r="http://schemas.openxmlformats.org/officeDocument/2006/relationships" r:embed="rId1"/>
            <a:stretch>
              <a:fillRect l="-1193" t="-9211" b="-30263"/>
            </a:stretch>
          </a:blipFill>
          <a:ln>
            <a:noFill/>
          </a:ln>
          <a:effectLst/>
        </p:spPr>
        <p:txBody>
          <a:bodyPr/>
          <a:p>
            <a:r>
              <a:rPr altLang="en-US" lang="zh-CN">
                <a:noFill/>
              </a:rPr>
              <a:t> </a:t>
            </a:r>
          </a:p>
        </p:txBody>
      </p:sp>
      <p:grpSp>
        <p:nvGrpSpPr>
          <p:cNvPr id="388" name="组合 1"/>
          <p:cNvGrpSpPr/>
          <p:nvPr/>
        </p:nvGrpSpPr>
        <p:grpSpPr>
          <a:xfrm>
            <a:off x="303689" y="1057916"/>
            <a:ext cx="5676311" cy="2157690"/>
            <a:chOff x="1509542" y="1171280"/>
            <a:chExt cx="5676311" cy="2157690"/>
          </a:xfrm>
        </p:grpSpPr>
        <p:grpSp>
          <p:nvGrpSpPr>
            <p:cNvPr id="389" name="组合 81"/>
            <p:cNvGrpSpPr/>
            <p:nvPr/>
          </p:nvGrpSpPr>
          <p:grpSpPr>
            <a:xfrm>
              <a:off x="1509542" y="1171280"/>
              <a:ext cx="5676311" cy="2157690"/>
              <a:chOff x="1509542" y="1019066"/>
              <a:chExt cx="5676311" cy="2157690"/>
            </a:xfrm>
          </p:grpSpPr>
          <p:grpSp>
            <p:nvGrpSpPr>
              <p:cNvPr id="390" name="组合 82"/>
              <p:cNvGrpSpPr/>
              <p:nvPr/>
            </p:nvGrpSpPr>
            <p:grpSpPr>
              <a:xfrm>
                <a:off x="1509542" y="1019066"/>
                <a:ext cx="5676311" cy="2157690"/>
                <a:chOff x="1509542" y="1019066"/>
                <a:chExt cx="5676311" cy="2157690"/>
              </a:xfrm>
            </p:grpSpPr>
            <p:grpSp>
              <p:nvGrpSpPr>
                <p:cNvPr id="391" name="组合 86"/>
                <p:cNvGrpSpPr/>
                <p:nvPr/>
              </p:nvGrpSpPr>
              <p:grpSpPr>
                <a:xfrm>
                  <a:off x="1509542" y="1019066"/>
                  <a:ext cx="5676311" cy="2157690"/>
                  <a:chOff x="165696" y="956148"/>
                  <a:chExt cx="5676311" cy="2157690"/>
                </a:xfrm>
              </p:grpSpPr>
              <p:grpSp>
                <p:nvGrpSpPr>
                  <p:cNvPr id="392" name="组合 88"/>
                  <p:cNvGrpSpPr/>
                  <p:nvPr/>
                </p:nvGrpSpPr>
                <p:grpSpPr>
                  <a:xfrm>
                    <a:off x="165696" y="956148"/>
                    <a:ext cx="5676311" cy="2157690"/>
                    <a:chOff x="165696" y="956148"/>
                    <a:chExt cx="5676311" cy="2157690"/>
                  </a:xfrm>
                </p:grpSpPr>
                <p:sp>
                  <p:nvSpPr>
                    <p:cNvPr id="1050222" name="矩形 91"/>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393" name="组合 92"/>
                    <p:cNvGrpSpPr/>
                    <p:nvPr/>
                  </p:nvGrpSpPr>
                  <p:grpSpPr>
                    <a:xfrm>
                      <a:off x="239811" y="956148"/>
                      <a:ext cx="5602196" cy="2157690"/>
                      <a:chOff x="239811" y="956148"/>
                      <a:chExt cx="5602196" cy="2157690"/>
                    </a:xfrm>
                  </p:grpSpPr>
                  <p:grpSp>
                    <p:nvGrpSpPr>
                      <p:cNvPr id="394" name="组合 93"/>
                      <p:cNvGrpSpPr/>
                      <p:nvPr/>
                    </p:nvGrpSpPr>
                    <p:grpSpPr>
                      <a:xfrm>
                        <a:off x="265360" y="956148"/>
                        <a:ext cx="5576647" cy="2157690"/>
                        <a:chOff x="265360" y="956148"/>
                        <a:chExt cx="5576647" cy="2157690"/>
                      </a:xfrm>
                    </p:grpSpPr>
                    <p:sp>
                      <p:nvSpPr>
                        <p:cNvPr id="1050223"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4"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5"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95" name="组合 101"/>
                        <p:cNvGrpSpPr/>
                        <p:nvPr/>
                      </p:nvGrpSpPr>
                      <p:grpSpPr>
                        <a:xfrm>
                          <a:off x="953235" y="956148"/>
                          <a:ext cx="4888772" cy="2157690"/>
                          <a:chOff x="407491" y="4130284"/>
                          <a:chExt cx="4888772" cy="2157690"/>
                        </a:xfrm>
                      </p:grpSpPr>
                      <p:grpSp>
                        <p:nvGrpSpPr>
                          <p:cNvPr id="396" name="组合 108"/>
                          <p:cNvGrpSpPr/>
                          <p:nvPr/>
                        </p:nvGrpSpPr>
                        <p:grpSpPr>
                          <a:xfrm>
                            <a:off x="407491" y="4130284"/>
                            <a:ext cx="4888772" cy="2157690"/>
                            <a:chOff x="4052468" y="1573100"/>
                            <a:chExt cx="4888772" cy="2157690"/>
                          </a:xfrm>
                        </p:grpSpPr>
                        <p:grpSp>
                          <p:nvGrpSpPr>
                            <p:cNvPr id="397" name="组合 110"/>
                            <p:cNvGrpSpPr/>
                            <p:nvPr/>
                          </p:nvGrpSpPr>
                          <p:grpSpPr>
                            <a:xfrm>
                              <a:off x="4119089" y="1955337"/>
                              <a:ext cx="4781860" cy="1445855"/>
                              <a:chOff x="598592" y="1578100"/>
                              <a:chExt cx="4781860" cy="1445855"/>
                            </a:xfrm>
                          </p:grpSpPr>
                          <p:grpSp>
                            <p:nvGrpSpPr>
                              <p:cNvPr id="398" name="组合 137"/>
                              <p:cNvGrpSpPr/>
                              <p:nvPr/>
                            </p:nvGrpSpPr>
                            <p:grpSpPr>
                              <a:xfrm>
                                <a:off x="872972" y="1578100"/>
                                <a:ext cx="3948112" cy="1445855"/>
                                <a:chOff x="961850" y="2716069"/>
                                <a:chExt cx="3948112" cy="1445855"/>
                              </a:xfrm>
                            </p:grpSpPr>
                            <p:sp>
                              <p:nvSpPr>
                                <p:cNvPr id="1050226"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7"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8"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29" name="矩形 138"/>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230" name="矩形 139"/>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231"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99" name="组合 112"/>
                            <p:cNvGrpSpPr/>
                            <p:nvPr/>
                          </p:nvGrpSpPr>
                          <p:grpSpPr>
                            <a:xfrm>
                              <a:off x="6956894" y="1942838"/>
                              <a:ext cx="289999" cy="1603286"/>
                              <a:chOff x="5209094" y="4325551"/>
                              <a:chExt cx="289999" cy="1603286"/>
                            </a:xfrm>
                          </p:grpSpPr>
                          <p:sp>
                            <p:nvSpPr>
                              <p:cNvPr id="1050232" name="Line 1077"/>
                              <p:cNvSpPr>
                                <a:spLocks noChangeShapeType="1"/>
                              </p:cNvSpPr>
                              <p:nvPr/>
                            </p:nvSpPr>
                            <p:spPr bwMode="auto">
                              <a:xfrm>
                                <a:off x="5355396"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33" name="等腰三角形 135"/>
                              <p:cNvSpPr/>
                              <p:nvPr/>
                            </p:nvSpPr>
                            <p:spPr>
                              <a:xfrm>
                                <a:off x="5209095"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4" name="等腰三角形 136"/>
                              <p:cNvSpPr/>
                              <p:nvPr/>
                            </p:nvSpPr>
                            <p:spPr>
                              <a:xfrm flipV="1">
                                <a:off x="5209094"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35" name="矩形 113"/>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6" name="文本框 114"/>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50237" name="文本框 115"/>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6"/>
                              <a:stretch>
                                <a:fillRect l="-3947" b="-23913"/>
                              </a:stretch>
                            </a:blipFill>
                            <a:ln>
                              <a:noFill/>
                            </a:ln>
                            <a:effectLst/>
                          </p:spPr>
                          <p:txBody>
                            <a:bodyPr/>
                            <a:p>
                              <a:r>
                                <a:rPr altLang="en-US" lang="zh-CN">
                                  <a:noFill/>
                                </a:rPr>
                                <a:t> </a:t>
                              </a:r>
                            </a:p>
                          </p:txBody>
                        </p:sp>
                        <p:sp>
                          <p:nvSpPr>
                            <p:cNvPr id="1050238"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239"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240" name="文本框 118"/>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241" name="文本框 119"/>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242" name="矩形 120"/>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3" name="椭圆 121"/>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4" name="椭圆 122"/>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5"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6"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7" name="直接箭头连接符 125"/>
                            <p:cNvCxnSpPr>
                              <a:cxnSpLocks/>
                            </p:cNvCxnSpPr>
                            <p:nvPr/>
                          </p:nvCxnSpPr>
                          <p:spPr>
                            <a:xfrm rot="16200000" flipH="1">
                              <a:off x="6821879"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247" name="文本框 126"/>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248" name="文本框 127"/>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249" name="文本框 128"/>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13"/>
                              <a:stretch>
                                <a:fillRect l="-12987" t="-12500" r="-3896" b="-20833"/>
                              </a:stretch>
                            </a:blipFill>
                            <a:ln>
                              <a:noFill/>
                            </a:ln>
                            <a:effectLst/>
                          </p:spPr>
                          <p:txBody>
                            <a:bodyPr/>
                            <a:p>
                              <a:r>
                                <a:rPr altLang="en-US" lang="zh-CN">
                                  <a:noFill/>
                                </a:rPr>
                                <a:t> </a:t>
                              </a:r>
                            </a:p>
                          </p:txBody>
                        </p:sp>
                        <p:sp>
                          <p:nvSpPr>
                            <p:cNvPr id="1050250" name="文本框 129"/>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251"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252" name="文本框 131"/>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253" name="椭圆 132"/>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54"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255" name="文本框 109"/>
                          <p:cNvSpPr txBox="1">
                            <a:spLocks noChangeAspect="1" noMove="1" noResize="1" noRot="1" noAdjustHandles="1" noEditPoints="1" noChangeArrowheads="1" noChangeShapeType="1" noTextEdit="1"/>
                          </p:cNvSpPr>
                          <p:nvPr/>
                        </p:nvSpPr>
                        <p:spPr bwMode="auto">
                          <a:xfrm>
                            <a:off x="2675099" y="4631568"/>
                            <a:ext cx="465435" cy="262508"/>
                          </a:xfrm>
                          <a:prstGeom prst="rect"/>
                          <a:blipFill>
                            <a:blip xmlns:r="http://schemas.openxmlformats.org/officeDocument/2006/relationships" r:embed="rId14"/>
                            <a:stretch>
                              <a:fillRect l="-15789" t="-11628" r="-44737" b="-23256"/>
                            </a:stretch>
                          </a:blipFill>
                          <a:ln>
                            <a:noFill/>
                          </a:ln>
                          <a:effectLst/>
                        </p:spPr>
                        <p:txBody>
                          <a:bodyPr/>
                          <a:p>
                            <a:r>
                              <a:rPr altLang="en-US" lang="zh-CN">
                                <a:noFill/>
                              </a:rPr>
                              <a:t> </a:t>
                            </a:r>
                          </a:p>
                        </p:txBody>
                      </p:sp>
                    </p:grpSp>
                    <p:sp>
                      <p:nvSpPr>
                        <p:cNvPr id="1050256" name="矩形 102"/>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57" name="文本框 103"/>
                        <p:cNvSpPr txBox="1">
                          <a:spLocks noChangeAspect="1" noMove="1" noResize="1" noRot="1" noAdjustHandles="1" noEditPoints="1" noChangeArrowheads="1" noChangeShapeType="1" noTextEdit="1"/>
                        </p:cNvSpPr>
                        <p:nvPr/>
                      </p:nvSpPr>
                      <p:spPr bwMode="auto">
                        <a:xfrm>
                          <a:off x="4811106" y="2047703"/>
                          <a:ext cx="465435" cy="280205"/>
                        </a:xfrm>
                        <a:prstGeom prst="rect"/>
                        <a:blipFill>
                          <a:blip xmlns:r="http://schemas.openxmlformats.org/officeDocument/2006/relationships" r:embed="rId15"/>
                          <a:stretch>
                            <a:fillRect b="-17391"/>
                          </a:stretch>
                        </a:blipFill>
                        <a:ln>
                          <a:noFill/>
                        </a:ln>
                        <a:effectLst/>
                      </p:spPr>
                      <p:txBody>
                        <a:bodyPr/>
                        <a:p>
                          <a:r>
                            <a:rPr altLang="en-US" lang="zh-CN">
                              <a:noFill/>
                            </a:rPr>
                            <a:t> </a:t>
                          </a:r>
                        </a:p>
                      </p:txBody>
                    </p:sp>
                    <p:sp>
                      <p:nvSpPr>
                        <p:cNvPr id="1050258"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9" name="矩形 105"/>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0" name="椭圆 106"/>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1" name="文本框 107"/>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262" name="文本框 94"/>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263"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4" name="矩形 96"/>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5" name="文本框 97"/>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8"/>
                        <a:stretch>
                          <a:fillRect b="-17391"/>
                        </a:stretch>
                      </a:blipFill>
                      <a:ln>
                        <a:noFill/>
                      </a:ln>
                      <a:effectLst/>
                    </p:spPr>
                    <p:txBody>
                      <a:bodyPr/>
                      <a:p>
                        <a:r>
                          <a:rPr altLang="en-US" lang="zh-CN">
                            <a:noFill/>
                          </a:rPr>
                          <a:t> </a:t>
                        </a:r>
                      </a:p>
                    </p:txBody>
                  </p:sp>
                </p:grpSp>
              </p:grpSp>
              <p:sp>
                <p:nvSpPr>
                  <p:cNvPr id="1050266" name="椭圆 89"/>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7"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68" name="文本框 87"/>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19"/>
                  <a:stretch>
                    <a:fillRect b="-13043"/>
                  </a:stretch>
                </a:blipFill>
                <a:ln>
                  <a:noFill/>
                </a:ln>
                <a:effectLst/>
              </p:spPr>
              <p:txBody>
                <a:bodyPr/>
                <a:p>
                  <a:r>
                    <a:rPr altLang="en-US" lang="zh-CN">
                      <a:noFill/>
                    </a:rPr>
                    <a:t> </a:t>
                  </a:r>
                </a:p>
              </p:txBody>
            </p:sp>
          </p:grpSp>
          <p:sp>
            <p:nvSpPr>
              <p:cNvPr id="1050269" name="Line 1077"/>
              <p:cNvSpPr>
                <a:spLocks noChangeShapeType="1"/>
              </p:cNvSpPr>
              <p:nvPr/>
            </p:nvSpPr>
            <p:spPr bwMode="auto">
              <a:xfrm>
                <a:off x="5790403" y="140111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0" name="矩形 84"/>
              <p:cNvSpPr/>
              <p:nvPr/>
            </p:nvSpPr>
            <p:spPr>
              <a:xfrm rot="16200000">
                <a:off x="5611668" y="203323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1" name="文本框 85"/>
              <p:cNvSpPr txBox="1">
                <a:spLocks noChangeAspect="1" noMove="1" noResize="1" noRot="1" noAdjustHandles="1" noEditPoints="1" noChangeArrowheads="1" noChangeShapeType="1" noTextEdit="1"/>
              </p:cNvSpPr>
              <p:nvPr/>
            </p:nvSpPr>
            <p:spPr bwMode="auto">
              <a:xfrm>
                <a:off x="5400641" y="2146930"/>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50272"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3"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74"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75" name="文本框 146"/>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1"/>
              <a:stretch>
                <a:fillRect b="-6522"/>
              </a:stretch>
            </a:blipFill>
            <a:ln>
              <a:noFill/>
            </a:ln>
            <a:effectLst/>
          </p:spPr>
          <p:txBody>
            <a:bodyPr/>
            <a:p>
              <a:r>
                <a:rPr altLang="en-US" lang="zh-CN">
                  <a:noFill/>
                </a:rPr>
                <a:t> </a:t>
              </a:r>
            </a:p>
          </p:txBody>
        </p:sp>
      </p:grpSp>
      <p:sp>
        <p:nvSpPr>
          <p:cNvPr id="1050276" name="圆角矩形 214"/>
          <p:cNvSpPr/>
          <p:nvPr/>
        </p:nvSpPr>
        <p:spPr>
          <a:xfrm>
            <a:off x="388148" y="1066368"/>
            <a:ext cx="4412092"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400" name="组合 6"/>
          <p:cNvGrpSpPr/>
          <p:nvPr/>
        </p:nvGrpSpPr>
        <p:grpSpPr>
          <a:xfrm>
            <a:off x="6217055" y="998123"/>
            <a:ext cx="2518345" cy="1940575"/>
            <a:chOff x="4883205" y="3477887"/>
            <a:chExt cx="2518345" cy="1940575"/>
          </a:xfrm>
        </p:grpSpPr>
        <p:grpSp>
          <p:nvGrpSpPr>
            <p:cNvPr id="401" name="组合 147"/>
            <p:cNvGrpSpPr/>
            <p:nvPr/>
          </p:nvGrpSpPr>
          <p:grpSpPr>
            <a:xfrm>
              <a:off x="4883205" y="3477887"/>
              <a:ext cx="2518345" cy="1940575"/>
              <a:chOff x="4667508" y="1203729"/>
              <a:chExt cx="2518345" cy="1940575"/>
            </a:xfrm>
          </p:grpSpPr>
          <p:grpSp>
            <p:nvGrpSpPr>
              <p:cNvPr id="402" name="组合 148"/>
              <p:cNvGrpSpPr/>
              <p:nvPr/>
            </p:nvGrpSpPr>
            <p:grpSpPr>
              <a:xfrm>
                <a:off x="4667508" y="1203729"/>
                <a:ext cx="2518345" cy="1940575"/>
                <a:chOff x="4667508" y="1051515"/>
                <a:chExt cx="2518345" cy="1940575"/>
              </a:xfrm>
            </p:grpSpPr>
            <p:grpSp>
              <p:nvGrpSpPr>
                <p:cNvPr id="403" name="组合 157"/>
                <p:cNvGrpSpPr/>
                <p:nvPr/>
              </p:nvGrpSpPr>
              <p:grpSpPr>
                <a:xfrm>
                  <a:off x="4667508" y="1051515"/>
                  <a:ext cx="2518345" cy="1940575"/>
                  <a:chOff x="3323662" y="988597"/>
                  <a:chExt cx="2518345" cy="1940575"/>
                </a:xfrm>
              </p:grpSpPr>
              <p:grpSp>
                <p:nvGrpSpPr>
                  <p:cNvPr id="404" name="组合 159"/>
                  <p:cNvGrpSpPr/>
                  <p:nvPr/>
                </p:nvGrpSpPr>
                <p:grpSpPr>
                  <a:xfrm>
                    <a:off x="3323662" y="988597"/>
                    <a:ext cx="2518345" cy="1940575"/>
                    <a:chOff x="3323662" y="988597"/>
                    <a:chExt cx="2518345" cy="1940575"/>
                  </a:xfrm>
                </p:grpSpPr>
                <p:sp>
                  <p:nvSpPr>
                    <p:cNvPr id="1050277" name="矩形 162"/>
                    <p:cNvSpPr>
                      <a:spLocks noChangeAspect="1" noMove="1" noResize="1" noRot="1" noAdjustHandles="1" noEditPoints="1" noChangeArrowheads="1" noChangeShapeType="1" noTextEdit="1"/>
                    </p:cNvSpPr>
                    <p:nvPr/>
                  </p:nvSpPr>
                  <p:spPr>
                    <a:xfrm>
                      <a:off x="3323662" y="2187805"/>
                      <a:ext cx="638123" cy="409856"/>
                    </a:xfrm>
                    <a:prstGeom prst="rect"/>
                    <a:blipFill>
                      <a:blip xmlns:r="http://schemas.openxmlformats.org/officeDocument/2006/relationships" r:embed="rId22"/>
                      <a:stretch>
                        <a:fillRect/>
                      </a:stretch>
                    </a:blipFill>
                  </p:spPr>
                  <p:txBody>
                    <a:bodyPr/>
                    <a:p>
                      <a:r>
                        <a:rPr altLang="en-US" lang="zh-CN">
                          <a:noFill/>
                        </a:rPr>
                        <a:t> </a:t>
                      </a:r>
                    </a:p>
                  </p:txBody>
                </p:sp>
                <p:grpSp>
                  <p:nvGrpSpPr>
                    <p:cNvPr id="405" name="组合 164"/>
                    <p:cNvGrpSpPr/>
                    <p:nvPr/>
                  </p:nvGrpSpPr>
                  <p:grpSpPr>
                    <a:xfrm>
                      <a:off x="4000488" y="988597"/>
                      <a:ext cx="1841519" cy="1940575"/>
                      <a:chOff x="4000488" y="988597"/>
                      <a:chExt cx="1841519" cy="1940575"/>
                    </a:xfrm>
                  </p:grpSpPr>
                  <p:sp>
                    <p:nvSpPr>
                      <p:cNvPr id="1050278"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06" name="组合 179"/>
                      <p:cNvGrpSpPr/>
                      <p:nvPr/>
                    </p:nvGrpSpPr>
                    <p:grpSpPr>
                      <a:xfrm>
                        <a:off x="4000488" y="988597"/>
                        <a:ext cx="1841519" cy="1940575"/>
                        <a:chOff x="7099721" y="1605549"/>
                        <a:chExt cx="1841519" cy="1940575"/>
                      </a:xfrm>
                    </p:grpSpPr>
                    <p:grpSp>
                      <p:nvGrpSpPr>
                        <p:cNvPr id="407" name="组合 181"/>
                        <p:cNvGrpSpPr/>
                        <p:nvPr/>
                      </p:nvGrpSpPr>
                      <p:grpSpPr>
                        <a:xfrm>
                          <a:off x="7099721" y="1961721"/>
                          <a:ext cx="1801228" cy="1439471"/>
                          <a:chOff x="3579224" y="1584484"/>
                          <a:chExt cx="1801228" cy="1439471"/>
                        </a:xfrm>
                      </p:grpSpPr>
                      <p:grpSp>
                        <p:nvGrpSpPr>
                          <p:cNvPr id="408" name="组合 208"/>
                          <p:cNvGrpSpPr/>
                          <p:nvPr/>
                        </p:nvGrpSpPr>
                        <p:grpSpPr>
                          <a:xfrm>
                            <a:off x="3579224" y="1584484"/>
                            <a:ext cx="1241859" cy="1439471"/>
                            <a:chOff x="3668102" y="2722453"/>
                            <a:chExt cx="1241859" cy="1439471"/>
                          </a:xfrm>
                        </p:grpSpPr>
                        <p:sp>
                          <p:nvSpPr>
                            <p:cNvPr id="1050279" name="Line 1073"/>
                            <p:cNvSpPr>
                              <a:spLocks noChangeShapeType="1"/>
                            </p:cNvSpPr>
                            <p:nvPr/>
                          </p:nvSpPr>
                          <p:spPr bwMode="auto">
                            <a:xfrm flipH="1">
                              <a:off x="3668102" y="4161924"/>
                              <a:ext cx="12418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0"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81" name="矩形 21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23"/>
                            <a:stretch>
                              <a:fillRect/>
                            </a:stretch>
                          </a:blipFill>
                        </p:spPr>
                        <p:txBody>
                          <a:bodyPr/>
                          <a:p>
                            <a:r>
                              <a:rPr altLang="en-US" lang="zh-CN">
                                <a:noFill/>
                              </a:rPr>
                              <a:t> </a:t>
                            </a:r>
                          </a:p>
                        </p:txBody>
                      </p:sp>
                    </p:grpSp>
                    <p:sp>
                      <p:nvSpPr>
                        <p:cNvPr id="1050282" name="Line 1077"/>
                        <p:cNvSpPr>
                          <a:spLocks noChangeShapeType="1"/>
                        </p:cNvSpPr>
                        <p:nvPr/>
                      </p:nvSpPr>
                      <p:spPr bwMode="auto">
                        <a:xfrm>
                          <a:off x="7103196" y="1942838"/>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3" name="文本框 189"/>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0284" name="文本框 190"/>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50285" name="椭圆 194"/>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6" name="椭圆 195"/>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7" name="文本框 204"/>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288" name="矩形 173"/>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9" name="文本框 174"/>
                      <p:cNvSpPr txBox="1">
                        <a:spLocks noChangeAspect="1" noMove="1" noResize="1" noRot="1" noAdjustHandles="1" noEditPoints="1" noChangeArrowheads="1" noChangeShapeType="1" noTextEdit="1"/>
                      </p:cNvSpPr>
                      <p:nvPr/>
                    </p:nvSpPr>
                    <p:spPr bwMode="auto">
                      <a:xfrm>
                        <a:off x="4680560" y="1868072"/>
                        <a:ext cx="465435" cy="280205"/>
                      </a:xfrm>
                      <a:prstGeom prst="rect"/>
                      <a:blipFill>
                        <a:blip xmlns:r="http://schemas.openxmlformats.org/officeDocument/2006/relationships" r:embed="rId26"/>
                        <a:stretch>
                          <a:fillRect b="-17391"/>
                        </a:stretch>
                      </a:blipFill>
                      <a:ln>
                        <a:noFill/>
                      </a:ln>
                      <a:effectLst/>
                    </p:spPr>
                    <p:txBody>
                      <a:bodyPr/>
                      <a:p>
                        <a:r>
                          <a:rPr altLang="en-US" lang="zh-CN">
                            <a:noFill/>
                          </a:rPr>
                          <a:t> </a:t>
                        </a:r>
                      </a:p>
                    </p:txBody>
                  </p:sp>
                </p:grpSp>
              </p:grpSp>
              <p:sp>
                <p:nvSpPr>
                  <p:cNvPr id="1050290"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91" name="矩形 155"/>
                <p:cNvSpPr/>
                <p:nvPr/>
              </p:nvSpPr>
              <p:spPr>
                <a:xfrm rot="16200000">
                  <a:off x="5180384" y="1776903"/>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2" name="文本框 156"/>
                <p:cNvSpPr txBox="1">
                  <a:spLocks noChangeAspect="1" noMove="1" noResize="1" noRot="1" noAdjustHandles="1" noEditPoints="1" noChangeArrowheads="1" noChangeShapeType="1" noTextEdit="1"/>
                </p:cNvSpPr>
                <p:nvPr/>
              </p:nvSpPr>
              <p:spPr bwMode="auto">
                <a:xfrm>
                  <a:off x="4804311" y="1693353"/>
                  <a:ext cx="465435" cy="280205"/>
                </a:xfrm>
                <a:prstGeom prst="rect"/>
                <a:blipFill>
                  <a:blip xmlns:r="http://schemas.openxmlformats.org/officeDocument/2006/relationships" r:embed="rId27"/>
                  <a:stretch>
                    <a:fillRect l="-5195" b="-13043"/>
                  </a:stretch>
                </a:blipFill>
                <a:ln>
                  <a:noFill/>
                </a:ln>
                <a:effectLst/>
              </p:spPr>
              <p:txBody>
                <a:bodyPr/>
                <a:p>
                  <a:r>
                    <a:rPr altLang="en-US" lang="zh-CN">
                      <a:noFill/>
                    </a:rPr>
                    <a:t> </a:t>
                  </a:r>
                </a:p>
              </p:txBody>
            </p:sp>
          </p:grpSp>
          <p:sp>
            <p:nvSpPr>
              <p:cNvPr id="1050293"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4"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95"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296" name="文本框 152"/>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8"/>
                <a:stretch>
                  <a:fillRect b="-8696"/>
                </a:stretch>
              </a:blipFill>
              <a:ln>
                <a:noFill/>
              </a:ln>
              <a:effectLst/>
            </p:spPr>
            <p:txBody>
              <a:bodyPr/>
              <a:p>
                <a:r>
                  <a:rPr altLang="en-US" lang="zh-CN">
                    <a:noFill/>
                  </a:rPr>
                  <a:t> </a:t>
                </a:r>
              </a:p>
            </p:txBody>
          </p:sp>
        </p:grpSp>
        <p:sp>
          <p:nvSpPr>
            <p:cNvPr id="1050297" name="菱形 4"/>
            <p:cNvSpPr/>
            <p:nvPr/>
          </p:nvSpPr>
          <p:spPr>
            <a:xfrm>
              <a:off x="5446779" y="4645084"/>
              <a:ext cx="226503" cy="484036"/>
            </a:xfrm>
            <a:prstGeom prst="diamond"/>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8" name="文本框 215"/>
            <p:cNvSpPr txBox="1">
              <a:spLocks noChangeAspect="1" noMove="1" noResize="1" noRot="1" noAdjustHandles="1" noEditPoints="1" noChangeArrowheads="1" noChangeShapeType="1" noTextEdit="1"/>
            </p:cNvSpPr>
            <p:nvPr/>
          </p:nvSpPr>
          <p:spPr>
            <a:xfrm>
              <a:off x="5059790" y="5003407"/>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50299" name="文本框 216"/>
            <p:cNvSpPr txBox="1">
              <a:spLocks noChangeAspect="1" noMove="1" noResize="1" noRot="1" noAdjustHandles="1" noEditPoints="1" noChangeArrowheads="1" noChangeShapeType="1" noTextEdit="1"/>
            </p:cNvSpPr>
            <p:nvPr/>
          </p:nvSpPr>
          <p:spPr>
            <a:xfrm>
              <a:off x="5048769" y="4399930"/>
              <a:ext cx="587063" cy="400110"/>
            </a:xfrm>
            <a:prstGeom prst="rect"/>
            <a:blipFill>
              <a:blip xmlns:r="http://schemas.openxmlformats.org/officeDocument/2006/relationships" r:embed="rId30"/>
              <a:stretch>
                <a:fillRect/>
              </a:stretch>
            </a:blipFill>
          </p:spPr>
          <p:txBody>
            <a:bodyPr/>
            <a:p>
              <a:r>
                <a:rPr altLang="en-US" lang="zh-CN">
                  <a:noFill/>
                </a:rPr>
                <a:t> </a:t>
              </a:r>
            </a:p>
          </p:txBody>
        </p:sp>
      </p:grpSp>
      <p:sp>
        <p:nvSpPr>
          <p:cNvPr id="1050300" name="文本框 282"/>
          <p:cNvSpPr txBox="1">
            <a:spLocks noChangeAspect="1" noMove="1" noResize="1" noRot="1" noAdjustHandles="1" noEditPoints="1" noChangeArrowheads="1" noChangeShapeType="1" noTextEdit="1"/>
          </p:cNvSpPr>
          <p:nvPr/>
        </p:nvSpPr>
        <p:spPr bwMode="auto">
          <a:xfrm>
            <a:off x="7205152" y="3016431"/>
            <a:ext cx="1018042" cy="276999"/>
          </a:xfrm>
          <a:prstGeom prst="rect"/>
          <a:blipFill>
            <a:blip xmlns:r="http://schemas.openxmlformats.org/officeDocument/2006/relationships" r:embed="rId31"/>
            <a:stretch>
              <a:fillRect l="-1796" b="-13333"/>
            </a:stretch>
          </a:blipFill>
          <a:ln>
            <a:noFill/>
          </a:ln>
          <a:effectLst/>
        </p:spPr>
        <p:txBody>
          <a:bodyPr/>
          <a:p>
            <a:r>
              <a:rPr altLang="en-US" lang="zh-CN">
                <a:noFill/>
              </a:rPr>
              <a:t> </a:t>
            </a:r>
          </a:p>
        </p:txBody>
      </p:sp>
      <p:sp>
        <p:nvSpPr>
          <p:cNvPr id="1050301" name="矩形 283"/>
          <p:cNvSpPr>
            <a:spLocks noChangeAspect="1" noMove="1" noResize="1" noRot="1" noAdjustHandles="1" noEditPoints="1" noChangeArrowheads="1" noChangeShapeType="1" noTextEdit="1"/>
          </p:cNvSpPr>
          <p:nvPr/>
        </p:nvSpPr>
        <p:spPr>
          <a:xfrm>
            <a:off x="1076275" y="3563681"/>
            <a:ext cx="1300997" cy="791435"/>
          </a:xfrm>
          <a:prstGeom prst="rect"/>
          <a:blipFill>
            <a:blip xmlns:r="http://schemas.openxmlformats.org/officeDocument/2006/relationships" r:embed="rId32"/>
            <a:stretch>
              <a:fillRect/>
            </a:stretch>
          </a:blipFill>
        </p:spPr>
        <p:txBody>
          <a:bodyPr/>
          <a:p>
            <a:r>
              <a:rPr altLang="en-US" lang="zh-CN">
                <a:noFill/>
              </a:rPr>
              <a:t> </a:t>
            </a:r>
          </a:p>
        </p:txBody>
      </p:sp>
      <p:sp>
        <p:nvSpPr>
          <p:cNvPr id="1050302" name="矩形 153"/>
          <p:cNvSpPr>
            <a:spLocks noChangeAspect="1" noMove="1" noResize="1" noRot="1" noAdjustHandles="1" noEditPoints="1" noChangeArrowheads="1" noChangeShapeType="1" noTextEdit="1"/>
          </p:cNvSpPr>
          <p:nvPr/>
        </p:nvSpPr>
        <p:spPr>
          <a:xfrm>
            <a:off x="1898783" y="3581726"/>
            <a:ext cx="6510133" cy="1005981"/>
          </a:xfrm>
          <a:prstGeom prst="rect"/>
          <a:blipFill>
            <a:blip xmlns:r="http://schemas.openxmlformats.org/officeDocument/2006/relationships" r:embed="rId33"/>
            <a:stretch>
              <a:fillRect/>
            </a:stretch>
          </a:blipFill>
        </p:spPr>
        <p:txBody>
          <a:bodyPr/>
          <a:p>
            <a:r>
              <a:rPr altLang="en-US" lang="zh-CN">
                <a:noFill/>
              </a:rPr>
              <a:t> </a:t>
            </a:r>
          </a:p>
        </p:txBody>
      </p:sp>
      <p:sp>
        <p:nvSpPr>
          <p:cNvPr id="1050303" name="矩形 154"/>
          <p:cNvSpPr>
            <a:spLocks noChangeAspect="1" noMove="1" noResize="1" noRot="1" noAdjustHandles="1" noEditPoints="1" noChangeArrowheads="1" noChangeShapeType="1" noTextEdit="1"/>
          </p:cNvSpPr>
          <p:nvPr/>
        </p:nvSpPr>
        <p:spPr>
          <a:xfrm>
            <a:off x="1336450" y="4574401"/>
            <a:ext cx="6510133" cy="1212576"/>
          </a:xfrm>
          <a:prstGeom prst="rect"/>
          <a:blipFill>
            <a:blip xmlns:r="http://schemas.openxmlformats.org/officeDocument/2006/relationships" r:embed="rId34"/>
            <a:stretch>
              <a:fillRect/>
            </a:stretch>
          </a:blipFill>
        </p:spPr>
        <p:txBody>
          <a:bodyPr/>
          <a:p>
            <a:r>
              <a:rPr altLang="en-US" lang="zh-CN">
                <a:noFill/>
              </a:rPr>
              <a:t> </a:t>
            </a:r>
          </a:p>
        </p:txBody>
      </p:sp>
      <p:sp>
        <p:nvSpPr>
          <p:cNvPr id="1050304" name="矩形 2"/>
          <p:cNvSpPr>
            <a:spLocks noChangeAspect="1" noMove="1" noResize="1" noRot="1" noAdjustHandles="1" noEditPoints="1" noChangeArrowheads="1" noChangeShapeType="1" noTextEdit="1"/>
          </p:cNvSpPr>
          <p:nvPr/>
        </p:nvSpPr>
        <p:spPr>
          <a:xfrm>
            <a:off x="2281390" y="5899054"/>
            <a:ext cx="1708738" cy="720454"/>
          </a:xfrm>
          <a:prstGeom prst="rect"/>
          <a:blipFill>
            <a:blip xmlns:r="http://schemas.openxmlformats.org/officeDocument/2006/relationships" r:embed="rId35"/>
            <a:stretch>
              <a:fillRect/>
            </a:stretch>
          </a:blipFill>
        </p:spPr>
        <p:txBody>
          <a:bodyPr/>
          <a:p>
            <a:r>
              <a:rPr altLang="en-US" lang="zh-CN">
                <a:noFill/>
              </a:rPr>
              <a:t> </a:t>
            </a:r>
          </a:p>
        </p:txBody>
      </p:sp>
      <p:sp>
        <p:nvSpPr>
          <p:cNvPr id="1050305" name="矩形 5"/>
          <p:cNvSpPr>
            <a:spLocks noChangeAspect="1" noMove="1" noResize="1" noRot="1" noAdjustHandles="1" noEditPoints="1" noChangeArrowheads="1" noChangeShapeType="1" noTextEdit="1"/>
          </p:cNvSpPr>
          <p:nvPr/>
        </p:nvSpPr>
        <p:spPr>
          <a:xfrm>
            <a:off x="4800240" y="5894373"/>
            <a:ext cx="2326214" cy="725135"/>
          </a:xfrm>
          <a:prstGeom prst="rect"/>
          <a:blipFill>
            <a:blip xmlns:r="http://schemas.openxmlformats.org/officeDocument/2006/relationships" r:embed="rId3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03"/>
                                        </p:tgtEl>
                                        <p:attrNameLst>
                                          <p:attrName>style.visibility</p:attrName>
                                        </p:attrNameLst>
                                      </p:cBhvr>
                                      <p:to>
                                        <p:strVal val="visible"/>
                                      </p:to>
                                    </p:set>
                                    <p:animEffect transition="in" filter="wipe(down)">
                                      <p:cBhvr>
                                        <p:cTn dur="500" id="7"/>
                                        <p:tgtEl>
                                          <p:spTgt spid="105030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304"/>
                                        </p:tgtEl>
                                        <p:attrNameLst>
                                          <p:attrName>style.visibility</p:attrName>
                                        </p:attrNameLst>
                                      </p:cBhvr>
                                      <p:to>
                                        <p:strVal val="visible"/>
                                      </p:to>
                                    </p:set>
                                    <p:animEffect transition="in" filter="wipe(down)">
                                      <p:cBhvr>
                                        <p:cTn dur="500" id="10"/>
                                        <p:tgtEl>
                                          <p:spTgt spid="1050304"/>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305"/>
                                        </p:tgtEl>
                                        <p:attrNameLst>
                                          <p:attrName>style.visibility</p:attrName>
                                        </p:attrNameLst>
                                      </p:cBhvr>
                                      <p:to>
                                        <p:strVal val="visible"/>
                                      </p:to>
                                    </p:set>
                                    <p:animEffect transition="in" filter="wipe(down)">
                                      <p:cBhvr>
                                        <p:cTn dur="500" id="13"/>
                                        <p:tgtEl>
                                          <p:spTgt spid="1050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03" grpId="0"/>
      <p:bldP spid="1050304" grpId="0"/>
      <p:bldP spid="10503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503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10" name="文本框 79"/>
          <p:cNvSpPr txBox="1">
            <a:spLocks noChangeAspect="1" noMove="1" noResize="1" noRot="1" noAdjustHandles="1" noEditPoints="1" noChangeArrowheads="1" noChangeShapeType="1" noTextEdit="1"/>
          </p:cNvSpPr>
          <p:nvPr/>
        </p:nvSpPr>
        <p:spPr bwMode="auto">
          <a:xfrm>
            <a:off x="303689" y="398553"/>
            <a:ext cx="8174470" cy="461665"/>
          </a:xfrm>
          <a:prstGeom prst="rect"/>
          <a:blipFill>
            <a:blip xmlns:r="http://schemas.openxmlformats.org/officeDocument/2006/relationships" r:embed="rId1"/>
            <a:stretch>
              <a:fillRect l="-1193" t="-9211" b="-30263"/>
            </a:stretch>
          </a:blipFill>
          <a:ln>
            <a:noFill/>
          </a:ln>
          <a:effectLst/>
        </p:spPr>
        <p:txBody>
          <a:bodyPr/>
          <a:p>
            <a:r>
              <a:rPr altLang="en-US" lang="zh-CN">
                <a:noFill/>
              </a:rPr>
              <a:t> </a:t>
            </a:r>
          </a:p>
        </p:txBody>
      </p:sp>
      <p:grpSp>
        <p:nvGrpSpPr>
          <p:cNvPr id="412" name="组合 1"/>
          <p:cNvGrpSpPr/>
          <p:nvPr/>
        </p:nvGrpSpPr>
        <p:grpSpPr>
          <a:xfrm>
            <a:off x="303689" y="1057916"/>
            <a:ext cx="5676311" cy="2157690"/>
            <a:chOff x="1509542" y="1171280"/>
            <a:chExt cx="5676311" cy="2157690"/>
          </a:xfrm>
        </p:grpSpPr>
        <p:grpSp>
          <p:nvGrpSpPr>
            <p:cNvPr id="413" name="组合 81"/>
            <p:cNvGrpSpPr/>
            <p:nvPr/>
          </p:nvGrpSpPr>
          <p:grpSpPr>
            <a:xfrm>
              <a:off x="1509542" y="1171280"/>
              <a:ext cx="5676311" cy="2157690"/>
              <a:chOff x="1509542" y="1019066"/>
              <a:chExt cx="5676311" cy="2157690"/>
            </a:xfrm>
          </p:grpSpPr>
          <p:grpSp>
            <p:nvGrpSpPr>
              <p:cNvPr id="414" name="组合 82"/>
              <p:cNvGrpSpPr/>
              <p:nvPr/>
            </p:nvGrpSpPr>
            <p:grpSpPr>
              <a:xfrm>
                <a:off x="1509542" y="1019066"/>
                <a:ext cx="5676311" cy="2157690"/>
                <a:chOff x="1509542" y="1019066"/>
                <a:chExt cx="5676311" cy="2157690"/>
              </a:xfrm>
            </p:grpSpPr>
            <p:grpSp>
              <p:nvGrpSpPr>
                <p:cNvPr id="415" name="组合 86"/>
                <p:cNvGrpSpPr/>
                <p:nvPr/>
              </p:nvGrpSpPr>
              <p:grpSpPr>
                <a:xfrm>
                  <a:off x="1509542" y="1019066"/>
                  <a:ext cx="5676311" cy="2157690"/>
                  <a:chOff x="165696" y="956148"/>
                  <a:chExt cx="5676311" cy="2157690"/>
                </a:xfrm>
              </p:grpSpPr>
              <p:grpSp>
                <p:nvGrpSpPr>
                  <p:cNvPr id="416" name="组合 88"/>
                  <p:cNvGrpSpPr/>
                  <p:nvPr/>
                </p:nvGrpSpPr>
                <p:grpSpPr>
                  <a:xfrm>
                    <a:off x="165696" y="956148"/>
                    <a:ext cx="5676311" cy="2157690"/>
                    <a:chOff x="165696" y="956148"/>
                    <a:chExt cx="5676311" cy="2157690"/>
                  </a:xfrm>
                </p:grpSpPr>
                <p:sp>
                  <p:nvSpPr>
                    <p:cNvPr id="1050311" name="矩形 91"/>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417" name="组合 92"/>
                    <p:cNvGrpSpPr/>
                    <p:nvPr/>
                  </p:nvGrpSpPr>
                  <p:grpSpPr>
                    <a:xfrm>
                      <a:off x="239811" y="956148"/>
                      <a:ext cx="5602196" cy="2157690"/>
                      <a:chOff x="239811" y="956148"/>
                      <a:chExt cx="5602196" cy="2157690"/>
                    </a:xfrm>
                  </p:grpSpPr>
                  <p:grpSp>
                    <p:nvGrpSpPr>
                      <p:cNvPr id="418" name="组合 93"/>
                      <p:cNvGrpSpPr/>
                      <p:nvPr/>
                    </p:nvGrpSpPr>
                    <p:grpSpPr>
                      <a:xfrm>
                        <a:off x="265360" y="956148"/>
                        <a:ext cx="5576647" cy="2157690"/>
                        <a:chOff x="265360" y="956148"/>
                        <a:chExt cx="5576647" cy="2157690"/>
                      </a:xfrm>
                    </p:grpSpPr>
                    <p:sp>
                      <p:nvSpPr>
                        <p:cNvPr id="1050312"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3"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4"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19" name="组合 101"/>
                        <p:cNvGrpSpPr/>
                        <p:nvPr/>
                      </p:nvGrpSpPr>
                      <p:grpSpPr>
                        <a:xfrm>
                          <a:off x="953235" y="956148"/>
                          <a:ext cx="4888772" cy="2157690"/>
                          <a:chOff x="407491" y="4130284"/>
                          <a:chExt cx="4888772" cy="2157690"/>
                        </a:xfrm>
                      </p:grpSpPr>
                      <p:grpSp>
                        <p:nvGrpSpPr>
                          <p:cNvPr id="420" name="组合 108"/>
                          <p:cNvGrpSpPr/>
                          <p:nvPr/>
                        </p:nvGrpSpPr>
                        <p:grpSpPr>
                          <a:xfrm>
                            <a:off x="407491" y="4130284"/>
                            <a:ext cx="4888772" cy="2157690"/>
                            <a:chOff x="4052468" y="1573100"/>
                            <a:chExt cx="4888772" cy="2157690"/>
                          </a:xfrm>
                        </p:grpSpPr>
                        <p:grpSp>
                          <p:nvGrpSpPr>
                            <p:cNvPr id="421" name="组合 110"/>
                            <p:cNvGrpSpPr/>
                            <p:nvPr/>
                          </p:nvGrpSpPr>
                          <p:grpSpPr>
                            <a:xfrm>
                              <a:off x="4119089" y="1955337"/>
                              <a:ext cx="4781860" cy="1445855"/>
                              <a:chOff x="598592" y="1578100"/>
                              <a:chExt cx="4781860" cy="1445855"/>
                            </a:xfrm>
                          </p:grpSpPr>
                          <p:grpSp>
                            <p:nvGrpSpPr>
                              <p:cNvPr id="422" name="组合 137"/>
                              <p:cNvGrpSpPr/>
                              <p:nvPr/>
                            </p:nvGrpSpPr>
                            <p:grpSpPr>
                              <a:xfrm>
                                <a:off x="872972" y="1578100"/>
                                <a:ext cx="3948112" cy="1445855"/>
                                <a:chOff x="961850" y="2716069"/>
                                <a:chExt cx="3948112" cy="1445855"/>
                              </a:xfrm>
                            </p:grpSpPr>
                            <p:sp>
                              <p:nvSpPr>
                                <p:cNvPr id="1050315" name="Line 1073"/>
                                <p:cNvSpPr>
                                  <a:spLocks noChangeShapeType="1"/>
                                </p:cNvSpPr>
                                <p:nvPr/>
                              </p:nvSpPr>
                              <p:spPr bwMode="auto">
                                <a:xfrm flipH="1">
                                  <a:off x="961850" y="2716069"/>
                                  <a:ext cx="15547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6"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7"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18" name="矩形 138"/>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319" name="矩形 139"/>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320" name="Line 1077"/>
                            <p:cNvSpPr>
                              <a:spLocks noChangeShapeType="1"/>
                            </p:cNvSpPr>
                            <p:nvPr/>
                          </p:nvSpPr>
                          <p:spPr bwMode="auto">
                            <a:xfrm>
                              <a:off x="5948221" y="1949713"/>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23" name="组合 112"/>
                            <p:cNvGrpSpPr/>
                            <p:nvPr/>
                          </p:nvGrpSpPr>
                          <p:grpSpPr>
                            <a:xfrm>
                              <a:off x="6956894" y="1942838"/>
                              <a:ext cx="289999" cy="1603286"/>
                              <a:chOff x="5209094" y="4325551"/>
                              <a:chExt cx="289999" cy="1603286"/>
                            </a:xfrm>
                          </p:grpSpPr>
                          <p:sp>
                            <p:nvSpPr>
                              <p:cNvPr id="1050321" name="Line 1077"/>
                              <p:cNvSpPr>
                                <a:spLocks noChangeShapeType="1"/>
                              </p:cNvSpPr>
                              <p:nvPr/>
                            </p:nvSpPr>
                            <p:spPr bwMode="auto">
                              <a:xfrm>
                                <a:off x="5355396" y="4325551"/>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2" name="等腰三角形 135"/>
                              <p:cNvSpPr/>
                              <p:nvPr/>
                            </p:nvSpPr>
                            <p:spPr>
                              <a:xfrm>
                                <a:off x="5209095"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3" name="等腰三角形 136"/>
                              <p:cNvSpPr/>
                              <p:nvPr/>
                            </p:nvSpPr>
                            <p:spPr>
                              <a:xfrm flipV="1">
                                <a:off x="5209094"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4" name="矩形 113"/>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5" name="文本框 114"/>
                            <p:cNvSpPr txBox="1">
                              <a:spLocks noChangeAspect="1" noMove="1" noResize="1" noRot="1" noAdjustHandles="1" noEditPoints="1" noChangeArrowheads="1" noChangeShapeType="1" noTextEdit="1"/>
                            </p:cNvSpPr>
                            <p:nvPr/>
                          </p:nvSpPr>
                          <p:spPr bwMode="auto">
                            <a:xfrm>
                              <a:off x="4904148" y="1979932"/>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50326" name="文本框 115"/>
                            <p:cNvSpPr txBox="1">
                              <a:spLocks noChangeAspect="1" noMove="1" noResize="1" noRot="1" noAdjustHandles="1" noEditPoints="1" noChangeArrowheads="1" noChangeShapeType="1" noTextEdit="1"/>
                            </p:cNvSpPr>
                            <p:nvPr/>
                          </p:nvSpPr>
                          <p:spPr bwMode="auto">
                            <a:xfrm>
                              <a:off x="6009460" y="2517057"/>
                              <a:ext cx="465435" cy="280205"/>
                            </a:xfrm>
                            <a:prstGeom prst="rect"/>
                            <a:blipFill>
                              <a:blip xmlns:r="http://schemas.openxmlformats.org/officeDocument/2006/relationships" r:embed="rId6"/>
                              <a:stretch>
                                <a:fillRect l="-3947" b="-23913"/>
                              </a:stretch>
                            </a:blipFill>
                            <a:ln>
                              <a:noFill/>
                            </a:ln>
                            <a:effectLst/>
                          </p:spPr>
                          <p:txBody>
                            <a:bodyPr/>
                            <a:p>
                              <a:r>
                                <a:rPr altLang="en-US" lang="zh-CN">
                                  <a:noFill/>
                                </a:rPr>
                                <a:t> </a:t>
                              </a:r>
                            </a:p>
                          </p:txBody>
                        </p:sp>
                        <p:sp>
                          <p:nvSpPr>
                            <p:cNvPr id="1050327"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328"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329" name="文本框 118"/>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330" name="文本框 119"/>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331" name="矩形 120"/>
                            <p:cNvSpPr/>
                            <p:nvPr/>
                          </p:nvSpPr>
                          <p:spPr>
                            <a:xfrm rot="16200000">
                              <a:off x="5775514" y="261780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2" name="椭圆 121"/>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椭圆 122"/>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4"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5"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8" name="直接箭头连接符 125"/>
                            <p:cNvCxnSpPr>
                              <a:cxnSpLocks/>
                            </p:cNvCxnSpPr>
                            <p:nvPr/>
                          </p:nvCxnSpPr>
                          <p:spPr>
                            <a:xfrm rot="16200000" flipH="1">
                              <a:off x="6821879"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336" name="文本框 126"/>
                            <p:cNvSpPr txBox="1">
                              <a:spLocks noChangeAspect="1" noMove="1" noResize="1" noRot="1" noAdjustHandles="1" noEditPoints="1" noChangeArrowheads="1" noChangeShapeType="1" noTextEdit="1"/>
                            </p:cNvSpPr>
                            <p:nvPr/>
                          </p:nvSpPr>
                          <p:spPr>
                            <a:xfrm>
                              <a:off x="5327228" y="3042643"/>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337" name="文本框 127"/>
                            <p:cNvSpPr txBox="1">
                              <a:spLocks noChangeAspect="1" noMove="1" noResize="1" noRot="1" noAdjustHandles="1" noEditPoints="1" noChangeArrowheads="1" noChangeShapeType="1" noTextEdit="1"/>
                            </p:cNvSpPr>
                            <p:nvPr/>
                          </p:nvSpPr>
                          <p:spPr>
                            <a:xfrm>
                              <a:off x="5293896" y="1956651"/>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338" name="文本框 128"/>
                            <p:cNvSpPr txBox="1">
                              <a:spLocks noChangeAspect="1" noMove="1" noResize="1" noRot="1" noAdjustHandles="1" noEditPoints="1" noChangeArrowheads="1" noChangeShapeType="1" noTextEdit="1"/>
                            </p:cNvSpPr>
                            <p:nvPr/>
                          </p:nvSpPr>
                          <p:spPr bwMode="auto">
                            <a:xfrm>
                              <a:off x="5316268" y="2526787"/>
                              <a:ext cx="465435" cy="295209"/>
                            </a:xfrm>
                            <a:prstGeom prst="rect"/>
                            <a:blipFill>
                              <a:blip xmlns:r="http://schemas.openxmlformats.org/officeDocument/2006/relationships" r:embed="rId13"/>
                              <a:stretch>
                                <a:fillRect l="-12987" t="-12500" r="-3896" b="-20833"/>
                              </a:stretch>
                            </a:blipFill>
                            <a:ln>
                              <a:noFill/>
                            </a:ln>
                            <a:effectLst/>
                          </p:spPr>
                          <p:txBody>
                            <a:bodyPr/>
                            <a:p>
                              <a:r>
                                <a:rPr altLang="en-US" lang="zh-CN">
                                  <a:noFill/>
                                </a:rPr>
                                <a:t> </a:t>
                              </a:r>
                            </a:p>
                          </p:txBody>
                        </p:sp>
                        <p:sp>
                          <p:nvSpPr>
                            <p:cNvPr id="1050339" name="文本框 129"/>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340"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341" name="文本框 131"/>
                            <p:cNvSpPr txBox="1"/>
                            <p:nvPr/>
                          </p:nvSpPr>
                          <p:spPr bwMode="auto">
                            <a:xfrm>
                              <a:off x="5802374" y="1573445"/>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342" name="椭圆 132"/>
                            <p:cNvSpPr/>
                            <p:nvPr/>
                          </p:nvSpPr>
                          <p:spPr>
                            <a:xfrm>
                              <a:off x="5898748" y="189803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3"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344" name="文本框 109"/>
                          <p:cNvSpPr txBox="1">
                            <a:spLocks noChangeAspect="1" noMove="1" noResize="1" noRot="1" noAdjustHandles="1" noEditPoints="1" noChangeArrowheads="1" noChangeShapeType="1" noTextEdit="1"/>
                          </p:cNvSpPr>
                          <p:nvPr/>
                        </p:nvSpPr>
                        <p:spPr bwMode="auto">
                          <a:xfrm>
                            <a:off x="2675099" y="4631568"/>
                            <a:ext cx="465435" cy="262508"/>
                          </a:xfrm>
                          <a:prstGeom prst="rect"/>
                          <a:blipFill>
                            <a:blip xmlns:r="http://schemas.openxmlformats.org/officeDocument/2006/relationships" r:embed="rId14"/>
                            <a:stretch>
                              <a:fillRect l="-15789" t="-11628" r="-44737" b="-23256"/>
                            </a:stretch>
                          </a:blipFill>
                          <a:ln>
                            <a:noFill/>
                          </a:ln>
                          <a:effectLst/>
                        </p:spPr>
                        <p:txBody>
                          <a:bodyPr/>
                          <a:p>
                            <a:r>
                              <a:rPr altLang="en-US" lang="zh-CN">
                                <a:noFill/>
                              </a:rPr>
                              <a:t> </a:t>
                            </a:r>
                          </a:p>
                        </p:txBody>
                      </p:sp>
                    </p:grpSp>
                    <p:sp>
                      <p:nvSpPr>
                        <p:cNvPr id="1050345" name="矩形 102"/>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6" name="文本框 103"/>
                        <p:cNvSpPr txBox="1">
                          <a:spLocks noChangeAspect="1" noMove="1" noResize="1" noRot="1" noAdjustHandles="1" noEditPoints="1" noChangeArrowheads="1" noChangeShapeType="1" noTextEdit="1"/>
                        </p:cNvSpPr>
                        <p:nvPr/>
                      </p:nvSpPr>
                      <p:spPr bwMode="auto">
                        <a:xfrm>
                          <a:off x="4811106" y="2047703"/>
                          <a:ext cx="465435" cy="280205"/>
                        </a:xfrm>
                        <a:prstGeom prst="rect"/>
                        <a:blipFill>
                          <a:blip xmlns:r="http://schemas.openxmlformats.org/officeDocument/2006/relationships" r:embed="rId15"/>
                          <a:stretch>
                            <a:fillRect b="-17391"/>
                          </a:stretch>
                        </a:blipFill>
                        <a:ln>
                          <a:noFill/>
                        </a:ln>
                        <a:effectLst/>
                      </p:spPr>
                      <p:txBody>
                        <a:bodyPr/>
                        <a:p>
                          <a:r>
                            <a:rPr altLang="en-US" lang="zh-CN">
                              <a:noFill/>
                            </a:rPr>
                            <a:t> </a:t>
                          </a:r>
                        </a:p>
                      </p:txBody>
                    </p:sp>
                    <p:sp>
                      <p:nvSpPr>
                        <p:cNvPr id="1050347"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48" name="矩形 105"/>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9" name="椭圆 106"/>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0" name="文本框 107"/>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351" name="文本框 94"/>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352"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3" name="矩形 96"/>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4" name="文本框 97"/>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8"/>
                        <a:stretch>
                          <a:fillRect b="-17391"/>
                        </a:stretch>
                      </a:blipFill>
                      <a:ln>
                        <a:noFill/>
                      </a:ln>
                      <a:effectLst/>
                    </p:spPr>
                    <p:txBody>
                      <a:bodyPr/>
                      <a:p>
                        <a:r>
                          <a:rPr altLang="en-US" lang="zh-CN">
                            <a:noFill/>
                          </a:rPr>
                          <a:t> </a:t>
                        </a:r>
                      </a:p>
                    </p:txBody>
                  </p:sp>
                </p:grpSp>
              </p:grpSp>
              <p:sp>
                <p:nvSpPr>
                  <p:cNvPr id="1050355" name="椭圆 89"/>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6"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57" name="文本框 87"/>
                <p:cNvSpPr txBox="1">
                  <a:spLocks noChangeAspect="1" noMove="1" noResize="1" noRot="1" noAdjustHandles="1" noEditPoints="1" noChangeArrowheads="1" noChangeShapeType="1" noTextEdit="1"/>
                </p:cNvSpPr>
                <p:nvPr/>
              </p:nvSpPr>
              <p:spPr bwMode="auto">
                <a:xfrm>
                  <a:off x="1570048" y="1637760"/>
                  <a:ext cx="465435" cy="280205"/>
                </a:xfrm>
                <a:prstGeom prst="rect"/>
                <a:blipFill>
                  <a:blip xmlns:r="http://schemas.openxmlformats.org/officeDocument/2006/relationships" r:embed="rId19"/>
                  <a:stretch>
                    <a:fillRect b="-13043"/>
                  </a:stretch>
                </a:blipFill>
                <a:ln>
                  <a:noFill/>
                </a:ln>
                <a:effectLst/>
              </p:spPr>
              <p:txBody>
                <a:bodyPr/>
                <a:p>
                  <a:r>
                    <a:rPr altLang="en-US" lang="zh-CN">
                      <a:noFill/>
                    </a:rPr>
                    <a:t> </a:t>
                  </a:r>
                </a:p>
              </p:txBody>
            </p:sp>
          </p:grpSp>
          <p:sp>
            <p:nvSpPr>
              <p:cNvPr id="1050358" name="Line 1077"/>
              <p:cNvSpPr>
                <a:spLocks noChangeShapeType="1"/>
              </p:cNvSpPr>
              <p:nvPr/>
            </p:nvSpPr>
            <p:spPr bwMode="auto">
              <a:xfrm>
                <a:off x="5790403" y="140111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9" name="矩形 84"/>
              <p:cNvSpPr/>
              <p:nvPr/>
            </p:nvSpPr>
            <p:spPr>
              <a:xfrm rot="16200000">
                <a:off x="5611668" y="203323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0" name="文本框 85"/>
              <p:cNvSpPr txBox="1">
                <a:spLocks noChangeAspect="1" noMove="1" noResize="1" noRot="1" noAdjustHandles="1" noEditPoints="1" noChangeArrowheads="1" noChangeShapeType="1" noTextEdit="1"/>
              </p:cNvSpPr>
              <p:nvPr/>
            </p:nvSpPr>
            <p:spPr bwMode="auto">
              <a:xfrm>
                <a:off x="5400641" y="2146930"/>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50361"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2"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363"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364" name="文本框 146"/>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1"/>
              <a:stretch>
                <a:fillRect b="-6522"/>
              </a:stretch>
            </a:blipFill>
            <a:ln>
              <a:noFill/>
            </a:ln>
            <a:effectLst/>
          </p:spPr>
          <p:txBody>
            <a:bodyPr/>
            <a:p>
              <a:r>
                <a:rPr altLang="en-US" lang="zh-CN">
                  <a:noFill/>
                </a:rPr>
                <a:t> </a:t>
              </a:r>
            </a:p>
          </p:txBody>
        </p:sp>
      </p:grpSp>
      <p:sp>
        <p:nvSpPr>
          <p:cNvPr id="1050365" name="圆角矩形 214"/>
          <p:cNvSpPr/>
          <p:nvPr/>
        </p:nvSpPr>
        <p:spPr>
          <a:xfrm>
            <a:off x="388148" y="1066368"/>
            <a:ext cx="4412092"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424" name="组合 6"/>
          <p:cNvGrpSpPr/>
          <p:nvPr/>
        </p:nvGrpSpPr>
        <p:grpSpPr>
          <a:xfrm>
            <a:off x="6217055" y="998123"/>
            <a:ext cx="2518345" cy="1940575"/>
            <a:chOff x="4883205" y="3477887"/>
            <a:chExt cx="2518345" cy="1940575"/>
          </a:xfrm>
        </p:grpSpPr>
        <p:grpSp>
          <p:nvGrpSpPr>
            <p:cNvPr id="425" name="组合 147"/>
            <p:cNvGrpSpPr/>
            <p:nvPr/>
          </p:nvGrpSpPr>
          <p:grpSpPr>
            <a:xfrm>
              <a:off x="4883205" y="3477887"/>
              <a:ext cx="2518345" cy="1940575"/>
              <a:chOff x="4667508" y="1203729"/>
              <a:chExt cx="2518345" cy="1940575"/>
            </a:xfrm>
          </p:grpSpPr>
          <p:grpSp>
            <p:nvGrpSpPr>
              <p:cNvPr id="426" name="组合 148"/>
              <p:cNvGrpSpPr/>
              <p:nvPr/>
            </p:nvGrpSpPr>
            <p:grpSpPr>
              <a:xfrm>
                <a:off x="4667508" y="1203729"/>
                <a:ext cx="2518345" cy="1940575"/>
                <a:chOff x="4667508" y="1051515"/>
                <a:chExt cx="2518345" cy="1940575"/>
              </a:xfrm>
            </p:grpSpPr>
            <p:grpSp>
              <p:nvGrpSpPr>
                <p:cNvPr id="427" name="组合 157"/>
                <p:cNvGrpSpPr/>
                <p:nvPr/>
              </p:nvGrpSpPr>
              <p:grpSpPr>
                <a:xfrm>
                  <a:off x="4667508" y="1051515"/>
                  <a:ext cx="2518345" cy="1940575"/>
                  <a:chOff x="3323662" y="988597"/>
                  <a:chExt cx="2518345" cy="1940575"/>
                </a:xfrm>
              </p:grpSpPr>
              <p:grpSp>
                <p:nvGrpSpPr>
                  <p:cNvPr id="428" name="组合 159"/>
                  <p:cNvGrpSpPr/>
                  <p:nvPr/>
                </p:nvGrpSpPr>
                <p:grpSpPr>
                  <a:xfrm>
                    <a:off x="3323662" y="988597"/>
                    <a:ext cx="2518345" cy="1940575"/>
                    <a:chOff x="3323662" y="988597"/>
                    <a:chExt cx="2518345" cy="1940575"/>
                  </a:xfrm>
                </p:grpSpPr>
                <p:sp>
                  <p:nvSpPr>
                    <p:cNvPr id="1050366" name="矩形 162"/>
                    <p:cNvSpPr>
                      <a:spLocks noChangeAspect="1" noMove="1" noResize="1" noRot="1" noAdjustHandles="1" noEditPoints="1" noChangeArrowheads="1" noChangeShapeType="1" noTextEdit="1"/>
                    </p:cNvSpPr>
                    <p:nvPr/>
                  </p:nvSpPr>
                  <p:spPr>
                    <a:xfrm>
                      <a:off x="3323662" y="2187805"/>
                      <a:ext cx="638123" cy="409856"/>
                    </a:xfrm>
                    <a:prstGeom prst="rect"/>
                    <a:blipFill>
                      <a:blip xmlns:r="http://schemas.openxmlformats.org/officeDocument/2006/relationships" r:embed="rId22"/>
                      <a:stretch>
                        <a:fillRect/>
                      </a:stretch>
                    </a:blipFill>
                  </p:spPr>
                  <p:txBody>
                    <a:bodyPr/>
                    <a:p>
                      <a:r>
                        <a:rPr altLang="en-US" lang="zh-CN">
                          <a:noFill/>
                        </a:rPr>
                        <a:t> </a:t>
                      </a:r>
                    </a:p>
                  </p:txBody>
                </p:sp>
                <p:grpSp>
                  <p:nvGrpSpPr>
                    <p:cNvPr id="429" name="组合 164"/>
                    <p:cNvGrpSpPr/>
                    <p:nvPr/>
                  </p:nvGrpSpPr>
                  <p:grpSpPr>
                    <a:xfrm>
                      <a:off x="4000488" y="988597"/>
                      <a:ext cx="1841519" cy="1940575"/>
                      <a:chOff x="4000488" y="988597"/>
                      <a:chExt cx="1841519" cy="1940575"/>
                    </a:xfrm>
                  </p:grpSpPr>
                  <p:sp>
                    <p:nvSpPr>
                      <p:cNvPr id="1050367"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30" name="组合 179"/>
                      <p:cNvGrpSpPr/>
                      <p:nvPr/>
                    </p:nvGrpSpPr>
                    <p:grpSpPr>
                      <a:xfrm>
                        <a:off x="4000488" y="988597"/>
                        <a:ext cx="1841519" cy="1940575"/>
                        <a:chOff x="7099721" y="1605549"/>
                        <a:chExt cx="1841519" cy="1940575"/>
                      </a:xfrm>
                    </p:grpSpPr>
                    <p:grpSp>
                      <p:nvGrpSpPr>
                        <p:cNvPr id="431" name="组合 181"/>
                        <p:cNvGrpSpPr/>
                        <p:nvPr/>
                      </p:nvGrpSpPr>
                      <p:grpSpPr>
                        <a:xfrm>
                          <a:off x="7099721" y="1961721"/>
                          <a:ext cx="1801228" cy="1439471"/>
                          <a:chOff x="3579224" y="1584484"/>
                          <a:chExt cx="1801228" cy="1439471"/>
                        </a:xfrm>
                      </p:grpSpPr>
                      <p:grpSp>
                        <p:nvGrpSpPr>
                          <p:cNvPr id="432" name="组合 208"/>
                          <p:cNvGrpSpPr/>
                          <p:nvPr/>
                        </p:nvGrpSpPr>
                        <p:grpSpPr>
                          <a:xfrm>
                            <a:off x="3579224" y="1584484"/>
                            <a:ext cx="1241859" cy="1439471"/>
                            <a:chOff x="3668102" y="2722453"/>
                            <a:chExt cx="1241859" cy="1439471"/>
                          </a:xfrm>
                        </p:grpSpPr>
                        <p:sp>
                          <p:nvSpPr>
                            <p:cNvPr id="1050368" name="Line 1073"/>
                            <p:cNvSpPr>
                              <a:spLocks noChangeShapeType="1"/>
                            </p:cNvSpPr>
                            <p:nvPr/>
                          </p:nvSpPr>
                          <p:spPr bwMode="auto">
                            <a:xfrm flipH="1">
                              <a:off x="3668102" y="4161924"/>
                              <a:ext cx="12418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9" name="Line 1073"/>
                            <p:cNvSpPr>
                              <a:spLocks noChangeShapeType="1"/>
                            </p:cNvSpPr>
                            <p:nvPr/>
                          </p:nvSpPr>
                          <p:spPr bwMode="auto">
                            <a:xfrm flipH="1">
                              <a:off x="3671577" y="2722453"/>
                              <a:ext cx="7090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70" name="矩形 21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23"/>
                            <a:stretch>
                              <a:fillRect/>
                            </a:stretch>
                          </a:blipFill>
                        </p:spPr>
                        <p:txBody>
                          <a:bodyPr/>
                          <a:p>
                            <a:r>
                              <a:rPr altLang="en-US" lang="zh-CN">
                                <a:noFill/>
                              </a:rPr>
                              <a:t> </a:t>
                            </a:r>
                          </a:p>
                        </p:txBody>
                      </p:sp>
                    </p:grpSp>
                    <p:sp>
                      <p:nvSpPr>
                        <p:cNvPr id="1050371" name="Line 1077"/>
                        <p:cNvSpPr>
                          <a:spLocks noChangeShapeType="1"/>
                        </p:cNvSpPr>
                        <p:nvPr/>
                      </p:nvSpPr>
                      <p:spPr bwMode="auto">
                        <a:xfrm>
                          <a:off x="7103196" y="1942838"/>
                          <a:ext cx="0" cy="160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2" name="文本框 189"/>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0373" name="文本框 190"/>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50374" name="椭圆 194"/>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5" name="椭圆 195"/>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6" name="文本框 204"/>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377" name="矩形 173"/>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8" name="文本框 174"/>
                      <p:cNvSpPr txBox="1">
                        <a:spLocks noChangeAspect="1" noMove="1" noResize="1" noRot="1" noAdjustHandles="1" noEditPoints="1" noChangeArrowheads="1" noChangeShapeType="1" noTextEdit="1"/>
                      </p:cNvSpPr>
                      <p:nvPr/>
                    </p:nvSpPr>
                    <p:spPr bwMode="auto">
                      <a:xfrm>
                        <a:off x="4680560" y="1868072"/>
                        <a:ext cx="465435" cy="280205"/>
                      </a:xfrm>
                      <a:prstGeom prst="rect"/>
                      <a:blipFill>
                        <a:blip xmlns:r="http://schemas.openxmlformats.org/officeDocument/2006/relationships" r:embed="rId26"/>
                        <a:stretch>
                          <a:fillRect b="-17391"/>
                        </a:stretch>
                      </a:blipFill>
                      <a:ln>
                        <a:noFill/>
                      </a:ln>
                      <a:effectLst/>
                    </p:spPr>
                    <p:txBody>
                      <a:bodyPr/>
                      <a:p>
                        <a:r>
                          <a:rPr altLang="en-US" lang="zh-CN">
                            <a:noFill/>
                          </a:rPr>
                          <a:t> </a:t>
                        </a:r>
                      </a:p>
                    </p:txBody>
                  </p:sp>
                </p:grpSp>
              </p:grpSp>
              <p:sp>
                <p:nvSpPr>
                  <p:cNvPr id="1050379" name="Line 1073"/>
                  <p:cNvSpPr>
                    <a:spLocks noChangeShapeType="1"/>
                  </p:cNvSpPr>
                  <p:nvPr/>
                </p:nvSpPr>
                <p:spPr bwMode="auto">
                  <a:xfrm flipH="1">
                    <a:off x="3856930" y="2929172"/>
                    <a:ext cx="2907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80" name="矩形 155"/>
                <p:cNvSpPr/>
                <p:nvPr/>
              </p:nvSpPr>
              <p:spPr>
                <a:xfrm rot="16200000">
                  <a:off x="5180384" y="1776903"/>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1" name="文本框 156"/>
                <p:cNvSpPr txBox="1">
                  <a:spLocks noChangeAspect="1" noMove="1" noResize="1" noRot="1" noAdjustHandles="1" noEditPoints="1" noChangeArrowheads="1" noChangeShapeType="1" noTextEdit="1"/>
                </p:cNvSpPr>
                <p:nvPr/>
              </p:nvSpPr>
              <p:spPr bwMode="auto">
                <a:xfrm>
                  <a:off x="4804311" y="1693353"/>
                  <a:ext cx="465435" cy="280205"/>
                </a:xfrm>
                <a:prstGeom prst="rect"/>
                <a:blipFill>
                  <a:blip xmlns:r="http://schemas.openxmlformats.org/officeDocument/2006/relationships" r:embed="rId27"/>
                  <a:stretch>
                    <a:fillRect l="-5195" b="-13043"/>
                  </a:stretch>
                </a:blipFill>
                <a:ln>
                  <a:noFill/>
                </a:ln>
                <a:effectLst/>
              </p:spPr>
              <p:txBody>
                <a:bodyPr/>
                <a:p>
                  <a:r>
                    <a:rPr altLang="en-US" lang="zh-CN">
                      <a:noFill/>
                    </a:rPr>
                    <a:t> </a:t>
                  </a:r>
                </a:p>
              </p:txBody>
            </p:sp>
          </p:grpSp>
          <p:sp>
            <p:nvSpPr>
              <p:cNvPr id="1050382" name="Line 1073"/>
              <p:cNvSpPr>
                <a:spLocks noChangeShapeType="1"/>
              </p:cNvSpPr>
              <p:nvPr/>
            </p:nvSpPr>
            <p:spPr bwMode="auto">
              <a:xfrm flipH="1">
                <a:off x="6154952" y="1560475"/>
                <a:ext cx="3657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3" name="Line 133"/>
              <p:cNvSpPr>
                <a:spLocks noChangeShapeType="1"/>
              </p:cNvSpPr>
              <p:nvPr/>
            </p:nvSpPr>
            <p:spPr bwMode="auto">
              <a:xfrm rot="5400000" flipH="1">
                <a:off x="5910351"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384" name="Line 133"/>
              <p:cNvSpPr>
                <a:spLocks noChangeShapeType="1"/>
              </p:cNvSpPr>
              <p:nvPr/>
            </p:nvSpPr>
            <p:spPr bwMode="auto">
              <a:xfrm rot="5400000" flipH="1">
                <a:off x="6004027" y="157373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385" name="文本框 152"/>
              <p:cNvSpPr txBox="1">
                <a:spLocks noChangeAspect="1" noMove="1" noResize="1" noRot="1" noAdjustHandles="1" noEditPoints="1" noChangeArrowheads="1" noChangeShapeType="1" noTextEdit="1"/>
              </p:cNvSpPr>
              <p:nvPr/>
            </p:nvSpPr>
            <p:spPr bwMode="auto">
              <a:xfrm>
                <a:off x="5922382" y="1744485"/>
                <a:ext cx="465435" cy="280205"/>
              </a:xfrm>
              <a:prstGeom prst="rect"/>
              <a:blipFill>
                <a:blip xmlns:r="http://schemas.openxmlformats.org/officeDocument/2006/relationships" r:embed="rId28"/>
                <a:stretch>
                  <a:fillRect b="-8696"/>
                </a:stretch>
              </a:blipFill>
              <a:ln>
                <a:noFill/>
              </a:ln>
              <a:effectLst/>
            </p:spPr>
            <p:txBody>
              <a:bodyPr/>
              <a:p>
                <a:r>
                  <a:rPr altLang="en-US" lang="zh-CN">
                    <a:noFill/>
                  </a:rPr>
                  <a:t> </a:t>
                </a:r>
              </a:p>
            </p:txBody>
          </p:sp>
        </p:grpSp>
        <p:sp>
          <p:nvSpPr>
            <p:cNvPr id="1050386" name="菱形 4"/>
            <p:cNvSpPr/>
            <p:nvPr/>
          </p:nvSpPr>
          <p:spPr>
            <a:xfrm>
              <a:off x="5446779" y="4645084"/>
              <a:ext cx="226503" cy="484036"/>
            </a:xfrm>
            <a:prstGeom prst="diamond"/>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7" name="文本框 215"/>
            <p:cNvSpPr txBox="1">
              <a:spLocks noChangeAspect="1" noMove="1" noResize="1" noRot="1" noAdjustHandles="1" noEditPoints="1" noChangeArrowheads="1" noChangeShapeType="1" noTextEdit="1"/>
            </p:cNvSpPr>
            <p:nvPr/>
          </p:nvSpPr>
          <p:spPr>
            <a:xfrm>
              <a:off x="5059790" y="5003407"/>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50388" name="文本框 216"/>
            <p:cNvSpPr txBox="1">
              <a:spLocks noChangeAspect="1" noMove="1" noResize="1" noRot="1" noAdjustHandles="1" noEditPoints="1" noChangeArrowheads="1" noChangeShapeType="1" noTextEdit="1"/>
            </p:cNvSpPr>
            <p:nvPr/>
          </p:nvSpPr>
          <p:spPr>
            <a:xfrm>
              <a:off x="5048769" y="4399930"/>
              <a:ext cx="587063" cy="400110"/>
            </a:xfrm>
            <a:prstGeom prst="rect"/>
            <a:blipFill>
              <a:blip xmlns:r="http://schemas.openxmlformats.org/officeDocument/2006/relationships" r:embed="rId30"/>
              <a:stretch>
                <a:fillRect/>
              </a:stretch>
            </a:blipFill>
          </p:spPr>
          <p:txBody>
            <a:bodyPr/>
            <a:p>
              <a:r>
                <a:rPr altLang="en-US" lang="zh-CN">
                  <a:noFill/>
                </a:rPr>
                <a:t> </a:t>
              </a:r>
            </a:p>
          </p:txBody>
        </p:sp>
      </p:grpSp>
      <p:sp>
        <p:nvSpPr>
          <p:cNvPr id="1050389" name="文本框 282"/>
          <p:cNvSpPr txBox="1">
            <a:spLocks noChangeAspect="1" noMove="1" noResize="1" noRot="1" noAdjustHandles="1" noEditPoints="1" noChangeArrowheads="1" noChangeShapeType="1" noTextEdit="1"/>
          </p:cNvSpPr>
          <p:nvPr/>
        </p:nvSpPr>
        <p:spPr bwMode="auto">
          <a:xfrm>
            <a:off x="7205152" y="3016431"/>
            <a:ext cx="1018042" cy="276999"/>
          </a:xfrm>
          <a:prstGeom prst="rect"/>
          <a:blipFill>
            <a:blip xmlns:r="http://schemas.openxmlformats.org/officeDocument/2006/relationships" r:embed="rId31"/>
            <a:stretch>
              <a:fillRect l="-1796" b="-13333"/>
            </a:stretch>
          </a:blipFill>
          <a:ln>
            <a:noFill/>
          </a:ln>
          <a:effectLst/>
        </p:spPr>
        <p:txBody>
          <a:bodyPr/>
          <a:p>
            <a:r>
              <a:rPr altLang="en-US" lang="zh-CN">
                <a:noFill/>
              </a:rPr>
              <a:t> </a:t>
            </a:r>
          </a:p>
        </p:txBody>
      </p:sp>
      <p:sp>
        <p:nvSpPr>
          <p:cNvPr id="1050390" name="矩形 283"/>
          <p:cNvSpPr>
            <a:spLocks noChangeAspect="1" noMove="1" noResize="1" noRot="1" noAdjustHandles="1" noEditPoints="1" noChangeArrowheads="1" noChangeShapeType="1" noTextEdit="1"/>
          </p:cNvSpPr>
          <p:nvPr/>
        </p:nvSpPr>
        <p:spPr>
          <a:xfrm>
            <a:off x="1742768" y="3575462"/>
            <a:ext cx="1300997" cy="791435"/>
          </a:xfrm>
          <a:prstGeom prst="rect"/>
          <a:blipFill>
            <a:blip xmlns:r="http://schemas.openxmlformats.org/officeDocument/2006/relationships" r:embed="rId32"/>
            <a:stretch>
              <a:fillRect/>
            </a:stretch>
          </a:blipFill>
        </p:spPr>
        <p:txBody>
          <a:bodyPr/>
          <a:p>
            <a:r>
              <a:rPr altLang="en-US" lang="zh-CN">
                <a:noFill/>
              </a:rPr>
              <a:t> </a:t>
            </a:r>
          </a:p>
        </p:txBody>
      </p:sp>
      <p:sp>
        <p:nvSpPr>
          <p:cNvPr id="1050391" name="矩形 154"/>
          <p:cNvSpPr>
            <a:spLocks noChangeAspect="1" noMove="1" noResize="1" noRot="1" noAdjustHandles="1" noEditPoints="1" noChangeArrowheads="1" noChangeShapeType="1" noTextEdit="1"/>
          </p:cNvSpPr>
          <p:nvPr/>
        </p:nvSpPr>
        <p:spPr>
          <a:xfrm>
            <a:off x="1748826" y="5314251"/>
            <a:ext cx="5857572" cy="1188402"/>
          </a:xfrm>
          <a:prstGeom prst="rect"/>
          <a:blipFill>
            <a:blip xmlns:r="http://schemas.openxmlformats.org/officeDocument/2006/relationships" r:embed="rId33"/>
            <a:stretch>
              <a:fillRect/>
            </a:stretch>
          </a:blipFill>
        </p:spPr>
        <p:txBody>
          <a:bodyPr/>
          <a:p>
            <a:r>
              <a:rPr altLang="en-US" lang="zh-CN">
                <a:noFill/>
              </a:rPr>
              <a:t> </a:t>
            </a:r>
          </a:p>
        </p:txBody>
      </p:sp>
      <p:cxnSp>
        <p:nvCxnSpPr>
          <p:cNvPr id="3145929" name="直接连接符 8"/>
          <p:cNvCxnSpPr>
            <a:cxnSpLocks/>
          </p:cNvCxnSpPr>
          <p:nvPr/>
        </p:nvCxnSpPr>
        <p:spPr>
          <a:xfrm flipV="1">
            <a:off x="3395148" y="4489638"/>
            <a:ext cx="2317621" cy="12346"/>
          </a:xfrm>
          <a:prstGeom prst="line"/>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050392" name="矩形 158"/>
          <p:cNvSpPr>
            <a:spLocks noChangeAspect="1" noMove="1" noResize="1" noRot="1" noAdjustHandles="1" noEditPoints="1" noChangeArrowheads="1" noChangeShapeType="1" noTextEdit="1"/>
          </p:cNvSpPr>
          <p:nvPr/>
        </p:nvSpPr>
        <p:spPr>
          <a:xfrm>
            <a:off x="4194119" y="4650149"/>
            <a:ext cx="810863" cy="410753"/>
          </a:xfrm>
          <a:prstGeom prst="rect"/>
          <a:blipFill>
            <a:blip xmlns:r="http://schemas.openxmlformats.org/officeDocument/2006/relationships" r:embed="rId34"/>
            <a:stretch>
              <a:fillRect/>
            </a:stretch>
          </a:blipFill>
        </p:spPr>
        <p:txBody>
          <a:bodyPr/>
          <a:p>
            <a:r>
              <a:rPr altLang="en-US" lang="zh-CN">
                <a:noFill/>
              </a:rPr>
              <a:t> </a:t>
            </a:r>
          </a:p>
        </p:txBody>
      </p:sp>
      <p:cxnSp>
        <p:nvCxnSpPr>
          <p:cNvPr id="3145930" name="直接连接符 160"/>
          <p:cNvCxnSpPr>
            <a:cxnSpLocks/>
          </p:cNvCxnSpPr>
          <p:nvPr/>
        </p:nvCxnSpPr>
        <p:spPr>
          <a:xfrm>
            <a:off x="5821416" y="4636892"/>
            <a:ext cx="1334543" cy="13257"/>
          </a:xfrm>
          <a:prstGeom prst="line"/>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50393" name="矩形 163"/>
          <p:cNvSpPr/>
          <p:nvPr/>
        </p:nvSpPr>
        <p:spPr>
          <a:xfrm>
            <a:off x="5821416" y="4715169"/>
            <a:ext cx="1523356" cy="400110"/>
          </a:xfrm>
          <a:prstGeom prst="rect"/>
        </p:spPr>
        <p:txBody>
          <a:bodyPr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High pass</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94" name="矩形 165"/>
          <p:cNvSpPr>
            <a:spLocks noChangeAspect="1" noMove="1" noResize="1" noRot="1" noAdjustHandles="1" noEditPoints="1" noChangeArrowheads="1" noChangeShapeType="1" noTextEdit="1"/>
          </p:cNvSpPr>
          <p:nvPr/>
        </p:nvSpPr>
        <p:spPr>
          <a:xfrm>
            <a:off x="2953051" y="3394428"/>
            <a:ext cx="4383691" cy="1212576"/>
          </a:xfrm>
          <a:prstGeom prst="rect"/>
          <a:blipFill>
            <a:blip xmlns:r="http://schemas.openxmlformats.org/officeDocument/2006/relationships" r:embed="rId3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91"/>
                                        </p:tgtEl>
                                        <p:attrNameLst>
                                          <p:attrName>style.visibility</p:attrName>
                                        </p:attrNameLst>
                                      </p:cBhvr>
                                      <p:to>
                                        <p:strVal val="visible"/>
                                      </p:to>
                                    </p:set>
                                    <p:animEffect transition="in" filter="wipe(down)">
                                      <p:cBhvr>
                                        <p:cTn dur="500" id="7"/>
                                        <p:tgtEl>
                                          <p:spTgt spid="1050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503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99" name="文本框 79"/>
          <p:cNvSpPr txBox="1"/>
          <p:nvPr/>
        </p:nvSpPr>
        <p:spPr bwMode="auto">
          <a:xfrm>
            <a:off x="303689" y="398553"/>
            <a:ext cx="8174470" cy="400110"/>
          </a:xfrm>
          <a:prstGeom prst="rect"/>
          <a:noFill/>
          <a:ln>
            <a:noFill/>
          </a:ln>
          <a:effectLst/>
        </p:spPr>
        <p:txBody>
          <a:bodyPr rtlCol="0" wrap="square">
            <a:spAutoFit/>
          </a:bodyPr>
          <a:p>
            <a:pPr>
              <a:spcBef>
                <a:spcPct val="50000"/>
              </a:spcBef>
            </a:pPr>
            <a:r>
              <a:rPr altLang="zh-CN" b="1" dirty="0" sz="2000" kumimoji="1" lang="en-US" smtClean="0">
                <a:latin typeface="Arial" panose="020B0604020202020204" pitchFamily="34" charset="0"/>
                <a:cs typeface="Arial" panose="020B0604020202020204" pitchFamily="34" charset="0"/>
              </a:rPr>
              <a:t>Low frequency: Amplitude and phase frequency characteristics</a:t>
            </a:r>
            <a:endParaRPr altLang="en-US" b="1" dirty="0" sz="2000" kumimoji="1" lang="zh-CN" smtClean="0">
              <a:latin typeface="Arial" panose="020B0604020202020204" pitchFamily="34" charset="0"/>
              <a:cs typeface="Arial" panose="020B0604020202020204" pitchFamily="34" charset="0"/>
            </a:endParaRPr>
          </a:p>
        </p:txBody>
      </p:sp>
      <p:sp>
        <p:nvSpPr>
          <p:cNvPr id="1050400" name="矩形 153"/>
          <p:cNvSpPr>
            <a:spLocks noChangeAspect="1" noMove="1" noResize="1" noRot="1" noAdjustHandles="1" noEditPoints="1" noChangeArrowheads="1" noChangeShapeType="1" noTextEdit="1"/>
          </p:cNvSpPr>
          <p:nvPr/>
        </p:nvSpPr>
        <p:spPr>
          <a:xfrm>
            <a:off x="151630" y="1832132"/>
            <a:ext cx="4673594" cy="1605183"/>
          </a:xfrm>
          <a:prstGeom prst="rect"/>
          <a:blipFill>
            <a:blip xmlns:r="http://schemas.openxmlformats.org/officeDocument/2006/relationships" r:embed="rId1"/>
            <a:stretch>
              <a:fillRect/>
            </a:stretch>
          </a:blipFill>
        </p:spPr>
        <p:txBody>
          <a:bodyPr/>
          <a:p>
            <a:r>
              <a:rPr altLang="en-US" lang="zh-CN">
                <a:noFill/>
              </a:rPr>
              <a:t> </a:t>
            </a:r>
          </a:p>
        </p:txBody>
      </p:sp>
      <p:sp>
        <p:nvSpPr>
          <p:cNvPr id="1050401" name="矩形 167"/>
          <p:cNvSpPr>
            <a:spLocks noChangeAspect="1" noMove="1" noResize="1" noRot="1" noAdjustHandles="1" noEditPoints="1" noChangeArrowheads="1" noChangeShapeType="1" noTextEdit="1"/>
          </p:cNvSpPr>
          <p:nvPr/>
        </p:nvSpPr>
        <p:spPr>
          <a:xfrm>
            <a:off x="519819" y="3508380"/>
            <a:ext cx="3778214" cy="1422954"/>
          </a:xfrm>
          <a:prstGeom prst="rect"/>
          <a:blipFill>
            <a:blip xmlns:r="http://schemas.openxmlformats.org/officeDocument/2006/relationships" r:embed="rId2"/>
            <a:stretch>
              <a:fillRect/>
            </a:stretch>
          </a:blipFill>
        </p:spPr>
        <p:txBody>
          <a:bodyPr/>
          <a:p>
            <a:r>
              <a:rPr altLang="en-US" lang="zh-CN">
                <a:noFill/>
              </a:rPr>
              <a:t> </a:t>
            </a:r>
          </a:p>
        </p:txBody>
      </p:sp>
      <p:cxnSp>
        <p:nvCxnSpPr>
          <p:cNvPr id="3145931" name="直接连接符 168"/>
          <p:cNvCxnSpPr>
            <a:cxnSpLocks/>
          </p:cNvCxnSpPr>
          <p:nvPr/>
        </p:nvCxnSpPr>
        <p:spPr>
          <a:xfrm>
            <a:off x="5262963" y="1562544"/>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32" name="直接连接符 169"/>
          <p:cNvCxnSpPr>
            <a:cxnSpLocks/>
          </p:cNvCxnSpPr>
          <p:nvPr/>
        </p:nvCxnSpPr>
        <p:spPr>
          <a:xfrm>
            <a:off x="5262963" y="1798834"/>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33" name="直接连接符 170"/>
          <p:cNvCxnSpPr>
            <a:cxnSpLocks/>
          </p:cNvCxnSpPr>
          <p:nvPr/>
        </p:nvCxnSpPr>
        <p:spPr>
          <a:xfrm>
            <a:off x="6200405" y="1585082"/>
            <a:ext cx="0" cy="3751522"/>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436" name="组合 172"/>
          <p:cNvGrpSpPr/>
          <p:nvPr/>
        </p:nvGrpSpPr>
        <p:grpSpPr>
          <a:xfrm>
            <a:off x="4507906" y="977522"/>
            <a:ext cx="4592643" cy="2632176"/>
            <a:chOff x="3962862" y="1595644"/>
            <a:chExt cx="4592643" cy="2632176"/>
          </a:xfrm>
        </p:grpSpPr>
        <p:cxnSp>
          <p:nvCxnSpPr>
            <p:cNvPr id="3145934" name="直接箭头连接符 175"/>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35" name="直接箭头连接符 176"/>
            <p:cNvCxnSpPr>
              <a:cxnSpLocks/>
            </p:cNvCxnSpPr>
            <p:nvPr/>
          </p:nvCxnSpPr>
          <p:spPr>
            <a:xfrm>
              <a:off x="4722786" y="386761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402" name="矩形 177"/>
            <p:cNvSpPr>
              <a:spLocks noChangeAspect="1" noMove="1" noResize="1" noRot="1" noAdjustHandles="1" noEditPoints="1" noChangeArrowheads="1" noChangeShapeType="1" noTextEdit="1"/>
            </p:cNvSpPr>
            <p:nvPr/>
          </p:nvSpPr>
          <p:spPr>
            <a:xfrm>
              <a:off x="3962862" y="1595644"/>
              <a:ext cx="1210716" cy="404983"/>
            </a:xfrm>
            <a:prstGeom prst="rect"/>
            <a:blipFill>
              <a:blip xmlns:r="http://schemas.openxmlformats.org/officeDocument/2006/relationships" r:embed="rId3"/>
              <a:stretch>
                <a:fillRect b="-8955"/>
              </a:stretch>
            </a:blipFill>
          </p:spPr>
          <p:txBody>
            <a:bodyPr/>
            <a:p>
              <a:r>
                <a:rPr altLang="en-US" lang="zh-CN">
                  <a:noFill/>
                </a:rPr>
                <a:t> </a:t>
              </a:r>
            </a:p>
          </p:txBody>
        </p:sp>
        <p:sp>
          <p:nvSpPr>
            <p:cNvPr id="1050403"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4"/>
              <a:stretch>
                <a:fillRect b="-13333"/>
              </a:stretch>
            </a:blipFill>
          </p:spPr>
          <p:txBody>
            <a:bodyPr/>
            <a:p>
              <a:r>
                <a:rPr altLang="en-US" lang="zh-CN">
                  <a:noFill/>
                </a:rPr>
                <a:t> </a:t>
              </a:r>
            </a:p>
          </p:txBody>
        </p:sp>
      </p:grpSp>
      <p:cxnSp>
        <p:nvCxnSpPr>
          <p:cNvPr id="3145936" name="直接连接符 180"/>
          <p:cNvCxnSpPr>
            <a:cxnSpLocks/>
          </p:cNvCxnSpPr>
          <p:nvPr/>
        </p:nvCxnSpPr>
        <p:spPr>
          <a:xfrm>
            <a:off x="5292414" y="4702392"/>
            <a:ext cx="263405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404" name="矩形 182"/>
          <p:cNvSpPr>
            <a:spLocks noChangeAspect="1" noMove="1" noResize="1" noRot="1" noAdjustHandles="1" noEditPoints="1" noChangeArrowheads="1" noChangeShapeType="1" noTextEdit="1"/>
          </p:cNvSpPr>
          <p:nvPr/>
        </p:nvSpPr>
        <p:spPr>
          <a:xfrm>
            <a:off x="4465707" y="4442010"/>
            <a:ext cx="905954" cy="369332"/>
          </a:xfrm>
          <a:prstGeom prst="rect"/>
          <a:blipFill>
            <a:blip xmlns:r="http://schemas.openxmlformats.org/officeDocument/2006/relationships" r:embed="rId5"/>
            <a:stretch>
              <a:fillRect/>
            </a:stretch>
          </a:blipFill>
        </p:spPr>
        <p:txBody>
          <a:bodyPr/>
          <a:p>
            <a:r>
              <a:rPr altLang="en-US" lang="zh-CN">
                <a:noFill/>
              </a:rPr>
              <a:t> </a:t>
            </a:r>
          </a:p>
        </p:txBody>
      </p:sp>
      <p:grpSp>
        <p:nvGrpSpPr>
          <p:cNvPr id="437" name="组合 183"/>
          <p:cNvGrpSpPr/>
          <p:nvPr/>
        </p:nvGrpSpPr>
        <p:grpSpPr>
          <a:xfrm>
            <a:off x="4656765" y="3264838"/>
            <a:ext cx="4443784" cy="2468379"/>
            <a:chOff x="4617842" y="3733302"/>
            <a:chExt cx="4443784" cy="2468379"/>
          </a:xfrm>
        </p:grpSpPr>
        <p:cxnSp>
          <p:nvCxnSpPr>
            <p:cNvPr id="3145937" name="直接箭头连接符 184"/>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38" name="直接箭头连接符 185"/>
            <p:cNvCxnSpPr>
              <a:cxnSpLocks/>
            </p:cNvCxnSpPr>
            <p:nvPr/>
          </p:nvCxnSpPr>
          <p:spPr>
            <a:xfrm>
              <a:off x="5233774" y="581197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405" name="矩形 186"/>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50406" name="矩形 187"/>
            <p:cNvSpPr>
              <a:spLocks noChangeAspect="1" noMove="1" noResize="1" noRot="1" noAdjustHandles="1" noEditPoints="1" noChangeArrowheads="1" noChangeShapeType="1" noTextEdit="1"/>
            </p:cNvSpPr>
            <p:nvPr/>
          </p:nvSpPr>
          <p:spPr>
            <a:xfrm>
              <a:off x="4617842" y="4362026"/>
              <a:ext cx="681533" cy="369332"/>
            </a:xfrm>
            <a:prstGeom prst="rect"/>
            <a:blipFill>
              <a:blip xmlns:r="http://schemas.openxmlformats.org/officeDocument/2006/relationships" r:embed="rId6"/>
              <a:stretch>
                <a:fillRect/>
              </a:stretch>
            </a:blipFill>
          </p:spPr>
          <p:txBody>
            <a:bodyPr/>
            <a:p>
              <a:r>
                <a:rPr altLang="en-US" lang="zh-CN">
                  <a:noFill/>
                </a:rPr>
                <a:t> </a:t>
              </a:r>
            </a:p>
          </p:txBody>
        </p:sp>
        <p:sp>
          <p:nvSpPr>
            <p:cNvPr id="1050407" name="矩形 188"/>
            <p:cNvSpPr>
              <a:spLocks noChangeAspect="1" noMove="1" noResize="1" noRot="1" noAdjustHandles="1" noEditPoints="1" noChangeArrowheads="1" noChangeShapeType="1" noTextEdit="1"/>
            </p:cNvSpPr>
            <p:nvPr/>
          </p:nvSpPr>
          <p:spPr>
            <a:xfrm>
              <a:off x="8646872" y="5832349"/>
              <a:ext cx="414754" cy="369332"/>
            </a:xfrm>
            <a:prstGeom prst="rect"/>
            <a:blipFill>
              <a:blip xmlns:r="http://schemas.openxmlformats.org/officeDocument/2006/relationships" r:embed="rId7"/>
              <a:stretch>
                <a:fillRect b="-13333"/>
              </a:stretch>
            </a:blipFill>
          </p:spPr>
          <p:txBody>
            <a:bodyPr/>
            <a:p>
              <a:r>
                <a:rPr altLang="en-US" lang="zh-CN">
                  <a:noFill/>
                </a:rPr>
                <a:t> </a:t>
              </a:r>
            </a:p>
          </p:txBody>
        </p:sp>
        <p:sp>
          <p:nvSpPr>
            <p:cNvPr id="1050408" name="任意多边形 191"/>
            <p:cNvSpPr/>
            <p:nvPr/>
          </p:nvSpPr>
          <p:spPr>
            <a:xfrm>
              <a:off x="5460523" y="4532289"/>
              <a:ext cx="2089763" cy="1261467"/>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sp>
        <p:nvSpPr>
          <p:cNvPr id="1050409" name="矩形 192"/>
          <p:cNvSpPr>
            <a:spLocks noChangeAspect="1" noMove="1" noResize="1" noRot="1" noAdjustHandles="1" noEditPoints="1" noChangeArrowheads="1" noChangeShapeType="1" noTextEdit="1"/>
          </p:cNvSpPr>
          <p:nvPr/>
        </p:nvSpPr>
        <p:spPr>
          <a:xfrm>
            <a:off x="5974599" y="3224784"/>
            <a:ext cx="437107" cy="369332"/>
          </a:xfrm>
          <a:prstGeom prst="rect"/>
          <a:blipFill>
            <a:blip xmlns:r="http://schemas.openxmlformats.org/officeDocument/2006/relationships" r:embed="rId8"/>
            <a:stretch>
              <a:fillRect b="-11475"/>
            </a:stretch>
          </a:blipFill>
        </p:spPr>
        <p:txBody>
          <a:bodyPr/>
          <a:p>
            <a:r>
              <a:rPr altLang="en-US" lang="zh-CN">
                <a:noFill/>
              </a:rPr>
              <a:t> </a:t>
            </a:r>
          </a:p>
        </p:txBody>
      </p:sp>
      <p:grpSp>
        <p:nvGrpSpPr>
          <p:cNvPr id="438" name="组合 193"/>
          <p:cNvGrpSpPr/>
          <p:nvPr/>
        </p:nvGrpSpPr>
        <p:grpSpPr>
          <a:xfrm>
            <a:off x="5475314" y="1548520"/>
            <a:ext cx="3351402" cy="1397715"/>
            <a:chOff x="5224040" y="2251443"/>
            <a:chExt cx="3351402" cy="1397715"/>
          </a:xfrm>
        </p:grpSpPr>
        <p:sp>
          <p:nvSpPr>
            <p:cNvPr id="1050410" name="任意多边形 196"/>
            <p:cNvSpPr/>
            <p:nvPr/>
          </p:nvSpPr>
          <p:spPr>
            <a:xfrm>
              <a:off x="5224040"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9" name="直接连接符 197"/>
            <p:cNvCxnSpPr>
              <a:cxnSpLocks/>
              <a:stCxn id="1050410" idx="2"/>
            </p:cNvCxnSpPr>
            <p:nvPr/>
          </p:nvCxnSpPr>
          <p:spPr>
            <a:xfrm>
              <a:off x="6599835" y="2251443"/>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9" name="组合 198"/>
          <p:cNvGrpSpPr/>
          <p:nvPr/>
        </p:nvGrpSpPr>
        <p:grpSpPr>
          <a:xfrm>
            <a:off x="4451979" y="5142392"/>
            <a:ext cx="4162386" cy="369332"/>
            <a:chOff x="4413056" y="5610856"/>
            <a:chExt cx="4162386" cy="369332"/>
          </a:xfrm>
        </p:grpSpPr>
        <p:cxnSp>
          <p:nvCxnSpPr>
            <p:cNvPr id="3145940" name="直接连接符 199"/>
            <p:cNvCxnSpPr>
              <a:cxnSpLocks/>
            </p:cNvCxnSpPr>
            <p:nvPr/>
          </p:nvCxnSpPr>
          <p:spPr>
            <a:xfrm>
              <a:off x="5249083" y="5805068"/>
              <a:ext cx="332635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411" name="矩形 200"/>
            <p:cNvSpPr>
              <a:spLocks noChangeAspect="1" noMove="1" noResize="1" noRot="1" noAdjustHandles="1" noEditPoints="1" noChangeArrowheads="1" noChangeShapeType="1" noTextEdit="1"/>
            </p:cNvSpPr>
            <p:nvPr/>
          </p:nvSpPr>
          <p:spPr>
            <a:xfrm>
              <a:off x="4413056" y="5610856"/>
              <a:ext cx="905954" cy="369332"/>
            </a:xfrm>
            <a:prstGeom prst="rect"/>
            <a:blipFill>
              <a:blip xmlns:r="http://schemas.openxmlformats.org/officeDocument/2006/relationships" r:embed="rId9"/>
              <a:stretch>
                <a:fillRect/>
              </a:stretch>
            </a:blipFill>
          </p:spPr>
          <p:txBody>
            <a:bodyPr/>
            <a:p>
              <a:r>
                <a:rPr altLang="en-US" lang="zh-CN">
                  <a:noFill/>
                </a:rPr>
                <a:t> </a:t>
              </a:r>
            </a:p>
          </p:txBody>
        </p:sp>
      </p:grpSp>
      <p:sp>
        <p:nvSpPr>
          <p:cNvPr id="1050412" name="矩形 201"/>
          <p:cNvSpPr>
            <a:spLocks noChangeAspect="1" noMove="1" noResize="1" noRot="1" noAdjustHandles="1" noEditPoints="1" noChangeArrowheads="1" noChangeShapeType="1" noTextEdit="1"/>
          </p:cNvSpPr>
          <p:nvPr/>
        </p:nvSpPr>
        <p:spPr>
          <a:xfrm>
            <a:off x="4858383" y="3319246"/>
            <a:ext cx="399597" cy="369332"/>
          </a:xfrm>
          <a:prstGeom prst="rect"/>
          <a:blipFill>
            <a:blip xmlns:r="http://schemas.openxmlformats.org/officeDocument/2006/relationships" r:embed="rId10"/>
            <a:stretch>
              <a:fillRect b="-6557"/>
            </a:stretch>
          </a:blipFill>
        </p:spPr>
        <p:txBody>
          <a:bodyPr/>
          <a:p>
            <a:r>
              <a:rPr altLang="en-US" lang="zh-CN">
                <a:noFill/>
              </a:rPr>
              <a:t> </a:t>
            </a:r>
          </a:p>
        </p:txBody>
      </p:sp>
      <p:cxnSp>
        <p:nvCxnSpPr>
          <p:cNvPr id="3145941" name="直接连接符 206"/>
          <p:cNvCxnSpPr>
            <a:cxnSpLocks/>
          </p:cNvCxnSpPr>
          <p:nvPr/>
        </p:nvCxnSpPr>
        <p:spPr>
          <a:xfrm flipH="1">
            <a:off x="6184124" y="1550003"/>
            <a:ext cx="680506"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2" name="直接连接符 207"/>
          <p:cNvCxnSpPr>
            <a:cxnSpLocks/>
          </p:cNvCxnSpPr>
          <p:nvPr/>
        </p:nvCxnSpPr>
        <p:spPr>
          <a:xfrm flipV="1">
            <a:off x="5485702" y="1540356"/>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3" name="直接连接符 209"/>
          <p:cNvCxnSpPr>
            <a:cxnSpLocks/>
          </p:cNvCxnSpPr>
          <p:nvPr/>
        </p:nvCxnSpPr>
        <p:spPr>
          <a:xfrm flipH="1" flipV="1">
            <a:off x="5778291" y="4026473"/>
            <a:ext cx="783160" cy="1312732"/>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4" name="直接连接符 211"/>
          <p:cNvCxnSpPr>
            <a:cxnSpLocks/>
          </p:cNvCxnSpPr>
          <p:nvPr/>
        </p:nvCxnSpPr>
        <p:spPr>
          <a:xfrm>
            <a:off x="5806582" y="1571726"/>
            <a:ext cx="0" cy="3749811"/>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45" name="直接连接符 218"/>
          <p:cNvCxnSpPr>
            <a:cxnSpLocks/>
          </p:cNvCxnSpPr>
          <p:nvPr/>
        </p:nvCxnSpPr>
        <p:spPr>
          <a:xfrm flipH="1">
            <a:off x="5455195" y="4053943"/>
            <a:ext cx="371192"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6" name="直接连接符 219"/>
          <p:cNvCxnSpPr>
            <a:cxnSpLocks/>
          </p:cNvCxnSpPr>
          <p:nvPr/>
        </p:nvCxnSpPr>
        <p:spPr>
          <a:xfrm>
            <a:off x="6589743" y="1555198"/>
            <a:ext cx="0" cy="3766339"/>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47" name="直接连接符 220"/>
          <p:cNvCxnSpPr>
            <a:cxnSpLocks/>
          </p:cNvCxnSpPr>
          <p:nvPr/>
        </p:nvCxnSpPr>
        <p:spPr>
          <a:xfrm flipH="1">
            <a:off x="6549529" y="5321537"/>
            <a:ext cx="22048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13" name="矩形 221"/>
          <p:cNvSpPr>
            <a:spLocks noChangeAspect="1" noMove="1" noResize="1" noRot="1" noAdjustHandles="1" noEditPoints="1" noChangeArrowheads="1" noChangeShapeType="1" noTextEdit="1"/>
          </p:cNvSpPr>
          <p:nvPr/>
        </p:nvSpPr>
        <p:spPr>
          <a:xfrm>
            <a:off x="5342188" y="3219455"/>
            <a:ext cx="741677" cy="369332"/>
          </a:xfrm>
          <a:prstGeom prst="rect"/>
          <a:blipFill>
            <a:blip xmlns:r="http://schemas.openxmlformats.org/officeDocument/2006/relationships" r:embed="rId11"/>
            <a:stretch>
              <a:fillRect b="-13115"/>
            </a:stretch>
          </a:blipFill>
        </p:spPr>
        <p:txBody>
          <a:bodyPr/>
          <a:p>
            <a:r>
              <a:rPr altLang="en-US" lang="zh-CN">
                <a:noFill/>
              </a:rPr>
              <a:t> </a:t>
            </a:r>
          </a:p>
        </p:txBody>
      </p:sp>
      <p:sp>
        <p:nvSpPr>
          <p:cNvPr id="1050414" name="矩形 222"/>
          <p:cNvSpPr>
            <a:spLocks noChangeAspect="1" noMove="1" noResize="1" noRot="1" noAdjustHandles="1" noEditPoints="1" noChangeArrowheads="1" noChangeShapeType="1" noTextEdit="1"/>
          </p:cNvSpPr>
          <p:nvPr/>
        </p:nvSpPr>
        <p:spPr>
          <a:xfrm>
            <a:off x="6208620" y="3234941"/>
            <a:ext cx="693588" cy="369332"/>
          </a:xfrm>
          <a:prstGeom prst="rect"/>
          <a:blipFill>
            <a:blip xmlns:r="http://schemas.openxmlformats.org/officeDocument/2006/relationships" r:embed="rId12"/>
            <a:stretch>
              <a:fillRect b="-13333"/>
            </a:stretch>
          </a:blipFill>
        </p:spPr>
        <p:txBody>
          <a:bodyPr/>
          <a:p>
            <a:r>
              <a:rPr altLang="en-US" lang="zh-CN">
                <a:noFill/>
              </a:rPr>
              <a:t> </a:t>
            </a:r>
          </a:p>
        </p:txBody>
      </p:sp>
      <p:cxnSp>
        <p:nvCxnSpPr>
          <p:cNvPr id="3145948" name="直接连接符 224"/>
          <p:cNvCxnSpPr>
            <a:cxnSpLocks/>
          </p:cNvCxnSpPr>
          <p:nvPr/>
        </p:nvCxnSpPr>
        <p:spPr>
          <a:xfrm>
            <a:off x="5288006" y="2332934"/>
            <a:ext cx="3012966"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415" name="矩形 225"/>
          <p:cNvSpPr>
            <a:spLocks noChangeAspect="1" noMove="1" noResize="1" noRot="1" noAdjustHandles="1" noEditPoints="1" noChangeArrowheads="1" noChangeShapeType="1" noTextEdit="1"/>
          </p:cNvSpPr>
          <p:nvPr/>
        </p:nvSpPr>
        <p:spPr>
          <a:xfrm>
            <a:off x="4029607" y="1345010"/>
            <a:ext cx="1313308" cy="404983"/>
          </a:xfrm>
          <a:prstGeom prst="rect"/>
          <a:blipFill>
            <a:blip xmlns:r="http://schemas.openxmlformats.org/officeDocument/2006/relationships" r:embed="rId13"/>
            <a:stretch>
              <a:fillRect b="-9091"/>
            </a:stretch>
          </a:blipFill>
        </p:spPr>
        <p:txBody>
          <a:bodyPr/>
          <a:p>
            <a:r>
              <a:rPr altLang="en-US" lang="zh-CN">
                <a:noFill/>
              </a:rPr>
              <a:t> </a:t>
            </a:r>
          </a:p>
        </p:txBody>
      </p:sp>
      <p:grpSp>
        <p:nvGrpSpPr>
          <p:cNvPr id="440" name="组合 226"/>
          <p:cNvGrpSpPr/>
          <p:nvPr/>
        </p:nvGrpSpPr>
        <p:grpSpPr>
          <a:xfrm>
            <a:off x="6721807" y="1527955"/>
            <a:ext cx="721404" cy="307777"/>
            <a:chOff x="6316568" y="1861093"/>
            <a:chExt cx="721404" cy="307777"/>
          </a:xfrm>
        </p:grpSpPr>
        <p:sp>
          <p:nvSpPr>
            <p:cNvPr id="1050416" name="文本框 227"/>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949" name="直接箭头连接符 228"/>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41" name="组合 229"/>
          <p:cNvGrpSpPr/>
          <p:nvPr/>
        </p:nvGrpSpPr>
        <p:grpSpPr>
          <a:xfrm>
            <a:off x="7408824" y="1608913"/>
            <a:ext cx="823103" cy="713266"/>
            <a:chOff x="6046524" y="1582079"/>
            <a:chExt cx="823103" cy="713266"/>
          </a:xfrm>
        </p:grpSpPr>
        <p:sp>
          <p:nvSpPr>
            <p:cNvPr id="1050417" name="文本框 230"/>
            <p:cNvSpPr txBox="1"/>
            <p:nvPr/>
          </p:nvSpPr>
          <p:spPr bwMode="auto">
            <a:xfrm>
              <a:off x="6046524" y="1808931"/>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20 dB</a:t>
              </a:r>
              <a:endParaRPr altLang="en-US" dirty="0" sz="1600" kumimoji="1" lang="zh-CN" smtClean="0">
                <a:latin typeface="Arial" panose="020B0604020202020204" pitchFamily="34" charset="0"/>
                <a:cs typeface="Arial" panose="020B0604020202020204" pitchFamily="34" charset="0"/>
              </a:endParaRPr>
            </a:p>
          </p:txBody>
        </p:sp>
        <p:cxnSp>
          <p:nvCxnSpPr>
            <p:cNvPr id="3145950" name="直接箭头连接符 231"/>
            <p:cNvCxnSpPr>
              <a:cxnSpLocks/>
            </p:cNvCxnSpPr>
            <p:nvPr/>
          </p:nvCxnSpPr>
          <p:spPr>
            <a:xfrm>
              <a:off x="6073629" y="1582079"/>
              <a:ext cx="0" cy="713266"/>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45951" name="直接连接符 59"/>
          <p:cNvCxnSpPr>
            <a:cxnSpLocks/>
          </p:cNvCxnSpPr>
          <p:nvPr/>
        </p:nvCxnSpPr>
        <p:spPr>
          <a:xfrm>
            <a:off x="5288006" y="4063825"/>
            <a:ext cx="307499"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442" name="组合 48"/>
          <p:cNvGrpSpPr/>
          <p:nvPr/>
        </p:nvGrpSpPr>
        <p:grpSpPr>
          <a:xfrm>
            <a:off x="5630197" y="1065399"/>
            <a:ext cx="1959012" cy="860225"/>
            <a:chOff x="7838514" y="1094006"/>
            <a:chExt cx="1959012" cy="860225"/>
          </a:xfrm>
        </p:grpSpPr>
        <p:sp>
          <p:nvSpPr>
            <p:cNvPr id="1050418" name="文本框 49"/>
            <p:cNvSpPr txBox="1"/>
            <p:nvPr/>
          </p:nvSpPr>
          <p:spPr bwMode="auto">
            <a:xfrm>
              <a:off x="7838514" y="1094006"/>
              <a:ext cx="1959012" cy="369332"/>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a:t>
              </a:r>
              <a:r>
                <a:rPr altLang="zh-CN" dirty="0" kumimoji="1" lang="en-US" err="1" smtClean="0">
                  <a:solidFill>
                    <a:srgbClr val="C00000"/>
                  </a:solidFill>
                  <a:latin typeface="Arial" panose="020B0604020202020204" pitchFamily="34" charset="0"/>
                  <a:cs typeface="Arial" panose="020B0604020202020204" pitchFamily="34" charset="0"/>
                </a:rPr>
                <a:t>dec</a:t>
              </a:r>
              <a:r>
                <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rPr>
                <a:t>十倍频</a:t>
              </a:r>
            </a:p>
          </p:txBody>
        </p:sp>
        <p:cxnSp>
          <p:nvCxnSpPr>
            <p:cNvPr id="3145952" name="直接箭头连接符 50"/>
            <p:cNvCxnSpPr>
              <a:cxnSpLocks/>
            </p:cNvCxnSpPr>
            <p:nvPr/>
          </p:nvCxnSpPr>
          <p:spPr>
            <a:xfrm flipV="1">
              <a:off x="8179266" y="1484983"/>
              <a:ext cx="4195" cy="469248"/>
            </a:xfrm>
            <a:prstGeom prst="straightConnector1"/>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504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23" name="文本框 42"/>
          <p:cNvSpPr txBox="1">
            <a:spLocks noChangeAspect="1" noMove="1" noResize="1" noRot="1" noAdjustHandles="1" noEditPoints="1" noChangeArrowheads="1" noChangeShapeType="1" noTextEdit="1"/>
          </p:cNvSpPr>
          <p:nvPr/>
        </p:nvSpPr>
        <p:spPr bwMode="auto">
          <a:xfrm>
            <a:off x="242769" y="356343"/>
            <a:ext cx="8495985" cy="461665"/>
          </a:xfrm>
          <a:prstGeom prst="rect"/>
          <a:blipFill>
            <a:blip xmlns:r="http://schemas.openxmlformats.org/officeDocument/2006/relationships" r:embed="rId1"/>
            <a:stretch>
              <a:fillRect l="-1148" t="-11842" r="-4089" b="-27632"/>
            </a:stretch>
          </a:blipFill>
          <a:ln>
            <a:noFill/>
          </a:ln>
          <a:effectLst/>
        </p:spPr>
        <p:txBody>
          <a:bodyPr/>
          <a:p>
            <a:r>
              <a:rPr altLang="en-US" lang="zh-CN">
                <a:noFill/>
              </a:rPr>
              <a:t> </a:t>
            </a:r>
          </a:p>
        </p:txBody>
      </p:sp>
      <p:sp>
        <p:nvSpPr>
          <p:cNvPr id="1050424" name="椭圆 80"/>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46" name="组合 1"/>
          <p:cNvGrpSpPr/>
          <p:nvPr/>
        </p:nvGrpSpPr>
        <p:grpSpPr>
          <a:xfrm>
            <a:off x="165696" y="720178"/>
            <a:ext cx="5676311" cy="2393660"/>
            <a:chOff x="165696" y="720178"/>
            <a:chExt cx="5676311" cy="2393660"/>
          </a:xfrm>
        </p:grpSpPr>
        <p:grpSp>
          <p:nvGrpSpPr>
            <p:cNvPr id="447" name="组合 9"/>
            <p:cNvGrpSpPr/>
            <p:nvPr/>
          </p:nvGrpSpPr>
          <p:grpSpPr>
            <a:xfrm>
              <a:off x="165696" y="720178"/>
              <a:ext cx="5676311" cy="2393660"/>
              <a:chOff x="165696" y="720178"/>
              <a:chExt cx="5676311" cy="2393660"/>
            </a:xfrm>
          </p:grpSpPr>
          <p:sp>
            <p:nvSpPr>
              <p:cNvPr id="1050425" name="矩形 73"/>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448" name="组合 8"/>
              <p:cNvGrpSpPr/>
              <p:nvPr/>
            </p:nvGrpSpPr>
            <p:grpSpPr>
              <a:xfrm>
                <a:off x="239811" y="720178"/>
                <a:ext cx="5602196" cy="2393660"/>
                <a:chOff x="239811" y="720178"/>
                <a:chExt cx="5602196" cy="2393660"/>
              </a:xfrm>
            </p:grpSpPr>
            <p:grpSp>
              <p:nvGrpSpPr>
                <p:cNvPr id="449" name="组合 7"/>
                <p:cNvGrpSpPr/>
                <p:nvPr/>
              </p:nvGrpSpPr>
              <p:grpSpPr>
                <a:xfrm>
                  <a:off x="265360" y="720178"/>
                  <a:ext cx="5576647" cy="2393660"/>
                  <a:chOff x="265360" y="720178"/>
                  <a:chExt cx="5576647" cy="2393660"/>
                </a:xfrm>
              </p:grpSpPr>
              <p:sp>
                <p:nvSpPr>
                  <p:cNvPr id="1050426"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7"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8"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50" name="组合 15"/>
                  <p:cNvGrpSpPr/>
                  <p:nvPr/>
                </p:nvGrpSpPr>
                <p:grpSpPr>
                  <a:xfrm>
                    <a:off x="953235" y="720178"/>
                    <a:ext cx="4888772" cy="2393660"/>
                    <a:chOff x="407491" y="3894314"/>
                    <a:chExt cx="4888772" cy="2393660"/>
                  </a:xfrm>
                </p:grpSpPr>
                <p:grpSp>
                  <p:nvGrpSpPr>
                    <p:cNvPr id="451" name="组合 16"/>
                    <p:cNvGrpSpPr/>
                    <p:nvPr/>
                  </p:nvGrpSpPr>
                  <p:grpSpPr>
                    <a:xfrm>
                      <a:off x="407491" y="3894314"/>
                      <a:ext cx="4888772" cy="2393660"/>
                      <a:chOff x="4052468" y="1337130"/>
                      <a:chExt cx="4888772" cy="2393660"/>
                    </a:xfrm>
                  </p:grpSpPr>
                  <p:grpSp>
                    <p:nvGrpSpPr>
                      <p:cNvPr id="452" name="组合 19"/>
                      <p:cNvGrpSpPr/>
                      <p:nvPr/>
                    </p:nvGrpSpPr>
                    <p:grpSpPr>
                      <a:xfrm>
                        <a:off x="4119089" y="1337130"/>
                        <a:ext cx="4781860" cy="2064062"/>
                        <a:chOff x="2989408" y="3795713"/>
                        <a:chExt cx="4781860" cy="2064062"/>
                      </a:xfrm>
                    </p:grpSpPr>
                    <p:grpSp>
                      <p:nvGrpSpPr>
                        <p:cNvPr id="453" name="组合 56"/>
                        <p:cNvGrpSpPr/>
                        <p:nvPr/>
                      </p:nvGrpSpPr>
                      <p:grpSpPr>
                        <a:xfrm>
                          <a:off x="2989408" y="3795713"/>
                          <a:ext cx="4781860" cy="2064062"/>
                          <a:chOff x="598592" y="959893"/>
                          <a:chExt cx="4781860" cy="2064062"/>
                        </a:xfrm>
                      </p:grpSpPr>
                      <p:grpSp>
                        <p:nvGrpSpPr>
                          <p:cNvPr id="454" name="组合 58"/>
                          <p:cNvGrpSpPr/>
                          <p:nvPr/>
                        </p:nvGrpSpPr>
                        <p:grpSpPr>
                          <a:xfrm>
                            <a:off x="872972" y="1578100"/>
                            <a:ext cx="3948112" cy="1445855"/>
                            <a:chOff x="961850" y="2716069"/>
                            <a:chExt cx="3948112" cy="1445855"/>
                          </a:xfrm>
                        </p:grpSpPr>
                        <p:sp>
                          <p:nvSpPr>
                            <p:cNvPr id="1050429" name="Line 1073"/>
                            <p:cNvSpPr>
                              <a:spLocks noChangeShapeType="1"/>
                            </p:cNvSpPr>
                            <p:nvPr/>
                          </p:nvSpPr>
                          <p:spPr bwMode="auto">
                            <a:xfrm flipH="1">
                              <a:off x="961850" y="2716069"/>
                              <a:ext cx="182432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0"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1"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32"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50433"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sp>
                        <p:nvSpPr>
                          <p:cNvPr id="1050434"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5"/>
                            <a:stretch>
                              <a:fillRect b="-2985"/>
                            </a:stretch>
                          </a:blipFill>
                        </p:spPr>
                        <p:txBody>
                          <a:bodyPr/>
                          <a:p>
                            <a:r>
                              <a:rPr altLang="en-US" lang="zh-CN">
                                <a:noFill/>
                              </a:rPr>
                              <a:t> </a:t>
                            </a:r>
                          </a:p>
                        </p:txBody>
                      </p:sp>
                      <p:sp>
                        <p:nvSpPr>
                          <p:cNvPr id="1050435" name="矩形 62"/>
                          <p:cNvSpPr>
                            <a:spLocks noChangeAspect="1" noMove="1" noResize="1" noRot="1" noAdjustHandles="1" noEditPoints="1" noChangeArrowheads="1" noChangeShapeType="1" noTextEdit="1"/>
                          </p:cNvSpPr>
                          <p:nvPr/>
                        </p:nvSpPr>
                        <p:spPr>
                          <a:xfrm>
                            <a:off x="4103686" y="1014503"/>
                            <a:ext cx="430374" cy="409856"/>
                          </a:xfrm>
                          <a:prstGeom prst="rect"/>
                          <a:blipFill>
                            <a:blip xmlns:r="http://schemas.openxmlformats.org/officeDocument/2006/relationships" r:embed="rId6"/>
                            <a:stretch>
                              <a:fillRect/>
                            </a:stretch>
                          </a:blipFill>
                        </p:spPr>
                        <p:txBody>
                          <a:bodyPr/>
                          <a:p>
                            <a:r>
                              <a:rPr altLang="en-US" lang="zh-CN">
                                <a:noFill/>
                              </a:rPr>
                              <a:t> </a:t>
                            </a:r>
                          </a:p>
                        </p:txBody>
                      </p:sp>
                    </p:grpSp>
                    <p:cxnSp>
                      <p:nvCxnSpPr>
                        <p:cNvPr id="3145953" name="直接箭头连接符 57"/>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50436"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55" name="组合 21"/>
                      <p:cNvGrpSpPr/>
                      <p:nvPr/>
                    </p:nvGrpSpPr>
                    <p:grpSpPr>
                      <a:xfrm>
                        <a:off x="7200159" y="1942838"/>
                        <a:ext cx="289999" cy="1470809"/>
                        <a:chOff x="5452359" y="4325551"/>
                        <a:chExt cx="289999" cy="1470809"/>
                      </a:xfrm>
                    </p:grpSpPr>
                    <p:sp>
                      <p:nvSpPr>
                        <p:cNvPr id="1050437"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8" name="等腰三角形 54"/>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39" name="等腰三角形 55"/>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40" name="矩形 22"/>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1" name="文本框 23"/>
                      <p:cNvSpPr txBox="1">
                        <a:spLocks noChangeAspect="1" noMove="1" noResize="1" noRot="1" noAdjustHandles="1" noEditPoints="1" noChangeArrowheads="1" noChangeShapeType="1" noTextEdit="1"/>
                      </p:cNvSpPr>
                      <p:nvPr/>
                    </p:nvSpPr>
                    <p:spPr bwMode="auto">
                      <a:xfrm>
                        <a:off x="4745550" y="1953675"/>
                        <a:ext cx="465435" cy="280205"/>
                      </a:xfrm>
                      <a:prstGeom prst="rect"/>
                      <a:blipFill>
                        <a:blip xmlns:r="http://schemas.openxmlformats.org/officeDocument/2006/relationships" r:embed="rId7"/>
                        <a:stretch>
                          <a:fillRect l="-5263" b="-23913"/>
                        </a:stretch>
                      </a:blipFill>
                      <a:ln>
                        <a:noFill/>
                      </a:ln>
                      <a:effectLst/>
                    </p:spPr>
                    <p:txBody>
                      <a:bodyPr/>
                      <a:p>
                        <a:r>
                          <a:rPr altLang="en-US" lang="zh-CN">
                            <a:noFill/>
                          </a:rPr>
                          <a:t> </a:t>
                        </a:r>
                      </a:p>
                    </p:txBody>
                  </p:sp>
                  <p:sp>
                    <p:nvSpPr>
                      <p:cNvPr id="1050442"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8"/>
                        <a:stretch>
                          <a:fillRect l="-3896" b="-23913"/>
                        </a:stretch>
                      </a:blipFill>
                      <a:ln>
                        <a:noFill/>
                      </a:ln>
                      <a:effectLst/>
                    </p:spPr>
                    <p:txBody>
                      <a:bodyPr/>
                      <a:p>
                        <a:r>
                          <a:rPr altLang="en-US" lang="zh-CN">
                            <a:noFill/>
                          </a:rPr>
                          <a:t> </a:t>
                        </a:r>
                      </a:p>
                    </p:txBody>
                  </p:sp>
                  <p:sp>
                    <p:nvSpPr>
                      <p:cNvPr id="1050443"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444"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445"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446"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447" name="Line 1077"/>
                      <p:cNvSpPr>
                        <a:spLocks noChangeShapeType="1"/>
                      </p:cNvSpPr>
                      <p:nvPr/>
                    </p:nvSpPr>
                    <p:spPr bwMode="auto">
                      <a:xfrm>
                        <a:off x="6217796" y="1950354"/>
                        <a:ext cx="0" cy="6369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8"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449"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450"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1" name="矩形 34"/>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4" name="直接箭头连接符 35"/>
                      <p:cNvCxnSpPr>
                        <a:cxnSpLocks/>
                      </p:cNvCxnSpPr>
                      <p:nvPr/>
                    </p:nvCxnSpPr>
                    <p:spPr>
                      <a:xfrm flipH="1">
                        <a:off x="7652831" y="184585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452" name="椭圆 37"/>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3" name="椭圆 38"/>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4" name="椭圆 39"/>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5" name="椭圆 40"/>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5" name="直接箭头连接符 44"/>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456"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50457"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0458" name="文本框 47"/>
                      <p:cNvSpPr txBox="1">
                        <a:spLocks noChangeAspect="1" noMove="1" noResize="1" noRot="1" noAdjustHandles="1" noEditPoints="1" noChangeArrowheads="1" noChangeShapeType="1" noTextEdit="1"/>
                      </p:cNvSpPr>
                      <p:nvPr/>
                    </p:nvSpPr>
                    <p:spPr bwMode="auto">
                      <a:xfrm>
                        <a:off x="5025852" y="2519849"/>
                        <a:ext cx="465435" cy="295209"/>
                      </a:xfrm>
                      <a:prstGeom prst="rect"/>
                      <a:blipFill>
                        <a:blip xmlns:r="http://schemas.openxmlformats.org/officeDocument/2006/relationships" r:embed="rId15"/>
                        <a:stretch>
                          <a:fillRect l="-13158" t="-10204" r="-5263" b="-20408"/>
                        </a:stretch>
                      </a:blipFill>
                      <a:ln>
                        <a:noFill/>
                      </a:ln>
                      <a:effectLst/>
                    </p:spPr>
                    <p:txBody>
                      <a:bodyPr/>
                      <a:p>
                        <a:r>
                          <a:rPr altLang="en-US" lang="zh-CN">
                            <a:noFill/>
                          </a:rPr>
                          <a:t> </a:t>
                        </a:r>
                      </a:p>
                    </p:txBody>
                  </p:sp>
                  <p:sp>
                    <p:nvSpPr>
                      <p:cNvPr id="1050459" name="文本框 48"/>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460" name="文本框 49"/>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461" name="文本框 50"/>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462" name="椭圆 51"/>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3" name="文本框 52"/>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464" name="文本框 17"/>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6"/>
                      <a:stretch>
                        <a:fillRect b="-13043"/>
                      </a:stretch>
                    </a:blipFill>
                    <a:ln>
                      <a:noFill/>
                    </a:ln>
                    <a:effectLst/>
                  </p:spPr>
                  <p:txBody>
                    <a:bodyPr/>
                    <a:p>
                      <a:r>
                        <a:rPr altLang="en-US" lang="zh-CN">
                          <a:noFill/>
                        </a:rPr>
                        <a:t> </a:t>
                      </a:r>
                    </a:p>
                  </p:txBody>
                </p:sp>
                <p:sp>
                  <p:nvSpPr>
                    <p:cNvPr id="1050465"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7"/>
                      <a:stretch>
                        <a:fillRect l="-15789" t="-9302" r="-44737" b="-23256"/>
                      </a:stretch>
                    </a:blipFill>
                    <a:ln>
                      <a:noFill/>
                    </a:ln>
                    <a:effectLst/>
                  </p:spPr>
                  <p:txBody>
                    <a:bodyPr/>
                    <a:p>
                      <a:r>
                        <a:rPr altLang="en-US" lang="zh-CN">
                          <a:noFill/>
                        </a:rPr>
                        <a:t> </a:t>
                      </a:r>
                    </a:p>
                  </p:txBody>
                </p:sp>
              </p:grpSp>
              <p:sp>
                <p:nvSpPr>
                  <p:cNvPr id="1050466" name="矩形 67"/>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7" name="文本框 68"/>
                  <p:cNvSpPr txBox="1">
                    <a:spLocks noChangeAspect="1" noMove="1" noResize="1" noRot="1" noAdjustHandles="1" noEditPoints="1" noChangeArrowheads="1" noChangeShapeType="1" noTextEdit="1"/>
                  </p:cNvSpPr>
                  <p:nvPr/>
                </p:nvSpPr>
                <p:spPr bwMode="auto">
                  <a:xfrm>
                    <a:off x="4806629" y="2079488"/>
                    <a:ext cx="465435" cy="280205"/>
                  </a:xfrm>
                  <a:prstGeom prst="rect"/>
                  <a:blipFill>
                    <a:blip xmlns:r="http://schemas.openxmlformats.org/officeDocument/2006/relationships" r:embed="rId18"/>
                    <a:stretch>
                      <a:fillRect b="-17391"/>
                    </a:stretch>
                  </a:blipFill>
                  <a:ln>
                    <a:noFill/>
                  </a:ln>
                  <a:effectLst/>
                </p:spPr>
                <p:txBody>
                  <a:bodyPr/>
                  <a:p>
                    <a:r>
                      <a:rPr altLang="en-US" lang="zh-CN">
                        <a:noFill/>
                      </a:rPr>
                      <a:t> </a:t>
                    </a:r>
                  </a:p>
                </p:txBody>
              </p:sp>
              <p:sp>
                <p:nvSpPr>
                  <p:cNvPr id="1050468"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9" name="矩形 70"/>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0" name="椭圆 5"/>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1" name="文本框 74"/>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9"/>
                    <a:stretch>
                      <a:fillRect/>
                    </a:stretch>
                  </a:blipFill>
                </p:spPr>
                <p:txBody>
                  <a:bodyPr/>
                  <a:p>
                    <a:r>
                      <a:rPr altLang="en-US" lang="zh-CN">
                        <a:noFill/>
                      </a:rPr>
                      <a:t> </a:t>
                    </a:r>
                  </a:p>
                </p:txBody>
              </p:sp>
            </p:grpSp>
            <p:sp>
              <p:nvSpPr>
                <p:cNvPr id="1050472" name="文本框 75"/>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50473"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4" name="矩形 77"/>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5"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21"/>
                  <a:stretch>
                    <a:fillRect b="-17391"/>
                  </a:stretch>
                </a:blipFill>
                <a:ln>
                  <a:noFill/>
                </a:ln>
                <a:effectLst/>
              </p:spPr>
              <p:txBody>
                <a:bodyPr/>
                <a:p>
                  <a:r>
                    <a:rPr altLang="en-US" lang="zh-CN">
                      <a:noFill/>
                    </a:rPr>
                    <a:t> </a:t>
                  </a:r>
                </a:p>
              </p:txBody>
            </p:sp>
          </p:grpSp>
        </p:grpSp>
        <p:sp>
          <p:nvSpPr>
            <p:cNvPr id="1050476" name="文本框 79"/>
            <p:cNvSpPr txBox="1">
              <a:spLocks noChangeAspect="1" noMove="1" noResize="1" noRot="1" noAdjustHandles="1" noEditPoints="1" noChangeArrowheads="1" noChangeShapeType="1" noTextEdit="1"/>
            </p:cNvSpPr>
            <p:nvPr/>
          </p:nvSpPr>
          <p:spPr bwMode="auto">
            <a:xfrm>
              <a:off x="235034" y="1593133"/>
              <a:ext cx="465435" cy="280205"/>
            </a:xfrm>
            <a:prstGeom prst="rect"/>
            <a:blipFill>
              <a:blip xmlns:r="http://schemas.openxmlformats.org/officeDocument/2006/relationships" r:embed="rId22"/>
              <a:stretch>
                <a:fillRect b="-13043"/>
              </a:stretch>
            </a:blipFill>
            <a:ln>
              <a:noFill/>
            </a:ln>
            <a:effectLst/>
          </p:spPr>
          <p:txBody>
            <a:bodyPr/>
            <a:p>
              <a:r>
                <a:rPr altLang="en-US" lang="zh-CN">
                  <a:noFill/>
                </a:rPr>
                <a:t> </a:t>
              </a:r>
            </a:p>
          </p:txBody>
        </p:sp>
      </p:grpSp>
      <p:sp>
        <p:nvSpPr>
          <p:cNvPr id="1050477" name="圆角矩形 81"/>
          <p:cNvSpPr/>
          <p:nvPr/>
        </p:nvSpPr>
        <p:spPr>
          <a:xfrm>
            <a:off x="228901" y="979716"/>
            <a:ext cx="2708190"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50478" name="文本框 148"/>
          <p:cNvSpPr txBox="1"/>
          <p:nvPr/>
        </p:nvSpPr>
        <p:spPr bwMode="auto">
          <a:xfrm>
            <a:off x="5915305" y="3630934"/>
            <a:ext cx="2151381"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Equivalent circuit</a:t>
            </a:r>
            <a:endParaRPr altLang="en-US" dirty="0" sz="2000" kumimoji="1" lang="zh-CN" smtClean="0">
              <a:latin typeface="Arial" panose="020B0604020202020204" pitchFamily="34" charset="0"/>
              <a:cs typeface="Arial" panose="020B0604020202020204" pitchFamily="34" charset="0"/>
            </a:endParaRPr>
          </a:p>
        </p:txBody>
      </p:sp>
      <p:sp>
        <p:nvSpPr>
          <p:cNvPr id="1050479" name="圆角矩形 149"/>
          <p:cNvSpPr/>
          <p:nvPr/>
        </p:nvSpPr>
        <p:spPr>
          <a:xfrm>
            <a:off x="389659" y="3657043"/>
            <a:ext cx="3846638"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456" name="组合 4"/>
          <p:cNvGrpSpPr/>
          <p:nvPr/>
        </p:nvGrpSpPr>
        <p:grpSpPr>
          <a:xfrm>
            <a:off x="535543" y="3668068"/>
            <a:ext cx="3545260" cy="2191564"/>
            <a:chOff x="535543" y="3668068"/>
            <a:chExt cx="3545260" cy="2191564"/>
          </a:xfrm>
        </p:grpSpPr>
        <p:grpSp>
          <p:nvGrpSpPr>
            <p:cNvPr id="457" name="组合 150"/>
            <p:cNvGrpSpPr/>
            <p:nvPr/>
          </p:nvGrpSpPr>
          <p:grpSpPr>
            <a:xfrm>
              <a:off x="535543" y="3668068"/>
              <a:ext cx="3545260" cy="2191564"/>
              <a:chOff x="165696" y="949636"/>
              <a:chExt cx="3545260" cy="2191564"/>
            </a:xfrm>
          </p:grpSpPr>
          <p:grpSp>
            <p:nvGrpSpPr>
              <p:cNvPr id="458" name="组合 151"/>
              <p:cNvGrpSpPr/>
              <p:nvPr/>
            </p:nvGrpSpPr>
            <p:grpSpPr>
              <a:xfrm>
                <a:off x="165696" y="949636"/>
                <a:ext cx="3545260" cy="2191564"/>
                <a:chOff x="165696" y="949636"/>
                <a:chExt cx="3545260" cy="2191564"/>
              </a:xfrm>
            </p:grpSpPr>
            <p:sp>
              <p:nvSpPr>
                <p:cNvPr id="1050480" name="矩形 73"/>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459" name="组合 154"/>
                <p:cNvGrpSpPr/>
                <p:nvPr/>
              </p:nvGrpSpPr>
              <p:grpSpPr>
                <a:xfrm>
                  <a:off x="239811" y="949636"/>
                  <a:ext cx="3471145" cy="2191564"/>
                  <a:chOff x="239811" y="949636"/>
                  <a:chExt cx="3471145" cy="2191564"/>
                </a:xfrm>
              </p:grpSpPr>
              <p:grpSp>
                <p:nvGrpSpPr>
                  <p:cNvPr id="460" name="组合 155"/>
                  <p:cNvGrpSpPr/>
                  <p:nvPr/>
                </p:nvGrpSpPr>
                <p:grpSpPr>
                  <a:xfrm>
                    <a:off x="265360" y="949636"/>
                    <a:ext cx="3445596" cy="2191564"/>
                    <a:chOff x="265360" y="949636"/>
                    <a:chExt cx="3445596" cy="2191564"/>
                  </a:xfrm>
                </p:grpSpPr>
                <p:sp>
                  <p:nvSpPr>
                    <p:cNvPr id="1050481"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2"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61" name="组合 170"/>
                    <p:cNvGrpSpPr/>
                    <p:nvPr/>
                  </p:nvGrpSpPr>
                  <p:grpSpPr>
                    <a:xfrm>
                      <a:off x="953235" y="949636"/>
                      <a:ext cx="2757721" cy="2191564"/>
                      <a:chOff x="4052468" y="1566588"/>
                      <a:chExt cx="2757721" cy="2191564"/>
                    </a:xfrm>
                  </p:grpSpPr>
                  <p:grpSp>
                    <p:nvGrpSpPr>
                      <p:cNvPr id="462" name="组合 205"/>
                      <p:cNvGrpSpPr/>
                      <p:nvPr/>
                    </p:nvGrpSpPr>
                    <p:grpSpPr>
                      <a:xfrm>
                        <a:off x="4119089" y="1955337"/>
                        <a:ext cx="2246188" cy="1445855"/>
                        <a:chOff x="598592" y="1578100"/>
                        <a:chExt cx="2246188" cy="1445855"/>
                      </a:xfrm>
                    </p:grpSpPr>
                    <p:grpSp>
                      <p:nvGrpSpPr>
                        <p:cNvPr id="463" name="组合 207"/>
                        <p:cNvGrpSpPr/>
                        <p:nvPr/>
                      </p:nvGrpSpPr>
                      <p:grpSpPr>
                        <a:xfrm>
                          <a:off x="872972" y="1578100"/>
                          <a:ext cx="1971808" cy="1445855"/>
                          <a:chOff x="961850" y="2716069"/>
                          <a:chExt cx="1971808" cy="1445855"/>
                        </a:xfrm>
                      </p:grpSpPr>
                      <p:sp>
                        <p:nvSpPr>
                          <p:cNvPr id="1050483" name="Line 1073"/>
                          <p:cNvSpPr>
                            <a:spLocks noChangeShapeType="1"/>
                          </p:cNvSpPr>
                          <p:nvPr/>
                        </p:nvSpPr>
                        <p:spPr bwMode="auto">
                          <a:xfrm flipH="1">
                            <a:off x="961850" y="2716069"/>
                            <a:ext cx="19718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4" name="Line 1073"/>
                          <p:cNvSpPr>
                            <a:spLocks noChangeShapeType="1"/>
                          </p:cNvSpPr>
                          <p:nvPr/>
                        </p:nvSpPr>
                        <p:spPr bwMode="auto">
                          <a:xfrm flipH="1">
                            <a:off x="966678" y="4161924"/>
                            <a:ext cx="196697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85"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486"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7" name="矩形 176"/>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8" name="文本框 23"/>
                      <p:cNvSpPr txBox="1">
                        <a:spLocks noChangeAspect="1" noMove="1" noResize="1" noRot="1" noAdjustHandles="1" noEditPoints="1" noChangeArrowheads="1" noChangeShapeType="1" noTextEdit="1"/>
                      </p:cNvSpPr>
                      <p:nvPr/>
                    </p:nvSpPr>
                    <p:spPr bwMode="auto">
                      <a:xfrm>
                        <a:off x="4745550" y="1953675"/>
                        <a:ext cx="465435" cy="280205"/>
                      </a:xfrm>
                      <a:prstGeom prst="rect"/>
                      <a:blipFill>
                        <a:blip xmlns:r="http://schemas.openxmlformats.org/officeDocument/2006/relationships" r:embed="rId7"/>
                        <a:stretch>
                          <a:fillRect l="-5263" b="-23913"/>
                        </a:stretch>
                      </a:blipFill>
                      <a:ln>
                        <a:noFill/>
                      </a:ln>
                      <a:effectLst/>
                    </p:spPr>
                    <p:txBody>
                      <a:bodyPr/>
                      <a:p>
                        <a:r>
                          <a:rPr altLang="en-US" lang="zh-CN">
                            <a:noFill/>
                          </a:rPr>
                          <a:t> </a:t>
                        </a:r>
                      </a:p>
                    </p:txBody>
                  </p:sp>
                  <p:sp>
                    <p:nvSpPr>
                      <p:cNvPr id="1050489"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8"/>
                        <a:stretch>
                          <a:fillRect l="-3896" b="-23913"/>
                        </a:stretch>
                      </a:blipFill>
                      <a:ln>
                        <a:noFill/>
                      </a:ln>
                      <a:effectLst/>
                    </p:spPr>
                    <p:txBody>
                      <a:bodyPr/>
                      <a:p>
                        <a:r>
                          <a:rPr altLang="en-US" lang="zh-CN">
                            <a:noFill/>
                          </a:rPr>
                          <a:t> </a:t>
                        </a:r>
                      </a:p>
                    </p:txBody>
                  </p:sp>
                  <p:sp>
                    <p:nvSpPr>
                      <p:cNvPr id="1050490"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491"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492" name="文本框 181"/>
                      <p:cNvSpPr txBox="1">
                        <a:spLocks noChangeAspect="1" noMove="1" noResize="1" noRot="1" noAdjustHandles="1" noEditPoints="1" noChangeArrowheads="1" noChangeShapeType="1" noTextEdit="1"/>
                      </p:cNvSpPr>
                      <p:nvPr/>
                    </p:nvSpPr>
                    <p:spPr>
                      <a:xfrm>
                        <a:off x="6223126" y="3062098"/>
                        <a:ext cx="587063" cy="400110"/>
                      </a:xfrm>
                      <a:prstGeom prst="rect"/>
                      <a:blipFill>
                        <a:blip xmlns:r="http://schemas.openxmlformats.org/officeDocument/2006/relationships" r:embed="rId23"/>
                        <a:stretch>
                          <a:fillRect/>
                        </a:stretch>
                      </a:blipFill>
                    </p:spPr>
                    <p:txBody>
                      <a:bodyPr/>
                      <a:p>
                        <a:r>
                          <a:rPr altLang="en-US" lang="zh-CN">
                            <a:noFill/>
                          </a:rPr>
                          <a:t> </a:t>
                        </a:r>
                      </a:p>
                    </p:txBody>
                  </p:sp>
                  <p:sp>
                    <p:nvSpPr>
                      <p:cNvPr id="1050493" name="文本框 182"/>
                      <p:cNvSpPr txBox="1">
                        <a:spLocks noChangeAspect="1" noMove="1" noResize="1" noRot="1" noAdjustHandles="1" noEditPoints="1" noChangeArrowheads="1" noChangeShapeType="1" noTextEdit="1"/>
                      </p:cNvSpPr>
                      <p:nvPr/>
                    </p:nvSpPr>
                    <p:spPr>
                      <a:xfrm>
                        <a:off x="6217388" y="1920350"/>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0494" name="矩形 187"/>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5" name="椭圆 18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6" name="椭圆 190"/>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7" name="椭圆 191"/>
                      <p:cNvSpPr/>
                      <p:nvPr/>
                    </p:nvSpPr>
                    <p:spPr>
                      <a:xfrm>
                        <a:off x="6363242" y="1924354"/>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8" name="椭圆 192"/>
                      <p:cNvSpPr/>
                      <p:nvPr/>
                    </p:nvSpPr>
                    <p:spPr>
                      <a:xfrm>
                        <a:off x="6379260" y="3353069"/>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9" name="文本框 197"/>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00" name="文本框 198"/>
                      <p:cNvSpPr txBox="1"/>
                      <p:nvPr/>
                    </p:nvSpPr>
                    <p:spPr bwMode="auto">
                      <a:xfrm>
                        <a:off x="5415119" y="338882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01" name="文本框 199"/>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02" name="椭圆 200"/>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03"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4" name="矩形 167"/>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5" name="椭圆 168"/>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6" name="文本框 74"/>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9"/>
                      <a:stretch>
                        <a:fillRect/>
                      </a:stretch>
                    </a:blipFill>
                  </p:spPr>
                  <p:txBody>
                    <a:bodyPr/>
                    <a:p>
                      <a:r>
                        <a:rPr altLang="en-US" lang="zh-CN">
                          <a:noFill/>
                        </a:rPr>
                        <a:t> </a:t>
                      </a:r>
                    </a:p>
                  </p:txBody>
                </p:sp>
              </p:grpSp>
              <p:sp>
                <p:nvSpPr>
                  <p:cNvPr id="1050507" name="文本框 75"/>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50508"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9" name="矩形 158"/>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0"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21"/>
                    <a:stretch>
                      <a:fillRect b="-17391"/>
                    </a:stretch>
                  </a:blipFill>
                  <a:ln>
                    <a:noFill/>
                  </a:ln>
                  <a:effectLst/>
                </p:spPr>
                <p:txBody>
                  <a:bodyPr/>
                  <a:p>
                    <a:r>
                      <a:rPr altLang="en-US" lang="zh-CN">
                        <a:noFill/>
                      </a:rPr>
                      <a:t> </a:t>
                    </a:r>
                  </a:p>
                </p:txBody>
              </p:sp>
            </p:grpSp>
          </p:grpSp>
          <p:sp>
            <p:nvSpPr>
              <p:cNvPr id="1050511" name="文本框 152"/>
              <p:cNvSpPr txBox="1">
                <a:spLocks noChangeAspect="1" noMove="1" noResize="1" noRot="1" noAdjustHandles="1" noEditPoints="1" noChangeArrowheads="1" noChangeShapeType="1" noTextEdit="1"/>
              </p:cNvSpPr>
              <p:nvPr/>
            </p:nvSpPr>
            <p:spPr bwMode="auto">
              <a:xfrm>
                <a:off x="235034" y="1593133"/>
                <a:ext cx="465435" cy="280205"/>
              </a:xfrm>
              <a:prstGeom prst="rect"/>
              <a:blipFill>
                <a:blip xmlns:r="http://schemas.openxmlformats.org/officeDocument/2006/relationships" r:embed="rId25"/>
                <a:stretch>
                  <a:fillRect b="-13043"/>
                </a:stretch>
              </a:blipFill>
              <a:ln>
                <a:noFill/>
              </a:ln>
              <a:effectLst/>
            </p:spPr>
            <p:txBody>
              <a:bodyPr/>
              <a:p>
                <a:r>
                  <a:rPr altLang="en-US" lang="zh-CN">
                    <a:noFill/>
                  </a:rPr>
                  <a:t> </a:t>
                </a:r>
              </a:p>
            </p:txBody>
          </p:sp>
        </p:grpSp>
        <p:sp>
          <p:nvSpPr>
            <p:cNvPr id="1050512" name="矩形 215"/>
            <p:cNvSpPr>
              <a:spLocks noChangeAspect="1" noMove="1" noResize="1" noRot="1" noAdjustHandles="1" noEditPoints="1" noChangeArrowheads="1" noChangeShapeType="1" noTextEdit="1"/>
            </p:cNvSpPr>
            <p:nvPr/>
          </p:nvSpPr>
          <p:spPr>
            <a:xfrm>
              <a:off x="3465188" y="4573045"/>
              <a:ext cx="506036" cy="409856"/>
            </a:xfrm>
            <a:prstGeom prst="rect"/>
            <a:blipFill>
              <a:blip xmlns:r="http://schemas.openxmlformats.org/officeDocument/2006/relationships" r:embed="rId26"/>
              <a:stretch>
                <a:fillRect/>
              </a:stretch>
            </a:blipFill>
          </p:spPr>
          <p:txBody>
            <a:bodyPr/>
            <a:p>
              <a:r>
                <a:rPr altLang="en-US" lang="zh-CN">
                  <a:noFill/>
                </a:rPr>
                <a:t> </a:t>
              </a:r>
            </a:p>
          </p:txBody>
        </p:sp>
      </p:grpSp>
      <p:sp>
        <p:nvSpPr>
          <p:cNvPr id="1050513" name="Line 1077"/>
          <p:cNvSpPr>
            <a:spLocks noChangeShapeType="1"/>
          </p:cNvSpPr>
          <p:nvPr/>
        </p:nvSpPr>
        <p:spPr bwMode="auto">
          <a:xfrm>
            <a:off x="4751836" y="133366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4" name="矩形 218"/>
          <p:cNvSpPr/>
          <p:nvPr/>
        </p:nvSpPr>
        <p:spPr>
          <a:xfrm rot="16200000">
            <a:off x="4573101" y="196579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5" name="文本框 219"/>
          <p:cNvSpPr txBox="1">
            <a:spLocks noChangeAspect="1" noMove="1" noResize="1" noRot="1" noAdjustHandles="1" noEditPoints="1" noChangeArrowheads="1" noChangeShapeType="1" noTextEdit="1"/>
          </p:cNvSpPr>
          <p:nvPr/>
        </p:nvSpPr>
        <p:spPr bwMode="auto">
          <a:xfrm>
            <a:off x="4362074" y="2079488"/>
            <a:ext cx="465435" cy="280205"/>
          </a:xfrm>
          <a:prstGeom prst="rect"/>
          <a:blipFill>
            <a:blip xmlns:r="http://schemas.openxmlformats.org/officeDocument/2006/relationships" r:embed="rId27"/>
            <a:stretch>
              <a:fillRect b="-13043"/>
            </a:stretch>
          </a:blipFill>
          <a:ln>
            <a:noFill/>
          </a:ln>
          <a:effectLst/>
        </p:spPr>
        <p:txBody>
          <a:bodyPr/>
          <a:p>
            <a:r>
              <a:rPr altLang="en-US" lang="zh-CN">
                <a:noFill/>
              </a:rPr>
              <a:t> </a:t>
            </a:r>
          </a:p>
        </p:txBody>
      </p:sp>
      <p:grpSp>
        <p:nvGrpSpPr>
          <p:cNvPr id="464" name="组合 6"/>
          <p:cNvGrpSpPr/>
          <p:nvPr/>
        </p:nvGrpSpPr>
        <p:grpSpPr>
          <a:xfrm>
            <a:off x="4571999" y="3914936"/>
            <a:ext cx="4585149" cy="2143318"/>
            <a:chOff x="4571999" y="3914936"/>
            <a:chExt cx="4585149" cy="2143318"/>
          </a:xfrm>
        </p:grpSpPr>
        <p:grpSp>
          <p:nvGrpSpPr>
            <p:cNvPr id="465" name="组合 2"/>
            <p:cNvGrpSpPr/>
            <p:nvPr/>
          </p:nvGrpSpPr>
          <p:grpSpPr>
            <a:xfrm>
              <a:off x="4571999" y="3914936"/>
              <a:ext cx="4585149" cy="2143318"/>
              <a:chOff x="2748665" y="3192768"/>
              <a:chExt cx="4585149" cy="2143318"/>
            </a:xfrm>
          </p:grpSpPr>
          <p:grpSp>
            <p:nvGrpSpPr>
              <p:cNvPr id="466" name="组合 82"/>
              <p:cNvGrpSpPr/>
              <p:nvPr/>
            </p:nvGrpSpPr>
            <p:grpSpPr>
              <a:xfrm>
                <a:off x="2748665" y="3192768"/>
                <a:ext cx="4585149" cy="2143318"/>
                <a:chOff x="1256858" y="970520"/>
                <a:chExt cx="4585149" cy="2143318"/>
              </a:xfrm>
            </p:grpSpPr>
            <p:grpSp>
              <p:nvGrpSpPr>
                <p:cNvPr id="467" name="组合 83"/>
                <p:cNvGrpSpPr/>
                <p:nvPr/>
              </p:nvGrpSpPr>
              <p:grpSpPr>
                <a:xfrm>
                  <a:off x="1256858" y="970520"/>
                  <a:ext cx="4585149" cy="2143318"/>
                  <a:chOff x="1256858" y="970520"/>
                  <a:chExt cx="4585149" cy="2143318"/>
                </a:xfrm>
              </p:grpSpPr>
              <p:sp>
                <p:nvSpPr>
                  <p:cNvPr id="1050516" name="矩形 85"/>
                  <p:cNvSpPr>
                    <a:spLocks noChangeAspect="1" noMove="1" noResize="1" noRot="1" noAdjustHandles="1" noEditPoints="1" noChangeArrowheads="1" noChangeShapeType="1" noTextEdit="1"/>
                  </p:cNvSpPr>
                  <p:nvPr/>
                </p:nvSpPr>
                <p:spPr>
                  <a:xfrm>
                    <a:off x="1256858" y="2162212"/>
                    <a:ext cx="506036" cy="409856"/>
                  </a:xfrm>
                  <a:prstGeom prst="rect"/>
                  <a:blipFill>
                    <a:blip xmlns:r="http://schemas.openxmlformats.org/officeDocument/2006/relationships" r:embed="rId28"/>
                    <a:stretch>
                      <a:fillRect/>
                    </a:stretch>
                  </a:blipFill>
                </p:spPr>
                <p:txBody>
                  <a:bodyPr/>
                  <a:p>
                    <a:r>
                      <a:rPr altLang="en-US" lang="zh-CN">
                        <a:noFill/>
                      </a:rPr>
                      <a:t> </a:t>
                    </a:r>
                  </a:p>
                </p:txBody>
              </p:sp>
              <p:grpSp>
                <p:nvGrpSpPr>
                  <p:cNvPr id="468" name="组合 86"/>
                  <p:cNvGrpSpPr/>
                  <p:nvPr/>
                </p:nvGrpSpPr>
                <p:grpSpPr>
                  <a:xfrm>
                    <a:off x="1434761" y="970520"/>
                    <a:ext cx="4407246" cy="2143318"/>
                    <a:chOff x="1434761" y="970520"/>
                    <a:chExt cx="4407246" cy="2143318"/>
                  </a:xfrm>
                </p:grpSpPr>
                <p:grpSp>
                  <p:nvGrpSpPr>
                    <p:cNvPr id="469" name="组合 87"/>
                    <p:cNvGrpSpPr/>
                    <p:nvPr/>
                  </p:nvGrpSpPr>
                  <p:grpSpPr>
                    <a:xfrm>
                      <a:off x="1460310" y="970520"/>
                      <a:ext cx="4381697" cy="2143318"/>
                      <a:chOff x="1460310" y="970520"/>
                      <a:chExt cx="4381697" cy="2143318"/>
                    </a:xfrm>
                  </p:grpSpPr>
                  <p:sp>
                    <p:nvSpPr>
                      <p:cNvPr id="1050517"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70" name="组合 95"/>
                      <p:cNvGrpSpPr/>
                      <p:nvPr/>
                    </p:nvGrpSpPr>
                    <p:grpSpPr>
                      <a:xfrm>
                        <a:off x="1873534" y="970520"/>
                        <a:ext cx="3968473" cy="2143318"/>
                        <a:chOff x="1327790" y="4144656"/>
                        <a:chExt cx="3968473" cy="2143318"/>
                      </a:xfrm>
                    </p:grpSpPr>
                    <p:grpSp>
                      <p:nvGrpSpPr>
                        <p:cNvPr id="471" name="组合 102"/>
                        <p:cNvGrpSpPr/>
                        <p:nvPr/>
                      </p:nvGrpSpPr>
                      <p:grpSpPr>
                        <a:xfrm>
                          <a:off x="1327790" y="4144656"/>
                          <a:ext cx="3968473" cy="2143318"/>
                          <a:chOff x="4972767" y="1587472"/>
                          <a:chExt cx="3968473" cy="2143318"/>
                        </a:xfrm>
                      </p:grpSpPr>
                      <p:grpSp>
                        <p:nvGrpSpPr>
                          <p:cNvPr id="472" name="组合 137"/>
                          <p:cNvGrpSpPr/>
                          <p:nvPr/>
                        </p:nvGrpSpPr>
                        <p:grpSpPr>
                          <a:xfrm>
                            <a:off x="4972767" y="1955337"/>
                            <a:ext cx="3928182" cy="1445855"/>
                            <a:chOff x="1452270" y="1578100"/>
                            <a:chExt cx="3928182" cy="1445855"/>
                          </a:xfrm>
                        </p:grpSpPr>
                        <p:grpSp>
                          <p:nvGrpSpPr>
                            <p:cNvPr id="473" name="组合 139"/>
                            <p:cNvGrpSpPr/>
                            <p:nvPr/>
                          </p:nvGrpSpPr>
                          <p:grpSpPr>
                            <a:xfrm>
                              <a:off x="1452270" y="1578100"/>
                              <a:ext cx="3368814" cy="1445855"/>
                              <a:chOff x="1541148" y="2716069"/>
                              <a:chExt cx="3368814" cy="1445855"/>
                            </a:xfrm>
                          </p:grpSpPr>
                          <p:sp>
                            <p:nvSpPr>
                              <p:cNvPr id="1050518" name="Line 1073"/>
                              <p:cNvSpPr>
                                <a:spLocks noChangeShapeType="1"/>
                              </p:cNvSpPr>
                              <p:nvPr/>
                            </p:nvSpPr>
                            <p:spPr bwMode="auto">
                              <a:xfrm flipH="1">
                                <a:off x="1563033" y="2716069"/>
                                <a:ext cx="12231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9" name="Line 1073"/>
                              <p:cNvSpPr>
                                <a:spLocks noChangeShapeType="1"/>
                              </p:cNvSpPr>
                              <p:nvPr/>
                            </p:nvSpPr>
                            <p:spPr bwMode="auto">
                              <a:xfrm flipH="1">
                                <a:off x="1541148" y="4161924"/>
                                <a:ext cx="336881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20"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21"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grpSp>
                        <p:nvGrpSpPr>
                          <p:cNvPr id="474" name="组合 107"/>
                          <p:cNvGrpSpPr/>
                          <p:nvPr/>
                        </p:nvGrpSpPr>
                        <p:grpSpPr>
                          <a:xfrm>
                            <a:off x="7200159" y="1942838"/>
                            <a:ext cx="289999" cy="1470809"/>
                            <a:chOff x="5452359" y="4325551"/>
                            <a:chExt cx="289999" cy="1470809"/>
                          </a:xfrm>
                        </p:grpSpPr>
                        <p:sp>
                          <p:nvSpPr>
                            <p:cNvPr id="1050522"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23" name="等腰三角形 135"/>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4" name="等腰三角形 136"/>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5"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526"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527" name="Line 1077"/>
                          <p:cNvSpPr>
                            <a:spLocks noChangeShapeType="1"/>
                          </p:cNvSpPr>
                          <p:nvPr/>
                        </p:nvSpPr>
                        <p:spPr bwMode="auto">
                          <a:xfrm>
                            <a:off x="6217796" y="1950354"/>
                            <a:ext cx="0" cy="6369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28"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529"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530"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31"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32"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6" name="直接箭头连接符 125"/>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533" name="文本框 126"/>
                          <p:cNvSpPr txBox="1">
                            <a:spLocks noChangeAspect="1" noMove="1" noResize="1" noRot="1" noAdjustHandles="1" noEditPoints="1" noChangeArrowheads="1" noChangeShapeType="1" noTextEdit="1"/>
                          </p:cNvSpPr>
                          <p:nvPr/>
                        </p:nvSpPr>
                        <p:spPr>
                          <a:xfrm>
                            <a:off x="5576085" y="3033637"/>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50534" name="文本框 127"/>
                          <p:cNvSpPr txBox="1">
                            <a:spLocks noChangeAspect="1" noMove="1" noResize="1" noRot="1" noAdjustHandles="1" noEditPoints="1" noChangeArrowheads="1" noChangeShapeType="1" noTextEdit="1"/>
                          </p:cNvSpPr>
                          <p:nvPr/>
                        </p:nvSpPr>
                        <p:spPr>
                          <a:xfrm>
                            <a:off x="5569436" y="1971174"/>
                            <a:ext cx="587063" cy="400110"/>
                          </a:xfrm>
                          <a:prstGeom prst="rect"/>
                          <a:blipFill>
                            <a:blip xmlns:r="http://schemas.openxmlformats.org/officeDocument/2006/relationships" r:embed="rId30"/>
                            <a:stretch>
                              <a:fillRect/>
                            </a:stretch>
                          </a:blipFill>
                        </p:spPr>
                        <p:txBody>
                          <a:bodyPr/>
                          <a:p>
                            <a:r>
                              <a:rPr altLang="en-US" lang="zh-CN">
                                <a:noFill/>
                              </a:rPr>
                              <a:t> </a:t>
                            </a:r>
                          </a:p>
                        </p:txBody>
                      </p:sp>
                      <p:sp>
                        <p:nvSpPr>
                          <p:cNvPr id="1050535" name="文本框 128"/>
                          <p:cNvSpPr txBox="1">
                            <a:spLocks noChangeAspect="1" noMove="1" noResize="1" noRot="1" noAdjustHandles="1" noEditPoints="1" noChangeArrowheads="1" noChangeShapeType="1" noTextEdit="1"/>
                          </p:cNvSpPr>
                          <p:nvPr/>
                        </p:nvSpPr>
                        <p:spPr bwMode="auto">
                          <a:xfrm>
                            <a:off x="5565125" y="2517781"/>
                            <a:ext cx="465435" cy="295209"/>
                          </a:xfrm>
                          <a:prstGeom prst="rect"/>
                          <a:blipFill>
                            <a:blip xmlns:r="http://schemas.openxmlformats.org/officeDocument/2006/relationships" r:embed="rId31"/>
                            <a:stretch>
                              <a:fillRect l="-12987" t="-12500" r="-3896" b="-20833"/>
                            </a:stretch>
                          </a:blipFill>
                          <a:ln>
                            <a:noFill/>
                          </a:ln>
                          <a:effectLst/>
                        </p:spPr>
                        <p:txBody>
                          <a:bodyPr/>
                          <a:p>
                            <a:r>
                              <a:rPr altLang="en-US" lang="zh-CN">
                                <a:noFill/>
                              </a:rPr>
                              <a:t> </a:t>
                            </a:r>
                          </a:p>
                        </p:txBody>
                      </p:sp>
                      <p:sp>
                        <p:nvSpPr>
                          <p:cNvPr id="1050536"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37" name="文本框 131"/>
                          <p:cNvSpPr txBox="1"/>
                          <p:nvPr/>
                        </p:nvSpPr>
                        <p:spPr bwMode="auto">
                          <a:xfrm>
                            <a:off x="5556734" y="1587472"/>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38"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539" name="文本框 17"/>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6"/>
                          <a:stretch>
                            <a:fillRect b="-13043"/>
                          </a:stretch>
                        </a:blipFill>
                        <a:ln>
                          <a:noFill/>
                        </a:ln>
                        <a:effectLst/>
                      </p:spPr>
                      <p:txBody>
                        <a:bodyPr/>
                        <a:p>
                          <a:r>
                            <a:rPr altLang="en-US" lang="zh-CN">
                              <a:noFill/>
                            </a:rPr>
                            <a:t> </a:t>
                          </a:r>
                        </a:p>
                      </p:txBody>
                    </p:sp>
                    <p:sp>
                      <p:nvSpPr>
                        <p:cNvPr id="1050540"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7"/>
                          <a:stretch>
                            <a:fillRect l="-15789" t="-9302" r="-44737" b="-23256"/>
                          </a:stretch>
                        </a:blipFill>
                        <a:ln>
                          <a:noFill/>
                        </a:ln>
                        <a:effectLst/>
                      </p:spPr>
                      <p:txBody>
                        <a:bodyPr/>
                        <a:p>
                          <a:r>
                            <a:rPr altLang="en-US" lang="zh-CN">
                              <a:noFill/>
                            </a:rPr>
                            <a:t> </a:t>
                          </a:r>
                        </a:p>
                      </p:txBody>
                    </p:sp>
                  </p:grpSp>
                  <p:sp>
                    <p:nvSpPr>
                      <p:cNvPr id="1050541" name="矩形 96"/>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2" name="文本框 97"/>
                      <p:cNvSpPr txBox="1">
                        <a:spLocks noChangeAspect="1" noMove="1" noResize="1" noRot="1" noAdjustHandles="1" noEditPoints="1" noChangeArrowheads="1" noChangeShapeType="1" noTextEdit="1"/>
                      </p:cNvSpPr>
                      <p:nvPr/>
                    </p:nvSpPr>
                    <p:spPr bwMode="auto">
                      <a:xfrm>
                        <a:off x="4794314" y="2065601"/>
                        <a:ext cx="465435" cy="280205"/>
                      </a:xfrm>
                      <a:prstGeom prst="rect"/>
                      <a:blipFill>
                        <a:blip xmlns:r="http://schemas.openxmlformats.org/officeDocument/2006/relationships" r:embed="rId32"/>
                        <a:stretch>
                          <a:fillRect b="-17391"/>
                        </a:stretch>
                      </a:blipFill>
                      <a:ln>
                        <a:noFill/>
                      </a:ln>
                      <a:effectLst/>
                    </p:spPr>
                    <p:txBody>
                      <a:bodyPr/>
                      <a:p>
                        <a:r>
                          <a:rPr altLang="en-US" lang="zh-CN">
                            <a:noFill/>
                          </a:rPr>
                          <a:t> </a:t>
                        </a:r>
                      </a:p>
                    </p:txBody>
                  </p:sp>
                  <p:sp>
                    <p:nvSpPr>
                      <p:cNvPr id="1050543" name="Line 1077"/>
                      <p:cNvSpPr>
                        <a:spLocks noChangeShapeType="1"/>
                      </p:cNvSpPr>
                      <p:nvPr/>
                    </p:nvSpPr>
                    <p:spPr bwMode="auto">
                      <a:xfrm>
                        <a:off x="189607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4" name="矩形 99"/>
                      <p:cNvSpPr/>
                      <p:nvPr/>
                    </p:nvSpPr>
                    <p:spPr>
                      <a:xfrm rot="16200000">
                        <a:off x="172496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5" name="椭圆 100"/>
                      <p:cNvSpPr/>
                      <p:nvPr/>
                    </p:nvSpPr>
                    <p:spPr>
                      <a:xfrm>
                        <a:off x="1701115" y="2191310"/>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6" name="文本框 101"/>
                      <p:cNvSpPr txBox="1">
                        <a:spLocks noChangeAspect="1" noMove="1" noResize="1" noRot="1" noAdjustHandles="1" noEditPoints="1" noChangeArrowheads="1" noChangeShapeType="1" noTextEdit="1"/>
                      </p:cNvSpPr>
                      <p:nvPr/>
                    </p:nvSpPr>
                    <p:spPr>
                      <a:xfrm>
                        <a:off x="1460310" y="2399662"/>
                        <a:ext cx="587063" cy="400110"/>
                      </a:xfrm>
                      <a:prstGeom prst="rect"/>
                      <a:blipFill>
                        <a:blip xmlns:r="http://schemas.openxmlformats.org/officeDocument/2006/relationships" r:embed="rId33"/>
                        <a:stretch>
                          <a:fillRect/>
                        </a:stretch>
                      </a:blipFill>
                    </p:spPr>
                    <p:txBody>
                      <a:bodyPr/>
                      <a:p>
                        <a:r>
                          <a:rPr altLang="en-US" lang="zh-CN">
                            <a:noFill/>
                          </a:rPr>
                          <a:t> </a:t>
                        </a:r>
                      </a:p>
                    </p:txBody>
                  </p:sp>
                </p:grpSp>
                <p:sp>
                  <p:nvSpPr>
                    <p:cNvPr id="1050547" name="文本框 88"/>
                    <p:cNvSpPr txBox="1">
                      <a:spLocks noChangeAspect="1" noMove="1" noResize="1" noRot="1" noAdjustHandles="1" noEditPoints="1" noChangeArrowheads="1" noChangeShapeType="1" noTextEdit="1"/>
                    </p:cNvSpPr>
                    <p:nvPr/>
                  </p:nvSpPr>
                  <p:spPr>
                    <a:xfrm>
                      <a:off x="1434761" y="1859486"/>
                      <a:ext cx="587063" cy="400110"/>
                    </a:xfrm>
                    <a:prstGeom prst="rect"/>
                    <a:blipFill>
                      <a:blip xmlns:r="http://schemas.openxmlformats.org/officeDocument/2006/relationships" r:embed="rId34"/>
                      <a:stretch>
                        <a:fillRect/>
                      </a:stretch>
                    </a:blipFill>
                  </p:spPr>
                  <p:txBody>
                    <a:bodyPr/>
                    <a:p>
                      <a:r>
                        <a:rPr altLang="en-US" lang="zh-CN">
                          <a:noFill/>
                        </a:rPr>
                        <a:t> </a:t>
                      </a:r>
                    </a:p>
                  </p:txBody>
                </p:sp>
              </p:grpSp>
            </p:grpSp>
            <p:sp>
              <p:nvSpPr>
                <p:cNvPr id="1050548" name="文本框 84"/>
                <p:cNvSpPr txBox="1">
                  <a:spLocks noChangeAspect="1" noMove="1" noResize="1" noRot="1" noAdjustHandles="1" noEditPoints="1" noChangeArrowheads="1" noChangeShapeType="1" noTextEdit="1"/>
                </p:cNvSpPr>
                <p:nvPr/>
              </p:nvSpPr>
              <p:spPr bwMode="auto">
                <a:xfrm>
                  <a:off x="1429984" y="1593133"/>
                  <a:ext cx="465435" cy="280205"/>
                </a:xfrm>
                <a:prstGeom prst="rect"/>
                <a:blipFill>
                  <a:blip xmlns:r="http://schemas.openxmlformats.org/officeDocument/2006/relationships" r:embed="rId35"/>
                  <a:stretch>
                    <a:fillRect b="-8696"/>
                  </a:stretch>
                </a:blipFill>
                <a:ln>
                  <a:noFill/>
                </a:ln>
                <a:effectLst/>
              </p:spPr>
              <p:txBody>
                <a:bodyPr/>
                <a:p>
                  <a:r>
                    <a:rPr altLang="en-US" lang="zh-CN">
                      <a:noFill/>
                    </a:rPr>
                    <a:t> </a:t>
                  </a:r>
                </a:p>
              </p:txBody>
            </p:sp>
          </p:grpSp>
          <p:sp>
            <p:nvSpPr>
              <p:cNvPr id="1050549" name="椭圆 147"/>
              <p:cNvSpPr/>
              <p:nvPr/>
            </p:nvSpPr>
            <p:spPr>
              <a:xfrm>
                <a:off x="4049904" y="351516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0" name="Line 1077"/>
            <p:cNvSpPr>
              <a:spLocks noChangeShapeType="1"/>
            </p:cNvSpPr>
            <p:nvPr/>
          </p:nvSpPr>
          <p:spPr bwMode="auto">
            <a:xfrm>
              <a:off x="8032422" y="428320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1" name="矩形 221"/>
            <p:cNvSpPr/>
            <p:nvPr/>
          </p:nvSpPr>
          <p:spPr>
            <a:xfrm rot="16200000">
              <a:off x="7853687" y="491532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2" name="文本框 222"/>
            <p:cNvSpPr txBox="1">
              <a:spLocks noChangeAspect="1" noMove="1" noResize="1" noRot="1" noAdjustHandles="1" noEditPoints="1" noChangeArrowheads="1" noChangeShapeType="1" noTextEdit="1"/>
            </p:cNvSpPr>
            <p:nvPr/>
          </p:nvSpPr>
          <p:spPr bwMode="auto">
            <a:xfrm>
              <a:off x="7642660" y="5029020"/>
              <a:ext cx="465435" cy="280205"/>
            </a:xfrm>
            <a:prstGeom prst="rect"/>
            <a:blipFill>
              <a:blip xmlns:r="http://schemas.openxmlformats.org/officeDocument/2006/relationships" r:embed="rId36"/>
              <a:stretch>
                <a:fillRect b="-10870"/>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79"/>
                                        </p:tgtEl>
                                        <p:attrNameLst>
                                          <p:attrName>style.visibility</p:attrName>
                                        </p:attrNameLst>
                                      </p:cBhvr>
                                      <p:to>
                                        <p:strVal val="visible"/>
                                      </p:to>
                                    </p:set>
                                    <p:animEffect transition="in" filter="wipe(down)">
                                      <p:cBhvr>
                                        <p:cTn dur="500" id="7"/>
                                        <p:tgtEl>
                                          <p:spTgt spid="1050479"/>
                                        </p:tgtEl>
                                      </p:cBhvr>
                                    </p:animEffect>
                                  </p:childTnLst>
                                </p:cTn>
                              </p:par>
                              <p:par>
                                <p:cTn fill="hold" id="8" nodeType="withEffect" presetClass="entr" presetID="22" presetSubtype="4">
                                  <p:stCondLst>
                                    <p:cond delay="0"/>
                                  </p:stCondLst>
                                  <p:childTnLst>
                                    <p:set>
                                      <p:cBhvr>
                                        <p:cTn dur="1" fill="hold" id="9">
                                          <p:stCondLst>
                                            <p:cond delay="0"/>
                                          </p:stCondLst>
                                        </p:cTn>
                                        <p:tgtEl>
                                          <p:spTgt spid="456"/>
                                        </p:tgtEl>
                                        <p:attrNameLst>
                                          <p:attrName>style.visibility</p:attrName>
                                        </p:attrNameLst>
                                      </p:cBhvr>
                                      <p:to>
                                        <p:strVal val="visible"/>
                                      </p:to>
                                    </p:set>
                                    <p:animEffect transition="in" filter="wipe(down)">
                                      <p:cBhvr>
                                        <p:cTn dur="500" id="1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505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57" name="文本框 42"/>
          <p:cNvSpPr txBox="1">
            <a:spLocks noChangeAspect="1" noMove="1" noResize="1" noRot="1" noAdjustHandles="1" noEditPoints="1" noChangeArrowheads="1" noChangeShapeType="1" noTextEdit="1"/>
          </p:cNvSpPr>
          <p:nvPr/>
        </p:nvSpPr>
        <p:spPr bwMode="auto">
          <a:xfrm>
            <a:off x="242769" y="356343"/>
            <a:ext cx="8495985" cy="461665"/>
          </a:xfrm>
          <a:prstGeom prst="rect"/>
          <a:blipFill>
            <a:blip xmlns:r="http://schemas.openxmlformats.org/officeDocument/2006/relationships" r:embed="rId1"/>
            <a:stretch>
              <a:fillRect l="-1148" t="-11842" r="-4089" b="-27632"/>
            </a:stretch>
          </a:blipFill>
          <a:ln>
            <a:noFill/>
          </a:ln>
          <a:effectLst/>
        </p:spPr>
        <p:txBody>
          <a:bodyPr/>
          <a:p>
            <a:r>
              <a:rPr altLang="en-US" lang="zh-CN">
                <a:noFill/>
              </a:rPr>
              <a:t> </a:t>
            </a:r>
          </a:p>
        </p:txBody>
      </p:sp>
      <p:sp>
        <p:nvSpPr>
          <p:cNvPr id="1050558" name="圆角矩形 149"/>
          <p:cNvSpPr/>
          <p:nvPr/>
        </p:nvSpPr>
        <p:spPr>
          <a:xfrm>
            <a:off x="504102" y="1480147"/>
            <a:ext cx="3846638"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478" name="组合 4"/>
          <p:cNvGrpSpPr/>
          <p:nvPr/>
        </p:nvGrpSpPr>
        <p:grpSpPr>
          <a:xfrm>
            <a:off x="649986" y="1491172"/>
            <a:ext cx="3545260" cy="2191564"/>
            <a:chOff x="535543" y="3668068"/>
            <a:chExt cx="3545260" cy="2191564"/>
          </a:xfrm>
        </p:grpSpPr>
        <p:grpSp>
          <p:nvGrpSpPr>
            <p:cNvPr id="479" name="组合 150"/>
            <p:cNvGrpSpPr/>
            <p:nvPr/>
          </p:nvGrpSpPr>
          <p:grpSpPr>
            <a:xfrm>
              <a:off x="535543" y="3668068"/>
              <a:ext cx="3545260" cy="2191564"/>
              <a:chOff x="165696" y="949636"/>
              <a:chExt cx="3545260" cy="2191564"/>
            </a:xfrm>
          </p:grpSpPr>
          <p:grpSp>
            <p:nvGrpSpPr>
              <p:cNvPr id="480" name="组合 151"/>
              <p:cNvGrpSpPr/>
              <p:nvPr/>
            </p:nvGrpSpPr>
            <p:grpSpPr>
              <a:xfrm>
                <a:off x="165696" y="949636"/>
                <a:ext cx="3545260" cy="2191564"/>
                <a:chOff x="165696" y="949636"/>
                <a:chExt cx="3545260" cy="2191564"/>
              </a:xfrm>
            </p:grpSpPr>
            <p:sp>
              <p:nvSpPr>
                <p:cNvPr id="1050559" name="矩形 73"/>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481" name="组合 154"/>
                <p:cNvGrpSpPr/>
                <p:nvPr/>
              </p:nvGrpSpPr>
              <p:grpSpPr>
                <a:xfrm>
                  <a:off x="239811" y="949636"/>
                  <a:ext cx="3471145" cy="2191564"/>
                  <a:chOff x="239811" y="949636"/>
                  <a:chExt cx="3471145" cy="2191564"/>
                </a:xfrm>
              </p:grpSpPr>
              <p:grpSp>
                <p:nvGrpSpPr>
                  <p:cNvPr id="482" name="组合 155"/>
                  <p:cNvGrpSpPr/>
                  <p:nvPr/>
                </p:nvGrpSpPr>
                <p:grpSpPr>
                  <a:xfrm>
                    <a:off x="265360" y="949636"/>
                    <a:ext cx="3445596" cy="2191564"/>
                    <a:chOff x="265360" y="949636"/>
                    <a:chExt cx="3445596" cy="2191564"/>
                  </a:xfrm>
                </p:grpSpPr>
                <p:sp>
                  <p:nvSpPr>
                    <p:cNvPr id="1050560"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1"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83" name="组合 170"/>
                    <p:cNvGrpSpPr/>
                    <p:nvPr/>
                  </p:nvGrpSpPr>
                  <p:grpSpPr>
                    <a:xfrm>
                      <a:off x="953235" y="949636"/>
                      <a:ext cx="2757721" cy="2191564"/>
                      <a:chOff x="4052468" y="1566588"/>
                      <a:chExt cx="2757721" cy="2191564"/>
                    </a:xfrm>
                  </p:grpSpPr>
                  <p:grpSp>
                    <p:nvGrpSpPr>
                      <p:cNvPr id="484" name="组合 205"/>
                      <p:cNvGrpSpPr/>
                      <p:nvPr/>
                    </p:nvGrpSpPr>
                    <p:grpSpPr>
                      <a:xfrm>
                        <a:off x="4119089" y="1955337"/>
                        <a:ext cx="2246188" cy="1445855"/>
                        <a:chOff x="598592" y="1578100"/>
                        <a:chExt cx="2246188" cy="1445855"/>
                      </a:xfrm>
                    </p:grpSpPr>
                    <p:grpSp>
                      <p:nvGrpSpPr>
                        <p:cNvPr id="485" name="组合 207"/>
                        <p:cNvGrpSpPr/>
                        <p:nvPr/>
                      </p:nvGrpSpPr>
                      <p:grpSpPr>
                        <a:xfrm>
                          <a:off x="872972" y="1578100"/>
                          <a:ext cx="1971808" cy="1445855"/>
                          <a:chOff x="961850" y="2716069"/>
                          <a:chExt cx="1971808" cy="1445855"/>
                        </a:xfrm>
                      </p:grpSpPr>
                      <p:sp>
                        <p:nvSpPr>
                          <p:cNvPr id="1050562" name="Line 1073"/>
                          <p:cNvSpPr>
                            <a:spLocks noChangeShapeType="1"/>
                          </p:cNvSpPr>
                          <p:nvPr/>
                        </p:nvSpPr>
                        <p:spPr bwMode="auto">
                          <a:xfrm flipH="1">
                            <a:off x="961850" y="2716069"/>
                            <a:ext cx="19718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3" name="Line 1073"/>
                          <p:cNvSpPr>
                            <a:spLocks noChangeShapeType="1"/>
                          </p:cNvSpPr>
                          <p:nvPr/>
                        </p:nvSpPr>
                        <p:spPr bwMode="auto">
                          <a:xfrm flipH="1">
                            <a:off x="966678" y="4161924"/>
                            <a:ext cx="196697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64"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56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6" name="矩形 176"/>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7" name="文本框 23"/>
                      <p:cNvSpPr txBox="1">
                        <a:spLocks noChangeAspect="1" noMove="1" noResize="1" noRot="1" noAdjustHandles="1" noEditPoints="1" noChangeArrowheads="1" noChangeShapeType="1" noTextEdit="1"/>
                      </p:cNvSpPr>
                      <p:nvPr/>
                    </p:nvSpPr>
                    <p:spPr bwMode="auto">
                      <a:xfrm>
                        <a:off x="4745550" y="1953675"/>
                        <a:ext cx="465435" cy="280205"/>
                      </a:xfrm>
                      <a:prstGeom prst="rect"/>
                      <a:blipFill>
                        <a:blip xmlns:r="http://schemas.openxmlformats.org/officeDocument/2006/relationships" r:embed="rId4"/>
                        <a:stretch>
                          <a:fillRect l="-5263" b="-23913"/>
                        </a:stretch>
                      </a:blipFill>
                      <a:ln>
                        <a:noFill/>
                      </a:ln>
                      <a:effectLst/>
                    </p:spPr>
                    <p:txBody>
                      <a:bodyPr/>
                      <a:p>
                        <a:r>
                          <a:rPr altLang="en-US" lang="zh-CN">
                            <a:noFill/>
                          </a:rPr>
                          <a:t> </a:t>
                        </a:r>
                      </a:p>
                    </p:txBody>
                  </p:sp>
                  <p:sp>
                    <p:nvSpPr>
                      <p:cNvPr id="1050568"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5"/>
                        <a:stretch>
                          <a:fillRect l="-3896" b="-23913"/>
                        </a:stretch>
                      </a:blipFill>
                      <a:ln>
                        <a:noFill/>
                      </a:ln>
                      <a:effectLst/>
                    </p:spPr>
                    <p:txBody>
                      <a:bodyPr/>
                      <a:p>
                        <a:r>
                          <a:rPr altLang="en-US" lang="zh-CN">
                            <a:noFill/>
                          </a:rPr>
                          <a:t> </a:t>
                        </a:r>
                      </a:p>
                    </p:txBody>
                  </p:sp>
                  <p:sp>
                    <p:nvSpPr>
                      <p:cNvPr id="1050569"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570"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571" name="文本框 181"/>
                      <p:cNvSpPr txBox="1">
                        <a:spLocks noChangeAspect="1" noMove="1" noResize="1" noRot="1" noAdjustHandles="1" noEditPoints="1" noChangeArrowheads="1" noChangeShapeType="1" noTextEdit="1"/>
                      </p:cNvSpPr>
                      <p:nvPr/>
                    </p:nvSpPr>
                    <p:spPr>
                      <a:xfrm>
                        <a:off x="6223126" y="306209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572" name="文本框 182"/>
                      <p:cNvSpPr txBox="1">
                        <a:spLocks noChangeAspect="1" noMove="1" noResize="1" noRot="1" noAdjustHandles="1" noEditPoints="1" noChangeArrowheads="1" noChangeShapeType="1" noTextEdit="1"/>
                      </p:cNvSpPr>
                      <p:nvPr/>
                    </p:nvSpPr>
                    <p:spPr>
                      <a:xfrm>
                        <a:off x="6217388" y="1920350"/>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573" name="矩形 187"/>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4" name="椭圆 18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5" name="椭圆 190"/>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6" name="椭圆 191"/>
                      <p:cNvSpPr/>
                      <p:nvPr/>
                    </p:nvSpPr>
                    <p:spPr>
                      <a:xfrm>
                        <a:off x="6363242" y="1924354"/>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7" name="椭圆 192"/>
                      <p:cNvSpPr/>
                      <p:nvPr/>
                    </p:nvSpPr>
                    <p:spPr>
                      <a:xfrm>
                        <a:off x="6379260" y="3353069"/>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8" name="文本框 197"/>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79" name="文本框 198"/>
                      <p:cNvSpPr txBox="1"/>
                      <p:nvPr/>
                    </p:nvSpPr>
                    <p:spPr bwMode="auto">
                      <a:xfrm>
                        <a:off x="5415119" y="338882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80" name="文本框 199"/>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581" name="椭圆 200"/>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2"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83" name="矩形 167"/>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4" name="椭圆 168"/>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5" name="文本框 74"/>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0"/>
                      <a:stretch>
                        <a:fillRect/>
                      </a:stretch>
                    </a:blipFill>
                  </p:spPr>
                  <p:txBody>
                    <a:bodyPr/>
                    <a:p>
                      <a:r>
                        <a:rPr altLang="en-US" lang="zh-CN">
                          <a:noFill/>
                        </a:rPr>
                        <a:t> </a:t>
                      </a:r>
                    </a:p>
                  </p:txBody>
                </p:sp>
              </p:grpSp>
              <p:sp>
                <p:nvSpPr>
                  <p:cNvPr id="1050586" name="文本框 75"/>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587"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88" name="矩形 158"/>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9"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2"/>
                    <a:stretch>
                      <a:fillRect b="-17391"/>
                    </a:stretch>
                  </a:blipFill>
                  <a:ln>
                    <a:noFill/>
                  </a:ln>
                  <a:effectLst/>
                </p:spPr>
                <p:txBody>
                  <a:bodyPr/>
                  <a:p>
                    <a:r>
                      <a:rPr altLang="en-US" lang="zh-CN">
                        <a:noFill/>
                      </a:rPr>
                      <a:t> </a:t>
                    </a:r>
                  </a:p>
                </p:txBody>
              </p:sp>
            </p:grpSp>
          </p:grpSp>
          <p:sp>
            <p:nvSpPr>
              <p:cNvPr id="1050590" name="文本框 152"/>
              <p:cNvSpPr txBox="1">
                <a:spLocks noChangeAspect="1" noMove="1" noResize="1" noRot="1" noAdjustHandles="1" noEditPoints="1" noChangeArrowheads="1" noChangeShapeType="1" noTextEdit="1"/>
              </p:cNvSpPr>
              <p:nvPr/>
            </p:nvSpPr>
            <p:spPr bwMode="auto">
              <a:xfrm>
                <a:off x="235034" y="1593133"/>
                <a:ext cx="465435" cy="280205"/>
              </a:xfrm>
              <a:prstGeom prst="rect"/>
              <a:blipFill>
                <a:blip xmlns:r="http://schemas.openxmlformats.org/officeDocument/2006/relationships" r:embed="rId13"/>
                <a:stretch>
                  <a:fillRect b="-13043"/>
                </a:stretch>
              </a:blipFill>
              <a:ln>
                <a:noFill/>
              </a:ln>
              <a:effectLst/>
            </p:spPr>
            <p:txBody>
              <a:bodyPr/>
              <a:p>
                <a:r>
                  <a:rPr altLang="en-US" lang="zh-CN">
                    <a:noFill/>
                  </a:rPr>
                  <a:t> </a:t>
                </a:r>
              </a:p>
            </p:txBody>
          </p:sp>
        </p:grpSp>
        <p:sp>
          <p:nvSpPr>
            <p:cNvPr id="1050591" name="矩形 215"/>
            <p:cNvSpPr>
              <a:spLocks noChangeAspect="1" noMove="1" noResize="1" noRot="1" noAdjustHandles="1" noEditPoints="1" noChangeArrowheads="1" noChangeShapeType="1" noTextEdit="1"/>
            </p:cNvSpPr>
            <p:nvPr/>
          </p:nvSpPr>
          <p:spPr>
            <a:xfrm>
              <a:off x="3465188" y="4573045"/>
              <a:ext cx="506036" cy="409856"/>
            </a:xfrm>
            <a:prstGeom prst="rect"/>
            <a:blipFill>
              <a:blip xmlns:r="http://schemas.openxmlformats.org/officeDocument/2006/relationships" r:embed="rId14"/>
              <a:stretch>
                <a:fillRect/>
              </a:stretch>
            </a:blipFill>
          </p:spPr>
          <p:txBody>
            <a:bodyPr/>
            <a:p>
              <a:r>
                <a:rPr altLang="en-US" lang="zh-CN">
                  <a:noFill/>
                </a:rPr>
                <a:t> </a:t>
              </a:r>
            </a:p>
          </p:txBody>
        </p:sp>
      </p:grpSp>
      <p:sp>
        <p:nvSpPr>
          <p:cNvPr id="1050592" name="矩形 216"/>
          <p:cNvSpPr>
            <a:spLocks noChangeAspect="1" noMove="1" noResize="1" noRot="1" noAdjustHandles="1" noEditPoints="1" noChangeArrowheads="1" noChangeShapeType="1" noTextEdit="1"/>
          </p:cNvSpPr>
          <p:nvPr/>
        </p:nvSpPr>
        <p:spPr>
          <a:xfrm>
            <a:off x="1013499" y="4007707"/>
            <a:ext cx="2699650" cy="720454"/>
          </a:xfrm>
          <a:prstGeom prst="rect"/>
          <a:blipFill>
            <a:blip xmlns:r="http://schemas.openxmlformats.org/officeDocument/2006/relationships" r:embed="rId15"/>
            <a:stretch>
              <a:fillRect/>
            </a:stretch>
          </a:blipFill>
        </p:spPr>
        <p:txBody>
          <a:bodyPr/>
          <a:p>
            <a:r>
              <a:rPr altLang="en-US" lang="zh-CN">
                <a:noFill/>
              </a:rPr>
              <a:t> </a:t>
            </a:r>
          </a:p>
        </p:txBody>
      </p:sp>
      <p:sp>
        <p:nvSpPr>
          <p:cNvPr id="1050593" name="矩形 162"/>
          <p:cNvSpPr>
            <a:spLocks noChangeAspect="1" noMove="1" noResize="1" noRot="1" noAdjustHandles="1" noEditPoints="1" noChangeArrowheads="1" noChangeShapeType="1" noTextEdit="1"/>
          </p:cNvSpPr>
          <p:nvPr/>
        </p:nvSpPr>
        <p:spPr>
          <a:xfrm>
            <a:off x="5163487" y="4181654"/>
            <a:ext cx="3404650" cy="403765"/>
          </a:xfrm>
          <a:prstGeom prst="rect"/>
          <a:blipFill>
            <a:blip xmlns:r="http://schemas.openxmlformats.org/officeDocument/2006/relationships" r:embed="rId16"/>
            <a:stretch>
              <a:fillRect b="-15152"/>
            </a:stretch>
          </a:blipFill>
        </p:spPr>
        <p:txBody>
          <a:bodyPr/>
          <a:p>
            <a:r>
              <a:rPr altLang="en-US" lang="zh-CN">
                <a:noFill/>
              </a:rPr>
              <a:t> </a:t>
            </a:r>
          </a:p>
        </p:txBody>
      </p:sp>
      <p:sp>
        <p:nvSpPr>
          <p:cNvPr id="1050594" name="圆角矩形 163"/>
          <p:cNvSpPr/>
          <p:nvPr/>
        </p:nvSpPr>
        <p:spPr>
          <a:xfrm>
            <a:off x="4892116" y="1492661"/>
            <a:ext cx="3846638" cy="2238893"/>
          </a:xfrm>
          <a:prstGeom prst="roundRect">
            <a:avLst>
              <a:gd name="adj" fmla="val 7172"/>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grpSp>
        <p:nvGrpSpPr>
          <p:cNvPr id="486" name="组合 165"/>
          <p:cNvGrpSpPr/>
          <p:nvPr/>
        </p:nvGrpSpPr>
        <p:grpSpPr>
          <a:xfrm>
            <a:off x="5107338" y="1503686"/>
            <a:ext cx="3143939" cy="2191564"/>
            <a:chOff x="235034" y="949636"/>
            <a:chExt cx="3143939" cy="2191564"/>
          </a:xfrm>
        </p:grpSpPr>
        <p:grpSp>
          <p:nvGrpSpPr>
            <p:cNvPr id="487" name="组合 183"/>
            <p:cNvGrpSpPr/>
            <p:nvPr/>
          </p:nvGrpSpPr>
          <p:grpSpPr>
            <a:xfrm>
              <a:off x="629941" y="949636"/>
              <a:ext cx="2749032" cy="2191564"/>
              <a:chOff x="629941" y="949636"/>
              <a:chExt cx="2749032" cy="2191564"/>
            </a:xfrm>
          </p:grpSpPr>
          <p:grpSp>
            <p:nvGrpSpPr>
              <p:cNvPr id="488" name="组合 184"/>
              <p:cNvGrpSpPr/>
              <p:nvPr/>
            </p:nvGrpSpPr>
            <p:grpSpPr>
              <a:xfrm>
                <a:off x="629941" y="949636"/>
                <a:ext cx="2749032" cy="2191564"/>
                <a:chOff x="629941" y="949636"/>
                <a:chExt cx="2749032" cy="2191564"/>
              </a:xfrm>
            </p:grpSpPr>
            <p:sp>
              <p:nvSpPr>
                <p:cNvPr id="1050595"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6"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89" name="组合 196"/>
                <p:cNvGrpSpPr/>
                <p:nvPr/>
              </p:nvGrpSpPr>
              <p:grpSpPr>
                <a:xfrm>
                  <a:off x="953235" y="949636"/>
                  <a:ext cx="2425738" cy="2191564"/>
                  <a:chOff x="4052468" y="1566588"/>
                  <a:chExt cx="2425738" cy="2191564"/>
                </a:xfrm>
              </p:grpSpPr>
              <p:grpSp>
                <p:nvGrpSpPr>
                  <p:cNvPr id="490" name="组合 206"/>
                  <p:cNvGrpSpPr/>
                  <p:nvPr/>
                </p:nvGrpSpPr>
                <p:grpSpPr>
                  <a:xfrm>
                    <a:off x="4119089" y="1955337"/>
                    <a:ext cx="2246188" cy="1445855"/>
                    <a:chOff x="598592" y="1578100"/>
                    <a:chExt cx="2246188" cy="1445855"/>
                  </a:xfrm>
                </p:grpSpPr>
                <p:grpSp>
                  <p:nvGrpSpPr>
                    <p:cNvPr id="491" name="组合 230"/>
                    <p:cNvGrpSpPr/>
                    <p:nvPr/>
                  </p:nvGrpSpPr>
                  <p:grpSpPr>
                    <a:xfrm>
                      <a:off x="872972" y="1578100"/>
                      <a:ext cx="1971808" cy="1445855"/>
                      <a:chOff x="961850" y="2716069"/>
                      <a:chExt cx="1971808" cy="1445855"/>
                    </a:xfrm>
                  </p:grpSpPr>
                  <p:sp>
                    <p:nvSpPr>
                      <p:cNvPr id="1050597" name="Line 1073"/>
                      <p:cNvSpPr>
                        <a:spLocks noChangeShapeType="1"/>
                      </p:cNvSpPr>
                      <p:nvPr/>
                    </p:nvSpPr>
                    <p:spPr bwMode="auto">
                      <a:xfrm flipH="1">
                        <a:off x="961850" y="2716069"/>
                        <a:ext cx="19718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8" name="Line 1073"/>
                      <p:cNvSpPr>
                        <a:spLocks noChangeShapeType="1"/>
                      </p:cNvSpPr>
                      <p:nvPr/>
                    </p:nvSpPr>
                    <p:spPr bwMode="auto">
                      <a:xfrm flipH="1">
                        <a:off x="966678" y="4161924"/>
                        <a:ext cx="196697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99"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600"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01" name="矩形 210"/>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2" name="文本框 23"/>
                  <p:cNvSpPr txBox="1">
                    <a:spLocks noChangeAspect="1" noMove="1" noResize="1" noRot="1" noAdjustHandles="1" noEditPoints="1" noChangeArrowheads="1" noChangeShapeType="1" noTextEdit="1"/>
                  </p:cNvSpPr>
                  <p:nvPr/>
                </p:nvSpPr>
                <p:spPr bwMode="auto">
                  <a:xfrm>
                    <a:off x="4745550" y="1953675"/>
                    <a:ext cx="465435" cy="280205"/>
                  </a:xfrm>
                  <a:prstGeom prst="rect"/>
                  <a:blipFill>
                    <a:blip xmlns:r="http://schemas.openxmlformats.org/officeDocument/2006/relationships" r:embed="rId4"/>
                    <a:stretch>
                      <a:fillRect l="-5263" b="-23913"/>
                    </a:stretch>
                  </a:blipFill>
                  <a:ln>
                    <a:noFill/>
                  </a:ln>
                  <a:effectLst/>
                </p:spPr>
                <p:txBody>
                  <a:bodyPr/>
                  <a:p>
                    <a:r>
                      <a:rPr altLang="en-US" lang="zh-CN">
                        <a:noFill/>
                      </a:rPr>
                      <a:t> </a:t>
                    </a:r>
                  </a:p>
                </p:txBody>
              </p:sp>
              <p:sp>
                <p:nvSpPr>
                  <p:cNvPr id="1050603"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5"/>
                    <a:stretch>
                      <a:fillRect l="-3896" b="-23913"/>
                    </a:stretch>
                  </a:blipFill>
                  <a:ln>
                    <a:noFill/>
                  </a:ln>
                  <a:effectLst/>
                </p:spPr>
                <p:txBody>
                  <a:bodyPr/>
                  <a:p>
                    <a:r>
                      <a:rPr altLang="en-US" lang="zh-CN">
                        <a:noFill/>
                      </a:rPr>
                      <a:t> </a:t>
                    </a:r>
                  </a:p>
                </p:txBody>
              </p:sp>
              <p:sp>
                <p:nvSpPr>
                  <p:cNvPr id="1050604"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605"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606" name="矩形 221"/>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7" name="椭圆 222"/>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8" name="椭圆 223"/>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9" name="椭圆 224"/>
                  <p:cNvSpPr/>
                  <p:nvPr/>
                </p:nvSpPr>
                <p:spPr>
                  <a:xfrm>
                    <a:off x="6363242" y="1924354"/>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0" name="椭圆 225"/>
                  <p:cNvSpPr/>
                  <p:nvPr/>
                </p:nvSpPr>
                <p:spPr>
                  <a:xfrm>
                    <a:off x="6379260" y="3353069"/>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1" name="文本框 226"/>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612" name="文本框 227"/>
                  <p:cNvSpPr txBox="1"/>
                  <p:nvPr/>
                </p:nvSpPr>
                <p:spPr bwMode="auto">
                  <a:xfrm>
                    <a:off x="5415119" y="338882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613" name="文本框 228"/>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614" name="椭圆 229"/>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15"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6" name="矩形 202"/>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17"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8" name="矩形 188"/>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9"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2"/>
                <a:stretch>
                  <a:fillRect b="-17391"/>
                </a:stretch>
              </a:blipFill>
              <a:ln>
                <a:noFill/>
              </a:ln>
              <a:effectLst/>
            </p:spPr>
            <p:txBody>
              <a:bodyPr/>
              <a:p>
                <a:r>
                  <a:rPr altLang="en-US" lang="zh-CN">
                    <a:noFill/>
                  </a:rPr>
                  <a:t> </a:t>
                </a:r>
              </a:p>
            </p:txBody>
          </p:sp>
        </p:grpSp>
        <p:sp>
          <p:nvSpPr>
            <p:cNvPr id="1050620" name="文本框 173"/>
            <p:cNvSpPr txBox="1">
              <a:spLocks noChangeAspect="1" noMove="1" noResize="1" noRot="1" noAdjustHandles="1" noEditPoints="1" noChangeArrowheads="1" noChangeShapeType="1" noTextEdit="1"/>
            </p:cNvSpPr>
            <p:nvPr/>
          </p:nvSpPr>
          <p:spPr bwMode="auto">
            <a:xfrm>
              <a:off x="235034" y="1593133"/>
              <a:ext cx="465435" cy="280205"/>
            </a:xfrm>
            <a:prstGeom prst="rect"/>
            <a:blipFill>
              <a:blip xmlns:r="http://schemas.openxmlformats.org/officeDocument/2006/relationships" r:embed="rId17"/>
              <a:stretch>
                <a:fillRect b="-13043"/>
              </a:stretch>
            </a:blipFill>
            <a:ln>
              <a:noFill/>
            </a:ln>
            <a:effectLst/>
          </p:spPr>
          <p:txBody>
            <a:bodyPr/>
            <a:p>
              <a:r>
                <a:rPr altLang="en-US" lang="zh-CN">
                  <a:noFill/>
                </a:rPr>
                <a:t> </a:t>
              </a:r>
            </a:p>
          </p:txBody>
        </p:sp>
      </p:grpSp>
      <p:sp>
        <p:nvSpPr>
          <p:cNvPr id="1050621" name="矩形 6"/>
          <p:cNvSpPr>
            <a:spLocks noChangeAspect="1" noMove="1" noResize="1" noRot="1" noAdjustHandles="1" noEditPoints="1" noChangeArrowheads="1" noChangeShapeType="1" noTextEdit="1"/>
          </p:cNvSpPr>
          <p:nvPr/>
        </p:nvSpPr>
        <p:spPr>
          <a:xfrm>
            <a:off x="8177204" y="2390220"/>
            <a:ext cx="458202" cy="461665"/>
          </a:xfrm>
          <a:prstGeom prst="rect"/>
          <a:blipFill>
            <a:blip xmlns:r="http://schemas.openxmlformats.org/officeDocument/2006/relationships" r:embed="rId18"/>
            <a:stretch>
              <a:fillRect/>
            </a:stretch>
          </a:blipFill>
        </p:spPr>
        <p:txBody>
          <a:bodyPr/>
          <a:p>
            <a:r>
              <a:rPr altLang="en-US" lang="zh-CN">
                <a:noFill/>
              </a:rPr>
              <a:t> </a:t>
            </a:r>
          </a:p>
        </p:txBody>
      </p:sp>
      <p:sp>
        <p:nvSpPr>
          <p:cNvPr id="1050622" name="矩形 234"/>
          <p:cNvSpPr>
            <a:spLocks noChangeAspect="1" noMove="1" noResize="1" noRot="1" noAdjustHandles="1" noEditPoints="1" noChangeArrowheads="1" noChangeShapeType="1" noTextEdit="1"/>
          </p:cNvSpPr>
          <p:nvPr/>
        </p:nvSpPr>
        <p:spPr>
          <a:xfrm>
            <a:off x="1466347" y="4960573"/>
            <a:ext cx="1793953" cy="400110"/>
          </a:xfrm>
          <a:prstGeom prst="rect"/>
          <a:blipFill>
            <a:blip xmlns:r="http://schemas.openxmlformats.org/officeDocument/2006/relationships" r:embed="rId19"/>
            <a:stretch>
              <a:fillRect b="-1538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92"/>
                                        </p:tgtEl>
                                        <p:attrNameLst>
                                          <p:attrName>style.visibility</p:attrName>
                                        </p:attrNameLst>
                                      </p:cBhvr>
                                      <p:to>
                                        <p:strVal val="visible"/>
                                      </p:to>
                                    </p:set>
                                    <p:animEffect transition="in" filter="wipe(down)">
                                      <p:cBhvr>
                                        <p:cTn dur="500" id="7"/>
                                        <p:tgtEl>
                                          <p:spTgt spid="105059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622"/>
                                        </p:tgtEl>
                                        <p:attrNameLst>
                                          <p:attrName>style.visibility</p:attrName>
                                        </p:attrNameLst>
                                      </p:cBhvr>
                                      <p:to>
                                        <p:strVal val="visible"/>
                                      </p:to>
                                    </p:set>
                                    <p:animEffect transition="in" filter="wipe(down)">
                                      <p:cBhvr>
                                        <p:cTn dur="500" id="10"/>
                                        <p:tgtEl>
                                          <p:spTgt spid="105062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593"/>
                                        </p:tgtEl>
                                        <p:attrNameLst>
                                          <p:attrName>style.visibility</p:attrName>
                                        </p:attrNameLst>
                                      </p:cBhvr>
                                      <p:to>
                                        <p:strVal val="visible"/>
                                      </p:to>
                                    </p:set>
                                    <p:animEffect transition="in" filter="wipe(down)">
                                      <p:cBhvr>
                                        <p:cTn dur="500" id="15"/>
                                        <p:tgtEl>
                                          <p:spTgt spid="1050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92" grpId="0"/>
      <p:bldP spid="1050593" grpId="0"/>
      <p:bldP spid="10506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506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27" name="文本框 42"/>
          <p:cNvSpPr txBox="1">
            <a:spLocks noChangeAspect="1" noMove="1" noResize="1" noRot="1" noAdjustHandles="1" noEditPoints="1" noChangeArrowheads="1" noChangeShapeType="1" noTextEdit="1"/>
          </p:cNvSpPr>
          <p:nvPr/>
        </p:nvSpPr>
        <p:spPr bwMode="auto">
          <a:xfrm>
            <a:off x="242769" y="356343"/>
            <a:ext cx="8495985" cy="461665"/>
          </a:xfrm>
          <a:prstGeom prst="rect"/>
          <a:blipFill>
            <a:blip xmlns:r="http://schemas.openxmlformats.org/officeDocument/2006/relationships" r:embed="rId1"/>
            <a:stretch>
              <a:fillRect l="-1148" t="-11842" r="-4089" b="-27632"/>
            </a:stretch>
          </a:blipFill>
          <a:ln>
            <a:noFill/>
          </a:ln>
          <a:effectLst/>
        </p:spPr>
        <p:txBody>
          <a:bodyPr/>
          <a:p>
            <a:r>
              <a:rPr altLang="en-US" lang="zh-CN">
                <a:noFill/>
              </a:rPr>
              <a:t> </a:t>
            </a:r>
          </a:p>
        </p:txBody>
      </p:sp>
      <p:grpSp>
        <p:nvGrpSpPr>
          <p:cNvPr id="495" name="组合 2"/>
          <p:cNvGrpSpPr/>
          <p:nvPr/>
        </p:nvGrpSpPr>
        <p:grpSpPr>
          <a:xfrm>
            <a:off x="379716" y="1341198"/>
            <a:ext cx="4585149" cy="2143318"/>
            <a:chOff x="2748665" y="3192768"/>
            <a:chExt cx="4585149" cy="2143318"/>
          </a:xfrm>
        </p:grpSpPr>
        <p:grpSp>
          <p:nvGrpSpPr>
            <p:cNvPr id="496" name="组合 82"/>
            <p:cNvGrpSpPr/>
            <p:nvPr/>
          </p:nvGrpSpPr>
          <p:grpSpPr>
            <a:xfrm>
              <a:off x="2748665" y="3192768"/>
              <a:ext cx="4585149" cy="2143318"/>
              <a:chOff x="1256858" y="970520"/>
              <a:chExt cx="4585149" cy="2143318"/>
            </a:xfrm>
          </p:grpSpPr>
          <p:grpSp>
            <p:nvGrpSpPr>
              <p:cNvPr id="497" name="组合 83"/>
              <p:cNvGrpSpPr/>
              <p:nvPr/>
            </p:nvGrpSpPr>
            <p:grpSpPr>
              <a:xfrm>
                <a:off x="1256858" y="970520"/>
                <a:ext cx="4585149" cy="2143318"/>
                <a:chOff x="1256858" y="970520"/>
                <a:chExt cx="4585149" cy="2143318"/>
              </a:xfrm>
            </p:grpSpPr>
            <p:sp>
              <p:nvSpPr>
                <p:cNvPr id="1050628" name="矩形 85"/>
                <p:cNvSpPr>
                  <a:spLocks noChangeAspect="1" noMove="1" noResize="1" noRot="1" noAdjustHandles="1" noEditPoints="1" noChangeArrowheads="1" noChangeShapeType="1" noTextEdit="1"/>
                </p:cNvSpPr>
                <p:nvPr/>
              </p:nvSpPr>
              <p:spPr>
                <a:xfrm>
                  <a:off x="1256858" y="2162212"/>
                  <a:ext cx="506036"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498" name="组合 86"/>
                <p:cNvGrpSpPr/>
                <p:nvPr/>
              </p:nvGrpSpPr>
              <p:grpSpPr>
                <a:xfrm>
                  <a:off x="1434761" y="970520"/>
                  <a:ext cx="4407246" cy="2143318"/>
                  <a:chOff x="1434761" y="970520"/>
                  <a:chExt cx="4407246" cy="2143318"/>
                </a:xfrm>
              </p:grpSpPr>
              <p:grpSp>
                <p:nvGrpSpPr>
                  <p:cNvPr id="499" name="组合 87"/>
                  <p:cNvGrpSpPr/>
                  <p:nvPr/>
                </p:nvGrpSpPr>
                <p:grpSpPr>
                  <a:xfrm>
                    <a:off x="1460310" y="970520"/>
                    <a:ext cx="4381697" cy="2143318"/>
                    <a:chOff x="1460310" y="970520"/>
                    <a:chExt cx="4381697" cy="2143318"/>
                  </a:xfrm>
                </p:grpSpPr>
                <p:sp>
                  <p:nvSpPr>
                    <p:cNvPr id="1050629"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00" name="组合 95"/>
                    <p:cNvGrpSpPr/>
                    <p:nvPr/>
                  </p:nvGrpSpPr>
                  <p:grpSpPr>
                    <a:xfrm>
                      <a:off x="1873534" y="970520"/>
                      <a:ext cx="3968473" cy="2143318"/>
                      <a:chOff x="1327790" y="4144656"/>
                      <a:chExt cx="3968473" cy="2143318"/>
                    </a:xfrm>
                  </p:grpSpPr>
                  <p:grpSp>
                    <p:nvGrpSpPr>
                      <p:cNvPr id="501" name="组合 102"/>
                      <p:cNvGrpSpPr/>
                      <p:nvPr/>
                    </p:nvGrpSpPr>
                    <p:grpSpPr>
                      <a:xfrm>
                        <a:off x="1327790" y="4144656"/>
                        <a:ext cx="3968473" cy="2143318"/>
                        <a:chOff x="4972767" y="1587472"/>
                        <a:chExt cx="3968473" cy="2143318"/>
                      </a:xfrm>
                    </p:grpSpPr>
                    <p:grpSp>
                      <p:nvGrpSpPr>
                        <p:cNvPr id="502" name="组合 137"/>
                        <p:cNvGrpSpPr/>
                        <p:nvPr/>
                      </p:nvGrpSpPr>
                      <p:grpSpPr>
                        <a:xfrm>
                          <a:off x="4972767" y="1955337"/>
                          <a:ext cx="3928182" cy="1445855"/>
                          <a:chOff x="1452270" y="1578100"/>
                          <a:chExt cx="3928182" cy="1445855"/>
                        </a:xfrm>
                      </p:grpSpPr>
                      <p:grpSp>
                        <p:nvGrpSpPr>
                          <p:cNvPr id="503" name="组合 139"/>
                          <p:cNvGrpSpPr/>
                          <p:nvPr/>
                        </p:nvGrpSpPr>
                        <p:grpSpPr>
                          <a:xfrm>
                            <a:off x="1452270" y="1578100"/>
                            <a:ext cx="3368814" cy="1445855"/>
                            <a:chOff x="1541148" y="2716069"/>
                            <a:chExt cx="3368814" cy="1445855"/>
                          </a:xfrm>
                        </p:grpSpPr>
                        <p:sp>
                          <p:nvSpPr>
                            <p:cNvPr id="1050630" name="Line 1073"/>
                            <p:cNvSpPr>
                              <a:spLocks noChangeShapeType="1"/>
                            </p:cNvSpPr>
                            <p:nvPr/>
                          </p:nvSpPr>
                          <p:spPr bwMode="auto">
                            <a:xfrm flipH="1">
                              <a:off x="1563033" y="2716069"/>
                              <a:ext cx="12231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1" name="Line 1073"/>
                            <p:cNvSpPr>
                              <a:spLocks noChangeShapeType="1"/>
                            </p:cNvSpPr>
                            <p:nvPr/>
                          </p:nvSpPr>
                          <p:spPr bwMode="auto">
                            <a:xfrm flipH="1">
                              <a:off x="1541148" y="4161924"/>
                              <a:ext cx="336881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2"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33"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3"/>
                            <a:stretch>
                              <a:fillRect/>
                            </a:stretch>
                          </a:blipFill>
                        </p:spPr>
                        <p:txBody>
                          <a:bodyPr/>
                          <a:p>
                            <a:r>
                              <a:rPr altLang="en-US" lang="zh-CN">
                                <a:noFill/>
                              </a:rPr>
                              <a:t> </a:t>
                            </a:r>
                          </a:p>
                        </p:txBody>
                      </p:sp>
                    </p:grpSp>
                    <p:grpSp>
                      <p:nvGrpSpPr>
                        <p:cNvPr id="504" name="组合 107"/>
                        <p:cNvGrpSpPr/>
                        <p:nvPr/>
                      </p:nvGrpSpPr>
                      <p:grpSpPr>
                        <a:xfrm>
                          <a:off x="7200159" y="1942838"/>
                          <a:ext cx="289999" cy="1470809"/>
                          <a:chOff x="5452359" y="4325551"/>
                          <a:chExt cx="289999" cy="1470809"/>
                        </a:xfrm>
                      </p:grpSpPr>
                      <p:sp>
                        <p:nvSpPr>
                          <p:cNvPr id="1050634"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5" name="等腰三角形 135"/>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36" name="等腰三角形 136"/>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37"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4"/>
                          <a:stretch>
                            <a:fillRect/>
                          </a:stretch>
                        </a:blipFill>
                      </p:spPr>
                      <p:txBody>
                        <a:bodyPr/>
                        <a:p>
                          <a:r>
                            <a:rPr altLang="en-US" lang="zh-CN">
                              <a:noFill/>
                            </a:rPr>
                            <a:t> </a:t>
                          </a:r>
                        </a:p>
                      </p:txBody>
                    </p:sp>
                    <p:sp>
                      <p:nvSpPr>
                        <p:cNvPr id="1050638"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0639" name="Line 1077"/>
                        <p:cNvSpPr>
                          <a:spLocks noChangeShapeType="1"/>
                        </p:cNvSpPr>
                        <p:nvPr/>
                      </p:nvSpPr>
                      <p:spPr bwMode="auto">
                        <a:xfrm>
                          <a:off x="6217796" y="1950354"/>
                          <a:ext cx="0" cy="6369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0"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641"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642"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3"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4"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7" name="直接箭头连接符 125"/>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645" name="文本框 126"/>
                        <p:cNvSpPr txBox="1">
                          <a:spLocks noChangeAspect="1" noMove="1" noResize="1" noRot="1" noAdjustHandles="1" noEditPoints="1" noChangeArrowheads="1" noChangeShapeType="1" noTextEdit="1"/>
                        </p:cNvSpPr>
                        <p:nvPr/>
                      </p:nvSpPr>
                      <p:spPr>
                        <a:xfrm>
                          <a:off x="5576085" y="3033637"/>
                          <a:ext cx="58706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646" name="文本框 127"/>
                        <p:cNvSpPr txBox="1">
                          <a:spLocks noChangeAspect="1" noMove="1" noResize="1" noRot="1" noAdjustHandles="1" noEditPoints="1" noChangeArrowheads="1" noChangeShapeType="1" noTextEdit="1"/>
                        </p:cNvSpPr>
                        <p:nvPr/>
                      </p:nvSpPr>
                      <p:spPr>
                        <a:xfrm>
                          <a:off x="5569436" y="1971174"/>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647" name="文本框 128"/>
                        <p:cNvSpPr txBox="1">
                          <a:spLocks noChangeAspect="1" noMove="1" noResize="1" noRot="1" noAdjustHandles="1" noEditPoints="1" noChangeArrowheads="1" noChangeShapeType="1" noTextEdit="1"/>
                        </p:cNvSpPr>
                        <p:nvPr/>
                      </p:nvSpPr>
                      <p:spPr bwMode="auto">
                        <a:xfrm>
                          <a:off x="5565125" y="2517781"/>
                          <a:ext cx="465435" cy="295209"/>
                        </a:xfrm>
                        <a:prstGeom prst="rect"/>
                        <a:blipFill>
                          <a:blip xmlns:r="http://schemas.openxmlformats.org/officeDocument/2006/relationships" r:embed="rId8"/>
                          <a:stretch>
                            <a:fillRect l="-14474" t="-12500" r="-3947" b="-20833"/>
                          </a:stretch>
                        </a:blipFill>
                        <a:ln>
                          <a:noFill/>
                        </a:ln>
                        <a:effectLst/>
                      </p:spPr>
                      <p:txBody>
                        <a:bodyPr/>
                        <a:p>
                          <a:r>
                            <a:rPr altLang="en-US" lang="zh-CN">
                              <a:noFill/>
                            </a:rPr>
                            <a:t> </a:t>
                          </a:r>
                        </a:p>
                      </p:txBody>
                    </p:sp>
                    <p:sp>
                      <p:nvSpPr>
                        <p:cNvPr id="1050648"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649" name="文本框 131"/>
                        <p:cNvSpPr txBox="1"/>
                        <p:nvPr/>
                      </p:nvSpPr>
                      <p:spPr bwMode="auto">
                        <a:xfrm>
                          <a:off x="5556734" y="1587472"/>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650"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651" name="文本框 17"/>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9"/>
                        <a:stretch>
                          <a:fillRect b="-13043"/>
                        </a:stretch>
                      </a:blipFill>
                      <a:ln>
                        <a:noFill/>
                      </a:ln>
                      <a:effectLst/>
                    </p:spPr>
                    <p:txBody>
                      <a:bodyPr/>
                      <a:p>
                        <a:r>
                          <a:rPr altLang="en-US" lang="zh-CN">
                            <a:noFill/>
                          </a:rPr>
                          <a:t> </a:t>
                        </a:r>
                      </a:p>
                    </p:txBody>
                  </p:sp>
                  <p:sp>
                    <p:nvSpPr>
                      <p:cNvPr id="1050652"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0"/>
                        <a:stretch>
                          <a:fillRect l="-15789" t="-9302" r="-44737" b="-23256"/>
                        </a:stretch>
                      </a:blipFill>
                      <a:ln>
                        <a:noFill/>
                      </a:ln>
                      <a:effectLst/>
                    </p:spPr>
                    <p:txBody>
                      <a:bodyPr/>
                      <a:p>
                        <a:r>
                          <a:rPr altLang="en-US" lang="zh-CN">
                            <a:noFill/>
                          </a:rPr>
                          <a:t> </a:t>
                        </a:r>
                      </a:p>
                    </p:txBody>
                  </p:sp>
                </p:grpSp>
                <p:sp>
                  <p:nvSpPr>
                    <p:cNvPr id="1050653" name="矩形 96"/>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4" name="文本框 97"/>
                    <p:cNvSpPr txBox="1">
                      <a:spLocks noChangeAspect="1" noMove="1" noResize="1" noRot="1" noAdjustHandles="1" noEditPoints="1" noChangeArrowheads="1" noChangeShapeType="1" noTextEdit="1"/>
                    </p:cNvSpPr>
                    <p:nvPr/>
                  </p:nvSpPr>
                  <p:spPr bwMode="auto">
                    <a:xfrm>
                      <a:off x="4771431" y="2049263"/>
                      <a:ext cx="465435" cy="280205"/>
                    </a:xfrm>
                    <a:prstGeom prst="rect"/>
                    <a:blipFill>
                      <a:blip xmlns:r="http://schemas.openxmlformats.org/officeDocument/2006/relationships" r:embed="rId11"/>
                      <a:stretch>
                        <a:fillRect b="-17391"/>
                      </a:stretch>
                    </a:blipFill>
                    <a:ln>
                      <a:noFill/>
                    </a:ln>
                    <a:effectLst/>
                  </p:spPr>
                  <p:txBody>
                    <a:bodyPr/>
                    <a:p>
                      <a:r>
                        <a:rPr altLang="en-US" lang="zh-CN">
                          <a:noFill/>
                        </a:rPr>
                        <a:t> </a:t>
                      </a:r>
                    </a:p>
                  </p:txBody>
                </p:sp>
                <p:sp>
                  <p:nvSpPr>
                    <p:cNvPr id="1050655" name="Line 1077"/>
                    <p:cNvSpPr>
                      <a:spLocks noChangeShapeType="1"/>
                    </p:cNvSpPr>
                    <p:nvPr/>
                  </p:nvSpPr>
                  <p:spPr bwMode="auto">
                    <a:xfrm>
                      <a:off x="189607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6" name="矩形 99"/>
                    <p:cNvSpPr/>
                    <p:nvPr/>
                  </p:nvSpPr>
                  <p:spPr>
                    <a:xfrm rot="16200000">
                      <a:off x="172496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7" name="椭圆 100"/>
                    <p:cNvSpPr/>
                    <p:nvPr/>
                  </p:nvSpPr>
                  <p:spPr>
                    <a:xfrm>
                      <a:off x="1701115" y="2191310"/>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8" name="文本框 101"/>
                    <p:cNvSpPr txBox="1">
                      <a:spLocks noChangeAspect="1" noMove="1" noResize="1" noRot="1" noAdjustHandles="1" noEditPoints="1" noChangeArrowheads="1" noChangeShapeType="1" noTextEdit="1"/>
                    </p:cNvSpPr>
                    <p:nvPr/>
                  </p:nvSpPr>
                  <p:spPr>
                    <a:xfrm>
                      <a:off x="1460310" y="2399662"/>
                      <a:ext cx="587063" cy="400110"/>
                    </a:xfrm>
                    <a:prstGeom prst="rect"/>
                    <a:blipFill>
                      <a:blip xmlns:r="http://schemas.openxmlformats.org/officeDocument/2006/relationships" r:embed="rId12"/>
                      <a:stretch>
                        <a:fillRect/>
                      </a:stretch>
                    </a:blipFill>
                  </p:spPr>
                  <p:txBody>
                    <a:bodyPr/>
                    <a:p>
                      <a:r>
                        <a:rPr altLang="en-US" lang="zh-CN">
                          <a:noFill/>
                        </a:rPr>
                        <a:t> </a:t>
                      </a:r>
                    </a:p>
                  </p:txBody>
                </p:sp>
              </p:grpSp>
              <p:sp>
                <p:nvSpPr>
                  <p:cNvPr id="1050659" name="文本框 88"/>
                  <p:cNvSpPr txBox="1">
                    <a:spLocks noChangeAspect="1" noMove="1" noResize="1" noRot="1" noAdjustHandles="1" noEditPoints="1" noChangeArrowheads="1" noChangeShapeType="1" noTextEdit="1"/>
                  </p:cNvSpPr>
                  <p:nvPr/>
                </p:nvSpPr>
                <p:spPr>
                  <a:xfrm>
                    <a:off x="1434761" y="1859486"/>
                    <a:ext cx="587063" cy="400110"/>
                  </a:xfrm>
                  <a:prstGeom prst="rect"/>
                  <a:blipFill>
                    <a:blip xmlns:r="http://schemas.openxmlformats.org/officeDocument/2006/relationships" r:embed="rId13"/>
                    <a:stretch>
                      <a:fillRect/>
                    </a:stretch>
                  </a:blipFill>
                </p:spPr>
                <p:txBody>
                  <a:bodyPr/>
                  <a:p>
                    <a:r>
                      <a:rPr altLang="en-US" lang="zh-CN">
                        <a:noFill/>
                      </a:rPr>
                      <a:t> </a:t>
                    </a:r>
                  </a:p>
                </p:txBody>
              </p:sp>
            </p:grpSp>
          </p:grpSp>
          <p:sp>
            <p:nvSpPr>
              <p:cNvPr id="1050660" name="文本框 84"/>
              <p:cNvSpPr txBox="1">
                <a:spLocks noChangeAspect="1" noMove="1" noResize="1" noRot="1" noAdjustHandles="1" noEditPoints="1" noChangeArrowheads="1" noChangeShapeType="1" noTextEdit="1"/>
              </p:cNvSpPr>
              <p:nvPr/>
            </p:nvSpPr>
            <p:spPr bwMode="auto">
              <a:xfrm>
                <a:off x="1429984" y="1593133"/>
                <a:ext cx="465435" cy="280205"/>
              </a:xfrm>
              <a:prstGeom prst="rect"/>
              <a:blipFill>
                <a:blip xmlns:r="http://schemas.openxmlformats.org/officeDocument/2006/relationships" r:embed="rId14"/>
                <a:stretch>
                  <a:fillRect b="-8696"/>
                </a:stretch>
              </a:blipFill>
              <a:ln>
                <a:noFill/>
              </a:ln>
              <a:effectLst/>
            </p:spPr>
            <p:txBody>
              <a:bodyPr/>
              <a:p>
                <a:r>
                  <a:rPr altLang="en-US" lang="zh-CN">
                    <a:noFill/>
                  </a:rPr>
                  <a:t> </a:t>
                </a:r>
              </a:p>
            </p:txBody>
          </p:sp>
        </p:grpSp>
        <p:sp>
          <p:nvSpPr>
            <p:cNvPr id="1050661" name="椭圆 147"/>
            <p:cNvSpPr/>
            <p:nvPr/>
          </p:nvSpPr>
          <p:spPr>
            <a:xfrm>
              <a:off x="4049904" y="351516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62" name="文本框 148"/>
          <p:cNvSpPr txBox="1"/>
          <p:nvPr/>
        </p:nvSpPr>
        <p:spPr bwMode="auto">
          <a:xfrm>
            <a:off x="1696596" y="1022816"/>
            <a:ext cx="2151381"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Equivalent circuit</a:t>
            </a:r>
            <a:endParaRPr altLang="en-US" dirty="0" sz="2000" kumimoji="1" lang="zh-CN" smtClean="0">
              <a:latin typeface="Arial" panose="020B0604020202020204" pitchFamily="34" charset="0"/>
              <a:cs typeface="Arial" panose="020B0604020202020204" pitchFamily="34" charset="0"/>
            </a:endParaRPr>
          </a:p>
        </p:txBody>
      </p:sp>
      <p:sp>
        <p:nvSpPr>
          <p:cNvPr id="1050663" name="矩形 162"/>
          <p:cNvSpPr>
            <a:spLocks noChangeAspect="1" noMove="1" noResize="1" noRot="1" noAdjustHandles="1" noEditPoints="1" noChangeArrowheads="1" noChangeShapeType="1" noTextEdit="1"/>
          </p:cNvSpPr>
          <p:nvPr/>
        </p:nvSpPr>
        <p:spPr>
          <a:xfrm>
            <a:off x="5813604" y="1575698"/>
            <a:ext cx="2699650" cy="720454"/>
          </a:xfrm>
          <a:prstGeom prst="rect"/>
          <a:blipFill>
            <a:blip xmlns:r="http://schemas.openxmlformats.org/officeDocument/2006/relationships" r:embed="rId15"/>
            <a:stretch>
              <a:fillRect/>
            </a:stretch>
          </a:blipFill>
        </p:spPr>
        <p:txBody>
          <a:bodyPr/>
          <a:p>
            <a:r>
              <a:rPr altLang="en-US" lang="zh-CN">
                <a:noFill/>
              </a:rPr>
              <a:t> </a:t>
            </a:r>
          </a:p>
        </p:txBody>
      </p:sp>
      <p:sp>
        <p:nvSpPr>
          <p:cNvPr id="1050664" name="矩形 163"/>
          <p:cNvSpPr>
            <a:spLocks noChangeAspect="1" noMove="1" noResize="1" noRot="1" noAdjustHandles="1" noEditPoints="1" noChangeArrowheads="1" noChangeShapeType="1" noTextEdit="1"/>
          </p:cNvSpPr>
          <p:nvPr/>
        </p:nvSpPr>
        <p:spPr>
          <a:xfrm>
            <a:off x="5552255" y="2619737"/>
            <a:ext cx="3404650" cy="403765"/>
          </a:xfrm>
          <a:prstGeom prst="rect"/>
          <a:blipFill>
            <a:blip xmlns:r="http://schemas.openxmlformats.org/officeDocument/2006/relationships" r:embed="rId16"/>
            <a:stretch>
              <a:fillRect b="-15152"/>
            </a:stretch>
          </a:blipFill>
        </p:spPr>
        <p:txBody>
          <a:bodyPr/>
          <a:p>
            <a:r>
              <a:rPr altLang="en-US" lang="zh-CN">
                <a:noFill/>
              </a:rPr>
              <a:t> </a:t>
            </a:r>
          </a:p>
        </p:txBody>
      </p:sp>
      <p:sp>
        <p:nvSpPr>
          <p:cNvPr id="1050665" name="左大括号 164"/>
          <p:cNvSpPr/>
          <p:nvPr/>
        </p:nvSpPr>
        <p:spPr>
          <a:xfrm>
            <a:off x="5241663" y="1715608"/>
            <a:ext cx="176189" cy="127645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66" name="矩形 165"/>
          <p:cNvSpPr>
            <a:spLocks noChangeAspect="1" noMove="1" noResize="1" noRot="1" noAdjustHandles="1" noEditPoints="1" noChangeArrowheads="1" noChangeShapeType="1" noTextEdit="1"/>
          </p:cNvSpPr>
          <p:nvPr/>
        </p:nvSpPr>
        <p:spPr>
          <a:xfrm>
            <a:off x="554986" y="3503565"/>
            <a:ext cx="1358705" cy="791435"/>
          </a:xfrm>
          <a:prstGeom prst="rect"/>
          <a:blipFill>
            <a:blip xmlns:r="http://schemas.openxmlformats.org/officeDocument/2006/relationships" r:embed="rId17"/>
            <a:stretch>
              <a:fillRect/>
            </a:stretch>
          </a:blipFill>
        </p:spPr>
        <p:txBody>
          <a:bodyPr/>
          <a:p>
            <a:r>
              <a:rPr altLang="en-US" lang="zh-CN">
                <a:noFill/>
              </a:rPr>
              <a:t> </a:t>
            </a:r>
          </a:p>
        </p:txBody>
      </p:sp>
      <p:sp>
        <p:nvSpPr>
          <p:cNvPr id="1050667" name="矩形 171"/>
          <p:cNvSpPr>
            <a:spLocks noChangeAspect="1" noMove="1" noResize="1" noRot="1" noAdjustHandles="1" noEditPoints="1" noChangeArrowheads="1" noChangeShapeType="1" noTextEdit="1"/>
          </p:cNvSpPr>
          <p:nvPr/>
        </p:nvSpPr>
        <p:spPr>
          <a:xfrm>
            <a:off x="1717525" y="3507515"/>
            <a:ext cx="1239314" cy="792268"/>
          </a:xfrm>
          <a:prstGeom prst="rect"/>
          <a:blipFill>
            <a:blip xmlns:r="http://schemas.openxmlformats.org/officeDocument/2006/relationships" r:embed="rId18"/>
            <a:stretch>
              <a:fillRect/>
            </a:stretch>
          </a:blipFill>
        </p:spPr>
        <p:txBody>
          <a:bodyPr/>
          <a:p>
            <a:r>
              <a:rPr altLang="en-US" lang="zh-CN">
                <a:noFill/>
              </a:rPr>
              <a:t> </a:t>
            </a:r>
          </a:p>
        </p:txBody>
      </p:sp>
      <p:sp>
        <p:nvSpPr>
          <p:cNvPr id="1050668" name="矩形 172"/>
          <p:cNvSpPr>
            <a:spLocks noChangeAspect="1" noMove="1" noResize="1" noRot="1" noAdjustHandles="1" noEditPoints="1" noChangeArrowheads="1" noChangeShapeType="1" noTextEdit="1"/>
          </p:cNvSpPr>
          <p:nvPr/>
        </p:nvSpPr>
        <p:spPr>
          <a:xfrm>
            <a:off x="2772286" y="3513903"/>
            <a:ext cx="2668423" cy="792268"/>
          </a:xfrm>
          <a:prstGeom prst="rect"/>
          <a:blipFill>
            <a:blip xmlns:r="http://schemas.openxmlformats.org/officeDocument/2006/relationships" r:embed="rId19"/>
            <a:stretch>
              <a:fillRect/>
            </a:stretch>
          </a:blipFill>
        </p:spPr>
        <p:txBody>
          <a:bodyPr/>
          <a:p>
            <a:r>
              <a:rPr altLang="en-US" lang="zh-CN">
                <a:noFill/>
              </a:rPr>
              <a:t> </a:t>
            </a:r>
          </a:p>
        </p:txBody>
      </p:sp>
      <p:sp>
        <p:nvSpPr>
          <p:cNvPr id="1050669" name="Line 1077"/>
          <p:cNvSpPr>
            <a:spLocks noChangeShapeType="1"/>
          </p:cNvSpPr>
          <p:nvPr/>
        </p:nvSpPr>
        <p:spPr bwMode="auto">
          <a:xfrm>
            <a:off x="3846956" y="169964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70" name="矩形 175"/>
          <p:cNvSpPr/>
          <p:nvPr/>
        </p:nvSpPr>
        <p:spPr>
          <a:xfrm rot="16200000">
            <a:off x="3668221" y="233176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1" name="文本框 183"/>
          <p:cNvSpPr txBox="1">
            <a:spLocks noChangeAspect="1" noMove="1" noResize="1" noRot="1" noAdjustHandles="1" noEditPoints="1" noChangeArrowheads="1" noChangeShapeType="1" noTextEdit="1"/>
          </p:cNvSpPr>
          <p:nvPr/>
        </p:nvSpPr>
        <p:spPr bwMode="auto">
          <a:xfrm>
            <a:off x="3457194" y="2445460"/>
            <a:ext cx="465435" cy="280205"/>
          </a:xfrm>
          <a:prstGeom prst="rect"/>
          <a:blipFill>
            <a:blip xmlns:r="http://schemas.openxmlformats.org/officeDocument/2006/relationships" r:embed="rId20"/>
            <a:stretch>
              <a:fillRect b="-13043"/>
            </a:stretch>
          </a:blipFill>
          <a:ln>
            <a:noFill/>
          </a:ln>
          <a:effectLst/>
        </p:spPr>
        <p:txBody>
          <a:bodyPr/>
          <a:p>
            <a:r>
              <a:rPr altLang="en-US" lang="zh-CN">
                <a:noFill/>
              </a:rPr>
              <a:t> </a:t>
            </a:r>
          </a:p>
        </p:txBody>
      </p:sp>
      <p:sp>
        <p:nvSpPr>
          <p:cNvPr id="1050672" name="矩形 185"/>
          <p:cNvSpPr>
            <a:spLocks noChangeAspect="1" noMove="1" noResize="1" noRot="1" noAdjustHandles="1" noEditPoints="1" noChangeArrowheads="1" noChangeShapeType="1" noTextEdit="1"/>
          </p:cNvSpPr>
          <p:nvPr/>
        </p:nvSpPr>
        <p:spPr>
          <a:xfrm>
            <a:off x="5921410" y="3613175"/>
            <a:ext cx="2668423" cy="439736"/>
          </a:xfrm>
          <a:prstGeom prst="rect"/>
          <a:blipFill>
            <a:blip xmlns:r="http://schemas.openxmlformats.org/officeDocument/2006/relationships" r:embed="rId21"/>
            <a:stretch>
              <a:fillRect b="-2778"/>
            </a:stretch>
          </a:blipFill>
        </p:spPr>
        <p:txBody>
          <a:bodyPr/>
          <a:p>
            <a:r>
              <a:rPr altLang="en-US" lang="zh-CN">
                <a:noFill/>
              </a:rPr>
              <a:t> </a:t>
            </a:r>
          </a:p>
        </p:txBody>
      </p:sp>
      <p:sp>
        <p:nvSpPr>
          <p:cNvPr id="1050673" name="矩形 186"/>
          <p:cNvSpPr>
            <a:spLocks noChangeAspect="1" noMove="1" noResize="1" noRot="1" noAdjustHandles="1" noEditPoints="1" noChangeArrowheads="1" noChangeShapeType="1" noTextEdit="1"/>
          </p:cNvSpPr>
          <p:nvPr/>
        </p:nvSpPr>
        <p:spPr>
          <a:xfrm>
            <a:off x="379716" y="5571804"/>
            <a:ext cx="4956597" cy="952890"/>
          </a:xfrm>
          <a:prstGeom prst="rect"/>
          <a:blipFill>
            <a:blip xmlns:r="http://schemas.openxmlformats.org/officeDocument/2006/relationships" r:embed="rId22"/>
            <a:stretch>
              <a:fillRect/>
            </a:stretch>
          </a:blipFill>
        </p:spPr>
        <p:txBody>
          <a:bodyPr/>
          <a:p>
            <a:r>
              <a:rPr altLang="en-US" lang="zh-CN">
                <a:noFill/>
              </a:rPr>
              <a:t> </a:t>
            </a:r>
          </a:p>
        </p:txBody>
      </p:sp>
      <p:sp>
        <p:nvSpPr>
          <p:cNvPr id="1050674" name="矩形 188"/>
          <p:cNvSpPr>
            <a:spLocks noChangeAspect="1" noMove="1" noResize="1" noRot="1" noAdjustHandles="1" noEditPoints="1" noChangeArrowheads="1" noChangeShapeType="1" noTextEdit="1"/>
          </p:cNvSpPr>
          <p:nvPr/>
        </p:nvSpPr>
        <p:spPr>
          <a:xfrm>
            <a:off x="6070331" y="4129905"/>
            <a:ext cx="2668423" cy="1050672"/>
          </a:xfrm>
          <a:prstGeom prst="rect"/>
          <a:blipFill>
            <a:blip xmlns:r="http://schemas.openxmlformats.org/officeDocument/2006/relationships" r:embed="rId23"/>
            <a:stretch>
              <a:fillRect/>
            </a:stretch>
          </a:blipFill>
        </p:spPr>
        <p:txBody>
          <a:bodyPr/>
          <a:p>
            <a:r>
              <a:rPr altLang="en-US" lang="zh-CN">
                <a:noFill/>
              </a:rPr>
              <a:t> </a:t>
            </a:r>
          </a:p>
        </p:txBody>
      </p:sp>
      <p:sp>
        <p:nvSpPr>
          <p:cNvPr id="1050675" name="左大括号 193"/>
          <p:cNvSpPr/>
          <p:nvPr/>
        </p:nvSpPr>
        <p:spPr>
          <a:xfrm>
            <a:off x="5838783" y="3741930"/>
            <a:ext cx="176189" cy="127645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76" name="矩形 194"/>
          <p:cNvSpPr>
            <a:spLocks noChangeAspect="1" noMove="1" noResize="1" noRot="1" noAdjustHandles="1" noEditPoints="1" noChangeArrowheads="1" noChangeShapeType="1" noTextEdit="1"/>
          </p:cNvSpPr>
          <p:nvPr/>
        </p:nvSpPr>
        <p:spPr>
          <a:xfrm>
            <a:off x="331274" y="4399956"/>
            <a:ext cx="5211575" cy="1050672"/>
          </a:xfrm>
          <a:prstGeom prst="rect"/>
          <a:blipFill>
            <a:blip xmlns:r="http://schemas.openxmlformats.org/officeDocument/2006/relationships" r:embed="rId24"/>
            <a:stretch>
              <a:fillRect/>
            </a:stretch>
          </a:blipFill>
        </p:spPr>
        <p:txBody>
          <a:bodyPr/>
          <a:p>
            <a:r>
              <a:rPr altLang="en-US" lang="zh-CN">
                <a:noFill/>
              </a:rPr>
              <a:t> </a:t>
            </a:r>
          </a:p>
        </p:txBody>
      </p:sp>
      <p:sp>
        <p:nvSpPr>
          <p:cNvPr id="1050677" name="矩形 195"/>
          <p:cNvSpPr>
            <a:spLocks noChangeAspect="1" noMove="1" noResize="1" noRot="1" noAdjustHandles="1" noEditPoints="1" noChangeArrowheads="1" noChangeShapeType="1" noTextEdit="1"/>
          </p:cNvSpPr>
          <p:nvPr/>
        </p:nvSpPr>
        <p:spPr>
          <a:xfrm>
            <a:off x="4924574" y="5571804"/>
            <a:ext cx="1667701" cy="722442"/>
          </a:xfrm>
          <a:prstGeom prst="rect"/>
          <a:blipFill>
            <a:blip xmlns:r="http://schemas.openxmlformats.org/officeDocument/2006/relationships" r:embed="rId25"/>
            <a:stretch>
              <a:fillRect/>
            </a:stretch>
          </a:blipFill>
        </p:spPr>
        <p:txBody>
          <a:bodyPr/>
          <a:p>
            <a:r>
              <a:rPr altLang="en-US" lang="zh-CN">
                <a:noFill/>
              </a:rPr>
              <a:t> </a:t>
            </a:r>
          </a:p>
        </p:txBody>
      </p:sp>
      <p:sp>
        <p:nvSpPr>
          <p:cNvPr id="1050678" name="矩形 6"/>
          <p:cNvSpPr>
            <a:spLocks noChangeAspect="1" noMove="1" noResize="1" noRot="1" noAdjustHandles="1" noEditPoints="1" noChangeArrowheads="1" noChangeShapeType="1" noTextEdit="1"/>
          </p:cNvSpPr>
          <p:nvPr/>
        </p:nvSpPr>
        <p:spPr>
          <a:xfrm>
            <a:off x="6661814" y="5728898"/>
            <a:ext cx="2374681" cy="408253"/>
          </a:xfrm>
          <a:prstGeom prst="rect"/>
          <a:blipFill>
            <a:blip xmlns:r="http://schemas.openxmlformats.org/officeDocument/2006/relationships" r:embed="rId26"/>
            <a:stretch>
              <a:fillRect b="-5970"/>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667"/>
                                        </p:tgtEl>
                                        <p:attrNameLst>
                                          <p:attrName>style.visibility</p:attrName>
                                        </p:attrNameLst>
                                      </p:cBhvr>
                                      <p:to>
                                        <p:strVal val="visible"/>
                                      </p:to>
                                    </p:set>
                                    <p:animEffect transition="in" filter="wipe(down)">
                                      <p:cBhvr>
                                        <p:cTn dur="500" id="7"/>
                                        <p:tgtEl>
                                          <p:spTgt spid="10506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668"/>
                                        </p:tgtEl>
                                        <p:attrNameLst>
                                          <p:attrName>style.visibility</p:attrName>
                                        </p:attrNameLst>
                                      </p:cBhvr>
                                      <p:to>
                                        <p:strVal val="visible"/>
                                      </p:to>
                                    </p:set>
                                    <p:animEffect transition="in" filter="wipe(down)">
                                      <p:cBhvr>
                                        <p:cTn dur="500" id="12"/>
                                        <p:tgtEl>
                                          <p:spTgt spid="105066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672"/>
                                        </p:tgtEl>
                                        <p:attrNameLst>
                                          <p:attrName>style.visibility</p:attrName>
                                        </p:attrNameLst>
                                      </p:cBhvr>
                                      <p:to>
                                        <p:strVal val="visible"/>
                                      </p:to>
                                    </p:set>
                                    <p:animEffect transition="in" filter="wipe(down)">
                                      <p:cBhvr>
                                        <p:cTn dur="500" id="17"/>
                                        <p:tgtEl>
                                          <p:spTgt spid="1050672"/>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674"/>
                                        </p:tgtEl>
                                        <p:attrNameLst>
                                          <p:attrName>style.visibility</p:attrName>
                                        </p:attrNameLst>
                                      </p:cBhvr>
                                      <p:to>
                                        <p:strVal val="visible"/>
                                      </p:to>
                                    </p:set>
                                    <p:animEffect transition="in" filter="wipe(down)">
                                      <p:cBhvr>
                                        <p:cTn dur="500" id="20"/>
                                        <p:tgtEl>
                                          <p:spTgt spid="1050674"/>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675"/>
                                        </p:tgtEl>
                                        <p:attrNameLst>
                                          <p:attrName>style.visibility</p:attrName>
                                        </p:attrNameLst>
                                      </p:cBhvr>
                                      <p:to>
                                        <p:strVal val="visible"/>
                                      </p:to>
                                    </p:set>
                                    <p:animEffect transition="in" filter="wipe(down)">
                                      <p:cBhvr>
                                        <p:cTn dur="500" id="23"/>
                                        <p:tgtEl>
                                          <p:spTgt spid="105067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676"/>
                                        </p:tgtEl>
                                        <p:attrNameLst>
                                          <p:attrName>style.visibility</p:attrName>
                                        </p:attrNameLst>
                                      </p:cBhvr>
                                      <p:to>
                                        <p:strVal val="visible"/>
                                      </p:to>
                                    </p:set>
                                    <p:animEffect transition="in" filter="wipe(down)">
                                      <p:cBhvr>
                                        <p:cTn dur="500" id="28"/>
                                        <p:tgtEl>
                                          <p:spTgt spid="1050676"/>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0673"/>
                                        </p:tgtEl>
                                        <p:attrNameLst>
                                          <p:attrName>style.visibility</p:attrName>
                                        </p:attrNameLst>
                                      </p:cBhvr>
                                      <p:to>
                                        <p:strVal val="visible"/>
                                      </p:to>
                                    </p:set>
                                    <p:animEffect transition="in" filter="wipe(down)">
                                      <p:cBhvr>
                                        <p:cTn dur="500" id="33"/>
                                        <p:tgtEl>
                                          <p:spTgt spid="1050673"/>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0677"/>
                                        </p:tgtEl>
                                        <p:attrNameLst>
                                          <p:attrName>style.visibility</p:attrName>
                                        </p:attrNameLst>
                                      </p:cBhvr>
                                      <p:to>
                                        <p:strVal val="visible"/>
                                      </p:to>
                                    </p:set>
                                    <p:animEffect transition="in" filter="wipe(down)">
                                      <p:cBhvr>
                                        <p:cTn dur="500" id="36"/>
                                        <p:tgtEl>
                                          <p:spTgt spid="1050677"/>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50678"/>
                                        </p:tgtEl>
                                        <p:attrNameLst>
                                          <p:attrName>style.visibility</p:attrName>
                                        </p:attrNameLst>
                                      </p:cBhvr>
                                      <p:to>
                                        <p:strVal val="visible"/>
                                      </p:to>
                                    </p:set>
                                    <p:animEffect transition="in" filter="wipe(down)">
                                      <p:cBhvr>
                                        <p:cTn dur="500" id="39"/>
                                        <p:tgtEl>
                                          <p:spTgt spid="105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7" grpId="0"/>
      <p:bldP spid="1050668" grpId="0"/>
      <p:bldP spid="1050672" grpId="0"/>
      <p:bldP spid="1050673" grpId="0"/>
      <p:bldP spid="1050674" grpId="0"/>
      <p:bldP spid="1050675" grpId="0" animBg="1"/>
      <p:bldP spid="1050676" grpId="0"/>
      <p:bldP spid="1050677" grpId="0"/>
      <p:bldP spid="10506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506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83" name="文本框 42"/>
          <p:cNvSpPr txBox="1">
            <a:spLocks noChangeAspect="1" noMove="1" noResize="1" noRot="1" noAdjustHandles="1" noEditPoints="1" noChangeArrowheads="1" noChangeShapeType="1" noTextEdit="1"/>
          </p:cNvSpPr>
          <p:nvPr/>
        </p:nvSpPr>
        <p:spPr bwMode="auto">
          <a:xfrm>
            <a:off x="242769" y="356343"/>
            <a:ext cx="8495985" cy="461665"/>
          </a:xfrm>
          <a:prstGeom prst="rect"/>
          <a:blipFill>
            <a:blip xmlns:r="http://schemas.openxmlformats.org/officeDocument/2006/relationships" r:embed="rId1"/>
            <a:stretch>
              <a:fillRect l="-1148" t="-11842" r="-4089" b="-27632"/>
            </a:stretch>
          </a:blipFill>
          <a:ln>
            <a:noFill/>
          </a:ln>
          <a:effectLst/>
        </p:spPr>
        <p:txBody>
          <a:bodyPr/>
          <a:p>
            <a:r>
              <a:rPr altLang="en-US" lang="zh-CN">
                <a:noFill/>
              </a:rPr>
              <a:t> </a:t>
            </a:r>
          </a:p>
        </p:txBody>
      </p:sp>
      <p:grpSp>
        <p:nvGrpSpPr>
          <p:cNvPr id="508" name="组合 2"/>
          <p:cNvGrpSpPr/>
          <p:nvPr/>
        </p:nvGrpSpPr>
        <p:grpSpPr>
          <a:xfrm>
            <a:off x="379716" y="1341198"/>
            <a:ext cx="4585149" cy="2143318"/>
            <a:chOff x="2748665" y="3192768"/>
            <a:chExt cx="4585149" cy="2143318"/>
          </a:xfrm>
        </p:grpSpPr>
        <p:grpSp>
          <p:nvGrpSpPr>
            <p:cNvPr id="509" name="组合 82"/>
            <p:cNvGrpSpPr/>
            <p:nvPr/>
          </p:nvGrpSpPr>
          <p:grpSpPr>
            <a:xfrm>
              <a:off x="2748665" y="3192768"/>
              <a:ext cx="4585149" cy="2143318"/>
              <a:chOff x="1256858" y="970520"/>
              <a:chExt cx="4585149" cy="2143318"/>
            </a:xfrm>
          </p:grpSpPr>
          <p:grpSp>
            <p:nvGrpSpPr>
              <p:cNvPr id="510" name="组合 83"/>
              <p:cNvGrpSpPr/>
              <p:nvPr/>
            </p:nvGrpSpPr>
            <p:grpSpPr>
              <a:xfrm>
                <a:off x="1256858" y="970520"/>
                <a:ext cx="4585149" cy="2143318"/>
                <a:chOff x="1256858" y="970520"/>
                <a:chExt cx="4585149" cy="2143318"/>
              </a:xfrm>
            </p:grpSpPr>
            <p:sp>
              <p:nvSpPr>
                <p:cNvPr id="1050684" name="矩形 85"/>
                <p:cNvSpPr>
                  <a:spLocks noChangeAspect="1" noMove="1" noResize="1" noRot="1" noAdjustHandles="1" noEditPoints="1" noChangeArrowheads="1" noChangeShapeType="1" noTextEdit="1"/>
                </p:cNvSpPr>
                <p:nvPr/>
              </p:nvSpPr>
              <p:spPr>
                <a:xfrm>
                  <a:off x="1256858" y="2162212"/>
                  <a:ext cx="506036"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511" name="组合 86"/>
                <p:cNvGrpSpPr/>
                <p:nvPr/>
              </p:nvGrpSpPr>
              <p:grpSpPr>
                <a:xfrm>
                  <a:off x="1434761" y="970520"/>
                  <a:ext cx="4407246" cy="2143318"/>
                  <a:chOff x="1434761" y="970520"/>
                  <a:chExt cx="4407246" cy="2143318"/>
                </a:xfrm>
              </p:grpSpPr>
              <p:grpSp>
                <p:nvGrpSpPr>
                  <p:cNvPr id="512" name="组合 87"/>
                  <p:cNvGrpSpPr/>
                  <p:nvPr/>
                </p:nvGrpSpPr>
                <p:grpSpPr>
                  <a:xfrm>
                    <a:off x="1460310" y="970520"/>
                    <a:ext cx="4381697" cy="2143318"/>
                    <a:chOff x="1460310" y="970520"/>
                    <a:chExt cx="4381697" cy="2143318"/>
                  </a:xfrm>
                </p:grpSpPr>
                <p:sp>
                  <p:nvSpPr>
                    <p:cNvPr id="1050685"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13" name="组合 95"/>
                    <p:cNvGrpSpPr/>
                    <p:nvPr/>
                  </p:nvGrpSpPr>
                  <p:grpSpPr>
                    <a:xfrm>
                      <a:off x="1873534" y="970520"/>
                      <a:ext cx="3968473" cy="2143318"/>
                      <a:chOff x="1327790" y="4144656"/>
                      <a:chExt cx="3968473" cy="2143318"/>
                    </a:xfrm>
                  </p:grpSpPr>
                  <p:grpSp>
                    <p:nvGrpSpPr>
                      <p:cNvPr id="514" name="组合 102"/>
                      <p:cNvGrpSpPr/>
                      <p:nvPr/>
                    </p:nvGrpSpPr>
                    <p:grpSpPr>
                      <a:xfrm>
                        <a:off x="1327790" y="4144656"/>
                        <a:ext cx="3968473" cy="2143318"/>
                        <a:chOff x="4972767" y="1587472"/>
                        <a:chExt cx="3968473" cy="2143318"/>
                      </a:xfrm>
                    </p:grpSpPr>
                    <p:grpSp>
                      <p:nvGrpSpPr>
                        <p:cNvPr id="515" name="组合 137"/>
                        <p:cNvGrpSpPr/>
                        <p:nvPr/>
                      </p:nvGrpSpPr>
                      <p:grpSpPr>
                        <a:xfrm>
                          <a:off x="4972767" y="1955337"/>
                          <a:ext cx="3928182" cy="1445855"/>
                          <a:chOff x="1452270" y="1578100"/>
                          <a:chExt cx="3928182" cy="1445855"/>
                        </a:xfrm>
                      </p:grpSpPr>
                      <p:grpSp>
                        <p:nvGrpSpPr>
                          <p:cNvPr id="516" name="组合 139"/>
                          <p:cNvGrpSpPr/>
                          <p:nvPr/>
                        </p:nvGrpSpPr>
                        <p:grpSpPr>
                          <a:xfrm>
                            <a:off x="1452270" y="1578100"/>
                            <a:ext cx="3368814" cy="1445855"/>
                            <a:chOff x="1541148" y="2716069"/>
                            <a:chExt cx="3368814" cy="1445855"/>
                          </a:xfrm>
                        </p:grpSpPr>
                        <p:sp>
                          <p:nvSpPr>
                            <p:cNvPr id="1050686" name="Line 1073"/>
                            <p:cNvSpPr>
                              <a:spLocks noChangeShapeType="1"/>
                            </p:cNvSpPr>
                            <p:nvPr/>
                          </p:nvSpPr>
                          <p:spPr bwMode="auto">
                            <a:xfrm flipH="1">
                              <a:off x="1563033" y="2716069"/>
                              <a:ext cx="12231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87" name="Line 1073"/>
                            <p:cNvSpPr>
                              <a:spLocks noChangeShapeType="1"/>
                            </p:cNvSpPr>
                            <p:nvPr/>
                          </p:nvSpPr>
                          <p:spPr bwMode="auto">
                            <a:xfrm flipH="1">
                              <a:off x="1541148" y="4161924"/>
                              <a:ext cx="336881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88"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89"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3"/>
                            <a:stretch>
                              <a:fillRect/>
                            </a:stretch>
                          </a:blipFill>
                        </p:spPr>
                        <p:txBody>
                          <a:bodyPr/>
                          <a:p>
                            <a:r>
                              <a:rPr altLang="en-US" lang="zh-CN">
                                <a:noFill/>
                              </a:rPr>
                              <a:t> </a:t>
                            </a:r>
                          </a:p>
                        </p:txBody>
                      </p:sp>
                    </p:grpSp>
                    <p:grpSp>
                      <p:nvGrpSpPr>
                        <p:cNvPr id="517" name="组合 107"/>
                        <p:cNvGrpSpPr/>
                        <p:nvPr/>
                      </p:nvGrpSpPr>
                      <p:grpSpPr>
                        <a:xfrm>
                          <a:off x="7200159" y="1942838"/>
                          <a:ext cx="289999" cy="1470809"/>
                          <a:chOff x="5452359" y="4325551"/>
                          <a:chExt cx="289999" cy="1470809"/>
                        </a:xfrm>
                      </p:grpSpPr>
                      <p:sp>
                        <p:nvSpPr>
                          <p:cNvPr id="1050690"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1" name="等腰三角形 135"/>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92" name="等腰三角形 136"/>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93"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4"/>
                          <a:stretch>
                            <a:fillRect/>
                          </a:stretch>
                        </a:blipFill>
                      </p:spPr>
                      <p:txBody>
                        <a:bodyPr/>
                        <a:p>
                          <a:r>
                            <a:rPr altLang="en-US" lang="zh-CN">
                              <a:noFill/>
                            </a:rPr>
                            <a:t> </a:t>
                          </a:r>
                        </a:p>
                      </p:txBody>
                    </p:sp>
                    <p:sp>
                      <p:nvSpPr>
                        <p:cNvPr id="1050694"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0695" name="Line 1077"/>
                        <p:cNvSpPr>
                          <a:spLocks noChangeShapeType="1"/>
                        </p:cNvSpPr>
                        <p:nvPr/>
                      </p:nvSpPr>
                      <p:spPr bwMode="auto">
                        <a:xfrm>
                          <a:off x="6217796" y="1950354"/>
                          <a:ext cx="0" cy="6369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6"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697"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698"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9" name="椭圆 123"/>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0" name="椭圆 124"/>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8" name="直接箭头连接符 125"/>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701" name="文本框 126"/>
                        <p:cNvSpPr txBox="1">
                          <a:spLocks noChangeAspect="1" noMove="1" noResize="1" noRot="1" noAdjustHandles="1" noEditPoints="1" noChangeArrowheads="1" noChangeShapeType="1" noTextEdit="1"/>
                        </p:cNvSpPr>
                        <p:nvPr/>
                      </p:nvSpPr>
                      <p:spPr>
                        <a:xfrm>
                          <a:off x="5576085" y="3033637"/>
                          <a:ext cx="58706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702" name="文本框 127"/>
                        <p:cNvSpPr txBox="1">
                          <a:spLocks noChangeAspect="1" noMove="1" noResize="1" noRot="1" noAdjustHandles="1" noEditPoints="1" noChangeArrowheads="1" noChangeShapeType="1" noTextEdit="1"/>
                        </p:cNvSpPr>
                        <p:nvPr/>
                      </p:nvSpPr>
                      <p:spPr>
                        <a:xfrm>
                          <a:off x="5569436" y="1971174"/>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703" name="文本框 128"/>
                        <p:cNvSpPr txBox="1">
                          <a:spLocks noChangeAspect="1" noMove="1" noResize="1" noRot="1" noAdjustHandles="1" noEditPoints="1" noChangeArrowheads="1" noChangeShapeType="1" noTextEdit="1"/>
                        </p:cNvSpPr>
                        <p:nvPr/>
                      </p:nvSpPr>
                      <p:spPr bwMode="auto">
                        <a:xfrm>
                          <a:off x="5565125" y="2517781"/>
                          <a:ext cx="465435" cy="295209"/>
                        </a:xfrm>
                        <a:prstGeom prst="rect"/>
                        <a:blipFill>
                          <a:blip xmlns:r="http://schemas.openxmlformats.org/officeDocument/2006/relationships" r:embed="rId8"/>
                          <a:stretch>
                            <a:fillRect l="-14474" t="-12500" r="-3947" b="-20833"/>
                          </a:stretch>
                        </a:blipFill>
                        <a:ln>
                          <a:noFill/>
                        </a:ln>
                        <a:effectLst/>
                      </p:spPr>
                      <p:txBody>
                        <a:bodyPr/>
                        <a:p>
                          <a:r>
                            <a:rPr altLang="en-US" lang="zh-CN">
                              <a:noFill/>
                            </a:rPr>
                            <a:t> </a:t>
                          </a:r>
                        </a:p>
                      </p:txBody>
                    </p:sp>
                    <p:sp>
                      <p:nvSpPr>
                        <p:cNvPr id="1050704" name="文本框 13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705" name="文本框 131"/>
                        <p:cNvSpPr txBox="1"/>
                        <p:nvPr/>
                      </p:nvSpPr>
                      <p:spPr bwMode="auto">
                        <a:xfrm>
                          <a:off x="5556734" y="1587472"/>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706" name="文本框 133"/>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707" name="文本框 17"/>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9"/>
                        <a:stretch>
                          <a:fillRect b="-13043"/>
                        </a:stretch>
                      </a:blipFill>
                      <a:ln>
                        <a:noFill/>
                      </a:ln>
                      <a:effectLst/>
                    </p:spPr>
                    <p:txBody>
                      <a:bodyPr/>
                      <a:p>
                        <a:r>
                          <a:rPr altLang="en-US" lang="zh-CN">
                            <a:noFill/>
                          </a:rPr>
                          <a:t> </a:t>
                        </a:r>
                      </a:p>
                    </p:txBody>
                  </p:sp>
                  <p:sp>
                    <p:nvSpPr>
                      <p:cNvPr id="1050708"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0"/>
                        <a:stretch>
                          <a:fillRect l="-15789" t="-9302" r="-44737" b="-23256"/>
                        </a:stretch>
                      </a:blipFill>
                      <a:ln>
                        <a:noFill/>
                      </a:ln>
                      <a:effectLst/>
                    </p:spPr>
                    <p:txBody>
                      <a:bodyPr/>
                      <a:p>
                        <a:r>
                          <a:rPr altLang="en-US" lang="zh-CN">
                            <a:noFill/>
                          </a:rPr>
                          <a:t> </a:t>
                        </a:r>
                      </a:p>
                    </p:txBody>
                  </p:sp>
                </p:grpSp>
                <p:sp>
                  <p:nvSpPr>
                    <p:cNvPr id="1050709" name="矩形 96"/>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0" name="文本框 97"/>
                    <p:cNvSpPr txBox="1">
                      <a:spLocks noChangeAspect="1" noMove="1" noResize="1" noRot="1" noAdjustHandles="1" noEditPoints="1" noChangeArrowheads="1" noChangeShapeType="1" noTextEdit="1"/>
                    </p:cNvSpPr>
                    <p:nvPr/>
                  </p:nvSpPr>
                  <p:spPr bwMode="auto">
                    <a:xfrm>
                      <a:off x="4771431" y="2049263"/>
                      <a:ext cx="465435" cy="280205"/>
                    </a:xfrm>
                    <a:prstGeom prst="rect"/>
                    <a:blipFill>
                      <a:blip xmlns:r="http://schemas.openxmlformats.org/officeDocument/2006/relationships" r:embed="rId11"/>
                      <a:stretch>
                        <a:fillRect b="-17391"/>
                      </a:stretch>
                    </a:blipFill>
                    <a:ln>
                      <a:noFill/>
                    </a:ln>
                    <a:effectLst/>
                  </p:spPr>
                  <p:txBody>
                    <a:bodyPr/>
                    <a:p>
                      <a:r>
                        <a:rPr altLang="en-US" lang="zh-CN">
                          <a:noFill/>
                        </a:rPr>
                        <a:t> </a:t>
                      </a:r>
                    </a:p>
                  </p:txBody>
                </p:sp>
                <p:sp>
                  <p:nvSpPr>
                    <p:cNvPr id="1050711" name="Line 1077"/>
                    <p:cNvSpPr>
                      <a:spLocks noChangeShapeType="1"/>
                    </p:cNvSpPr>
                    <p:nvPr/>
                  </p:nvSpPr>
                  <p:spPr bwMode="auto">
                    <a:xfrm>
                      <a:off x="189607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12" name="矩形 99"/>
                    <p:cNvSpPr/>
                    <p:nvPr/>
                  </p:nvSpPr>
                  <p:spPr>
                    <a:xfrm rot="16200000">
                      <a:off x="172496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3" name="椭圆 100"/>
                    <p:cNvSpPr/>
                    <p:nvPr/>
                  </p:nvSpPr>
                  <p:spPr>
                    <a:xfrm>
                      <a:off x="1701115" y="2191310"/>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4" name="文本框 101"/>
                    <p:cNvSpPr txBox="1">
                      <a:spLocks noChangeAspect="1" noMove="1" noResize="1" noRot="1" noAdjustHandles="1" noEditPoints="1" noChangeArrowheads="1" noChangeShapeType="1" noTextEdit="1"/>
                    </p:cNvSpPr>
                    <p:nvPr/>
                  </p:nvSpPr>
                  <p:spPr>
                    <a:xfrm>
                      <a:off x="1460310" y="2399662"/>
                      <a:ext cx="587063" cy="400110"/>
                    </a:xfrm>
                    <a:prstGeom prst="rect"/>
                    <a:blipFill>
                      <a:blip xmlns:r="http://schemas.openxmlformats.org/officeDocument/2006/relationships" r:embed="rId12"/>
                      <a:stretch>
                        <a:fillRect/>
                      </a:stretch>
                    </a:blipFill>
                  </p:spPr>
                  <p:txBody>
                    <a:bodyPr/>
                    <a:p>
                      <a:r>
                        <a:rPr altLang="en-US" lang="zh-CN">
                          <a:noFill/>
                        </a:rPr>
                        <a:t> </a:t>
                      </a:r>
                    </a:p>
                  </p:txBody>
                </p:sp>
              </p:grpSp>
              <p:sp>
                <p:nvSpPr>
                  <p:cNvPr id="1050715" name="文本框 88"/>
                  <p:cNvSpPr txBox="1">
                    <a:spLocks noChangeAspect="1" noMove="1" noResize="1" noRot="1" noAdjustHandles="1" noEditPoints="1" noChangeArrowheads="1" noChangeShapeType="1" noTextEdit="1"/>
                  </p:cNvSpPr>
                  <p:nvPr/>
                </p:nvSpPr>
                <p:spPr>
                  <a:xfrm>
                    <a:off x="1434761" y="1859486"/>
                    <a:ext cx="587063" cy="400110"/>
                  </a:xfrm>
                  <a:prstGeom prst="rect"/>
                  <a:blipFill>
                    <a:blip xmlns:r="http://schemas.openxmlformats.org/officeDocument/2006/relationships" r:embed="rId13"/>
                    <a:stretch>
                      <a:fillRect/>
                    </a:stretch>
                  </a:blipFill>
                </p:spPr>
                <p:txBody>
                  <a:bodyPr/>
                  <a:p>
                    <a:r>
                      <a:rPr altLang="en-US" lang="zh-CN">
                        <a:noFill/>
                      </a:rPr>
                      <a:t> </a:t>
                    </a:r>
                  </a:p>
                </p:txBody>
              </p:sp>
            </p:grpSp>
          </p:grpSp>
          <p:sp>
            <p:nvSpPr>
              <p:cNvPr id="1050716" name="文本框 84"/>
              <p:cNvSpPr txBox="1">
                <a:spLocks noChangeAspect="1" noMove="1" noResize="1" noRot="1" noAdjustHandles="1" noEditPoints="1" noChangeArrowheads="1" noChangeShapeType="1" noTextEdit="1"/>
              </p:cNvSpPr>
              <p:nvPr/>
            </p:nvSpPr>
            <p:spPr bwMode="auto">
              <a:xfrm>
                <a:off x="1429984" y="1593133"/>
                <a:ext cx="465435" cy="280205"/>
              </a:xfrm>
              <a:prstGeom prst="rect"/>
              <a:blipFill>
                <a:blip xmlns:r="http://schemas.openxmlformats.org/officeDocument/2006/relationships" r:embed="rId14"/>
                <a:stretch>
                  <a:fillRect b="-8696"/>
                </a:stretch>
              </a:blipFill>
              <a:ln>
                <a:noFill/>
              </a:ln>
              <a:effectLst/>
            </p:spPr>
            <p:txBody>
              <a:bodyPr/>
              <a:p>
                <a:r>
                  <a:rPr altLang="en-US" lang="zh-CN">
                    <a:noFill/>
                  </a:rPr>
                  <a:t> </a:t>
                </a:r>
              </a:p>
            </p:txBody>
          </p:sp>
        </p:grpSp>
        <p:sp>
          <p:nvSpPr>
            <p:cNvPr id="1050717" name="椭圆 147"/>
            <p:cNvSpPr/>
            <p:nvPr/>
          </p:nvSpPr>
          <p:spPr>
            <a:xfrm>
              <a:off x="4049904" y="3515169"/>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18" name="文本框 148"/>
          <p:cNvSpPr txBox="1"/>
          <p:nvPr/>
        </p:nvSpPr>
        <p:spPr bwMode="auto">
          <a:xfrm>
            <a:off x="1696596" y="1022816"/>
            <a:ext cx="2151381"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Equivalent circuit</a:t>
            </a:r>
            <a:endParaRPr altLang="en-US" dirty="0" sz="2000" kumimoji="1" lang="zh-CN" smtClean="0">
              <a:latin typeface="Arial" panose="020B0604020202020204" pitchFamily="34" charset="0"/>
              <a:cs typeface="Arial" panose="020B0604020202020204" pitchFamily="34" charset="0"/>
            </a:endParaRPr>
          </a:p>
        </p:txBody>
      </p:sp>
      <p:sp>
        <p:nvSpPr>
          <p:cNvPr id="1050719" name="矩形 163"/>
          <p:cNvSpPr>
            <a:spLocks noChangeAspect="1" noMove="1" noResize="1" noRot="1" noAdjustHandles="1" noEditPoints="1" noChangeArrowheads="1" noChangeShapeType="1" noTextEdit="1"/>
          </p:cNvSpPr>
          <p:nvPr/>
        </p:nvSpPr>
        <p:spPr>
          <a:xfrm>
            <a:off x="994011" y="4812743"/>
            <a:ext cx="3404650" cy="403765"/>
          </a:xfrm>
          <a:prstGeom prst="rect"/>
          <a:blipFill>
            <a:blip xmlns:r="http://schemas.openxmlformats.org/officeDocument/2006/relationships" r:embed="rId15"/>
            <a:stretch>
              <a:fillRect b="-14925"/>
            </a:stretch>
          </a:blipFill>
        </p:spPr>
        <p:txBody>
          <a:bodyPr/>
          <a:p>
            <a:r>
              <a:rPr altLang="en-US" lang="zh-CN">
                <a:noFill/>
              </a:rPr>
              <a:t> </a:t>
            </a:r>
          </a:p>
        </p:txBody>
      </p:sp>
      <p:sp>
        <p:nvSpPr>
          <p:cNvPr id="1050720" name="Line 1077"/>
          <p:cNvSpPr>
            <a:spLocks noChangeShapeType="1"/>
          </p:cNvSpPr>
          <p:nvPr/>
        </p:nvSpPr>
        <p:spPr bwMode="auto">
          <a:xfrm>
            <a:off x="3846956" y="169964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21" name="矩形 175"/>
          <p:cNvSpPr/>
          <p:nvPr/>
        </p:nvSpPr>
        <p:spPr>
          <a:xfrm rot="16200000">
            <a:off x="3668221" y="2331767"/>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2" name="文本框 183"/>
          <p:cNvSpPr txBox="1">
            <a:spLocks noChangeAspect="1" noMove="1" noResize="1" noRot="1" noAdjustHandles="1" noEditPoints="1" noChangeArrowheads="1" noChangeShapeType="1" noTextEdit="1"/>
          </p:cNvSpPr>
          <p:nvPr/>
        </p:nvSpPr>
        <p:spPr bwMode="auto">
          <a:xfrm>
            <a:off x="3457194" y="2445460"/>
            <a:ext cx="465435" cy="280205"/>
          </a:xfrm>
          <a:prstGeom prst="rect"/>
          <a:blipFill>
            <a:blip xmlns:r="http://schemas.openxmlformats.org/officeDocument/2006/relationships" r:embed="rId16"/>
            <a:stretch>
              <a:fillRect b="-13043"/>
            </a:stretch>
          </a:blipFill>
          <a:ln>
            <a:noFill/>
          </a:ln>
          <a:effectLst/>
        </p:spPr>
        <p:txBody>
          <a:bodyPr/>
          <a:p>
            <a:r>
              <a:rPr altLang="en-US" lang="zh-CN">
                <a:noFill/>
              </a:rPr>
              <a:t> </a:t>
            </a:r>
          </a:p>
        </p:txBody>
      </p:sp>
      <p:sp>
        <p:nvSpPr>
          <p:cNvPr id="1050723" name="矩形 185"/>
          <p:cNvSpPr>
            <a:spLocks noChangeAspect="1" noMove="1" noResize="1" noRot="1" noAdjustHandles="1" noEditPoints="1" noChangeArrowheads="1" noChangeShapeType="1" noTextEdit="1"/>
          </p:cNvSpPr>
          <p:nvPr/>
        </p:nvSpPr>
        <p:spPr>
          <a:xfrm>
            <a:off x="5552303" y="2802186"/>
            <a:ext cx="2668423" cy="439736"/>
          </a:xfrm>
          <a:prstGeom prst="rect"/>
          <a:blipFill>
            <a:blip xmlns:r="http://schemas.openxmlformats.org/officeDocument/2006/relationships" r:embed="rId17"/>
            <a:stretch>
              <a:fillRect b="-2778"/>
            </a:stretch>
          </a:blipFill>
        </p:spPr>
        <p:txBody>
          <a:bodyPr/>
          <a:p>
            <a:r>
              <a:rPr altLang="en-US" lang="zh-CN">
                <a:noFill/>
              </a:rPr>
              <a:t> </a:t>
            </a:r>
          </a:p>
        </p:txBody>
      </p:sp>
      <p:sp>
        <p:nvSpPr>
          <p:cNvPr id="1050724" name="矩形 195"/>
          <p:cNvSpPr>
            <a:spLocks noChangeAspect="1" noMove="1" noResize="1" noRot="1" noAdjustHandles="1" noEditPoints="1" noChangeArrowheads="1" noChangeShapeType="1" noTextEdit="1"/>
          </p:cNvSpPr>
          <p:nvPr/>
        </p:nvSpPr>
        <p:spPr>
          <a:xfrm>
            <a:off x="1730428" y="3734348"/>
            <a:ext cx="1846916" cy="848630"/>
          </a:xfrm>
          <a:prstGeom prst="rect"/>
          <a:blipFill>
            <a:blip xmlns:r="http://schemas.openxmlformats.org/officeDocument/2006/relationships" r:embed="rId18"/>
            <a:stretch>
              <a:fillRect/>
            </a:stretch>
          </a:blipFill>
        </p:spPr>
        <p:txBody>
          <a:bodyPr/>
          <a:p>
            <a:r>
              <a:rPr altLang="en-US" lang="zh-CN">
                <a:noFill/>
              </a:rPr>
              <a:t> </a:t>
            </a:r>
          </a:p>
        </p:txBody>
      </p:sp>
      <p:sp>
        <p:nvSpPr>
          <p:cNvPr id="1050725" name="矩形 196"/>
          <p:cNvSpPr>
            <a:spLocks noChangeAspect="1" noMove="1" noResize="1" noRot="1" noAdjustHandles="1" noEditPoints="1" noChangeArrowheads="1" noChangeShapeType="1" noTextEdit="1"/>
          </p:cNvSpPr>
          <p:nvPr/>
        </p:nvSpPr>
        <p:spPr>
          <a:xfrm>
            <a:off x="2306905" y="5585662"/>
            <a:ext cx="727635" cy="461665"/>
          </a:xfrm>
          <a:prstGeom prst="rect"/>
          <a:blipFill>
            <a:blip xmlns:r="http://schemas.openxmlformats.org/officeDocument/2006/relationships" r:embed="rId19"/>
            <a:stretch>
              <a:fillRect l="-1667" t="-10526" r="-11667" b="-28947"/>
            </a:stretch>
          </a:blipFill>
        </p:spPr>
        <p:txBody>
          <a:bodyPr/>
          <a:p>
            <a:r>
              <a:rPr altLang="en-US" lang="zh-CN">
                <a:noFill/>
              </a:rPr>
              <a:t> </a:t>
            </a:r>
          </a:p>
        </p:txBody>
      </p:sp>
      <p:sp>
        <p:nvSpPr>
          <p:cNvPr id="1050726" name="文本框 201"/>
          <p:cNvSpPr txBox="1">
            <a:spLocks noChangeAspect="1" noMove="1" noResize="1" noRot="1" noAdjustHandles="1" noEditPoints="1" noChangeArrowheads="1" noChangeShapeType="1" noTextEdit="1"/>
          </p:cNvSpPr>
          <p:nvPr/>
        </p:nvSpPr>
        <p:spPr bwMode="auto">
          <a:xfrm>
            <a:off x="5286307" y="1965856"/>
            <a:ext cx="3152666" cy="356316"/>
          </a:xfrm>
          <a:prstGeom prst="rect"/>
          <a:blipFill>
            <a:blip xmlns:r="http://schemas.openxmlformats.org/officeDocument/2006/relationships" r:embed="rId20"/>
            <a:stretch>
              <a:fillRect t="-8475" b="-16949"/>
            </a:stretch>
          </a:blipFill>
          <a:ln>
            <a:noFill/>
          </a:ln>
          <a:effectLst/>
        </p:spPr>
        <p:txBody>
          <a:bodyPr/>
          <a:p>
            <a:r>
              <a:rPr altLang="en-US" lang="zh-CN">
                <a:noFill/>
              </a:rPr>
              <a:t> </a:t>
            </a:r>
          </a:p>
        </p:txBody>
      </p:sp>
      <p:sp>
        <p:nvSpPr>
          <p:cNvPr id="1050727" name="文本框 202"/>
          <p:cNvSpPr txBox="1">
            <a:spLocks noChangeAspect="1" noMove="1" noResize="1" noRot="1" noAdjustHandles="1" noEditPoints="1" noChangeArrowheads="1" noChangeShapeType="1" noTextEdit="1"/>
          </p:cNvSpPr>
          <p:nvPr/>
        </p:nvSpPr>
        <p:spPr bwMode="auto">
          <a:xfrm>
            <a:off x="6056289" y="3444089"/>
            <a:ext cx="1526490" cy="700641"/>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50728" name="左大括号 203"/>
          <p:cNvSpPr/>
          <p:nvPr/>
        </p:nvSpPr>
        <p:spPr>
          <a:xfrm>
            <a:off x="5376114" y="2868280"/>
            <a:ext cx="176189" cy="127645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729" name="文本框 204"/>
          <p:cNvSpPr txBox="1">
            <a:spLocks noChangeAspect="1" noMove="1" noResize="1" noRot="1" noAdjustHandles="1" noEditPoints="1" noChangeArrowheads="1" noChangeShapeType="1" noTextEdit="1"/>
          </p:cNvSpPr>
          <p:nvPr/>
        </p:nvSpPr>
        <p:spPr bwMode="auto">
          <a:xfrm>
            <a:off x="5933045" y="4591954"/>
            <a:ext cx="1906937" cy="384977"/>
          </a:xfrm>
          <a:prstGeom prst="rect"/>
          <a:blipFill>
            <a:blip xmlns:r="http://schemas.openxmlformats.org/officeDocument/2006/relationships" r:embed="rId22"/>
            <a:stretch>
              <a:fillRect b="-1587"/>
            </a:stretch>
          </a:blipFill>
          <a:ln>
            <a:noFill/>
          </a:ln>
          <a:effectLst/>
        </p:spPr>
        <p:txBody>
          <a:bodyPr/>
          <a:p>
            <a:r>
              <a:rPr altLang="en-US" lang="zh-CN">
                <a:noFill/>
              </a:rPr>
              <a:t> </a:t>
            </a:r>
          </a:p>
        </p:txBody>
      </p:sp>
      <p:sp>
        <p:nvSpPr>
          <p:cNvPr id="1050730" name="文本框 206"/>
          <p:cNvSpPr txBox="1">
            <a:spLocks noChangeAspect="1" noMove="1" noResize="1" noRot="1" noAdjustHandles="1" noEditPoints="1" noChangeArrowheads="1" noChangeShapeType="1" noTextEdit="1"/>
          </p:cNvSpPr>
          <p:nvPr/>
        </p:nvSpPr>
        <p:spPr bwMode="auto">
          <a:xfrm>
            <a:off x="5123693" y="5338130"/>
            <a:ext cx="3477894" cy="401135"/>
          </a:xfrm>
          <a:prstGeom prst="rect"/>
          <a:blipFill>
            <a:blip xmlns:r="http://schemas.openxmlformats.org/officeDocument/2006/relationships" r:embed="rId23"/>
            <a:stretch>
              <a:fillRect l="-877" b="-21538"/>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26"/>
                                        </p:tgtEl>
                                        <p:attrNameLst>
                                          <p:attrName>style.visibility</p:attrName>
                                        </p:attrNameLst>
                                      </p:cBhvr>
                                      <p:to>
                                        <p:strVal val="visible"/>
                                      </p:to>
                                    </p:set>
                                    <p:animEffect transition="in" filter="wipe(down)">
                                      <p:cBhvr>
                                        <p:cTn dur="500" id="7"/>
                                        <p:tgtEl>
                                          <p:spTgt spid="105072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723"/>
                                        </p:tgtEl>
                                        <p:attrNameLst>
                                          <p:attrName>style.visibility</p:attrName>
                                        </p:attrNameLst>
                                      </p:cBhvr>
                                      <p:to>
                                        <p:strVal val="visible"/>
                                      </p:to>
                                    </p:set>
                                    <p:animEffect transition="in" filter="wipe(down)">
                                      <p:cBhvr>
                                        <p:cTn dur="500" id="12"/>
                                        <p:tgtEl>
                                          <p:spTgt spid="1050723"/>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728"/>
                                        </p:tgtEl>
                                        <p:attrNameLst>
                                          <p:attrName>style.visibility</p:attrName>
                                        </p:attrNameLst>
                                      </p:cBhvr>
                                      <p:to>
                                        <p:strVal val="visible"/>
                                      </p:to>
                                    </p:set>
                                    <p:animEffect transition="in" filter="wipe(down)">
                                      <p:cBhvr>
                                        <p:cTn dur="500" id="15"/>
                                        <p:tgtEl>
                                          <p:spTgt spid="105072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727"/>
                                        </p:tgtEl>
                                        <p:attrNameLst>
                                          <p:attrName>style.visibility</p:attrName>
                                        </p:attrNameLst>
                                      </p:cBhvr>
                                      <p:to>
                                        <p:strVal val="visible"/>
                                      </p:to>
                                    </p:set>
                                    <p:animEffect transition="in" filter="wipe(down)">
                                      <p:cBhvr>
                                        <p:cTn dur="500" id="18"/>
                                        <p:tgtEl>
                                          <p:spTgt spid="1050727"/>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0729"/>
                                        </p:tgtEl>
                                        <p:attrNameLst>
                                          <p:attrName>style.visibility</p:attrName>
                                        </p:attrNameLst>
                                      </p:cBhvr>
                                      <p:to>
                                        <p:strVal val="visible"/>
                                      </p:to>
                                    </p:set>
                                    <p:animEffect transition="in" filter="wipe(down)">
                                      <p:cBhvr>
                                        <p:cTn dur="500" id="23"/>
                                        <p:tgtEl>
                                          <p:spTgt spid="1050729"/>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730"/>
                                        </p:tgtEl>
                                        <p:attrNameLst>
                                          <p:attrName>style.visibility</p:attrName>
                                        </p:attrNameLst>
                                      </p:cBhvr>
                                      <p:to>
                                        <p:strVal val="visible"/>
                                      </p:to>
                                    </p:set>
                                    <p:animEffect transition="in" filter="wipe(down)">
                                      <p:cBhvr>
                                        <p:cTn dur="500" id="26"/>
                                        <p:tgtEl>
                                          <p:spTgt spid="105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23" grpId="0"/>
      <p:bldP spid="1050726" grpId="0"/>
      <p:bldP spid="1050727" grpId="0"/>
      <p:bldP spid="1050728" grpId="0" animBg="1"/>
      <p:bldP spid="1050729" grpId="0" animBg="1"/>
      <p:bldP spid="10507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507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35" name="文本框 42"/>
          <p:cNvSpPr txBox="1">
            <a:spLocks noChangeAspect="1" noMove="1" noResize="1" noRot="1" noAdjustHandles="1" noEditPoints="1" noChangeArrowheads="1" noChangeShapeType="1" noTextEdit="1"/>
          </p:cNvSpPr>
          <p:nvPr/>
        </p:nvSpPr>
        <p:spPr bwMode="auto">
          <a:xfrm>
            <a:off x="242769" y="356343"/>
            <a:ext cx="8495985" cy="461665"/>
          </a:xfrm>
          <a:prstGeom prst="rect"/>
          <a:blipFill>
            <a:blip xmlns:r="http://schemas.openxmlformats.org/officeDocument/2006/relationships" r:embed="rId1"/>
            <a:stretch>
              <a:fillRect l="-1148" t="-11842" r="-4089" b="-27632"/>
            </a:stretch>
          </a:blipFill>
          <a:ln>
            <a:noFill/>
          </a:ln>
          <a:effectLst/>
        </p:spPr>
        <p:txBody>
          <a:bodyPr/>
          <a:p>
            <a:r>
              <a:rPr altLang="en-US" lang="zh-CN">
                <a:noFill/>
              </a:rPr>
              <a:t> </a:t>
            </a:r>
          </a:p>
        </p:txBody>
      </p:sp>
      <p:grpSp>
        <p:nvGrpSpPr>
          <p:cNvPr id="521" name="组合 11"/>
          <p:cNvGrpSpPr/>
          <p:nvPr/>
        </p:nvGrpSpPr>
        <p:grpSpPr>
          <a:xfrm>
            <a:off x="1693160" y="873455"/>
            <a:ext cx="5676311" cy="2164202"/>
            <a:chOff x="165696" y="949636"/>
            <a:chExt cx="5676311" cy="2164202"/>
          </a:xfrm>
        </p:grpSpPr>
        <p:sp>
          <p:nvSpPr>
            <p:cNvPr id="1050736" name="椭圆 80"/>
            <p:cNvSpPr/>
            <p:nvPr/>
          </p:nvSpPr>
          <p:spPr>
            <a:xfrm>
              <a:off x="1473863" y="1284731"/>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22" name="组合 10"/>
            <p:cNvGrpSpPr/>
            <p:nvPr/>
          </p:nvGrpSpPr>
          <p:grpSpPr>
            <a:xfrm>
              <a:off x="165696" y="949636"/>
              <a:ext cx="5676311" cy="2164202"/>
              <a:chOff x="165696" y="949636"/>
              <a:chExt cx="5676311" cy="2164202"/>
            </a:xfrm>
          </p:grpSpPr>
          <p:grpSp>
            <p:nvGrpSpPr>
              <p:cNvPr id="523" name="组合 1"/>
              <p:cNvGrpSpPr/>
              <p:nvPr/>
            </p:nvGrpSpPr>
            <p:grpSpPr>
              <a:xfrm>
                <a:off x="165696" y="949636"/>
                <a:ext cx="5676311" cy="2164202"/>
                <a:chOff x="165696" y="949636"/>
                <a:chExt cx="5676311" cy="2164202"/>
              </a:xfrm>
            </p:grpSpPr>
            <p:grpSp>
              <p:nvGrpSpPr>
                <p:cNvPr id="524" name="组合 9"/>
                <p:cNvGrpSpPr/>
                <p:nvPr/>
              </p:nvGrpSpPr>
              <p:grpSpPr>
                <a:xfrm>
                  <a:off x="165696" y="949636"/>
                  <a:ext cx="5676311" cy="2164202"/>
                  <a:chOff x="165696" y="949636"/>
                  <a:chExt cx="5676311" cy="2164202"/>
                </a:xfrm>
              </p:grpSpPr>
              <p:sp>
                <p:nvSpPr>
                  <p:cNvPr id="1050737" name="矩形 73"/>
                  <p:cNvSpPr>
                    <a:spLocks noChangeAspect="1" noMove="1" noResize="1" noRot="1" noAdjustHandles="1" noEditPoints="1" noChangeArrowheads="1" noChangeShapeType="1" noTextEdit="1"/>
                  </p:cNvSpPr>
                  <p:nvPr/>
                </p:nvSpPr>
                <p:spPr>
                  <a:xfrm>
                    <a:off x="165696" y="2172132"/>
                    <a:ext cx="505074"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525" name="组合 8"/>
                  <p:cNvGrpSpPr/>
                  <p:nvPr/>
                </p:nvGrpSpPr>
                <p:grpSpPr>
                  <a:xfrm>
                    <a:off x="239811" y="949636"/>
                    <a:ext cx="5602196" cy="2164202"/>
                    <a:chOff x="239811" y="949636"/>
                    <a:chExt cx="5602196" cy="2164202"/>
                  </a:xfrm>
                </p:grpSpPr>
                <p:grpSp>
                  <p:nvGrpSpPr>
                    <p:cNvPr id="526" name="组合 7"/>
                    <p:cNvGrpSpPr/>
                    <p:nvPr/>
                  </p:nvGrpSpPr>
                  <p:grpSpPr>
                    <a:xfrm>
                      <a:off x="265360" y="949636"/>
                      <a:ext cx="5576647" cy="2164202"/>
                      <a:chOff x="265360" y="949636"/>
                      <a:chExt cx="5576647" cy="2164202"/>
                    </a:xfrm>
                  </p:grpSpPr>
                  <p:sp>
                    <p:nvSpPr>
                      <p:cNvPr id="1050738" name="Line 1073"/>
                      <p:cNvSpPr>
                        <a:spLocks noChangeShapeType="1"/>
                      </p:cNvSpPr>
                      <p:nvPr/>
                    </p:nvSpPr>
                    <p:spPr bwMode="auto">
                      <a:xfrm flipH="1">
                        <a:off x="686060" y="2785326"/>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9" name="Line 1073"/>
                      <p:cNvSpPr>
                        <a:spLocks noChangeShapeType="1"/>
                      </p:cNvSpPr>
                      <p:nvPr/>
                    </p:nvSpPr>
                    <p:spPr bwMode="auto">
                      <a:xfrm flipH="1">
                        <a:off x="701121" y="1343737"/>
                        <a:ext cx="6081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0" name="Line 1077"/>
                      <p:cNvSpPr>
                        <a:spLocks noChangeShapeType="1"/>
                      </p:cNvSpPr>
                      <p:nvPr/>
                    </p:nvSpPr>
                    <p:spPr bwMode="auto">
                      <a:xfrm>
                        <a:off x="5221357" y="1325886"/>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27" name="组合 15"/>
                      <p:cNvGrpSpPr/>
                      <p:nvPr/>
                    </p:nvGrpSpPr>
                    <p:grpSpPr>
                      <a:xfrm>
                        <a:off x="953235" y="949636"/>
                        <a:ext cx="4888772" cy="2164202"/>
                        <a:chOff x="407491" y="4123772"/>
                        <a:chExt cx="4888772" cy="2164202"/>
                      </a:xfrm>
                    </p:grpSpPr>
                    <p:grpSp>
                      <p:nvGrpSpPr>
                        <p:cNvPr id="528" name="组合 16"/>
                        <p:cNvGrpSpPr/>
                        <p:nvPr/>
                      </p:nvGrpSpPr>
                      <p:grpSpPr>
                        <a:xfrm>
                          <a:off x="407491" y="4123772"/>
                          <a:ext cx="4888772" cy="2164202"/>
                          <a:chOff x="4052468" y="1566588"/>
                          <a:chExt cx="4888772" cy="2164202"/>
                        </a:xfrm>
                      </p:grpSpPr>
                      <p:sp>
                        <p:nvSpPr>
                          <p:cNvPr id="1050741" name="文本框 48"/>
                          <p:cNvSpPr txBox="1"/>
                          <p:nvPr/>
                        </p:nvSpPr>
                        <p:spPr bwMode="auto">
                          <a:xfrm>
                            <a:off x="4468905" y="157310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nvGrpSpPr>
                          <p:cNvPr id="529" name="组合 56"/>
                          <p:cNvGrpSpPr/>
                          <p:nvPr/>
                        </p:nvGrpSpPr>
                        <p:grpSpPr>
                          <a:xfrm>
                            <a:off x="4119089" y="1955337"/>
                            <a:ext cx="4781860" cy="1445855"/>
                            <a:chOff x="598592" y="1578100"/>
                            <a:chExt cx="4781860" cy="1445855"/>
                          </a:xfrm>
                        </p:grpSpPr>
                        <p:grpSp>
                          <p:nvGrpSpPr>
                            <p:cNvPr id="530" name="组合 58"/>
                            <p:cNvGrpSpPr/>
                            <p:nvPr/>
                          </p:nvGrpSpPr>
                          <p:grpSpPr>
                            <a:xfrm>
                              <a:off x="872972" y="1578100"/>
                              <a:ext cx="3948112" cy="1445855"/>
                              <a:chOff x="961850" y="2716069"/>
                              <a:chExt cx="3948112" cy="1445855"/>
                            </a:xfrm>
                          </p:grpSpPr>
                          <p:sp>
                            <p:nvSpPr>
                              <p:cNvPr id="1050742" name="Line 1073"/>
                              <p:cNvSpPr>
                                <a:spLocks noChangeShapeType="1"/>
                              </p:cNvSpPr>
                              <p:nvPr/>
                            </p:nvSpPr>
                            <p:spPr bwMode="auto">
                              <a:xfrm flipH="1">
                                <a:off x="961850" y="2716069"/>
                                <a:ext cx="182432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3"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4" name="Line 1073"/>
                              <p:cNvSpPr>
                                <a:spLocks noChangeShapeType="1"/>
                              </p:cNvSpPr>
                              <p:nvPr/>
                            </p:nvSpPr>
                            <p:spPr bwMode="auto">
                              <a:xfrm flipH="1">
                                <a:off x="3913539" y="2722453"/>
                                <a:ext cx="9436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45" name="矩形 59"/>
                            <p:cNvSpPr>
                              <a:spLocks noChangeAspect="1" noMove="1" noResize="1" noRot="1" noAdjustHandles="1" noEditPoints="1" noChangeArrowheads="1" noChangeShapeType="1" noTextEdit="1"/>
                            </p:cNvSpPr>
                            <p:nvPr/>
                          </p:nvSpPr>
                          <p:spPr>
                            <a:xfrm>
                              <a:off x="598592" y="2142437"/>
                              <a:ext cx="474617"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50746" name="矩形 60"/>
                            <p:cNvSpPr>
                              <a:spLocks noChangeAspect="1" noMove="1" noResize="1" noRot="1" noAdjustHandles="1" noEditPoints="1" noChangeArrowheads="1" noChangeShapeType="1" noTextEdit="1"/>
                            </p:cNvSpPr>
                            <p:nvPr/>
                          </p:nvSpPr>
                          <p:spPr>
                            <a:xfrm>
                              <a:off x="4854539" y="2059149"/>
                              <a:ext cx="525913"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50747"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31" name="组合 21"/>
                          <p:cNvGrpSpPr/>
                          <p:nvPr/>
                        </p:nvGrpSpPr>
                        <p:grpSpPr>
                          <a:xfrm>
                            <a:off x="7200159" y="1942838"/>
                            <a:ext cx="289999" cy="1470809"/>
                            <a:chOff x="5452359" y="4325551"/>
                            <a:chExt cx="289999" cy="1470809"/>
                          </a:xfrm>
                        </p:grpSpPr>
                        <p:sp>
                          <p:nvSpPr>
                            <p:cNvPr id="1050748"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9" name="等腰三角形 54"/>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0" name="等腰三角形 55"/>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51" name="矩形 22"/>
                          <p:cNvSpPr/>
                          <p:nvPr/>
                        </p:nvSpPr>
                        <p:spPr>
                          <a:xfrm>
                            <a:off x="4966641" y="1865838"/>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2" name="文本框 23"/>
                          <p:cNvSpPr txBox="1">
                            <a:spLocks noChangeAspect="1" noMove="1" noResize="1" noRot="1" noAdjustHandles="1" noEditPoints="1" noChangeArrowheads="1" noChangeShapeType="1" noTextEdit="1"/>
                          </p:cNvSpPr>
                          <p:nvPr/>
                        </p:nvSpPr>
                        <p:spPr bwMode="auto">
                          <a:xfrm>
                            <a:off x="4745550" y="195367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50753"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50754"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755"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756" name="文本框 27"/>
                          <p:cNvSpPr txBox="1">
                            <a:spLocks noChangeAspect="1" noMove="1" noResize="1" noRot="1" noAdjustHandles="1" noEditPoints="1" noChangeArrowheads="1" noChangeShapeType="1" noTextEdit="1"/>
                          </p:cNvSpPr>
                          <p:nvPr/>
                        </p:nvSpPr>
                        <p:spPr>
                          <a:xfrm>
                            <a:off x="8354177" y="3051906"/>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757" name="文本框 28"/>
                          <p:cNvSpPr txBox="1">
                            <a:spLocks noChangeAspect="1" noMove="1" noResize="1" noRot="1" noAdjustHandles="1" noEditPoints="1" noChangeArrowheads="1" noChangeShapeType="1" noTextEdit="1"/>
                          </p:cNvSpPr>
                          <p:nvPr/>
                        </p:nvSpPr>
                        <p:spPr>
                          <a:xfrm>
                            <a:off x="8348439" y="1910158"/>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758" name="Line 1077"/>
                          <p:cNvSpPr>
                            <a:spLocks noChangeShapeType="1"/>
                          </p:cNvSpPr>
                          <p:nvPr/>
                        </p:nvSpPr>
                        <p:spPr bwMode="auto">
                          <a:xfrm>
                            <a:off x="6217796" y="1950354"/>
                            <a:ext cx="0" cy="6369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9"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760"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50761"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2" name="矩形 34"/>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3" name="椭圆 37"/>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4" name="椭圆 38"/>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5" name="椭圆 39"/>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6" name="椭圆 40"/>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9" name="直接箭头连接符 44"/>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767"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768"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769" name="文本框 47"/>
                          <p:cNvSpPr txBox="1">
                            <a:spLocks noChangeAspect="1" noMove="1" noResize="1" noRot="1" noAdjustHandles="1" noEditPoints="1" noChangeArrowheads="1" noChangeShapeType="1" noTextEdit="1"/>
                          </p:cNvSpPr>
                          <p:nvPr/>
                        </p:nvSpPr>
                        <p:spPr bwMode="auto">
                          <a:xfrm>
                            <a:off x="5025852" y="2519849"/>
                            <a:ext cx="465435" cy="295209"/>
                          </a:xfrm>
                          <a:prstGeom prst="rect"/>
                          <a:blipFill>
                            <a:blip xmlns:r="http://schemas.openxmlformats.org/officeDocument/2006/relationships" r:embed="rId13"/>
                            <a:stretch>
                              <a:fillRect l="-13158" t="-10204" r="-5263" b="-20408"/>
                            </a:stretch>
                          </a:blipFill>
                          <a:ln>
                            <a:noFill/>
                          </a:ln>
                          <a:effectLst/>
                        </p:spPr>
                        <p:txBody>
                          <a:bodyPr/>
                          <a:p>
                            <a:r>
                              <a:rPr altLang="en-US" lang="zh-CN">
                                <a:noFill/>
                              </a:rPr>
                              <a:t> </a:t>
                            </a:r>
                          </a:p>
                        </p:txBody>
                      </p:sp>
                      <p:sp>
                        <p:nvSpPr>
                          <p:cNvPr id="1050770" name="文本框 49"/>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771" name="文本框 50"/>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50772" name="椭圆 51"/>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3" name="文本框 52"/>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50774" name="文本框 17"/>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14"/>
                          <a:stretch>
                            <a:fillRect b="-13043"/>
                          </a:stretch>
                        </a:blipFill>
                        <a:ln>
                          <a:noFill/>
                        </a:ln>
                        <a:effectLst/>
                      </p:spPr>
                      <p:txBody>
                        <a:bodyPr/>
                        <a:p>
                          <a:r>
                            <a:rPr altLang="en-US" lang="zh-CN">
                              <a:noFill/>
                            </a:rPr>
                            <a:t> </a:t>
                          </a:r>
                        </a:p>
                      </p:txBody>
                    </p:sp>
                    <p:sp>
                      <p:nvSpPr>
                        <p:cNvPr id="1050775" name="文本框 18"/>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15"/>
                          <a:stretch>
                            <a:fillRect l="-15789" t="-9302" r="-44737" b="-23256"/>
                          </a:stretch>
                        </a:blipFill>
                        <a:ln>
                          <a:noFill/>
                        </a:ln>
                        <a:effectLst/>
                      </p:spPr>
                      <p:txBody>
                        <a:bodyPr/>
                        <a:p>
                          <a:r>
                            <a:rPr altLang="en-US" lang="zh-CN">
                              <a:noFill/>
                            </a:rPr>
                            <a:t> </a:t>
                          </a:r>
                        </a:p>
                      </p:txBody>
                    </p:sp>
                  </p:grpSp>
                  <p:sp>
                    <p:nvSpPr>
                      <p:cNvPr id="1050776" name="矩形 67"/>
                      <p:cNvSpPr/>
                      <p:nvPr/>
                    </p:nvSpPr>
                    <p:spPr>
                      <a:xfrm rot="16200000">
                        <a:off x="5042622" y="1958012"/>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7" name="文本框 68"/>
                      <p:cNvSpPr txBox="1">
                        <a:spLocks noChangeAspect="1" noMove="1" noResize="1" noRot="1" noAdjustHandles="1" noEditPoints="1" noChangeArrowheads="1" noChangeShapeType="1" noTextEdit="1"/>
                      </p:cNvSpPr>
                      <p:nvPr/>
                    </p:nvSpPr>
                    <p:spPr bwMode="auto">
                      <a:xfrm>
                        <a:off x="4806629" y="2079488"/>
                        <a:ext cx="465435" cy="280205"/>
                      </a:xfrm>
                      <a:prstGeom prst="rect"/>
                      <a:blipFill>
                        <a:blip xmlns:r="http://schemas.openxmlformats.org/officeDocument/2006/relationships" r:embed="rId16"/>
                        <a:stretch>
                          <a:fillRect b="-17391"/>
                        </a:stretch>
                      </a:blipFill>
                      <a:ln>
                        <a:noFill/>
                      </a:ln>
                      <a:effectLst/>
                    </p:spPr>
                    <p:txBody>
                      <a:bodyPr/>
                      <a:p>
                        <a:r>
                          <a:rPr altLang="en-US" lang="zh-CN">
                            <a:noFill/>
                          </a:rPr>
                          <a:t> </a:t>
                        </a:r>
                      </a:p>
                    </p:txBody>
                  </p:sp>
                  <p:sp>
                    <p:nvSpPr>
                      <p:cNvPr id="1050778" name="Line 1077"/>
                      <p:cNvSpPr>
                        <a:spLocks noChangeShapeType="1"/>
                      </p:cNvSpPr>
                      <p:nvPr/>
                    </p:nvSpPr>
                    <p:spPr bwMode="auto">
                      <a:xfrm>
                        <a:off x="701121" y="1333402"/>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9" name="矩形 70"/>
                      <p:cNvSpPr/>
                      <p:nvPr/>
                    </p:nvSpPr>
                    <p:spPr>
                      <a:xfrm rot="16200000">
                        <a:off x="530016" y="167998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0" name="椭圆 5"/>
                      <p:cNvSpPr/>
                      <p:nvPr/>
                    </p:nvSpPr>
                    <p:spPr>
                      <a:xfrm>
                        <a:off x="527075" y="2152872"/>
                        <a:ext cx="344839" cy="344839"/>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1" name="文本框 74"/>
                      <p:cNvSpPr txBox="1">
                        <a:spLocks noChangeAspect="1" noMove="1" noResize="1" noRot="1" noAdjustHandles="1" noEditPoints="1" noChangeArrowheads="1" noChangeShapeType="1" noTextEdit="1"/>
                      </p:cNvSpPr>
                      <p:nvPr/>
                    </p:nvSpPr>
                    <p:spPr>
                      <a:xfrm>
                        <a:off x="265360" y="2399662"/>
                        <a:ext cx="587063" cy="400110"/>
                      </a:xfrm>
                      <a:prstGeom prst="rect"/>
                      <a:blipFill>
                        <a:blip xmlns:r="http://schemas.openxmlformats.org/officeDocument/2006/relationships" r:embed="rId17"/>
                        <a:stretch>
                          <a:fillRect/>
                        </a:stretch>
                      </a:blipFill>
                    </p:spPr>
                    <p:txBody>
                      <a:bodyPr/>
                      <a:p>
                        <a:r>
                          <a:rPr altLang="en-US" lang="zh-CN">
                            <a:noFill/>
                          </a:rPr>
                          <a:t> </a:t>
                        </a:r>
                      </a:p>
                    </p:txBody>
                  </p:sp>
                </p:grpSp>
                <p:sp>
                  <p:nvSpPr>
                    <p:cNvPr id="1050782" name="文本框 75"/>
                    <p:cNvSpPr txBox="1">
                      <a:spLocks noChangeAspect="1" noMove="1" noResize="1" noRot="1" noAdjustHandles="1" noEditPoints="1" noChangeArrowheads="1" noChangeShapeType="1" noTextEdit="1"/>
                    </p:cNvSpPr>
                    <p:nvPr/>
                  </p:nvSpPr>
                  <p:spPr>
                    <a:xfrm>
                      <a:off x="239811" y="1859486"/>
                      <a:ext cx="587063"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50783" name="Line 1077"/>
                    <p:cNvSpPr>
                      <a:spLocks noChangeShapeType="1"/>
                    </p:cNvSpPr>
                    <p:nvPr/>
                  </p:nvSpPr>
                  <p:spPr bwMode="auto">
                    <a:xfrm>
                      <a:off x="1531554" y="1328963"/>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4" name="矩形 77"/>
                    <p:cNvSpPr/>
                    <p:nvPr/>
                  </p:nvSpPr>
                  <p:spPr>
                    <a:xfrm rot="16200000">
                      <a:off x="1352819" y="196108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5" name="文本框 78"/>
                    <p:cNvSpPr txBox="1">
                      <a:spLocks noChangeAspect="1" noMove="1" noResize="1" noRot="1" noAdjustHandles="1" noEditPoints="1" noChangeArrowheads="1" noChangeShapeType="1" noTextEdit="1"/>
                    </p:cNvSpPr>
                    <p:nvPr/>
                  </p:nvSpPr>
                  <p:spPr bwMode="auto">
                    <a:xfrm>
                      <a:off x="1528073" y="1907601"/>
                      <a:ext cx="465435" cy="280205"/>
                    </a:xfrm>
                    <a:prstGeom prst="rect"/>
                    <a:blipFill>
                      <a:blip xmlns:r="http://schemas.openxmlformats.org/officeDocument/2006/relationships" r:embed="rId19"/>
                      <a:stretch>
                        <a:fillRect b="-17391"/>
                      </a:stretch>
                    </a:blipFill>
                    <a:ln>
                      <a:noFill/>
                    </a:ln>
                    <a:effectLst/>
                  </p:spPr>
                  <p:txBody>
                    <a:bodyPr/>
                    <a:p>
                      <a:r>
                        <a:rPr altLang="en-US" lang="zh-CN">
                          <a:noFill/>
                        </a:rPr>
                        <a:t> </a:t>
                      </a:r>
                    </a:p>
                  </p:txBody>
                </p:sp>
              </p:grpSp>
            </p:grpSp>
            <p:sp>
              <p:nvSpPr>
                <p:cNvPr id="1050786" name="文本框 79"/>
                <p:cNvSpPr txBox="1">
                  <a:spLocks noChangeAspect="1" noMove="1" noResize="1" noRot="1" noAdjustHandles="1" noEditPoints="1" noChangeArrowheads="1" noChangeShapeType="1" noTextEdit="1"/>
                </p:cNvSpPr>
                <p:nvPr/>
              </p:nvSpPr>
              <p:spPr bwMode="auto">
                <a:xfrm>
                  <a:off x="235034" y="1593133"/>
                  <a:ext cx="465435" cy="280205"/>
                </a:xfrm>
                <a:prstGeom prst="rect"/>
                <a:blipFill>
                  <a:blip xmlns:r="http://schemas.openxmlformats.org/officeDocument/2006/relationships" r:embed="rId20"/>
                  <a:stretch>
                    <a:fillRect b="-10870"/>
                  </a:stretch>
                </a:blipFill>
                <a:ln>
                  <a:noFill/>
                </a:ln>
                <a:effectLst/>
              </p:spPr>
              <p:txBody>
                <a:bodyPr/>
                <a:p>
                  <a:r>
                    <a:rPr altLang="en-US" lang="zh-CN">
                      <a:noFill/>
                    </a:rPr>
                    <a:t> </a:t>
                  </a:r>
                </a:p>
              </p:txBody>
            </p:sp>
          </p:grpSp>
          <p:sp>
            <p:nvSpPr>
              <p:cNvPr id="1050787" name="Line 1077"/>
              <p:cNvSpPr>
                <a:spLocks noChangeShapeType="1"/>
              </p:cNvSpPr>
              <p:nvPr/>
            </p:nvSpPr>
            <p:spPr bwMode="auto">
              <a:xfrm>
                <a:off x="4751836" y="133366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8" name="矩形 218"/>
              <p:cNvSpPr/>
              <p:nvPr/>
            </p:nvSpPr>
            <p:spPr>
              <a:xfrm rot="16200000">
                <a:off x="4573101" y="196579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9" name="文本框 219"/>
              <p:cNvSpPr txBox="1">
                <a:spLocks noChangeAspect="1" noMove="1" noResize="1" noRot="1" noAdjustHandles="1" noEditPoints="1" noChangeArrowheads="1" noChangeShapeType="1" noTextEdit="1"/>
              </p:cNvSpPr>
              <p:nvPr/>
            </p:nvSpPr>
            <p:spPr bwMode="auto">
              <a:xfrm>
                <a:off x="4362074" y="2079488"/>
                <a:ext cx="465435" cy="280205"/>
              </a:xfrm>
              <a:prstGeom prst="rect"/>
              <a:blipFill>
                <a:blip xmlns:r="http://schemas.openxmlformats.org/officeDocument/2006/relationships" r:embed="rId21"/>
                <a:stretch>
                  <a:fillRect b="-10870"/>
                </a:stretch>
              </a:blipFill>
              <a:ln>
                <a:noFill/>
              </a:ln>
              <a:effectLst/>
            </p:spPr>
            <p:txBody>
              <a:bodyPr/>
              <a:p>
                <a:r>
                  <a:rPr altLang="en-US" lang="zh-CN">
                    <a:noFill/>
                  </a:rPr>
                  <a:t> </a:t>
                </a:r>
              </a:p>
            </p:txBody>
          </p:sp>
        </p:grpSp>
      </p:grpSp>
      <p:sp>
        <p:nvSpPr>
          <p:cNvPr id="1050790" name="矩形 172"/>
          <p:cNvSpPr>
            <a:spLocks noChangeAspect="1" noMove="1" noResize="1" noRot="1" noAdjustHandles="1" noEditPoints="1" noChangeArrowheads="1" noChangeShapeType="1" noTextEdit="1"/>
          </p:cNvSpPr>
          <p:nvPr/>
        </p:nvSpPr>
        <p:spPr>
          <a:xfrm>
            <a:off x="1430625" y="3043079"/>
            <a:ext cx="6430801" cy="1002903"/>
          </a:xfrm>
          <a:prstGeom prst="rect"/>
          <a:blipFill>
            <a:blip xmlns:r="http://schemas.openxmlformats.org/officeDocument/2006/relationships" r:embed="rId22"/>
            <a:stretch>
              <a:fillRect/>
            </a:stretch>
          </a:blipFill>
        </p:spPr>
        <p:txBody>
          <a:bodyPr/>
          <a:p>
            <a:r>
              <a:rPr altLang="en-US" lang="zh-CN">
                <a:noFill/>
              </a:rPr>
              <a:t> </a:t>
            </a:r>
          </a:p>
        </p:txBody>
      </p:sp>
      <p:cxnSp>
        <p:nvCxnSpPr>
          <p:cNvPr id="3145960" name="直接连接符 173"/>
          <p:cNvCxnSpPr>
            <a:cxnSpLocks/>
          </p:cNvCxnSpPr>
          <p:nvPr/>
        </p:nvCxnSpPr>
        <p:spPr>
          <a:xfrm flipV="1">
            <a:off x="3578648" y="3905290"/>
            <a:ext cx="2317621" cy="12346"/>
          </a:xfrm>
          <a:prstGeom prst="line"/>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050791" name="矩形 175"/>
          <p:cNvSpPr>
            <a:spLocks noChangeAspect="1" noMove="1" noResize="1" noRot="1" noAdjustHandles="1" noEditPoints="1" noChangeArrowheads="1" noChangeShapeType="1" noTextEdit="1"/>
          </p:cNvSpPr>
          <p:nvPr/>
        </p:nvSpPr>
        <p:spPr>
          <a:xfrm>
            <a:off x="4377619" y="4065801"/>
            <a:ext cx="810863" cy="410753"/>
          </a:xfrm>
          <a:prstGeom prst="rect"/>
          <a:blipFill>
            <a:blip xmlns:r="http://schemas.openxmlformats.org/officeDocument/2006/relationships" r:embed="rId23"/>
            <a:stretch>
              <a:fillRect/>
            </a:stretch>
          </a:blipFill>
        </p:spPr>
        <p:txBody>
          <a:bodyPr/>
          <a:p>
            <a:r>
              <a:rPr altLang="en-US" lang="zh-CN">
                <a:noFill/>
              </a:rPr>
              <a:t> </a:t>
            </a:r>
          </a:p>
        </p:txBody>
      </p:sp>
      <p:cxnSp>
        <p:nvCxnSpPr>
          <p:cNvPr id="3145961" name="直接连接符 183"/>
          <p:cNvCxnSpPr>
            <a:cxnSpLocks/>
          </p:cNvCxnSpPr>
          <p:nvPr/>
        </p:nvCxnSpPr>
        <p:spPr>
          <a:xfrm>
            <a:off x="6004916" y="4052544"/>
            <a:ext cx="1334543" cy="13257"/>
          </a:xfrm>
          <a:prstGeom prst="line"/>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50792" name="矩形 184"/>
          <p:cNvSpPr/>
          <p:nvPr/>
        </p:nvSpPr>
        <p:spPr>
          <a:xfrm>
            <a:off x="6004916" y="4130821"/>
            <a:ext cx="1523356" cy="400110"/>
          </a:xfrm>
          <a:prstGeom prst="rect"/>
        </p:spPr>
        <p:txBody>
          <a:bodyPr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Low pass</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93" name="矩形 185"/>
          <p:cNvSpPr>
            <a:spLocks noChangeAspect="1" noMove="1" noResize="1" noRot="1" noAdjustHandles="1" noEditPoints="1" noChangeArrowheads="1" noChangeShapeType="1" noTextEdit="1"/>
          </p:cNvSpPr>
          <p:nvPr/>
        </p:nvSpPr>
        <p:spPr>
          <a:xfrm>
            <a:off x="1762498" y="4973761"/>
            <a:ext cx="5857572" cy="952890"/>
          </a:xfrm>
          <a:prstGeom prst="rect"/>
          <a:blipFill>
            <a:blip xmlns:r="http://schemas.openxmlformats.org/officeDocument/2006/relationships" r:embed="rId24"/>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93"/>
                                        </p:tgtEl>
                                        <p:attrNameLst>
                                          <p:attrName>style.visibility</p:attrName>
                                        </p:attrNameLst>
                                      </p:cBhvr>
                                      <p:to>
                                        <p:strVal val="visible"/>
                                      </p:to>
                                    </p:set>
                                    <p:animEffect transition="in" filter="wipe(down)">
                                      <p:cBhvr>
                                        <p:cTn dur="500" id="7"/>
                                        <p:tgtEl>
                                          <p:spTgt spid="105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507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98" name="文本框 79"/>
          <p:cNvSpPr txBox="1"/>
          <p:nvPr/>
        </p:nvSpPr>
        <p:spPr bwMode="auto">
          <a:xfrm>
            <a:off x="303689" y="398553"/>
            <a:ext cx="8174470" cy="400110"/>
          </a:xfrm>
          <a:prstGeom prst="rect"/>
          <a:noFill/>
          <a:ln>
            <a:noFill/>
          </a:ln>
          <a:effectLst/>
        </p:spPr>
        <p:txBody>
          <a:bodyPr rtlCol="0" wrap="square">
            <a:spAutoFit/>
          </a:bodyPr>
          <a:p>
            <a:pPr>
              <a:spcBef>
                <a:spcPct val="50000"/>
              </a:spcBef>
            </a:pPr>
            <a:r>
              <a:rPr altLang="zh-CN" b="1" dirty="0" sz="2000" kumimoji="1" lang="en-US" smtClean="0">
                <a:latin typeface="Arial" panose="020B0604020202020204" pitchFamily="34" charset="0"/>
                <a:cs typeface="Arial" panose="020B0604020202020204" pitchFamily="34" charset="0"/>
              </a:rPr>
              <a:t>High frequency: Amplitude and phase frequency characteristics</a:t>
            </a:r>
            <a:endParaRPr altLang="en-US" b="1" dirty="0" sz="2000" kumimoji="1" lang="zh-CN" smtClean="0">
              <a:latin typeface="Arial" panose="020B0604020202020204" pitchFamily="34" charset="0"/>
              <a:cs typeface="Arial" panose="020B0604020202020204" pitchFamily="34" charset="0"/>
            </a:endParaRPr>
          </a:p>
        </p:txBody>
      </p:sp>
      <p:sp>
        <p:nvSpPr>
          <p:cNvPr id="1050799" name="矩形 153"/>
          <p:cNvSpPr>
            <a:spLocks noChangeAspect="1" noMove="1" noResize="1" noRot="1" noAdjustHandles="1" noEditPoints="1" noChangeArrowheads="1" noChangeShapeType="1" noTextEdit="1"/>
          </p:cNvSpPr>
          <p:nvPr/>
        </p:nvSpPr>
        <p:spPr>
          <a:xfrm>
            <a:off x="151630" y="1832132"/>
            <a:ext cx="4673594" cy="1001684"/>
          </a:xfrm>
          <a:prstGeom prst="rect"/>
          <a:blipFill>
            <a:blip xmlns:r="http://schemas.openxmlformats.org/officeDocument/2006/relationships" r:embed="rId1"/>
            <a:stretch>
              <a:fillRect/>
            </a:stretch>
          </a:blipFill>
        </p:spPr>
        <p:txBody>
          <a:bodyPr/>
          <a:p>
            <a:r>
              <a:rPr altLang="en-US" lang="zh-CN">
                <a:noFill/>
              </a:rPr>
              <a:t> </a:t>
            </a:r>
          </a:p>
        </p:txBody>
      </p:sp>
      <p:sp>
        <p:nvSpPr>
          <p:cNvPr id="1050800" name="矩形 167"/>
          <p:cNvSpPr>
            <a:spLocks noChangeAspect="1" noMove="1" noResize="1" noRot="1" noAdjustHandles="1" noEditPoints="1" noChangeArrowheads="1" noChangeShapeType="1" noTextEdit="1"/>
          </p:cNvSpPr>
          <p:nvPr/>
        </p:nvSpPr>
        <p:spPr>
          <a:xfrm>
            <a:off x="886514" y="3503912"/>
            <a:ext cx="2801408" cy="731419"/>
          </a:xfrm>
          <a:prstGeom prst="rect"/>
          <a:blipFill>
            <a:blip xmlns:r="http://schemas.openxmlformats.org/officeDocument/2006/relationships" r:embed="rId2"/>
            <a:stretch>
              <a:fillRect/>
            </a:stretch>
          </a:blipFill>
        </p:spPr>
        <p:txBody>
          <a:bodyPr/>
          <a:p>
            <a:r>
              <a:rPr altLang="en-US" lang="zh-CN">
                <a:noFill/>
              </a:rPr>
              <a:t> </a:t>
            </a:r>
          </a:p>
        </p:txBody>
      </p:sp>
      <p:cxnSp>
        <p:nvCxnSpPr>
          <p:cNvPr id="3145962" name="直接连接符 168"/>
          <p:cNvCxnSpPr>
            <a:cxnSpLocks/>
          </p:cNvCxnSpPr>
          <p:nvPr/>
        </p:nvCxnSpPr>
        <p:spPr>
          <a:xfrm>
            <a:off x="5262963" y="1562544"/>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63" name="直接连接符 169"/>
          <p:cNvCxnSpPr>
            <a:cxnSpLocks/>
          </p:cNvCxnSpPr>
          <p:nvPr/>
        </p:nvCxnSpPr>
        <p:spPr>
          <a:xfrm>
            <a:off x="5262963" y="1798834"/>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64" name="直接连接符 170"/>
          <p:cNvCxnSpPr>
            <a:cxnSpLocks/>
          </p:cNvCxnSpPr>
          <p:nvPr/>
        </p:nvCxnSpPr>
        <p:spPr>
          <a:xfrm>
            <a:off x="8109616" y="1608913"/>
            <a:ext cx="0" cy="3751522"/>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35" name="组合 172"/>
          <p:cNvGrpSpPr/>
          <p:nvPr/>
        </p:nvGrpSpPr>
        <p:grpSpPr>
          <a:xfrm>
            <a:off x="4667339" y="970018"/>
            <a:ext cx="4433210" cy="2639680"/>
            <a:chOff x="4122295" y="1588140"/>
            <a:chExt cx="4433210" cy="2639680"/>
          </a:xfrm>
        </p:grpSpPr>
        <p:cxnSp>
          <p:nvCxnSpPr>
            <p:cNvPr id="3145965" name="直接箭头连接符 175"/>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66" name="直接箭头连接符 176"/>
            <p:cNvCxnSpPr>
              <a:cxnSpLocks/>
            </p:cNvCxnSpPr>
            <p:nvPr/>
          </p:nvCxnSpPr>
          <p:spPr>
            <a:xfrm>
              <a:off x="4722786" y="386761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801" name="矩形 177"/>
            <p:cNvSpPr>
              <a:spLocks noChangeAspect="1" noMove="1" noResize="1" noRot="1" noAdjustHandles="1" noEditPoints="1" noChangeArrowheads="1" noChangeShapeType="1" noTextEdit="1"/>
            </p:cNvSpPr>
            <p:nvPr/>
          </p:nvSpPr>
          <p:spPr>
            <a:xfrm>
              <a:off x="4122295" y="1588140"/>
              <a:ext cx="1210716" cy="404983"/>
            </a:xfrm>
            <a:prstGeom prst="rect"/>
            <a:blipFill>
              <a:blip xmlns:r="http://schemas.openxmlformats.org/officeDocument/2006/relationships" r:embed="rId3"/>
              <a:stretch>
                <a:fillRect b="-8955"/>
              </a:stretch>
            </a:blipFill>
          </p:spPr>
          <p:txBody>
            <a:bodyPr/>
            <a:p>
              <a:r>
                <a:rPr altLang="en-US" lang="zh-CN">
                  <a:noFill/>
                </a:rPr>
                <a:t> </a:t>
              </a:r>
            </a:p>
          </p:txBody>
        </p:sp>
        <p:sp>
          <p:nvSpPr>
            <p:cNvPr id="1050802"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4"/>
              <a:stretch>
                <a:fillRect b="-13333"/>
              </a:stretch>
            </a:blipFill>
          </p:spPr>
          <p:txBody>
            <a:bodyPr/>
            <a:p>
              <a:r>
                <a:rPr altLang="en-US" lang="zh-CN">
                  <a:noFill/>
                </a:rPr>
                <a:t> </a:t>
              </a:r>
            </a:p>
          </p:txBody>
        </p:sp>
      </p:grpSp>
      <p:cxnSp>
        <p:nvCxnSpPr>
          <p:cNvPr id="3145967" name="直接连接符 180"/>
          <p:cNvCxnSpPr>
            <a:cxnSpLocks/>
          </p:cNvCxnSpPr>
          <p:nvPr/>
        </p:nvCxnSpPr>
        <p:spPr>
          <a:xfrm>
            <a:off x="5292414" y="4702392"/>
            <a:ext cx="323981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03" name="矩形 182"/>
          <p:cNvSpPr>
            <a:spLocks noChangeAspect="1" noMove="1" noResize="1" noRot="1" noAdjustHandles="1" noEditPoints="1" noChangeArrowheads="1" noChangeShapeType="1" noTextEdit="1"/>
          </p:cNvSpPr>
          <p:nvPr/>
        </p:nvSpPr>
        <p:spPr>
          <a:xfrm>
            <a:off x="4465707" y="4442010"/>
            <a:ext cx="905954" cy="369332"/>
          </a:xfrm>
          <a:prstGeom prst="rect"/>
          <a:blipFill>
            <a:blip xmlns:r="http://schemas.openxmlformats.org/officeDocument/2006/relationships" r:embed="rId5"/>
            <a:stretch>
              <a:fillRect/>
            </a:stretch>
          </a:blipFill>
        </p:spPr>
        <p:txBody>
          <a:bodyPr/>
          <a:p>
            <a:r>
              <a:rPr altLang="en-US" lang="zh-CN">
                <a:noFill/>
              </a:rPr>
              <a:t> </a:t>
            </a:r>
          </a:p>
        </p:txBody>
      </p:sp>
      <p:grpSp>
        <p:nvGrpSpPr>
          <p:cNvPr id="536" name="组合 183"/>
          <p:cNvGrpSpPr/>
          <p:nvPr/>
        </p:nvGrpSpPr>
        <p:grpSpPr>
          <a:xfrm>
            <a:off x="4532373" y="3264838"/>
            <a:ext cx="4575631" cy="2071766"/>
            <a:chOff x="4493450" y="3733302"/>
            <a:chExt cx="4575631" cy="2071766"/>
          </a:xfrm>
        </p:grpSpPr>
        <p:cxnSp>
          <p:nvCxnSpPr>
            <p:cNvPr id="3145968" name="直接箭头连接符 184"/>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69" name="直接箭头连接符 185"/>
            <p:cNvCxnSpPr>
              <a:cxnSpLocks/>
            </p:cNvCxnSpPr>
            <p:nvPr/>
          </p:nvCxnSpPr>
          <p:spPr>
            <a:xfrm>
              <a:off x="5233774" y="4531630"/>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804" name="矩形 186"/>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50805" name="矩形 187"/>
            <p:cNvSpPr>
              <a:spLocks noChangeAspect="1" noMove="1" noResize="1" noRot="1" noAdjustHandles="1" noEditPoints="1" noChangeArrowheads="1" noChangeShapeType="1" noTextEdit="1"/>
            </p:cNvSpPr>
            <p:nvPr/>
          </p:nvSpPr>
          <p:spPr>
            <a:xfrm>
              <a:off x="4493450" y="4346522"/>
              <a:ext cx="809773" cy="369332"/>
            </a:xfrm>
            <a:prstGeom prst="rect"/>
            <a:blipFill>
              <a:blip xmlns:r="http://schemas.openxmlformats.org/officeDocument/2006/relationships" r:embed="rId6"/>
              <a:stretch>
                <a:fillRect/>
              </a:stretch>
            </a:blipFill>
          </p:spPr>
          <p:txBody>
            <a:bodyPr/>
            <a:p>
              <a:r>
                <a:rPr altLang="en-US" lang="zh-CN">
                  <a:noFill/>
                </a:rPr>
                <a:t> </a:t>
              </a:r>
            </a:p>
          </p:txBody>
        </p:sp>
        <p:sp>
          <p:nvSpPr>
            <p:cNvPr id="1050806" name="矩形 188"/>
            <p:cNvSpPr>
              <a:spLocks noChangeAspect="1" noMove="1" noResize="1" noRot="1" noAdjustHandles="1" noEditPoints="1" noChangeArrowheads="1" noChangeShapeType="1" noTextEdit="1"/>
            </p:cNvSpPr>
            <p:nvPr/>
          </p:nvSpPr>
          <p:spPr>
            <a:xfrm>
              <a:off x="8654327" y="4547116"/>
              <a:ext cx="414754" cy="369332"/>
            </a:xfrm>
            <a:prstGeom prst="rect"/>
            <a:blipFill>
              <a:blip xmlns:r="http://schemas.openxmlformats.org/officeDocument/2006/relationships" r:embed="rId7"/>
              <a:stretch>
                <a:fillRect b="-13115"/>
              </a:stretch>
            </a:blipFill>
          </p:spPr>
          <p:txBody>
            <a:bodyPr/>
            <a:p>
              <a:r>
                <a:rPr altLang="en-US" lang="zh-CN">
                  <a:noFill/>
                </a:rPr>
                <a:t> </a:t>
              </a:r>
            </a:p>
          </p:txBody>
        </p:sp>
        <p:sp>
          <p:nvSpPr>
            <p:cNvPr id="1050807" name="任意多边形 191"/>
            <p:cNvSpPr/>
            <p:nvPr/>
          </p:nvSpPr>
          <p:spPr>
            <a:xfrm flipH="1" flipV="1">
              <a:off x="6676263" y="4532289"/>
              <a:ext cx="2089763" cy="1261467"/>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sp>
        <p:nvSpPr>
          <p:cNvPr id="1050808" name="矩形 192"/>
          <p:cNvSpPr>
            <a:spLocks noChangeAspect="1" noMove="1" noResize="1" noRot="1" noAdjustHandles="1" noEditPoints="1" noChangeArrowheads="1" noChangeShapeType="1" noTextEdit="1"/>
          </p:cNvSpPr>
          <p:nvPr/>
        </p:nvSpPr>
        <p:spPr>
          <a:xfrm>
            <a:off x="7897344" y="3304427"/>
            <a:ext cx="465960" cy="369332"/>
          </a:xfrm>
          <a:prstGeom prst="rect"/>
          <a:blipFill>
            <a:blip xmlns:r="http://schemas.openxmlformats.org/officeDocument/2006/relationships" r:embed="rId8"/>
            <a:stretch>
              <a:fillRect b="-13115"/>
            </a:stretch>
          </a:blipFill>
        </p:spPr>
        <p:txBody>
          <a:bodyPr/>
          <a:p>
            <a:r>
              <a:rPr altLang="en-US" lang="zh-CN">
                <a:noFill/>
              </a:rPr>
              <a:t> </a:t>
            </a:r>
          </a:p>
        </p:txBody>
      </p:sp>
      <p:grpSp>
        <p:nvGrpSpPr>
          <p:cNvPr id="537" name="组合 193"/>
          <p:cNvGrpSpPr/>
          <p:nvPr/>
        </p:nvGrpSpPr>
        <p:grpSpPr>
          <a:xfrm>
            <a:off x="5806582" y="1546200"/>
            <a:ext cx="3013288" cy="1399866"/>
            <a:chOff x="5555308" y="2249123"/>
            <a:chExt cx="3013288" cy="1399866"/>
          </a:xfrm>
        </p:grpSpPr>
        <p:sp>
          <p:nvSpPr>
            <p:cNvPr id="1050809" name="任意多边形 196"/>
            <p:cNvSpPr/>
            <p:nvPr/>
          </p:nvSpPr>
          <p:spPr>
            <a:xfrm flipH="1">
              <a:off x="7192801" y="2251274"/>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70" name="直接连接符 197"/>
            <p:cNvCxnSpPr>
              <a:cxnSpLocks/>
            </p:cNvCxnSpPr>
            <p:nvPr/>
          </p:nvCxnSpPr>
          <p:spPr>
            <a:xfrm>
              <a:off x="5555308" y="2249123"/>
              <a:ext cx="2318753" cy="15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8" name="组合 198"/>
          <p:cNvGrpSpPr/>
          <p:nvPr/>
        </p:nvGrpSpPr>
        <p:grpSpPr>
          <a:xfrm>
            <a:off x="4451979" y="5142392"/>
            <a:ext cx="4162386" cy="369332"/>
            <a:chOff x="4413056" y="5610856"/>
            <a:chExt cx="4162386" cy="369332"/>
          </a:xfrm>
        </p:grpSpPr>
        <p:cxnSp>
          <p:nvCxnSpPr>
            <p:cNvPr id="3145971" name="直接连接符 199"/>
            <p:cNvCxnSpPr>
              <a:cxnSpLocks/>
            </p:cNvCxnSpPr>
            <p:nvPr/>
          </p:nvCxnSpPr>
          <p:spPr>
            <a:xfrm>
              <a:off x="5249083" y="5805068"/>
              <a:ext cx="332635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10" name="矩形 200"/>
            <p:cNvSpPr>
              <a:spLocks noChangeAspect="1" noMove="1" noResize="1" noRot="1" noAdjustHandles="1" noEditPoints="1" noChangeArrowheads="1" noChangeShapeType="1" noTextEdit="1"/>
            </p:cNvSpPr>
            <p:nvPr/>
          </p:nvSpPr>
          <p:spPr>
            <a:xfrm>
              <a:off x="4413056" y="5610856"/>
              <a:ext cx="905954" cy="369332"/>
            </a:xfrm>
            <a:prstGeom prst="rect"/>
            <a:blipFill>
              <a:blip xmlns:r="http://schemas.openxmlformats.org/officeDocument/2006/relationships" r:embed="rId9"/>
              <a:stretch>
                <a:fillRect/>
              </a:stretch>
            </a:blipFill>
          </p:spPr>
          <p:txBody>
            <a:bodyPr/>
            <a:p>
              <a:r>
                <a:rPr altLang="en-US" lang="zh-CN">
                  <a:noFill/>
                </a:rPr>
                <a:t> </a:t>
              </a:r>
            </a:p>
          </p:txBody>
        </p:sp>
      </p:grpSp>
      <p:sp>
        <p:nvSpPr>
          <p:cNvPr id="1050811" name="矩形 201"/>
          <p:cNvSpPr>
            <a:spLocks noChangeAspect="1" noMove="1" noResize="1" noRot="1" noAdjustHandles="1" noEditPoints="1" noChangeArrowheads="1" noChangeShapeType="1" noTextEdit="1"/>
          </p:cNvSpPr>
          <p:nvPr/>
        </p:nvSpPr>
        <p:spPr>
          <a:xfrm>
            <a:off x="4858383" y="3319246"/>
            <a:ext cx="399597" cy="369332"/>
          </a:xfrm>
          <a:prstGeom prst="rect"/>
          <a:blipFill>
            <a:blip xmlns:r="http://schemas.openxmlformats.org/officeDocument/2006/relationships" r:embed="rId10"/>
            <a:stretch>
              <a:fillRect b="-6557"/>
            </a:stretch>
          </a:blipFill>
        </p:spPr>
        <p:txBody>
          <a:bodyPr/>
          <a:p>
            <a:r>
              <a:rPr altLang="en-US" lang="zh-CN">
                <a:noFill/>
              </a:rPr>
              <a:t> </a:t>
            </a:r>
          </a:p>
        </p:txBody>
      </p:sp>
      <p:cxnSp>
        <p:nvCxnSpPr>
          <p:cNvPr id="3145972" name="直接连接符 207"/>
          <p:cNvCxnSpPr>
            <a:cxnSpLocks/>
          </p:cNvCxnSpPr>
          <p:nvPr/>
        </p:nvCxnSpPr>
        <p:spPr>
          <a:xfrm flipH="1" flipV="1">
            <a:off x="8094031" y="1540492"/>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3" name="直接连接符 209"/>
          <p:cNvCxnSpPr>
            <a:cxnSpLocks/>
          </p:cNvCxnSpPr>
          <p:nvPr/>
        </p:nvCxnSpPr>
        <p:spPr>
          <a:xfrm flipH="1" flipV="1">
            <a:off x="7743872" y="4037201"/>
            <a:ext cx="783160" cy="1312732"/>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4" name="直接连接符 211"/>
          <p:cNvCxnSpPr>
            <a:cxnSpLocks/>
          </p:cNvCxnSpPr>
          <p:nvPr/>
        </p:nvCxnSpPr>
        <p:spPr>
          <a:xfrm>
            <a:off x="7700208" y="1595557"/>
            <a:ext cx="0" cy="3749811"/>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75" name="直接连接符 218"/>
          <p:cNvCxnSpPr>
            <a:cxnSpLocks/>
          </p:cNvCxnSpPr>
          <p:nvPr/>
        </p:nvCxnSpPr>
        <p:spPr>
          <a:xfrm flipH="1">
            <a:off x="5878055" y="4063825"/>
            <a:ext cx="1871013"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6" name="直接连接符 219"/>
          <p:cNvCxnSpPr>
            <a:cxnSpLocks/>
          </p:cNvCxnSpPr>
          <p:nvPr/>
        </p:nvCxnSpPr>
        <p:spPr>
          <a:xfrm>
            <a:off x="8483369" y="1579029"/>
            <a:ext cx="0" cy="3766339"/>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77" name="直接连接符 220"/>
          <p:cNvCxnSpPr>
            <a:cxnSpLocks/>
          </p:cNvCxnSpPr>
          <p:nvPr/>
        </p:nvCxnSpPr>
        <p:spPr>
          <a:xfrm flipH="1">
            <a:off x="8498174" y="5340877"/>
            <a:ext cx="318775"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12" name="矩形 221"/>
          <p:cNvSpPr>
            <a:spLocks noChangeAspect="1" noMove="1" noResize="1" noRot="1" noAdjustHandles="1" noEditPoints="1" noChangeArrowheads="1" noChangeShapeType="1" noTextEdit="1"/>
          </p:cNvSpPr>
          <p:nvPr/>
        </p:nvSpPr>
        <p:spPr>
          <a:xfrm>
            <a:off x="7264933" y="3299098"/>
            <a:ext cx="770531" cy="369332"/>
          </a:xfrm>
          <a:prstGeom prst="rect"/>
          <a:blipFill>
            <a:blip xmlns:r="http://schemas.openxmlformats.org/officeDocument/2006/relationships" r:embed="rId11"/>
            <a:stretch>
              <a:fillRect b="-13115"/>
            </a:stretch>
          </a:blipFill>
        </p:spPr>
        <p:txBody>
          <a:bodyPr/>
          <a:p>
            <a:r>
              <a:rPr altLang="en-US" lang="zh-CN">
                <a:noFill/>
              </a:rPr>
              <a:t> </a:t>
            </a:r>
          </a:p>
        </p:txBody>
      </p:sp>
      <p:sp>
        <p:nvSpPr>
          <p:cNvPr id="1050813" name="矩形 222"/>
          <p:cNvSpPr>
            <a:spLocks noChangeAspect="1" noMove="1" noResize="1" noRot="1" noAdjustHandles="1" noEditPoints="1" noChangeArrowheads="1" noChangeShapeType="1" noTextEdit="1"/>
          </p:cNvSpPr>
          <p:nvPr/>
        </p:nvSpPr>
        <p:spPr>
          <a:xfrm>
            <a:off x="8131365" y="3314584"/>
            <a:ext cx="722441" cy="369332"/>
          </a:xfrm>
          <a:prstGeom prst="rect"/>
          <a:blipFill>
            <a:blip xmlns:r="http://schemas.openxmlformats.org/officeDocument/2006/relationships" r:embed="rId12"/>
            <a:stretch>
              <a:fillRect b="-13333"/>
            </a:stretch>
          </a:blipFill>
        </p:spPr>
        <p:txBody>
          <a:bodyPr/>
          <a:p>
            <a:r>
              <a:rPr altLang="en-US" lang="zh-CN">
                <a:noFill/>
              </a:rPr>
              <a:t> </a:t>
            </a:r>
          </a:p>
        </p:txBody>
      </p:sp>
      <p:cxnSp>
        <p:nvCxnSpPr>
          <p:cNvPr id="3145978" name="直接连接符 224"/>
          <p:cNvCxnSpPr>
            <a:cxnSpLocks/>
          </p:cNvCxnSpPr>
          <p:nvPr/>
        </p:nvCxnSpPr>
        <p:spPr>
          <a:xfrm>
            <a:off x="5288006" y="2332934"/>
            <a:ext cx="3012966"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14" name="矩形 225"/>
          <p:cNvSpPr>
            <a:spLocks noChangeAspect="1" noMove="1" noResize="1" noRot="1" noAdjustHandles="1" noEditPoints="1" noChangeArrowheads="1" noChangeShapeType="1" noTextEdit="1"/>
          </p:cNvSpPr>
          <p:nvPr/>
        </p:nvSpPr>
        <p:spPr>
          <a:xfrm>
            <a:off x="4029607" y="1345010"/>
            <a:ext cx="1313308" cy="404983"/>
          </a:xfrm>
          <a:prstGeom prst="rect"/>
          <a:blipFill>
            <a:blip xmlns:r="http://schemas.openxmlformats.org/officeDocument/2006/relationships" r:embed="rId13"/>
            <a:stretch>
              <a:fillRect b="-9091"/>
            </a:stretch>
          </a:blipFill>
        </p:spPr>
        <p:txBody>
          <a:bodyPr/>
          <a:p>
            <a:r>
              <a:rPr altLang="en-US" lang="zh-CN">
                <a:noFill/>
              </a:rPr>
              <a:t> </a:t>
            </a:r>
          </a:p>
        </p:txBody>
      </p:sp>
      <p:grpSp>
        <p:nvGrpSpPr>
          <p:cNvPr id="539" name="组合 226"/>
          <p:cNvGrpSpPr/>
          <p:nvPr/>
        </p:nvGrpSpPr>
        <p:grpSpPr>
          <a:xfrm>
            <a:off x="6721807" y="1527955"/>
            <a:ext cx="721404" cy="307777"/>
            <a:chOff x="6316568" y="1861093"/>
            <a:chExt cx="721404" cy="307777"/>
          </a:xfrm>
        </p:grpSpPr>
        <p:sp>
          <p:nvSpPr>
            <p:cNvPr id="1050815" name="文本框 227"/>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979" name="直接箭头连接符 228"/>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0" name="组合 229"/>
          <p:cNvGrpSpPr/>
          <p:nvPr/>
        </p:nvGrpSpPr>
        <p:grpSpPr>
          <a:xfrm>
            <a:off x="6344042" y="1596147"/>
            <a:ext cx="823103" cy="713266"/>
            <a:chOff x="6046524" y="1582079"/>
            <a:chExt cx="823103" cy="713266"/>
          </a:xfrm>
        </p:grpSpPr>
        <p:sp>
          <p:nvSpPr>
            <p:cNvPr id="1050816" name="文本框 230"/>
            <p:cNvSpPr txBox="1"/>
            <p:nvPr/>
          </p:nvSpPr>
          <p:spPr bwMode="auto">
            <a:xfrm>
              <a:off x="6046524" y="1808931"/>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20 dB</a:t>
              </a:r>
              <a:endParaRPr altLang="en-US" dirty="0" sz="1600" kumimoji="1" lang="zh-CN" smtClean="0">
                <a:latin typeface="Arial" panose="020B0604020202020204" pitchFamily="34" charset="0"/>
                <a:cs typeface="Arial" panose="020B0604020202020204" pitchFamily="34" charset="0"/>
              </a:endParaRPr>
            </a:p>
          </p:txBody>
        </p:sp>
        <p:cxnSp>
          <p:nvCxnSpPr>
            <p:cNvPr id="3145980" name="直接箭头连接符 231"/>
            <p:cNvCxnSpPr>
              <a:cxnSpLocks/>
            </p:cNvCxnSpPr>
            <p:nvPr/>
          </p:nvCxnSpPr>
          <p:spPr>
            <a:xfrm>
              <a:off x="6073629" y="1582079"/>
              <a:ext cx="0" cy="713266"/>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45981" name="直接连接符 59"/>
          <p:cNvCxnSpPr>
            <a:cxnSpLocks/>
          </p:cNvCxnSpPr>
          <p:nvPr/>
        </p:nvCxnSpPr>
        <p:spPr>
          <a:xfrm>
            <a:off x="5288006" y="4063825"/>
            <a:ext cx="307499"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41" name="组合 47"/>
          <p:cNvGrpSpPr/>
          <p:nvPr/>
        </p:nvGrpSpPr>
        <p:grpSpPr>
          <a:xfrm>
            <a:off x="7509724" y="975882"/>
            <a:ext cx="1707159" cy="856250"/>
            <a:chOff x="7384869" y="1097981"/>
            <a:chExt cx="1707159" cy="856250"/>
          </a:xfrm>
        </p:grpSpPr>
        <p:sp>
          <p:nvSpPr>
            <p:cNvPr id="1050817" name="文本框 48"/>
            <p:cNvSpPr txBox="1"/>
            <p:nvPr/>
          </p:nvSpPr>
          <p:spPr bwMode="auto">
            <a:xfrm>
              <a:off x="7384869" y="1097981"/>
              <a:ext cx="1707159" cy="369332"/>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a:t>
              </a:r>
              <a:r>
                <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rPr>
                <a:t>十倍频</a:t>
              </a:r>
            </a:p>
          </p:txBody>
        </p:sp>
        <p:cxnSp>
          <p:nvCxnSpPr>
            <p:cNvPr id="3145982" name="直接箭头连接符 49"/>
            <p:cNvCxnSpPr>
              <a:cxnSpLocks/>
            </p:cNvCxnSpPr>
            <p:nvPr/>
          </p:nvCxnSpPr>
          <p:spPr>
            <a:xfrm flipV="1">
              <a:off x="8179266" y="1484983"/>
              <a:ext cx="4195" cy="469248"/>
            </a:xfrm>
            <a:prstGeom prst="straightConnector1"/>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86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70" name="Text Box 12"/>
          <p:cNvSpPr txBox="1">
            <a:spLocks noChangeArrowheads="1"/>
          </p:cNvSpPr>
          <p:nvPr/>
        </p:nvSpPr>
        <p:spPr bwMode="auto">
          <a:xfrm>
            <a:off x="183661" y="359840"/>
            <a:ext cx="8139112" cy="461665"/>
          </a:xfrm>
          <a:prstGeom prst="rect"/>
          <a:noFill/>
          <a:ln>
            <a:noFill/>
          </a:ln>
          <a:effectLst/>
        </p:spPr>
        <p:txBody>
          <a:bodyPr>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High frequency pass circuit </a:t>
            </a:r>
            <a:r>
              <a:rPr altLang="en-US" b="1" dirty="0" sz="2400" kumimoji="1" lang="zh-CN" smtClean="0">
                <a:latin typeface="宋体" panose="02010600030101010101" pitchFamily="2" charset="-122"/>
                <a:cs typeface="Arial" panose="020B0604020202020204" pitchFamily="34" charset="0"/>
              </a:rPr>
              <a:t>高通电路</a:t>
            </a:r>
            <a:endParaRPr altLang="en-US" b="1" dirty="0" sz="2400" kumimoji="1" lang="zh-CN">
              <a:latin typeface="宋体" panose="02010600030101010101" pitchFamily="2" charset="-122"/>
              <a:cs typeface="Arial" panose="020B0604020202020204" pitchFamily="34" charset="0"/>
            </a:endParaRPr>
          </a:p>
        </p:txBody>
      </p:sp>
      <p:grpSp>
        <p:nvGrpSpPr>
          <p:cNvPr id="115" name="组合 4"/>
          <p:cNvGrpSpPr/>
          <p:nvPr/>
        </p:nvGrpSpPr>
        <p:grpSpPr>
          <a:xfrm>
            <a:off x="593820" y="1032578"/>
            <a:ext cx="2799220" cy="1149358"/>
            <a:chOff x="719655" y="2010156"/>
            <a:chExt cx="2799220" cy="1149358"/>
          </a:xfrm>
        </p:grpSpPr>
        <p:sp>
          <p:nvSpPr>
            <p:cNvPr id="1048871"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72"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73" name="Line 133"/>
            <p:cNvSpPr>
              <a:spLocks noChangeShapeType="1"/>
            </p:cNvSpPr>
            <p:nvPr/>
          </p:nvSpPr>
          <p:spPr bwMode="auto">
            <a:xfrm rot="5400000" flipH="1">
              <a:off x="1771963" y="2161082"/>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74" name="Line 133"/>
            <p:cNvSpPr>
              <a:spLocks noChangeShapeType="1"/>
            </p:cNvSpPr>
            <p:nvPr/>
          </p:nvSpPr>
          <p:spPr bwMode="auto">
            <a:xfrm rot="5400000" flipH="1">
              <a:off x="1865640" y="2161082"/>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75"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76" name="椭圆 1"/>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7" name="椭圆 77"/>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8" name="椭圆 78"/>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9" name="椭圆 79"/>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0" name="Line 133"/>
            <p:cNvSpPr>
              <a:spLocks noChangeShapeType="1"/>
            </p:cNvSpPr>
            <p:nvPr/>
          </p:nvSpPr>
          <p:spPr bwMode="auto">
            <a:xfrm rot="5400000" flipH="1">
              <a:off x="2162850" y="2627789"/>
              <a:ext cx="93174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881" name="Rectangle 136"/>
            <p:cNvSpPr>
              <a:spLocks noChangeArrowheads="1"/>
            </p:cNvSpPr>
            <p:nvPr/>
          </p:nvSpPr>
          <p:spPr bwMode="auto">
            <a:xfrm>
              <a:off x="2558262" y="24571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882" name="Text Box 12"/>
            <p:cNvSpPr txBox="1">
              <a:spLocks noChangeArrowheads="1"/>
            </p:cNvSpPr>
            <p:nvPr/>
          </p:nvSpPr>
          <p:spPr bwMode="auto">
            <a:xfrm>
              <a:off x="2237582" y="2445014"/>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8883" name="Text Box 12"/>
            <p:cNvSpPr txBox="1">
              <a:spLocks noChangeArrowheads="1"/>
            </p:cNvSpPr>
            <p:nvPr/>
          </p:nvSpPr>
          <p:spPr bwMode="auto">
            <a:xfrm>
              <a:off x="1777325" y="22845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8884"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885"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886"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1"/>
              <a:stretch>
                <a:fillRect l="-18750" t="-15385" r="-22917" b="-17308"/>
              </a:stretch>
            </a:blipFill>
          </p:spPr>
          <p:txBody>
            <a:bodyPr/>
            <a:p>
              <a:r>
                <a:rPr altLang="en-US" lang="zh-CN">
                  <a:noFill/>
                </a:rPr>
                <a:t> </a:t>
              </a:r>
            </a:p>
          </p:txBody>
        </p:sp>
        <p:sp>
          <p:nvSpPr>
            <p:cNvPr id="1048887"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888"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889"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2"/>
              <a:stretch>
                <a:fillRect l="-16071" t="-15385" r="-5357" b="-11538"/>
              </a:stretch>
            </a:blipFill>
          </p:spPr>
          <p:txBody>
            <a:bodyPr/>
            <a:p>
              <a:r>
                <a:rPr altLang="en-US" lang="zh-CN">
                  <a:noFill/>
                </a:rPr>
                <a:t> </a:t>
              </a:r>
            </a:p>
          </p:txBody>
        </p:sp>
      </p:grpSp>
      <p:sp>
        <p:nvSpPr>
          <p:cNvPr id="1048890" name="矩形 113"/>
          <p:cNvSpPr>
            <a:spLocks noChangeAspect="1" noMove="1" noResize="1" noRot="1" noAdjustHandles="1" noEditPoints="1" noChangeArrowheads="1" noChangeShapeType="1" noTextEdit="1"/>
          </p:cNvSpPr>
          <p:nvPr/>
        </p:nvSpPr>
        <p:spPr>
          <a:xfrm>
            <a:off x="1271453" y="2382590"/>
            <a:ext cx="1680588" cy="439736"/>
          </a:xfrm>
          <a:prstGeom prst="rect"/>
          <a:blipFill>
            <a:blip xmlns:r="http://schemas.openxmlformats.org/officeDocument/2006/relationships" r:embed="rId3"/>
            <a:stretch>
              <a:fillRect/>
            </a:stretch>
          </a:blipFill>
        </p:spPr>
        <p:txBody>
          <a:bodyPr/>
          <a:p>
            <a:r>
              <a:rPr altLang="en-US" lang="zh-CN">
                <a:noFill/>
              </a:rPr>
              <a:t> </a:t>
            </a:r>
          </a:p>
        </p:txBody>
      </p:sp>
      <p:sp>
        <p:nvSpPr>
          <p:cNvPr id="1048891" name="矩形 30"/>
          <p:cNvSpPr>
            <a:spLocks noChangeAspect="1" noMove="1" noResize="1" noRot="1" noAdjustHandles="1" noEditPoints="1" noChangeArrowheads="1" noChangeShapeType="1" noTextEdit="1"/>
          </p:cNvSpPr>
          <p:nvPr/>
        </p:nvSpPr>
        <p:spPr>
          <a:xfrm>
            <a:off x="1163233" y="3382813"/>
            <a:ext cx="2016193" cy="1605183"/>
          </a:xfrm>
          <a:prstGeom prst="rect"/>
          <a:blipFill>
            <a:blip xmlns:r="http://schemas.openxmlformats.org/officeDocument/2006/relationships" r:embed="rId4"/>
            <a:stretch>
              <a:fillRect/>
            </a:stretch>
          </a:blipFill>
        </p:spPr>
        <p:txBody>
          <a:bodyPr/>
          <a:p>
            <a:r>
              <a:rPr altLang="en-US" lang="zh-CN">
                <a:noFill/>
              </a:rPr>
              <a:t> </a:t>
            </a:r>
          </a:p>
        </p:txBody>
      </p:sp>
      <p:sp>
        <p:nvSpPr>
          <p:cNvPr id="1048892" name="矩形 114"/>
          <p:cNvSpPr>
            <a:spLocks noChangeAspect="1" noMove="1" noResize="1" noRot="1" noAdjustHandles="1" noEditPoints="1" noChangeArrowheads="1" noChangeShapeType="1" noTextEdit="1"/>
          </p:cNvSpPr>
          <p:nvPr/>
        </p:nvSpPr>
        <p:spPr>
          <a:xfrm>
            <a:off x="864316" y="5434344"/>
            <a:ext cx="2431115" cy="731419"/>
          </a:xfrm>
          <a:prstGeom prst="rect"/>
          <a:blipFill>
            <a:blip xmlns:r="http://schemas.openxmlformats.org/officeDocument/2006/relationships" r:embed="rId5"/>
            <a:stretch>
              <a:fillRect/>
            </a:stretch>
          </a:blipFill>
        </p:spPr>
        <p:txBody>
          <a:bodyPr/>
          <a:p>
            <a:r>
              <a:rPr altLang="en-US" lang="zh-CN">
                <a:noFill/>
              </a:rPr>
              <a:t> </a:t>
            </a:r>
          </a:p>
        </p:txBody>
      </p:sp>
      <p:sp>
        <p:nvSpPr>
          <p:cNvPr id="1048893" name="文本框 5"/>
          <p:cNvSpPr txBox="1"/>
          <p:nvPr/>
        </p:nvSpPr>
        <p:spPr>
          <a:xfrm>
            <a:off x="345517" y="3005601"/>
            <a:ext cx="4146788" cy="7010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a:t>
            </a:r>
            <a:r>
              <a:rPr altLang="zh-CN" sz="2000" lang="en-US" smtClean="0">
                <a:latin typeface="Arial" panose="020B0604020202020204" pitchFamily="34" charset="0"/>
                <a:cs typeface="Arial" panose="020B0604020202020204" pitchFamily="34" charset="0"/>
              </a:rPr>
              <a:t>frequency characteristic</a:t>
            </a:r>
            <a:endParaRPr altLang="en-US" dirty="0" sz="2000" lang="zh-CN" smtClean="0">
              <a:latin typeface="Arial" panose="020B0604020202020204" pitchFamily="34" charset="0"/>
              <a:cs typeface="Arial" panose="020B0604020202020204" pitchFamily="34" charset="0"/>
            </a:endParaRPr>
          </a:p>
        </p:txBody>
      </p:sp>
      <p:sp>
        <p:nvSpPr>
          <p:cNvPr id="1048894" name="文本框 37"/>
          <p:cNvSpPr txBox="1"/>
          <p:nvPr/>
        </p:nvSpPr>
        <p:spPr>
          <a:xfrm>
            <a:off x="3206891" y="3316961"/>
            <a:ext cx="1438020" cy="400110"/>
          </a:xfrm>
          <a:prstGeom prst="rect"/>
          <a:noFill/>
        </p:spPr>
        <p:txBody>
          <a:bodyPr rtlCol="0" wrap="square">
            <a:spAutoFit/>
          </a:bodyPr>
          <a:p>
            <a:r>
              <a:rPr altLang="en-US" dirty="0" sz="2000" lang="zh-CN" smtClean="0">
                <a:latin typeface="宋体" panose="02010600030101010101" pitchFamily="2" charset="-122"/>
                <a:ea typeface="宋体" panose="02010600030101010101" pitchFamily="2" charset="-122"/>
                <a:cs typeface="Arial" panose="020B0604020202020204" pitchFamily="34" charset="0"/>
              </a:rPr>
              <a:t>幅频特性</a:t>
            </a:r>
          </a:p>
        </p:txBody>
      </p:sp>
      <p:sp>
        <p:nvSpPr>
          <p:cNvPr id="1048895" name="文本框 38"/>
          <p:cNvSpPr txBox="1"/>
          <p:nvPr/>
        </p:nvSpPr>
        <p:spPr>
          <a:xfrm>
            <a:off x="434057" y="5009070"/>
            <a:ext cx="4146788"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Phase frequency characteristic</a:t>
            </a:r>
            <a:endParaRPr altLang="en-US" dirty="0" sz="2000" lang="zh-CN" smtClean="0">
              <a:latin typeface="Arial" panose="020B0604020202020204" pitchFamily="34" charset="0"/>
              <a:cs typeface="Arial" panose="020B0604020202020204" pitchFamily="34" charset="0"/>
            </a:endParaRPr>
          </a:p>
        </p:txBody>
      </p:sp>
      <p:sp>
        <p:nvSpPr>
          <p:cNvPr id="1048896" name="文本框 39"/>
          <p:cNvSpPr txBox="1"/>
          <p:nvPr/>
        </p:nvSpPr>
        <p:spPr>
          <a:xfrm>
            <a:off x="3295431" y="5320430"/>
            <a:ext cx="1438020" cy="400110"/>
          </a:xfrm>
          <a:prstGeom prst="rect"/>
          <a:noFill/>
        </p:spPr>
        <p:txBody>
          <a:bodyPr rtlCol="0" wrap="square">
            <a:spAutoFit/>
          </a:bodyPr>
          <a:p>
            <a:r>
              <a:rPr altLang="en-US" dirty="0" sz="2000" lang="zh-CN">
                <a:latin typeface="宋体" panose="02010600030101010101" pitchFamily="2" charset="-122"/>
                <a:ea typeface="宋体" panose="02010600030101010101" pitchFamily="2" charset="-122"/>
                <a:cs typeface="Arial" panose="020B0604020202020204" pitchFamily="34" charset="0"/>
              </a:rPr>
              <a:t>相</a:t>
            </a:r>
            <a:r>
              <a:rPr altLang="en-US" dirty="0" sz="2000" lang="zh-CN" smtClean="0">
                <a:latin typeface="宋体" panose="02010600030101010101" pitchFamily="2" charset="-122"/>
                <a:ea typeface="宋体" panose="02010600030101010101" pitchFamily="2" charset="-122"/>
                <a:cs typeface="Arial" panose="020B0604020202020204" pitchFamily="34" charset="0"/>
              </a:rPr>
              <a:t>频特性</a:t>
            </a:r>
          </a:p>
        </p:txBody>
      </p:sp>
      <p:cxnSp>
        <p:nvCxnSpPr>
          <p:cNvPr id="3145780" name="直接连接符 40"/>
          <p:cNvCxnSpPr>
            <a:cxnSpLocks/>
          </p:cNvCxnSpPr>
          <p:nvPr/>
        </p:nvCxnSpPr>
        <p:spPr>
          <a:xfrm>
            <a:off x="5224040" y="2264799"/>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897" name="矩形 41"/>
          <p:cNvSpPr>
            <a:spLocks noChangeAspect="1" noMove="1" noResize="1" noRot="1" noAdjustHandles="1" noEditPoints="1" noChangeArrowheads="1" noChangeShapeType="1" noTextEdit="1"/>
          </p:cNvSpPr>
          <p:nvPr/>
        </p:nvSpPr>
        <p:spPr>
          <a:xfrm>
            <a:off x="4778773" y="2073455"/>
            <a:ext cx="365806" cy="369332"/>
          </a:xfrm>
          <a:prstGeom prst="rect"/>
          <a:blipFill>
            <a:blip xmlns:r="http://schemas.openxmlformats.org/officeDocument/2006/relationships" r:embed="rId6"/>
            <a:stretch>
              <a:fillRect/>
            </a:stretch>
          </a:blipFill>
        </p:spPr>
        <p:txBody>
          <a:bodyPr/>
          <a:p>
            <a:r>
              <a:rPr altLang="en-US" lang="zh-CN">
                <a:noFill/>
              </a:rPr>
              <a:t> </a:t>
            </a:r>
          </a:p>
        </p:txBody>
      </p:sp>
      <p:cxnSp>
        <p:nvCxnSpPr>
          <p:cNvPr id="3145781" name="直接连接符 42"/>
          <p:cNvCxnSpPr>
            <a:cxnSpLocks/>
          </p:cNvCxnSpPr>
          <p:nvPr/>
        </p:nvCxnSpPr>
        <p:spPr>
          <a:xfrm>
            <a:off x="5224040" y="2501089"/>
            <a:ext cx="725864"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82" name="直接连接符 43"/>
          <p:cNvCxnSpPr>
            <a:cxnSpLocks/>
          </p:cNvCxnSpPr>
          <p:nvPr/>
        </p:nvCxnSpPr>
        <p:spPr>
          <a:xfrm>
            <a:off x="5949904" y="1870691"/>
            <a:ext cx="0" cy="396379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898" name="矩形 44"/>
          <p:cNvSpPr>
            <a:spLocks noChangeAspect="1" noMove="1" noResize="1" noRot="1" noAdjustHandles="1" noEditPoints="1" noChangeArrowheads="1" noChangeShapeType="1" noTextEdit="1"/>
          </p:cNvSpPr>
          <p:nvPr/>
        </p:nvSpPr>
        <p:spPr>
          <a:xfrm>
            <a:off x="4538033" y="2332790"/>
            <a:ext cx="721672" cy="369332"/>
          </a:xfrm>
          <a:prstGeom prst="rect"/>
          <a:blipFill>
            <a:blip xmlns:r="http://schemas.openxmlformats.org/officeDocument/2006/relationships" r:embed="rId7"/>
            <a:stretch>
              <a:fillRect t="-10000" r="-6723" b="-26667"/>
            </a:stretch>
          </a:blipFill>
        </p:spPr>
        <p:txBody>
          <a:bodyPr/>
          <a:p>
            <a:r>
              <a:rPr altLang="en-US" lang="zh-CN">
                <a:noFill/>
              </a:rPr>
              <a:t> </a:t>
            </a:r>
          </a:p>
        </p:txBody>
      </p:sp>
      <p:grpSp>
        <p:nvGrpSpPr>
          <p:cNvPr id="116" name="组合 45"/>
          <p:cNvGrpSpPr/>
          <p:nvPr/>
        </p:nvGrpSpPr>
        <p:grpSpPr>
          <a:xfrm>
            <a:off x="4644911" y="1607394"/>
            <a:ext cx="4416715" cy="2392835"/>
            <a:chOff x="4138790" y="1834985"/>
            <a:chExt cx="4416715" cy="2392835"/>
          </a:xfrm>
        </p:grpSpPr>
        <p:cxnSp>
          <p:nvCxnSpPr>
            <p:cNvPr id="3145783" name="直接箭头连接符 46"/>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84" name="直接箭头连接符 47"/>
            <p:cNvCxnSpPr>
              <a:cxnSpLocks/>
            </p:cNvCxnSpPr>
            <p:nvPr/>
          </p:nvCxnSpPr>
          <p:spPr>
            <a:xfrm>
              <a:off x="4722786" y="386761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48"/>
            <p:cNvGrpSpPr/>
            <p:nvPr/>
          </p:nvGrpSpPr>
          <p:grpSpPr>
            <a:xfrm>
              <a:off x="4717919" y="2479034"/>
              <a:ext cx="3351402" cy="1397715"/>
              <a:chOff x="4802697" y="2286000"/>
              <a:chExt cx="3351402" cy="1082180"/>
            </a:xfrm>
          </p:grpSpPr>
          <p:sp>
            <p:nvSpPr>
              <p:cNvPr id="1048899" name="任意多边形 51"/>
              <p:cNvSpPr/>
              <p:nvPr/>
            </p:nvSpPr>
            <p:spPr>
              <a:xfrm>
                <a:off x="4802697" y="2286000"/>
                <a:ext cx="1375795" cy="108218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5" name="直接连接符 52"/>
              <p:cNvCxnSpPr>
                <a:cxnSpLocks/>
                <a:stCxn id="1048899" idx="2"/>
              </p:cNvCxnSpPr>
              <p:nvPr/>
            </p:nvCxnSpPr>
            <p:spPr>
              <a:xfrm>
                <a:off x="6178492" y="2286000"/>
                <a:ext cx="1975607" cy="1034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00" name="矩形 49"/>
            <p:cNvSpPr>
              <a:spLocks noChangeAspect="1" noMove="1" noResize="1" noRot="1" noAdjustHandles="1" noEditPoints="1" noChangeArrowheads="1" noChangeShapeType="1" noTextEdit="1"/>
            </p:cNvSpPr>
            <p:nvPr/>
          </p:nvSpPr>
          <p:spPr>
            <a:xfrm>
              <a:off x="4138790" y="1834985"/>
              <a:ext cx="643253" cy="404983"/>
            </a:xfrm>
            <a:prstGeom prst="rect"/>
            <a:blipFill>
              <a:blip xmlns:r="http://schemas.openxmlformats.org/officeDocument/2006/relationships" r:embed="rId8"/>
              <a:stretch>
                <a:fillRect/>
              </a:stretch>
            </a:blipFill>
          </p:spPr>
          <p:txBody>
            <a:bodyPr/>
            <a:p>
              <a:r>
                <a:rPr altLang="en-US" lang="zh-CN">
                  <a:noFill/>
                </a:rPr>
                <a:t> </a:t>
              </a:r>
            </a:p>
          </p:txBody>
        </p:sp>
        <p:sp>
          <p:nvSpPr>
            <p:cNvPr id="1048901" name="矩形 50"/>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9"/>
              <a:stretch>
                <a:fillRect b="-13333"/>
              </a:stretch>
            </a:blipFill>
          </p:spPr>
          <p:txBody>
            <a:bodyPr/>
            <a:p>
              <a:r>
                <a:rPr altLang="en-US" lang="zh-CN">
                  <a:noFill/>
                </a:rPr>
                <a:t> </a:t>
              </a:r>
            </a:p>
          </p:txBody>
        </p:sp>
      </p:grpSp>
      <p:grpSp>
        <p:nvGrpSpPr>
          <p:cNvPr id="118" name="组合 8"/>
          <p:cNvGrpSpPr/>
          <p:nvPr/>
        </p:nvGrpSpPr>
        <p:grpSpPr>
          <a:xfrm>
            <a:off x="5253491" y="1373411"/>
            <a:ext cx="783698" cy="823265"/>
            <a:chOff x="5253491" y="1373411"/>
            <a:chExt cx="783698" cy="823265"/>
          </a:xfrm>
        </p:grpSpPr>
        <p:sp>
          <p:nvSpPr>
            <p:cNvPr id="1048902" name="右箭头 53"/>
            <p:cNvSpPr/>
            <p:nvPr/>
          </p:nvSpPr>
          <p:spPr>
            <a:xfrm>
              <a:off x="5347421" y="1951974"/>
              <a:ext cx="567955" cy="24470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3" name="文本框 54"/>
            <p:cNvSpPr txBox="1"/>
            <p:nvPr/>
          </p:nvSpPr>
          <p:spPr>
            <a:xfrm>
              <a:off x="5253491" y="1373411"/>
              <a:ext cx="783698" cy="646331"/>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Stop band</a:t>
              </a:r>
              <a:endParaRPr altLang="en-US" dirty="0" lang="zh-CN">
                <a:latin typeface="Arial" panose="020B0604020202020204" pitchFamily="34" charset="0"/>
                <a:cs typeface="Arial" panose="020B0604020202020204" pitchFamily="34" charset="0"/>
              </a:endParaRPr>
            </a:p>
          </p:txBody>
        </p:sp>
      </p:grpSp>
      <p:sp>
        <p:nvSpPr>
          <p:cNvPr id="1048904" name="左右箭头 55"/>
          <p:cNvSpPr/>
          <p:nvPr/>
        </p:nvSpPr>
        <p:spPr>
          <a:xfrm>
            <a:off x="6009160" y="1945878"/>
            <a:ext cx="2566282" cy="245744"/>
          </a:xfrm>
          <a:prstGeom prst="lef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5" name="文本框 56"/>
          <p:cNvSpPr txBox="1"/>
          <p:nvPr/>
        </p:nvSpPr>
        <p:spPr>
          <a:xfrm>
            <a:off x="6727388" y="1625219"/>
            <a:ext cx="1309602"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cxnSp>
        <p:nvCxnSpPr>
          <p:cNvPr id="3145786" name="直接箭头连接符 57"/>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87" name="直接箭头连接符 58"/>
          <p:cNvCxnSpPr>
            <a:cxnSpLocks/>
          </p:cNvCxnSpPr>
          <p:nvPr/>
        </p:nvCxnSpPr>
        <p:spPr>
          <a:xfrm>
            <a:off x="5228907" y="5795937"/>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906" name="矩形 59"/>
          <p:cNvSpPr/>
          <p:nvPr/>
        </p:nvSpPr>
        <p:spPr>
          <a:xfrm>
            <a:off x="4829738" y="3733302"/>
            <a:ext cx="805181" cy="358140"/>
          </a:xfrm>
          <a:prstGeom prst="rect"/>
        </p:spPr>
        <p:txBody>
          <a:bodyPr wrap="none">
            <a:spAutoFit/>
          </a:bodyPr>
          <a:p>
            <a:r>
              <a:rPr altLang="zh-CN" dirty="0" lang="en-US" smtClean="0">
                <a:latin typeface="Arial" panose="020B0604020202020204" pitchFamily="34" charset="0"/>
                <a:cs typeface="Arial" panose="020B0604020202020204" pitchFamily="34" charset="0"/>
              </a:rPr>
              <a:t>Phase</a:t>
            </a:r>
            <a:endParaRPr altLang="en-US" dirty="0" lang="zh-CN">
              <a:latin typeface="Arial" panose="020B0604020202020204" pitchFamily="34" charset="0"/>
              <a:cs typeface="Arial" panose="020B0604020202020204" pitchFamily="34" charset="0"/>
            </a:endParaRPr>
          </a:p>
        </p:txBody>
      </p:sp>
      <p:sp>
        <p:nvSpPr>
          <p:cNvPr id="1048907" name="矩形 60"/>
          <p:cNvSpPr>
            <a:spLocks noChangeAspect="1" noMove="1" noResize="1" noRot="1" noAdjustHandles="1" noEditPoints="1" noChangeArrowheads="1" noChangeShapeType="1" noTextEdit="1"/>
          </p:cNvSpPr>
          <p:nvPr/>
        </p:nvSpPr>
        <p:spPr>
          <a:xfrm>
            <a:off x="4684483" y="4257622"/>
            <a:ext cx="604588"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8908" name="矩形 61"/>
          <p:cNvSpPr>
            <a:spLocks noChangeAspect="1" noMove="1" noResize="1" noRot="1" noAdjustHandles="1" noEditPoints="1" noChangeArrowheads="1" noChangeShapeType="1" noTextEdit="1"/>
          </p:cNvSpPr>
          <p:nvPr/>
        </p:nvSpPr>
        <p:spPr>
          <a:xfrm>
            <a:off x="8646872" y="5834484"/>
            <a:ext cx="414754" cy="369332"/>
          </a:xfrm>
          <a:prstGeom prst="rect"/>
          <a:blipFill>
            <a:blip xmlns:r="http://schemas.openxmlformats.org/officeDocument/2006/relationships" r:embed="rId11"/>
            <a:stretch>
              <a:fillRect b="-13115"/>
            </a:stretch>
          </a:blipFill>
        </p:spPr>
        <p:txBody>
          <a:bodyPr/>
          <a:p>
            <a:r>
              <a:rPr altLang="en-US" lang="zh-CN">
                <a:noFill/>
              </a:rPr>
              <a:t> </a:t>
            </a:r>
          </a:p>
        </p:txBody>
      </p:sp>
      <p:grpSp>
        <p:nvGrpSpPr>
          <p:cNvPr id="119" name="组合 62"/>
          <p:cNvGrpSpPr/>
          <p:nvPr/>
        </p:nvGrpSpPr>
        <p:grpSpPr>
          <a:xfrm>
            <a:off x="5233774" y="4474890"/>
            <a:ext cx="3341668" cy="1282501"/>
            <a:chOff x="4727653" y="4601817"/>
            <a:chExt cx="3341668" cy="1282501"/>
          </a:xfrm>
        </p:grpSpPr>
        <p:sp>
          <p:nvSpPr>
            <p:cNvPr id="1048909" name="任意多边形 63"/>
            <p:cNvSpPr/>
            <p:nvPr/>
          </p:nvSpPr>
          <p:spPr>
            <a:xfrm>
              <a:off x="4727653" y="4601817"/>
              <a:ext cx="2164136" cy="1278865"/>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cxnSp>
          <p:nvCxnSpPr>
            <p:cNvPr id="3145788" name="直接连接符 64"/>
            <p:cNvCxnSpPr>
              <a:cxnSpLocks/>
            </p:cNvCxnSpPr>
            <p:nvPr/>
          </p:nvCxnSpPr>
          <p:spPr>
            <a:xfrm>
              <a:off x="6844865" y="5876040"/>
              <a:ext cx="1224456" cy="827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89" name="直接连接符 65"/>
          <p:cNvCxnSpPr>
            <a:cxnSpLocks/>
          </p:cNvCxnSpPr>
          <p:nvPr/>
        </p:nvCxnSpPr>
        <p:spPr>
          <a:xfrm>
            <a:off x="5253491" y="5157649"/>
            <a:ext cx="1473897"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910" name="矩形 66"/>
          <p:cNvSpPr>
            <a:spLocks noChangeAspect="1" noMove="1" noResize="1" noRot="1" noAdjustHandles="1" noEditPoints="1" noChangeArrowheads="1" noChangeShapeType="1" noTextEdit="1"/>
          </p:cNvSpPr>
          <p:nvPr/>
        </p:nvSpPr>
        <p:spPr>
          <a:xfrm>
            <a:off x="4697302" y="4972140"/>
            <a:ext cx="604589"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8911" name="矩形 68"/>
          <p:cNvSpPr>
            <a:spLocks noChangeAspect="1" noMove="1" noResize="1" noRot="1" noAdjustHandles="1" noEditPoints="1" noChangeArrowheads="1" noChangeShapeType="1" noTextEdit="1"/>
          </p:cNvSpPr>
          <p:nvPr/>
        </p:nvSpPr>
        <p:spPr>
          <a:xfrm>
            <a:off x="4783356" y="5625270"/>
            <a:ext cx="476349" cy="369332"/>
          </a:xfrm>
          <a:prstGeom prst="rect"/>
          <a:blipFill>
            <a:blip xmlns:r="http://schemas.openxmlformats.org/officeDocument/2006/relationships" r:embed="rId13"/>
            <a:stretch>
              <a:fillRect/>
            </a:stretch>
          </a:blipFill>
        </p:spPr>
        <p:txBody>
          <a:bodyPr/>
          <a:p>
            <a:r>
              <a:rPr altLang="en-US" lang="zh-CN">
                <a:noFill/>
              </a:rPr>
              <a:t> </a:t>
            </a:r>
          </a:p>
        </p:txBody>
      </p:sp>
      <p:sp>
        <p:nvSpPr>
          <p:cNvPr id="1048912" name="矩形 9"/>
          <p:cNvSpPr>
            <a:spLocks noChangeAspect="1" noMove="1" noResize="1" noRot="1" noAdjustHandles="1" noEditPoints="1" noChangeArrowheads="1" noChangeShapeType="1" noTextEdit="1"/>
          </p:cNvSpPr>
          <p:nvPr/>
        </p:nvSpPr>
        <p:spPr>
          <a:xfrm>
            <a:off x="5878735" y="3610507"/>
            <a:ext cx="437107" cy="369332"/>
          </a:xfrm>
          <a:prstGeom prst="rect"/>
          <a:blipFill>
            <a:blip xmlns:r="http://schemas.openxmlformats.org/officeDocument/2006/relationships" r:embed="rId14"/>
            <a:stretch>
              <a:fillRect b="-13115"/>
            </a:stretch>
          </a:blipFill>
        </p:spPr>
        <p:txBody>
          <a:bodyPr/>
          <a:p>
            <a:r>
              <a:rPr altLang="en-US" lang="zh-CN">
                <a:noFill/>
              </a:rPr>
              <a:t> </a:t>
            </a:r>
          </a:p>
        </p:txBody>
      </p:sp>
      <p:sp>
        <p:nvSpPr>
          <p:cNvPr id="1048913" name="矩形 71"/>
          <p:cNvSpPr>
            <a:spLocks noChangeAspect="1" noMove="1" noResize="1" noRot="1" noAdjustHandles="1" noEditPoints="1" noChangeArrowheads="1" noChangeShapeType="1" noTextEdit="1"/>
          </p:cNvSpPr>
          <p:nvPr/>
        </p:nvSpPr>
        <p:spPr>
          <a:xfrm>
            <a:off x="5878735" y="5745971"/>
            <a:ext cx="437107" cy="369332"/>
          </a:xfrm>
          <a:prstGeom prst="rect"/>
          <a:blipFill>
            <a:blip xmlns:r="http://schemas.openxmlformats.org/officeDocument/2006/relationships" r:embed="rId15"/>
            <a:stretch>
              <a:fillRect b="-13333"/>
            </a:stretch>
          </a:blipFill>
        </p:spPr>
        <p:txBody>
          <a:bodyPr/>
          <a:p>
            <a:r>
              <a:rPr altLang="en-US" lang="zh-CN">
                <a:noFill/>
              </a:rPr>
              <a:t> </a:t>
            </a:r>
          </a:p>
        </p:txBody>
      </p:sp>
      <p:sp>
        <p:nvSpPr>
          <p:cNvPr id="1048914" name="文本框 10"/>
          <p:cNvSpPr txBox="1"/>
          <p:nvPr/>
        </p:nvSpPr>
        <p:spPr>
          <a:xfrm>
            <a:off x="6192159" y="3636391"/>
            <a:ext cx="2573794" cy="624839"/>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Lower cut-off frequency</a:t>
            </a:r>
            <a:endParaRPr altLang="en-US" dirty="0"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6">
            <p14:nvContentPartPr>
              <p14:cNvPr id="1048915" name=""/>
              <p14:cNvContentPartPr/>
              <p14:nvPr/>
            </p14:nvContentPartPr>
            <p14:xfrm>
              <a:off x="4698225" y="4925450"/>
              <a:ext cx="611189" cy="501835"/>
            </p14:xfrm>
          </p:contentPart>
        </mc:Choice>
        <mc:Fallback>
          <p:sp>
            <p:nvSpPr>
              <p:cNvPr id="1048915" name=""/>
              <p:cNvSpPr/>
              <p:nvPr/>
            </p:nvSpPr>
            <p:spPr>
              <a:xfrm>
                <a:off x="4698225" y="4925450"/>
                <a:ext cx="611189" cy="50183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780"/>
                                        </p:tgtEl>
                                        <p:attrNameLst>
                                          <p:attrName>style.visibility</p:attrName>
                                        </p:attrNameLst>
                                      </p:cBhvr>
                                      <p:to>
                                        <p:strVal val="visible"/>
                                      </p:to>
                                    </p:set>
                                    <p:animEffect transition="in" filter="wipe(down)">
                                      <p:cBhvr>
                                        <p:cTn dur="500" id="7"/>
                                        <p:tgtEl>
                                          <p:spTgt spid="314578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97"/>
                                        </p:tgtEl>
                                        <p:attrNameLst>
                                          <p:attrName>style.visibility</p:attrName>
                                        </p:attrNameLst>
                                      </p:cBhvr>
                                      <p:to>
                                        <p:strVal val="visible"/>
                                      </p:to>
                                    </p:set>
                                    <p:animEffect transition="in" filter="wipe(down)">
                                      <p:cBhvr>
                                        <p:cTn dur="500" id="10"/>
                                        <p:tgtEl>
                                          <p:spTgt spid="1048897"/>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782"/>
                                        </p:tgtEl>
                                        <p:attrNameLst>
                                          <p:attrName>style.visibility</p:attrName>
                                        </p:attrNameLst>
                                      </p:cBhvr>
                                      <p:to>
                                        <p:strVal val="visible"/>
                                      </p:to>
                                    </p:set>
                                    <p:animEffect transition="in" filter="wipe(down)">
                                      <p:cBhvr>
                                        <p:cTn dur="500" id="15"/>
                                        <p:tgtEl>
                                          <p:spTgt spid="3145782"/>
                                        </p:tgtEl>
                                      </p:cBhvr>
                                    </p:animEffect>
                                  </p:childTnLst>
                                </p:cTn>
                              </p:par>
                              <p:par>
                                <p:cTn fill="hold" id="16" nodeType="withEffect" presetClass="entr" presetID="22" presetSubtype="4">
                                  <p:stCondLst>
                                    <p:cond delay="0"/>
                                  </p:stCondLst>
                                  <p:childTnLst>
                                    <p:set>
                                      <p:cBhvr>
                                        <p:cTn dur="1" fill="hold" id="17">
                                          <p:stCondLst>
                                            <p:cond delay="0"/>
                                          </p:stCondLst>
                                        </p:cTn>
                                        <p:tgtEl>
                                          <p:spTgt spid="3145781"/>
                                        </p:tgtEl>
                                        <p:attrNameLst>
                                          <p:attrName>style.visibility</p:attrName>
                                        </p:attrNameLst>
                                      </p:cBhvr>
                                      <p:to>
                                        <p:strVal val="visible"/>
                                      </p:to>
                                    </p:set>
                                    <p:animEffect transition="in" filter="wipe(down)">
                                      <p:cBhvr>
                                        <p:cTn dur="500" id="18"/>
                                        <p:tgtEl>
                                          <p:spTgt spid="3145781"/>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8898"/>
                                        </p:tgtEl>
                                        <p:attrNameLst>
                                          <p:attrName>style.visibility</p:attrName>
                                        </p:attrNameLst>
                                      </p:cBhvr>
                                      <p:to>
                                        <p:strVal val="visible"/>
                                      </p:to>
                                    </p:set>
                                    <p:animEffect transition="in" filter="wipe(down)">
                                      <p:cBhvr>
                                        <p:cTn dur="500" id="21"/>
                                        <p:tgtEl>
                                          <p:spTgt spid="1048898"/>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48912"/>
                                        </p:tgtEl>
                                        <p:attrNameLst>
                                          <p:attrName>style.visibility</p:attrName>
                                        </p:attrNameLst>
                                      </p:cBhvr>
                                      <p:to>
                                        <p:strVal val="visible"/>
                                      </p:to>
                                    </p:set>
                                    <p:animEffect transition="in" filter="wipe(down)">
                                      <p:cBhvr>
                                        <p:cTn dur="500" id="24"/>
                                        <p:tgtEl>
                                          <p:spTgt spid="1048912"/>
                                        </p:tgtEl>
                                      </p:cBhvr>
                                    </p:animEffect>
                                  </p:childTnLst>
                                </p:cTn>
                              </p:par>
                              <p:par>
                                <p:cTn fill="hold" grpId="0" id="25" nodeType="withEffect" presetClass="entr" presetID="22" presetSubtype="4">
                                  <p:stCondLst>
                                    <p:cond delay="0"/>
                                  </p:stCondLst>
                                  <p:childTnLst>
                                    <p:set>
                                      <p:cBhvr>
                                        <p:cTn dur="1" fill="hold" id="26">
                                          <p:stCondLst>
                                            <p:cond delay="0"/>
                                          </p:stCondLst>
                                        </p:cTn>
                                        <p:tgtEl>
                                          <p:spTgt spid="1048913"/>
                                        </p:tgtEl>
                                        <p:attrNameLst>
                                          <p:attrName>style.visibility</p:attrName>
                                        </p:attrNameLst>
                                      </p:cBhvr>
                                      <p:to>
                                        <p:strVal val="visible"/>
                                      </p:to>
                                    </p:set>
                                    <p:animEffect transition="in" filter="wipe(down)">
                                      <p:cBhvr>
                                        <p:cTn dur="500" id="27"/>
                                        <p:tgtEl>
                                          <p:spTgt spid="1048913"/>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118"/>
                                        </p:tgtEl>
                                        <p:attrNameLst>
                                          <p:attrName>style.visibility</p:attrName>
                                        </p:attrNameLst>
                                      </p:cBhvr>
                                      <p:to>
                                        <p:strVal val="visible"/>
                                      </p:to>
                                    </p:set>
                                    <p:animEffect transition="in" filter="wipe(down)">
                                      <p:cBhvr>
                                        <p:cTn dur="500" id="32"/>
                                        <p:tgtEl>
                                          <p:spTgt spid="11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8904"/>
                                        </p:tgtEl>
                                        <p:attrNameLst>
                                          <p:attrName>style.visibility</p:attrName>
                                        </p:attrNameLst>
                                      </p:cBhvr>
                                      <p:to>
                                        <p:strVal val="visible"/>
                                      </p:to>
                                    </p:set>
                                    <p:animEffect transition="in" filter="wipe(down)">
                                      <p:cBhvr>
                                        <p:cTn dur="500" id="37"/>
                                        <p:tgtEl>
                                          <p:spTgt spid="1048904"/>
                                        </p:tgtEl>
                                      </p:cBhvr>
                                    </p:animEffect>
                                  </p:childTnLst>
                                </p:cTn>
                              </p:par>
                              <p:par>
                                <p:cTn fill="hold" grpId="0" id="38" nodeType="withEffect" presetClass="entr" presetID="22" presetSubtype="4">
                                  <p:stCondLst>
                                    <p:cond delay="0"/>
                                  </p:stCondLst>
                                  <p:childTnLst>
                                    <p:set>
                                      <p:cBhvr>
                                        <p:cTn dur="1" fill="hold" id="39">
                                          <p:stCondLst>
                                            <p:cond delay="0"/>
                                          </p:stCondLst>
                                        </p:cTn>
                                        <p:tgtEl>
                                          <p:spTgt spid="1048905"/>
                                        </p:tgtEl>
                                        <p:attrNameLst>
                                          <p:attrName>style.visibility</p:attrName>
                                        </p:attrNameLst>
                                      </p:cBhvr>
                                      <p:to>
                                        <p:strVal val="visible"/>
                                      </p:to>
                                    </p:set>
                                    <p:animEffect transition="in" filter="wipe(down)">
                                      <p:cBhvr>
                                        <p:cTn dur="500" id="40"/>
                                        <p:tgtEl>
                                          <p:spTgt spid="1048905"/>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4">
                                  <p:stCondLst>
                                    <p:cond delay="0"/>
                                  </p:stCondLst>
                                  <p:childTnLst>
                                    <p:set>
                                      <p:cBhvr>
                                        <p:cTn dur="1" fill="hold" id="44">
                                          <p:stCondLst>
                                            <p:cond delay="0"/>
                                          </p:stCondLst>
                                        </p:cTn>
                                        <p:tgtEl>
                                          <p:spTgt spid="3145789"/>
                                        </p:tgtEl>
                                        <p:attrNameLst>
                                          <p:attrName>style.visibility</p:attrName>
                                        </p:attrNameLst>
                                      </p:cBhvr>
                                      <p:to>
                                        <p:strVal val="visible"/>
                                      </p:to>
                                    </p:set>
                                    <p:animEffect transition="in" filter="wipe(down)">
                                      <p:cBhvr>
                                        <p:cTn dur="500" id="45"/>
                                        <p:tgtEl>
                                          <p:spTgt spid="3145789"/>
                                        </p:tgtEl>
                                      </p:cBhvr>
                                    </p:animEffect>
                                  </p:childTnLst>
                                </p:cTn>
                              </p:par>
                              <p:par>
                                <p:cTn fill="hold" grpId="0" id="46" nodeType="withEffect" presetClass="entr" presetID="22" presetSubtype="4">
                                  <p:stCondLst>
                                    <p:cond delay="0"/>
                                  </p:stCondLst>
                                  <p:childTnLst>
                                    <p:set>
                                      <p:cBhvr>
                                        <p:cTn dur="1" fill="hold" id="47">
                                          <p:stCondLst>
                                            <p:cond delay="0"/>
                                          </p:stCondLst>
                                        </p:cTn>
                                        <p:tgtEl>
                                          <p:spTgt spid="1048910"/>
                                        </p:tgtEl>
                                        <p:attrNameLst>
                                          <p:attrName>style.visibility</p:attrName>
                                        </p:attrNameLst>
                                      </p:cBhvr>
                                      <p:to>
                                        <p:strVal val="visible"/>
                                      </p:to>
                                    </p:set>
                                    <p:animEffect transition="in" filter="wipe(down)">
                                      <p:cBhvr>
                                        <p:cTn dur="500" id="48"/>
                                        <p:tgtEl>
                                          <p:spTgt spid="1048910"/>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48914"/>
                                        </p:tgtEl>
                                        <p:attrNameLst>
                                          <p:attrName>style.visibility</p:attrName>
                                        </p:attrNameLst>
                                      </p:cBhvr>
                                      <p:to>
                                        <p:strVal val="visible"/>
                                      </p:to>
                                    </p:set>
                                    <p:animEffect transition="in" filter="wipe(down)">
                                      <p:cBhvr>
                                        <p:cTn dur="500" id="53"/>
                                        <p:tgtEl>
                                          <p:spTgt spid="104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7" grpId="0"/>
      <p:bldP spid="1048898" grpId="0"/>
      <p:bldP spid="1048904" grpId="0" animBg="1"/>
      <p:bldP spid="1048905" grpId="0"/>
      <p:bldP spid="1048910" grpId="0"/>
      <p:bldP spid="1048912" grpId="0"/>
      <p:bldP spid="1048913" grpId="0"/>
      <p:bldP spid="10489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50821" name="任意多边形 74"/>
          <p:cNvSpPr/>
          <p:nvPr/>
        </p:nvSpPr>
        <p:spPr>
          <a:xfrm>
            <a:off x="4690283" y="3945789"/>
            <a:ext cx="2089763" cy="690629"/>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08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23" name="文本框 79"/>
          <p:cNvSpPr txBox="1"/>
          <p:nvPr/>
        </p:nvSpPr>
        <p:spPr bwMode="auto">
          <a:xfrm>
            <a:off x="303689" y="398553"/>
            <a:ext cx="4018929" cy="400110"/>
          </a:xfrm>
          <a:prstGeom prst="rect"/>
          <a:noFill/>
          <a:ln>
            <a:noFill/>
          </a:ln>
          <a:effectLst/>
        </p:spPr>
        <p:txBody>
          <a:bodyPr rtlCol="0" wrap="square">
            <a:spAutoFit/>
          </a:bodyPr>
          <a:p>
            <a:pPr>
              <a:spcBef>
                <a:spcPct val="50000"/>
              </a:spcBef>
            </a:pPr>
            <a:r>
              <a:rPr altLang="zh-CN" b="1" dirty="0" sz="2000" kumimoji="1" lang="en-US" smtClean="0">
                <a:latin typeface="Arial" panose="020B0604020202020204" pitchFamily="34" charset="0"/>
                <a:cs typeface="Arial" panose="020B0604020202020204" pitchFamily="34" charset="0"/>
              </a:rPr>
              <a:t>Full band: frequency response</a:t>
            </a:r>
            <a:endParaRPr altLang="en-US" b="1" dirty="0" sz="2000" kumimoji="1" lang="zh-CN" smtClean="0">
              <a:latin typeface="Arial" panose="020B0604020202020204" pitchFamily="34" charset="0"/>
              <a:cs typeface="Arial" panose="020B0604020202020204" pitchFamily="34" charset="0"/>
            </a:endParaRPr>
          </a:p>
        </p:txBody>
      </p:sp>
      <p:cxnSp>
        <p:nvCxnSpPr>
          <p:cNvPr id="3145983" name="直接连接符 168"/>
          <p:cNvCxnSpPr>
            <a:cxnSpLocks/>
          </p:cNvCxnSpPr>
          <p:nvPr/>
        </p:nvCxnSpPr>
        <p:spPr>
          <a:xfrm>
            <a:off x="4233930" y="1562544"/>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84" name="直接连接符 169"/>
          <p:cNvCxnSpPr>
            <a:cxnSpLocks/>
          </p:cNvCxnSpPr>
          <p:nvPr/>
        </p:nvCxnSpPr>
        <p:spPr>
          <a:xfrm>
            <a:off x="4233930" y="1798834"/>
            <a:ext cx="4017815"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85" name="直接连接符 170"/>
          <p:cNvCxnSpPr>
            <a:cxnSpLocks/>
          </p:cNvCxnSpPr>
          <p:nvPr/>
        </p:nvCxnSpPr>
        <p:spPr>
          <a:xfrm>
            <a:off x="8109616" y="1608913"/>
            <a:ext cx="0" cy="3751522"/>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45" name="组合 172"/>
          <p:cNvGrpSpPr/>
          <p:nvPr/>
        </p:nvGrpSpPr>
        <p:grpSpPr>
          <a:xfrm>
            <a:off x="3694240" y="761697"/>
            <a:ext cx="5406309" cy="2848001"/>
            <a:chOff x="3149196" y="1379819"/>
            <a:chExt cx="5406309" cy="2848001"/>
          </a:xfrm>
        </p:grpSpPr>
        <p:cxnSp>
          <p:nvCxnSpPr>
            <p:cNvPr id="3145986" name="直接箭头连接符 175"/>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87" name="直接箭头连接符 176"/>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824" name="矩形 177"/>
            <p:cNvSpPr>
              <a:spLocks noChangeAspect="1" noMove="1" noResize="1" noRot="1" noAdjustHandles="1" noEditPoints="1" noChangeArrowheads="1" noChangeShapeType="1" noTextEdit="1"/>
            </p:cNvSpPr>
            <p:nvPr/>
          </p:nvSpPr>
          <p:spPr>
            <a:xfrm>
              <a:off x="3149196" y="1379819"/>
              <a:ext cx="1157816" cy="404983"/>
            </a:xfrm>
            <a:prstGeom prst="rect"/>
            <a:blipFill>
              <a:blip xmlns:r="http://schemas.openxmlformats.org/officeDocument/2006/relationships" r:embed="rId1"/>
              <a:stretch>
                <a:fillRect b="-9091"/>
              </a:stretch>
            </a:blipFill>
          </p:spPr>
          <p:txBody>
            <a:bodyPr/>
            <a:p>
              <a:r>
                <a:rPr altLang="en-US" lang="zh-CN">
                  <a:noFill/>
                </a:rPr>
                <a:t> </a:t>
              </a:r>
            </a:p>
          </p:txBody>
        </p:sp>
        <p:sp>
          <p:nvSpPr>
            <p:cNvPr id="1050825"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2"/>
              <a:stretch>
                <a:fillRect b="-13333"/>
              </a:stretch>
            </a:blipFill>
          </p:spPr>
          <p:txBody>
            <a:bodyPr/>
            <a:p>
              <a:r>
                <a:rPr altLang="en-US" lang="zh-CN">
                  <a:noFill/>
                </a:rPr>
                <a:t> </a:t>
              </a:r>
            </a:p>
          </p:txBody>
        </p:sp>
      </p:grpSp>
      <p:cxnSp>
        <p:nvCxnSpPr>
          <p:cNvPr id="3145988" name="直接连接符 180"/>
          <p:cNvCxnSpPr>
            <a:cxnSpLocks/>
          </p:cNvCxnSpPr>
          <p:nvPr/>
        </p:nvCxnSpPr>
        <p:spPr>
          <a:xfrm flipV="1">
            <a:off x="4233930" y="5008484"/>
            <a:ext cx="4017815" cy="2071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26" name="矩形 182"/>
          <p:cNvSpPr>
            <a:spLocks noChangeAspect="1" noMove="1" noResize="1" noRot="1" noAdjustHandles="1" noEditPoints="1" noChangeArrowheads="1" noChangeShapeType="1" noTextEdit="1"/>
          </p:cNvSpPr>
          <p:nvPr/>
        </p:nvSpPr>
        <p:spPr>
          <a:xfrm>
            <a:off x="3374922" y="4478200"/>
            <a:ext cx="905954" cy="369332"/>
          </a:xfrm>
          <a:prstGeom prst="rect"/>
          <a:blipFill>
            <a:blip xmlns:r="http://schemas.openxmlformats.org/officeDocument/2006/relationships" r:embed="rId3"/>
            <a:stretch>
              <a:fillRect/>
            </a:stretch>
          </a:blipFill>
        </p:spPr>
        <p:txBody>
          <a:bodyPr/>
          <a:p>
            <a:r>
              <a:rPr altLang="en-US" lang="zh-CN">
                <a:noFill/>
              </a:rPr>
              <a:t> </a:t>
            </a:r>
          </a:p>
        </p:txBody>
      </p:sp>
      <p:grpSp>
        <p:nvGrpSpPr>
          <p:cNvPr id="546" name="组合 183"/>
          <p:cNvGrpSpPr/>
          <p:nvPr/>
        </p:nvGrpSpPr>
        <p:grpSpPr>
          <a:xfrm>
            <a:off x="3491940" y="3264838"/>
            <a:ext cx="5616064" cy="2346253"/>
            <a:chOff x="3453017" y="3733302"/>
            <a:chExt cx="5616064" cy="2346253"/>
          </a:xfrm>
        </p:grpSpPr>
        <p:cxnSp>
          <p:nvCxnSpPr>
            <p:cNvPr id="3145989" name="直接箭头连接符 184"/>
            <p:cNvCxnSpPr>
              <a:cxnSpLocks/>
            </p:cNvCxnSpPr>
            <p:nvPr/>
          </p:nvCxnSpPr>
          <p:spPr>
            <a:xfrm flipH="1" flipV="1">
              <a:off x="4215797" y="4026602"/>
              <a:ext cx="2180" cy="205295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90" name="直接箭头连接符 185"/>
            <p:cNvCxnSpPr>
              <a:cxnSpLocks/>
            </p:cNvCxnSpPr>
            <p:nvPr/>
          </p:nvCxnSpPr>
          <p:spPr>
            <a:xfrm flipV="1">
              <a:off x="4213127" y="5103128"/>
              <a:ext cx="4749556" cy="1697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827" name="矩形 186"/>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50828" name="矩形 187"/>
            <p:cNvSpPr>
              <a:spLocks noChangeAspect="1" noMove="1" noResize="1" noRot="1" noAdjustHandles="1" noEditPoints="1" noChangeArrowheads="1" noChangeShapeType="1" noTextEdit="1"/>
            </p:cNvSpPr>
            <p:nvPr/>
          </p:nvSpPr>
          <p:spPr>
            <a:xfrm>
              <a:off x="3453017" y="4278207"/>
              <a:ext cx="777713" cy="369332"/>
            </a:xfrm>
            <a:prstGeom prst="rect"/>
            <a:blipFill>
              <a:blip xmlns:r="http://schemas.openxmlformats.org/officeDocument/2006/relationships" r:embed="rId4"/>
              <a:stretch>
                <a:fillRect/>
              </a:stretch>
            </a:blipFill>
          </p:spPr>
          <p:txBody>
            <a:bodyPr/>
            <a:p>
              <a:r>
                <a:rPr altLang="en-US" lang="zh-CN">
                  <a:noFill/>
                </a:rPr>
                <a:t> </a:t>
              </a:r>
            </a:p>
          </p:txBody>
        </p:sp>
        <p:sp>
          <p:nvSpPr>
            <p:cNvPr id="1050829" name="矩形 188"/>
            <p:cNvSpPr>
              <a:spLocks noChangeAspect="1" noMove="1" noResize="1" noRot="1" noAdjustHandles="1" noEditPoints="1" noChangeArrowheads="1" noChangeShapeType="1" noTextEdit="1"/>
            </p:cNvSpPr>
            <p:nvPr/>
          </p:nvSpPr>
          <p:spPr>
            <a:xfrm>
              <a:off x="8654327" y="5077049"/>
              <a:ext cx="414754" cy="369332"/>
            </a:xfrm>
            <a:prstGeom prst="rect"/>
            <a:blipFill>
              <a:blip xmlns:r="http://schemas.openxmlformats.org/officeDocument/2006/relationships" r:embed="rId5"/>
              <a:stretch>
                <a:fillRect b="-13115"/>
              </a:stretch>
            </a:blipFill>
          </p:spPr>
          <p:txBody>
            <a:bodyPr/>
            <a:p>
              <a:r>
                <a:rPr altLang="en-US" lang="zh-CN">
                  <a:noFill/>
                </a:rPr>
                <a:t> </a:t>
              </a:r>
            </a:p>
          </p:txBody>
        </p:sp>
        <p:sp>
          <p:nvSpPr>
            <p:cNvPr id="1050830" name="任意多边形 191"/>
            <p:cNvSpPr/>
            <p:nvPr/>
          </p:nvSpPr>
          <p:spPr>
            <a:xfrm flipH="1" flipV="1">
              <a:off x="6676262" y="5097931"/>
              <a:ext cx="2089763" cy="690629"/>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sp>
        <p:nvSpPr>
          <p:cNvPr id="1050831" name="矩形 192"/>
          <p:cNvSpPr>
            <a:spLocks noChangeAspect="1" noMove="1" noResize="1" noRot="1" noAdjustHandles="1" noEditPoints="1" noChangeArrowheads="1" noChangeShapeType="1" noTextEdit="1"/>
          </p:cNvSpPr>
          <p:nvPr/>
        </p:nvSpPr>
        <p:spPr>
          <a:xfrm>
            <a:off x="7897344" y="3304427"/>
            <a:ext cx="465960" cy="369332"/>
          </a:xfrm>
          <a:prstGeom prst="rect"/>
          <a:blipFill>
            <a:blip xmlns:r="http://schemas.openxmlformats.org/officeDocument/2006/relationships" r:embed="rId6"/>
            <a:stretch>
              <a:fillRect b="-13115"/>
            </a:stretch>
          </a:blipFill>
        </p:spPr>
        <p:txBody>
          <a:bodyPr/>
          <a:p>
            <a:r>
              <a:rPr altLang="en-US" lang="zh-CN">
                <a:noFill/>
              </a:rPr>
              <a:t> </a:t>
            </a:r>
          </a:p>
        </p:txBody>
      </p:sp>
      <p:sp>
        <p:nvSpPr>
          <p:cNvPr id="1050832" name="任意多边形 196"/>
          <p:cNvSpPr/>
          <p:nvPr/>
        </p:nvSpPr>
        <p:spPr>
          <a:xfrm flipH="1">
            <a:off x="7444075" y="1548351"/>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3" name="矩形 200"/>
          <p:cNvSpPr>
            <a:spLocks noChangeAspect="1" noMove="1" noResize="1" noRot="1" noAdjustHandles="1" noEditPoints="1" noChangeArrowheads="1" noChangeShapeType="1" noTextEdit="1"/>
          </p:cNvSpPr>
          <p:nvPr/>
        </p:nvSpPr>
        <p:spPr>
          <a:xfrm>
            <a:off x="3401092" y="5203064"/>
            <a:ext cx="905954" cy="369332"/>
          </a:xfrm>
          <a:prstGeom prst="rect"/>
          <a:blipFill>
            <a:blip xmlns:r="http://schemas.openxmlformats.org/officeDocument/2006/relationships" r:embed="rId7"/>
            <a:stretch>
              <a:fillRect/>
            </a:stretch>
          </a:blipFill>
        </p:spPr>
        <p:txBody>
          <a:bodyPr/>
          <a:p>
            <a:r>
              <a:rPr altLang="en-US" lang="zh-CN">
                <a:noFill/>
              </a:rPr>
              <a:t> </a:t>
            </a:r>
          </a:p>
        </p:txBody>
      </p:sp>
      <p:sp>
        <p:nvSpPr>
          <p:cNvPr id="1050834" name="矩形 201"/>
          <p:cNvSpPr>
            <a:spLocks noChangeAspect="1" noMove="1" noResize="1" noRot="1" noAdjustHandles="1" noEditPoints="1" noChangeArrowheads="1" noChangeShapeType="1" noTextEdit="1"/>
          </p:cNvSpPr>
          <p:nvPr/>
        </p:nvSpPr>
        <p:spPr>
          <a:xfrm>
            <a:off x="3859973" y="3225718"/>
            <a:ext cx="399597" cy="369332"/>
          </a:xfrm>
          <a:prstGeom prst="rect"/>
          <a:blipFill>
            <a:blip xmlns:r="http://schemas.openxmlformats.org/officeDocument/2006/relationships" r:embed="rId8"/>
            <a:stretch>
              <a:fillRect b="-6557"/>
            </a:stretch>
          </a:blipFill>
        </p:spPr>
        <p:txBody>
          <a:bodyPr/>
          <a:p>
            <a:r>
              <a:rPr altLang="en-US" lang="zh-CN">
                <a:noFill/>
              </a:rPr>
              <a:t> </a:t>
            </a:r>
          </a:p>
        </p:txBody>
      </p:sp>
      <p:cxnSp>
        <p:nvCxnSpPr>
          <p:cNvPr id="3145991" name="直接连接符 207"/>
          <p:cNvCxnSpPr>
            <a:cxnSpLocks/>
          </p:cNvCxnSpPr>
          <p:nvPr/>
        </p:nvCxnSpPr>
        <p:spPr>
          <a:xfrm flipH="1" flipV="1">
            <a:off x="8094031" y="1540492"/>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2" name="直接连接符 209"/>
          <p:cNvCxnSpPr>
            <a:cxnSpLocks/>
          </p:cNvCxnSpPr>
          <p:nvPr/>
        </p:nvCxnSpPr>
        <p:spPr>
          <a:xfrm flipH="1" flipV="1">
            <a:off x="7700208" y="4629467"/>
            <a:ext cx="826824" cy="72046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3" name="直接连接符 211"/>
          <p:cNvCxnSpPr>
            <a:cxnSpLocks/>
          </p:cNvCxnSpPr>
          <p:nvPr/>
        </p:nvCxnSpPr>
        <p:spPr>
          <a:xfrm>
            <a:off x="7700208" y="1595557"/>
            <a:ext cx="0" cy="3749811"/>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94" name="直接连接符 219"/>
          <p:cNvCxnSpPr>
            <a:cxnSpLocks/>
          </p:cNvCxnSpPr>
          <p:nvPr/>
        </p:nvCxnSpPr>
        <p:spPr>
          <a:xfrm>
            <a:off x="8483369" y="1579029"/>
            <a:ext cx="0" cy="3766339"/>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95" name="直接连接符 220"/>
          <p:cNvCxnSpPr>
            <a:cxnSpLocks/>
          </p:cNvCxnSpPr>
          <p:nvPr/>
        </p:nvCxnSpPr>
        <p:spPr>
          <a:xfrm flipH="1">
            <a:off x="8498174" y="5340877"/>
            <a:ext cx="318775"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35" name="矩形 221"/>
          <p:cNvSpPr>
            <a:spLocks noChangeAspect="1" noMove="1" noResize="1" noRot="1" noAdjustHandles="1" noEditPoints="1" noChangeArrowheads="1" noChangeShapeType="1" noTextEdit="1"/>
          </p:cNvSpPr>
          <p:nvPr/>
        </p:nvSpPr>
        <p:spPr>
          <a:xfrm>
            <a:off x="7279052" y="3309508"/>
            <a:ext cx="770531" cy="369332"/>
          </a:xfrm>
          <a:prstGeom prst="rect"/>
          <a:blipFill>
            <a:blip xmlns:r="http://schemas.openxmlformats.org/officeDocument/2006/relationships" r:embed="rId9"/>
            <a:stretch>
              <a:fillRect b="-13333"/>
            </a:stretch>
          </a:blipFill>
        </p:spPr>
        <p:txBody>
          <a:bodyPr/>
          <a:p>
            <a:r>
              <a:rPr altLang="en-US" lang="zh-CN">
                <a:noFill/>
              </a:rPr>
              <a:t> </a:t>
            </a:r>
          </a:p>
        </p:txBody>
      </p:sp>
      <p:sp>
        <p:nvSpPr>
          <p:cNvPr id="1050836" name="矩形 222"/>
          <p:cNvSpPr>
            <a:spLocks noChangeAspect="1" noMove="1" noResize="1" noRot="1" noAdjustHandles="1" noEditPoints="1" noChangeArrowheads="1" noChangeShapeType="1" noTextEdit="1"/>
          </p:cNvSpPr>
          <p:nvPr/>
        </p:nvSpPr>
        <p:spPr>
          <a:xfrm>
            <a:off x="8131365" y="3314584"/>
            <a:ext cx="722441" cy="369332"/>
          </a:xfrm>
          <a:prstGeom prst="rect"/>
          <a:blipFill>
            <a:blip xmlns:r="http://schemas.openxmlformats.org/officeDocument/2006/relationships" r:embed="rId10"/>
            <a:stretch>
              <a:fillRect b="-13333"/>
            </a:stretch>
          </a:blipFill>
        </p:spPr>
        <p:txBody>
          <a:bodyPr/>
          <a:p>
            <a:r>
              <a:rPr altLang="en-US" lang="zh-CN">
                <a:noFill/>
              </a:rPr>
              <a:t> </a:t>
            </a:r>
          </a:p>
        </p:txBody>
      </p:sp>
      <p:cxnSp>
        <p:nvCxnSpPr>
          <p:cNvPr id="3145996" name="直接连接符 224"/>
          <p:cNvCxnSpPr>
            <a:cxnSpLocks/>
          </p:cNvCxnSpPr>
          <p:nvPr/>
        </p:nvCxnSpPr>
        <p:spPr>
          <a:xfrm>
            <a:off x="4233930" y="2332934"/>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47" name="组合 226"/>
          <p:cNvGrpSpPr/>
          <p:nvPr/>
        </p:nvGrpSpPr>
        <p:grpSpPr>
          <a:xfrm>
            <a:off x="6721807" y="1527955"/>
            <a:ext cx="721404" cy="307777"/>
            <a:chOff x="6316568" y="1861093"/>
            <a:chExt cx="721404" cy="307777"/>
          </a:xfrm>
        </p:grpSpPr>
        <p:sp>
          <p:nvSpPr>
            <p:cNvPr id="1050837" name="文本框 227"/>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997" name="直接箭头连接符 228"/>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8" name="组合 229"/>
          <p:cNvGrpSpPr/>
          <p:nvPr/>
        </p:nvGrpSpPr>
        <p:grpSpPr>
          <a:xfrm>
            <a:off x="6344042" y="1596147"/>
            <a:ext cx="823103" cy="713266"/>
            <a:chOff x="6046524" y="1582079"/>
            <a:chExt cx="823103" cy="713266"/>
          </a:xfrm>
        </p:grpSpPr>
        <p:sp>
          <p:nvSpPr>
            <p:cNvPr id="1050838" name="文本框 230"/>
            <p:cNvSpPr txBox="1"/>
            <p:nvPr/>
          </p:nvSpPr>
          <p:spPr bwMode="auto">
            <a:xfrm>
              <a:off x="6046524" y="1808931"/>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20 dB</a:t>
              </a:r>
              <a:endParaRPr altLang="en-US" dirty="0" sz="1600" kumimoji="1" lang="zh-CN" smtClean="0">
                <a:latin typeface="Arial" panose="020B0604020202020204" pitchFamily="34" charset="0"/>
                <a:cs typeface="Arial" panose="020B0604020202020204" pitchFamily="34" charset="0"/>
              </a:endParaRPr>
            </a:p>
          </p:txBody>
        </p:sp>
        <p:cxnSp>
          <p:nvCxnSpPr>
            <p:cNvPr id="3145998" name="直接箭头连接符 231"/>
            <p:cNvCxnSpPr>
              <a:cxnSpLocks/>
            </p:cNvCxnSpPr>
            <p:nvPr/>
          </p:nvCxnSpPr>
          <p:spPr>
            <a:xfrm>
              <a:off x="6073629" y="1582079"/>
              <a:ext cx="0" cy="713266"/>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45999" name="直接连接符 59"/>
          <p:cNvCxnSpPr>
            <a:cxnSpLocks/>
          </p:cNvCxnSpPr>
          <p:nvPr/>
        </p:nvCxnSpPr>
        <p:spPr>
          <a:xfrm>
            <a:off x="4273173" y="3948451"/>
            <a:ext cx="30749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39" name="矩形 47"/>
          <p:cNvSpPr>
            <a:spLocks noChangeAspect="1" noMove="1" noResize="1" noRot="1" noAdjustHandles="1" noEditPoints="1" noChangeArrowheads="1" noChangeShapeType="1" noTextEdit="1"/>
          </p:cNvSpPr>
          <p:nvPr/>
        </p:nvSpPr>
        <p:spPr>
          <a:xfrm>
            <a:off x="198917" y="1710554"/>
            <a:ext cx="3308112" cy="2368469"/>
          </a:xfrm>
          <a:prstGeom prst="rect"/>
          <a:blipFill>
            <a:blip xmlns:r="http://schemas.openxmlformats.org/officeDocument/2006/relationships" r:embed="rId11"/>
            <a:stretch>
              <a:fillRect/>
            </a:stretch>
          </a:blipFill>
        </p:spPr>
        <p:txBody>
          <a:bodyPr/>
          <a:p>
            <a:r>
              <a:rPr altLang="en-US" lang="zh-CN">
                <a:noFill/>
              </a:rPr>
              <a:t> </a:t>
            </a:r>
          </a:p>
        </p:txBody>
      </p:sp>
      <p:sp>
        <p:nvSpPr>
          <p:cNvPr id="1050840" name="任意多边形 49"/>
          <p:cNvSpPr/>
          <p:nvPr/>
        </p:nvSpPr>
        <p:spPr>
          <a:xfrm>
            <a:off x="4682638" y="1549557"/>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0" name="直接连接符 51"/>
          <p:cNvCxnSpPr>
            <a:cxnSpLocks/>
          </p:cNvCxnSpPr>
          <p:nvPr/>
        </p:nvCxnSpPr>
        <p:spPr>
          <a:xfrm flipV="1">
            <a:off x="4683560" y="1548351"/>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1" name="直接连接符 53"/>
          <p:cNvCxnSpPr>
            <a:cxnSpLocks/>
          </p:cNvCxnSpPr>
          <p:nvPr/>
        </p:nvCxnSpPr>
        <p:spPr>
          <a:xfrm>
            <a:off x="5393418" y="1555932"/>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41" name="矩形 60"/>
          <p:cNvSpPr>
            <a:spLocks noChangeAspect="1" noMove="1" noResize="1" noRot="1" noAdjustHandles="1" noEditPoints="1" noChangeArrowheads="1" noChangeShapeType="1" noTextEdit="1"/>
          </p:cNvSpPr>
          <p:nvPr/>
        </p:nvSpPr>
        <p:spPr>
          <a:xfrm>
            <a:off x="2986290" y="1308160"/>
            <a:ext cx="1313308" cy="404983"/>
          </a:xfrm>
          <a:prstGeom prst="rect"/>
          <a:blipFill>
            <a:blip xmlns:r="http://schemas.openxmlformats.org/officeDocument/2006/relationships" r:embed="rId12"/>
            <a:stretch>
              <a:fillRect b="-9091"/>
            </a:stretch>
          </a:blipFill>
        </p:spPr>
        <p:txBody>
          <a:bodyPr/>
          <a:p>
            <a:r>
              <a:rPr altLang="en-US" lang="zh-CN">
                <a:noFill/>
              </a:rPr>
              <a:t> </a:t>
            </a:r>
          </a:p>
        </p:txBody>
      </p:sp>
      <p:cxnSp>
        <p:nvCxnSpPr>
          <p:cNvPr id="3146002" name="直接连接符 61"/>
          <p:cNvCxnSpPr>
            <a:cxnSpLocks/>
          </p:cNvCxnSpPr>
          <p:nvPr/>
        </p:nvCxnSpPr>
        <p:spPr>
          <a:xfrm>
            <a:off x="5409712" y="1578235"/>
            <a:ext cx="0" cy="375152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03" name="直接连接符 62"/>
          <p:cNvCxnSpPr>
            <a:cxnSpLocks/>
          </p:cNvCxnSpPr>
          <p:nvPr/>
        </p:nvCxnSpPr>
        <p:spPr>
          <a:xfrm>
            <a:off x="5000304" y="1564879"/>
            <a:ext cx="0" cy="3749811"/>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04" name="直接连接符 63"/>
          <p:cNvCxnSpPr>
            <a:cxnSpLocks/>
          </p:cNvCxnSpPr>
          <p:nvPr/>
        </p:nvCxnSpPr>
        <p:spPr>
          <a:xfrm>
            <a:off x="5783465" y="1548351"/>
            <a:ext cx="0" cy="3766339"/>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05" name="直接连接符 64"/>
          <p:cNvCxnSpPr>
            <a:cxnSpLocks/>
          </p:cNvCxnSpPr>
          <p:nvPr/>
        </p:nvCxnSpPr>
        <p:spPr>
          <a:xfrm flipV="1">
            <a:off x="4273173" y="5370304"/>
            <a:ext cx="4182317" cy="2777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42" name="矩形 65"/>
          <p:cNvSpPr>
            <a:spLocks noChangeAspect="1" noMove="1" noResize="1" noRot="1" noAdjustHandles="1" noEditPoints="1" noChangeArrowheads="1" noChangeShapeType="1" noTextEdit="1"/>
          </p:cNvSpPr>
          <p:nvPr/>
        </p:nvSpPr>
        <p:spPr>
          <a:xfrm>
            <a:off x="4540613" y="3273275"/>
            <a:ext cx="770531" cy="369332"/>
          </a:xfrm>
          <a:prstGeom prst="rect"/>
          <a:blipFill>
            <a:blip xmlns:r="http://schemas.openxmlformats.org/officeDocument/2006/relationships" r:embed="rId13"/>
            <a:stretch>
              <a:fillRect b="-11475"/>
            </a:stretch>
          </a:blipFill>
        </p:spPr>
        <p:txBody>
          <a:bodyPr/>
          <a:p>
            <a:r>
              <a:rPr altLang="en-US" lang="zh-CN">
                <a:noFill/>
              </a:rPr>
              <a:t> </a:t>
            </a:r>
          </a:p>
        </p:txBody>
      </p:sp>
      <p:sp>
        <p:nvSpPr>
          <p:cNvPr id="1050843" name="矩形 66"/>
          <p:cNvSpPr>
            <a:spLocks noChangeAspect="1" noMove="1" noResize="1" noRot="1" noAdjustHandles="1" noEditPoints="1" noChangeArrowheads="1" noChangeShapeType="1" noTextEdit="1"/>
          </p:cNvSpPr>
          <p:nvPr/>
        </p:nvSpPr>
        <p:spPr>
          <a:xfrm>
            <a:off x="5187936" y="3269805"/>
            <a:ext cx="437107" cy="369332"/>
          </a:xfrm>
          <a:prstGeom prst="rect"/>
          <a:blipFill>
            <a:blip xmlns:r="http://schemas.openxmlformats.org/officeDocument/2006/relationships" r:embed="rId14"/>
            <a:stretch>
              <a:fillRect b="-13115"/>
            </a:stretch>
          </a:blipFill>
        </p:spPr>
        <p:txBody>
          <a:bodyPr/>
          <a:p>
            <a:r>
              <a:rPr altLang="en-US" lang="zh-CN">
                <a:noFill/>
              </a:rPr>
              <a:t> </a:t>
            </a:r>
          </a:p>
        </p:txBody>
      </p:sp>
      <p:sp>
        <p:nvSpPr>
          <p:cNvPr id="1050844" name="矩形 67"/>
          <p:cNvSpPr>
            <a:spLocks noChangeAspect="1" noMove="1" noResize="1" noRot="1" noAdjustHandles="1" noEditPoints="1" noChangeArrowheads="1" noChangeShapeType="1" noTextEdit="1"/>
          </p:cNvSpPr>
          <p:nvPr/>
        </p:nvSpPr>
        <p:spPr>
          <a:xfrm>
            <a:off x="5465125" y="3285796"/>
            <a:ext cx="693588" cy="369332"/>
          </a:xfrm>
          <a:prstGeom prst="rect"/>
          <a:blipFill>
            <a:blip xmlns:r="http://schemas.openxmlformats.org/officeDocument/2006/relationships" r:embed="rId15"/>
            <a:stretch>
              <a:fillRect b="-13115"/>
            </a:stretch>
          </a:blipFill>
        </p:spPr>
        <p:txBody>
          <a:bodyPr/>
          <a:p>
            <a:r>
              <a:rPr altLang="en-US" lang="zh-CN">
                <a:noFill/>
              </a:rPr>
              <a:t> </a:t>
            </a:r>
          </a:p>
        </p:txBody>
      </p:sp>
      <p:cxnSp>
        <p:nvCxnSpPr>
          <p:cNvPr id="3146006" name="直接连接符 71"/>
          <p:cNvCxnSpPr>
            <a:cxnSpLocks/>
          </p:cNvCxnSpPr>
          <p:nvPr/>
        </p:nvCxnSpPr>
        <p:spPr>
          <a:xfrm flipH="1">
            <a:off x="5783465" y="4640851"/>
            <a:ext cx="1960408" cy="559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7" name="直接连接符 77"/>
          <p:cNvCxnSpPr>
            <a:cxnSpLocks/>
          </p:cNvCxnSpPr>
          <p:nvPr/>
        </p:nvCxnSpPr>
        <p:spPr>
          <a:xfrm flipH="1" flipV="1">
            <a:off x="4969956" y="3935859"/>
            <a:ext cx="826824" cy="72046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8" name="直接连接符 80"/>
          <p:cNvCxnSpPr>
            <a:cxnSpLocks/>
          </p:cNvCxnSpPr>
          <p:nvPr/>
        </p:nvCxnSpPr>
        <p:spPr>
          <a:xfrm flipH="1">
            <a:off x="4580672" y="3942276"/>
            <a:ext cx="389285" cy="35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9" name="直接连接符 85"/>
          <p:cNvCxnSpPr>
            <a:cxnSpLocks/>
          </p:cNvCxnSpPr>
          <p:nvPr/>
        </p:nvCxnSpPr>
        <p:spPr>
          <a:xfrm flipV="1">
            <a:off x="4269653" y="4296298"/>
            <a:ext cx="1113715" cy="431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45" name="矩形 89"/>
          <p:cNvSpPr>
            <a:spLocks noChangeAspect="1" noMove="1" noResize="1" noRot="1" noAdjustHandles="1" noEditPoints="1" noChangeArrowheads="1" noChangeShapeType="1" noTextEdit="1"/>
          </p:cNvSpPr>
          <p:nvPr/>
        </p:nvSpPr>
        <p:spPr>
          <a:xfrm>
            <a:off x="3388094" y="4149441"/>
            <a:ext cx="905954" cy="369332"/>
          </a:xfrm>
          <a:prstGeom prst="rect"/>
          <a:blipFill>
            <a:blip xmlns:r="http://schemas.openxmlformats.org/officeDocument/2006/relationships" r:embed="rId16"/>
            <a:stretch>
              <a:fillRect/>
            </a:stretch>
          </a:blipFill>
        </p:spPr>
        <p:txBody>
          <a:bodyPr/>
          <a:p>
            <a:r>
              <a:rPr altLang="en-US" lang="zh-CN">
                <a:noFill/>
              </a:rPr>
              <a:t> </a:t>
            </a:r>
          </a:p>
        </p:txBody>
      </p:sp>
      <p:sp>
        <p:nvSpPr>
          <p:cNvPr id="1050846" name="矩形 90"/>
          <p:cNvSpPr>
            <a:spLocks noChangeAspect="1" noMove="1" noResize="1" noRot="1" noAdjustHandles="1" noEditPoints="1" noChangeArrowheads="1" noChangeShapeType="1" noTextEdit="1"/>
          </p:cNvSpPr>
          <p:nvPr/>
        </p:nvSpPr>
        <p:spPr>
          <a:xfrm>
            <a:off x="3384684" y="4831985"/>
            <a:ext cx="905954" cy="369332"/>
          </a:xfrm>
          <a:prstGeom prst="rect"/>
          <a:blipFill>
            <a:blip xmlns:r="http://schemas.openxmlformats.org/officeDocument/2006/relationships" r:embed="rId17"/>
            <a:stretch>
              <a:fillRect/>
            </a:stretch>
          </a:blipFill>
        </p:spPr>
        <p:txBody>
          <a:bodyPr/>
          <a:p>
            <a:r>
              <a:rPr altLang="en-US" lang="zh-CN">
                <a:noFill/>
              </a:rPr>
              <a:t> </a:t>
            </a:r>
          </a:p>
        </p:txBody>
      </p:sp>
      <p:cxnSp>
        <p:nvCxnSpPr>
          <p:cNvPr id="3146010" name="直接连接符 58"/>
          <p:cNvCxnSpPr>
            <a:cxnSpLocks/>
          </p:cNvCxnSpPr>
          <p:nvPr/>
        </p:nvCxnSpPr>
        <p:spPr>
          <a:xfrm>
            <a:off x="2193675" y="4116692"/>
            <a:ext cx="1247819" cy="12396"/>
          </a:xfrm>
          <a:prstGeom prst="line"/>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50847" name="矩形 68"/>
          <p:cNvSpPr/>
          <p:nvPr/>
        </p:nvSpPr>
        <p:spPr>
          <a:xfrm>
            <a:off x="2138708" y="4205498"/>
            <a:ext cx="1523356" cy="400110"/>
          </a:xfrm>
          <a:prstGeom prst="rect"/>
        </p:spPr>
        <p:txBody>
          <a:bodyPr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Low pass</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6011" name="直接连接符 69"/>
          <p:cNvCxnSpPr>
            <a:cxnSpLocks/>
          </p:cNvCxnSpPr>
          <p:nvPr/>
        </p:nvCxnSpPr>
        <p:spPr>
          <a:xfrm>
            <a:off x="1067978" y="4112673"/>
            <a:ext cx="1027129" cy="10203"/>
          </a:xfrm>
          <a:prstGeom prst="line"/>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050848" name="矩形 70"/>
          <p:cNvSpPr/>
          <p:nvPr/>
        </p:nvSpPr>
        <p:spPr>
          <a:xfrm>
            <a:off x="835738" y="4170871"/>
            <a:ext cx="1523356" cy="400110"/>
          </a:xfrm>
          <a:prstGeom prst="rect"/>
          <a:ln>
            <a:noFill/>
          </a:ln>
        </p:spPr>
        <p:txBody>
          <a:bodyPr wrap="square">
            <a:spAutoFit/>
          </a:bodyPr>
          <a:p>
            <a:r>
              <a:rPr altLang="zh-CN" b="1" dirty="0" sz="2000" lang="en-US" smtClean="0">
                <a:solidFill>
                  <a:schemeClr val="accent5"/>
                </a:solidFill>
                <a:latin typeface="Arial" panose="020B0604020202020204" pitchFamily="34" charset="0"/>
                <a:cs typeface="Arial" panose="020B0604020202020204" pitchFamily="34" charset="0"/>
              </a:rPr>
              <a:t>High pass</a:t>
            </a:r>
            <a:endParaRPr altLang="en-US" b="1" dirty="0" sz="2000" lang="zh-CN">
              <a:solidFill>
                <a:schemeClr val="accent5"/>
              </a:solidFill>
              <a:latin typeface="Arial" panose="020B0604020202020204" pitchFamily="34" charset="0"/>
              <a:cs typeface="Arial" panose="020B0604020202020204" pitchFamily="34" charset="0"/>
            </a:endParaRPr>
          </a:p>
        </p:txBody>
      </p:sp>
      <p:sp>
        <p:nvSpPr>
          <p:cNvPr id="1050849" name="文本框 72"/>
          <p:cNvSpPr txBox="1"/>
          <p:nvPr/>
        </p:nvSpPr>
        <p:spPr bwMode="auto">
          <a:xfrm>
            <a:off x="126484" y="4906759"/>
            <a:ext cx="1971920" cy="461665"/>
          </a:xfrm>
          <a:prstGeom prst="rect"/>
          <a:noFill/>
          <a:ln>
            <a:noFill/>
          </a:ln>
          <a:effectLst/>
        </p:spPr>
        <p:txBody>
          <a:bodyPr rtlCol="0" wrap="square">
            <a:spAutoFit/>
          </a:bodyPr>
          <a:p>
            <a:pPr>
              <a:spcBef>
                <a:spcPct val="50000"/>
              </a:spcBef>
            </a:pPr>
            <a:r>
              <a:rPr altLang="zh-CN" dirty="0" sz="2400" kumimoji="1" lang="en-US" smtClean="0">
                <a:latin typeface="Arial" panose="020B0604020202020204" pitchFamily="34" charset="0"/>
                <a:cs typeface="Arial" panose="020B0604020202020204" pitchFamily="34" charset="0"/>
              </a:rPr>
              <a:t>Bandwidth</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850" name="矩形 73"/>
          <p:cNvSpPr>
            <a:spLocks noChangeAspect="1" noMove="1" noResize="1" noRot="1" noAdjustHandles="1" noEditPoints="1" noChangeArrowheads="1" noChangeShapeType="1" noTextEdit="1"/>
          </p:cNvSpPr>
          <p:nvPr/>
        </p:nvSpPr>
        <p:spPr>
          <a:xfrm>
            <a:off x="1507998" y="4931669"/>
            <a:ext cx="2252953" cy="411844"/>
          </a:xfrm>
          <a:prstGeom prst="rect"/>
          <a:blipFill>
            <a:blip xmlns:r="http://schemas.openxmlformats.org/officeDocument/2006/relationships" r:embed="rId18"/>
            <a:stretch>
              <a:fillRect b="-10294"/>
            </a:stretch>
          </a:blipFill>
        </p:spPr>
        <p:txBody>
          <a:bodyPr/>
          <a:p>
            <a:r>
              <a:rPr altLang="en-US" lang="zh-CN">
                <a:no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508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55" name="文本框 79"/>
          <p:cNvSpPr txBox="1"/>
          <p:nvPr/>
        </p:nvSpPr>
        <p:spPr bwMode="auto">
          <a:xfrm>
            <a:off x="303689" y="398553"/>
            <a:ext cx="8174470"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cs typeface="Arial" panose="020B0604020202020204" pitchFamily="34" charset="0"/>
              </a:rPr>
              <a:t>Bandwidth gain product: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带宽增益积</a:t>
            </a:r>
          </a:p>
        </p:txBody>
      </p:sp>
      <p:sp>
        <p:nvSpPr>
          <p:cNvPr id="1050856" name="文本框 153"/>
          <p:cNvSpPr txBox="1"/>
          <p:nvPr/>
        </p:nvSpPr>
        <p:spPr bwMode="auto">
          <a:xfrm>
            <a:off x="303689" y="1465942"/>
            <a:ext cx="1971920" cy="461665"/>
          </a:xfrm>
          <a:prstGeom prst="rect"/>
          <a:noFill/>
          <a:ln>
            <a:noFill/>
          </a:ln>
          <a:effectLst/>
        </p:spPr>
        <p:txBody>
          <a:bodyPr rtlCol="0" wrap="square">
            <a:spAutoFit/>
          </a:bodyPr>
          <a:p>
            <a:pPr>
              <a:spcBef>
                <a:spcPct val="50000"/>
              </a:spcBef>
            </a:pPr>
            <a:r>
              <a:rPr altLang="zh-CN" dirty="0" sz="2400" kumimoji="1" lang="en-US" smtClean="0">
                <a:latin typeface="Arial" panose="020B0604020202020204" pitchFamily="34" charset="0"/>
                <a:cs typeface="Arial" panose="020B0604020202020204" pitchFamily="34" charset="0"/>
              </a:rPr>
              <a:t>Bandwidth</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857" name="矩形 166"/>
          <p:cNvSpPr>
            <a:spLocks noChangeAspect="1" noMove="1" noResize="1" noRot="1" noAdjustHandles="1" noEditPoints="1" noChangeArrowheads="1" noChangeShapeType="1" noTextEdit="1"/>
          </p:cNvSpPr>
          <p:nvPr/>
        </p:nvSpPr>
        <p:spPr>
          <a:xfrm>
            <a:off x="1685203" y="1490852"/>
            <a:ext cx="2252953" cy="411844"/>
          </a:xfrm>
          <a:prstGeom prst="rect"/>
          <a:blipFill>
            <a:blip xmlns:r="http://schemas.openxmlformats.org/officeDocument/2006/relationships" r:embed="rId1"/>
            <a:stretch>
              <a:fillRect b="-11940"/>
            </a:stretch>
          </a:blipFill>
        </p:spPr>
        <p:txBody>
          <a:bodyPr/>
          <a:p>
            <a:r>
              <a:rPr altLang="en-US" lang="zh-CN">
                <a:noFill/>
              </a:rPr>
              <a:t> </a:t>
            </a:r>
          </a:p>
        </p:txBody>
      </p:sp>
      <p:sp>
        <p:nvSpPr>
          <p:cNvPr id="1050858" name="矩形 167"/>
          <p:cNvSpPr>
            <a:spLocks noChangeAspect="1" noMove="1" noResize="1" noRot="1" noAdjustHandles="1" noEditPoints="1" noChangeArrowheads="1" noChangeShapeType="1" noTextEdit="1"/>
          </p:cNvSpPr>
          <p:nvPr/>
        </p:nvSpPr>
        <p:spPr>
          <a:xfrm>
            <a:off x="3334689" y="1503308"/>
            <a:ext cx="1206934" cy="411844"/>
          </a:xfrm>
          <a:prstGeom prst="rect"/>
          <a:blipFill>
            <a:blip xmlns:r="http://schemas.openxmlformats.org/officeDocument/2006/relationships" r:embed="rId2"/>
            <a:stretch>
              <a:fillRect b="-11940"/>
            </a:stretch>
          </a:blipFill>
        </p:spPr>
        <p:txBody>
          <a:bodyPr/>
          <a:p>
            <a:r>
              <a:rPr altLang="en-US" lang="zh-CN">
                <a:noFill/>
              </a:rPr>
              <a:t> </a:t>
            </a:r>
          </a:p>
        </p:txBody>
      </p:sp>
      <p:sp>
        <p:nvSpPr>
          <p:cNvPr id="1050859" name="矩形 169"/>
          <p:cNvSpPr>
            <a:spLocks noChangeAspect="1" noMove="1" noResize="1" noRot="1" noAdjustHandles="1" noEditPoints="1" noChangeArrowheads="1" noChangeShapeType="1" noTextEdit="1"/>
          </p:cNvSpPr>
          <p:nvPr/>
        </p:nvSpPr>
        <p:spPr>
          <a:xfrm>
            <a:off x="4556413" y="912402"/>
            <a:ext cx="4324261" cy="725904"/>
          </a:xfrm>
          <a:prstGeom prst="rect"/>
          <a:blipFill>
            <a:blip xmlns:r="http://schemas.openxmlformats.org/officeDocument/2006/relationships" r:embed="rId3"/>
            <a:stretch>
              <a:fillRect/>
            </a:stretch>
          </a:blipFill>
        </p:spPr>
        <p:txBody>
          <a:bodyPr/>
          <a:p>
            <a:r>
              <a:rPr altLang="en-US" lang="zh-CN">
                <a:noFill/>
              </a:rPr>
              <a:t> </a:t>
            </a:r>
          </a:p>
        </p:txBody>
      </p:sp>
      <p:sp>
        <p:nvSpPr>
          <p:cNvPr id="1050860" name="文本框 172"/>
          <p:cNvSpPr txBox="1">
            <a:spLocks noChangeAspect="1" noMove="1" noResize="1" noRot="1" noAdjustHandles="1" noEditPoints="1" noChangeArrowheads="1" noChangeShapeType="1" noTextEdit="1"/>
          </p:cNvSpPr>
          <p:nvPr/>
        </p:nvSpPr>
        <p:spPr bwMode="auto">
          <a:xfrm>
            <a:off x="4979596" y="1872762"/>
            <a:ext cx="3477894" cy="334194"/>
          </a:xfrm>
          <a:prstGeom prst="rect"/>
          <a:blipFill>
            <a:blip xmlns:r="http://schemas.openxmlformats.org/officeDocument/2006/relationships" r:embed="rId4"/>
            <a:stretch>
              <a:fillRect b="-20000"/>
            </a:stretch>
          </a:blipFill>
          <a:ln>
            <a:noFill/>
          </a:ln>
          <a:effectLst/>
        </p:spPr>
        <p:txBody>
          <a:bodyPr/>
          <a:p>
            <a:r>
              <a:rPr altLang="en-US" lang="zh-CN">
                <a:noFill/>
              </a:rPr>
              <a:t> </a:t>
            </a:r>
          </a:p>
        </p:txBody>
      </p:sp>
      <p:sp>
        <p:nvSpPr>
          <p:cNvPr id="1050861" name="左大括号 175"/>
          <p:cNvSpPr/>
          <p:nvPr/>
        </p:nvSpPr>
        <p:spPr>
          <a:xfrm>
            <a:off x="4402369" y="1204280"/>
            <a:ext cx="139254" cy="97241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62" name="文本框 176"/>
          <p:cNvSpPr txBox="1"/>
          <p:nvPr/>
        </p:nvSpPr>
        <p:spPr bwMode="auto">
          <a:xfrm>
            <a:off x="340057" y="2533331"/>
            <a:ext cx="2605765" cy="461665"/>
          </a:xfrm>
          <a:prstGeom prst="rect"/>
          <a:noFill/>
          <a:ln>
            <a:noFill/>
          </a:ln>
          <a:effectLst/>
        </p:spPr>
        <p:txBody>
          <a:bodyPr rtlCol="0" wrap="square">
            <a:spAutoFit/>
          </a:bodyPr>
          <a:p>
            <a:pPr>
              <a:spcBef>
                <a:spcPct val="50000"/>
              </a:spcBef>
            </a:pPr>
            <a:r>
              <a:rPr altLang="zh-CN" dirty="0" sz="2400" kumimoji="1" lang="en-US" smtClean="0">
                <a:latin typeface="Arial" panose="020B0604020202020204" pitchFamily="34" charset="0"/>
                <a:cs typeface="Arial" panose="020B0604020202020204" pitchFamily="34" charset="0"/>
              </a:rPr>
              <a:t>Voltage gain</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863" name="矩形 177"/>
          <p:cNvSpPr>
            <a:spLocks noChangeAspect="1" noMove="1" noResize="1" noRot="1" noAdjustHandles="1" noEditPoints="1" noChangeArrowheads="1" noChangeShapeType="1" noTextEdit="1"/>
          </p:cNvSpPr>
          <p:nvPr/>
        </p:nvSpPr>
        <p:spPr>
          <a:xfrm>
            <a:off x="2384327" y="2411155"/>
            <a:ext cx="3743782" cy="720454"/>
          </a:xfrm>
          <a:prstGeom prst="rect"/>
          <a:blipFill>
            <a:blip xmlns:r="http://schemas.openxmlformats.org/officeDocument/2006/relationships" r:embed="rId5"/>
            <a:stretch>
              <a:fillRect/>
            </a:stretch>
          </a:blipFill>
        </p:spPr>
        <p:txBody>
          <a:bodyPr/>
          <a:p>
            <a:r>
              <a:rPr altLang="en-US" lang="zh-CN">
                <a:noFill/>
              </a:rPr>
              <a:t> </a:t>
            </a:r>
          </a:p>
        </p:txBody>
      </p:sp>
      <p:grpSp>
        <p:nvGrpSpPr>
          <p:cNvPr id="552" name="组合 9"/>
          <p:cNvGrpSpPr/>
          <p:nvPr/>
        </p:nvGrpSpPr>
        <p:grpSpPr>
          <a:xfrm>
            <a:off x="3043333" y="3618467"/>
            <a:ext cx="6068204" cy="2922219"/>
            <a:chOff x="2968291" y="3600585"/>
            <a:chExt cx="6068204" cy="2922219"/>
          </a:xfrm>
        </p:grpSpPr>
        <p:grpSp>
          <p:nvGrpSpPr>
            <p:cNvPr id="553" name="组合 7"/>
            <p:cNvGrpSpPr/>
            <p:nvPr/>
          </p:nvGrpSpPr>
          <p:grpSpPr>
            <a:xfrm>
              <a:off x="2968291" y="3600585"/>
              <a:ext cx="6068204" cy="2922219"/>
              <a:chOff x="2968291" y="3600585"/>
              <a:chExt cx="6068204" cy="2922219"/>
            </a:xfrm>
          </p:grpSpPr>
          <p:cxnSp>
            <p:nvCxnSpPr>
              <p:cNvPr id="3146012" name="直接连接符 182"/>
              <p:cNvCxnSpPr>
                <a:cxnSpLocks/>
              </p:cNvCxnSpPr>
              <p:nvPr/>
            </p:nvCxnSpPr>
            <p:spPr>
              <a:xfrm>
                <a:off x="4169876" y="4401432"/>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13" name="直接连接符 183"/>
              <p:cNvCxnSpPr>
                <a:cxnSpLocks/>
              </p:cNvCxnSpPr>
              <p:nvPr/>
            </p:nvCxnSpPr>
            <p:spPr>
              <a:xfrm>
                <a:off x="4169876" y="4637722"/>
                <a:ext cx="4017815"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54" name="组合 184"/>
              <p:cNvGrpSpPr/>
              <p:nvPr/>
            </p:nvGrpSpPr>
            <p:grpSpPr>
              <a:xfrm>
                <a:off x="3630186" y="3600585"/>
                <a:ext cx="5406309" cy="2848001"/>
                <a:chOff x="3149196" y="1379819"/>
                <a:chExt cx="5406309" cy="2848001"/>
              </a:xfrm>
            </p:grpSpPr>
            <p:cxnSp>
              <p:nvCxnSpPr>
                <p:cNvPr id="3146014" name="直接箭头连接符 185"/>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15" name="直接箭头连接符 186"/>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864" name="矩形 187"/>
                <p:cNvSpPr>
                  <a:spLocks noChangeAspect="1" noMove="1" noResize="1" noRot="1" noAdjustHandles="1" noEditPoints="1" noChangeArrowheads="1" noChangeShapeType="1" noTextEdit="1"/>
                </p:cNvSpPr>
                <p:nvPr/>
              </p:nvSpPr>
              <p:spPr>
                <a:xfrm>
                  <a:off x="3149196" y="1379819"/>
                  <a:ext cx="1157816" cy="404983"/>
                </a:xfrm>
                <a:prstGeom prst="rect"/>
                <a:blipFill>
                  <a:blip xmlns:r="http://schemas.openxmlformats.org/officeDocument/2006/relationships" r:embed="rId6"/>
                  <a:stretch>
                    <a:fillRect b="-9091"/>
                  </a:stretch>
                </a:blipFill>
              </p:spPr>
              <p:txBody>
                <a:bodyPr/>
                <a:p>
                  <a:r>
                    <a:rPr altLang="en-US" lang="zh-CN">
                      <a:noFill/>
                    </a:rPr>
                    <a:t> </a:t>
                  </a:r>
                </a:p>
              </p:txBody>
            </p:sp>
            <p:sp>
              <p:nvSpPr>
                <p:cNvPr id="1050865"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7"/>
                  <a:stretch>
                    <a:fillRect b="-13333"/>
                  </a:stretch>
                </a:blipFill>
              </p:spPr>
              <p:txBody>
                <a:bodyPr/>
                <a:p>
                  <a:r>
                    <a:rPr altLang="en-US" lang="zh-CN">
                      <a:noFill/>
                    </a:rPr>
                    <a:t> </a:t>
                  </a:r>
                </a:p>
              </p:txBody>
            </p:sp>
          </p:grpSp>
          <p:sp>
            <p:nvSpPr>
              <p:cNvPr id="1050866" name="矩形 191"/>
              <p:cNvSpPr>
                <a:spLocks noChangeAspect="1" noMove="1" noResize="1" noRot="1" noAdjustHandles="1" noEditPoints="1" noChangeArrowheads="1" noChangeShapeType="1" noTextEdit="1"/>
              </p:cNvSpPr>
              <p:nvPr/>
            </p:nvSpPr>
            <p:spPr>
              <a:xfrm>
                <a:off x="7833290" y="6143315"/>
                <a:ext cx="465960" cy="369332"/>
              </a:xfrm>
              <a:prstGeom prst="rect"/>
              <a:blipFill>
                <a:blip xmlns:r="http://schemas.openxmlformats.org/officeDocument/2006/relationships" r:embed="rId8"/>
                <a:stretch>
                  <a:fillRect b="-13333"/>
                </a:stretch>
              </a:blipFill>
            </p:spPr>
            <p:txBody>
              <a:bodyPr/>
              <a:p>
                <a:r>
                  <a:rPr altLang="en-US" lang="zh-CN">
                    <a:noFill/>
                  </a:rPr>
                  <a:t> </a:t>
                </a:r>
              </a:p>
            </p:txBody>
          </p:sp>
          <p:sp>
            <p:nvSpPr>
              <p:cNvPr id="1050867" name="任意多边形 192"/>
              <p:cNvSpPr/>
              <p:nvPr/>
            </p:nvSpPr>
            <p:spPr>
              <a:xfrm flipH="1">
                <a:off x="7380021" y="4387239"/>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68" name="矩形 193"/>
              <p:cNvSpPr>
                <a:spLocks noChangeAspect="1" noMove="1" noResize="1" noRot="1" noAdjustHandles="1" noEditPoints="1" noChangeArrowheads="1" noChangeShapeType="1" noTextEdit="1"/>
              </p:cNvSpPr>
              <p:nvPr/>
            </p:nvSpPr>
            <p:spPr>
              <a:xfrm>
                <a:off x="3795919" y="6064606"/>
                <a:ext cx="399597" cy="369332"/>
              </a:xfrm>
              <a:prstGeom prst="rect"/>
              <a:blipFill>
                <a:blip xmlns:r="http://schemas.openxmlformats.org/officeDocument/2006/relationships" r:embed="rId9"/>
                <a:stretch>
                  <a:fillRect b="-6667"/>
                </a:stretch>
              </a:blipFill>
            </p:spPr>
            <p:txBody>
              <a:bodyPr/>
              <a:p>
                <a:r>
                  <a:rPr altLang="en-US" lang="zh-CN">
                    <a:noFill/>
                  </a:rPr>
                  <a:t> </a:t>
                </a:r>
              </a:p>
            </p:txBody>
          </p:sp>
          <p:cxnSp>
            <p:nvCxnSpPr>
              <p:cNvPr id="3146016" name="直接连接符 196"/>
              <p:cNvCxnSpPr>
                <a:cxnSpLocks/>
              </p:cNvCxnSpPr>
              <p:nvPr/>
            </p:nvCxnSpPr>
            <p:spPr>
              <a:xfrm flipH="1" flipV="1">
                <a:off x="8029977" y="4379380"/>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69" name="矩形 197"/>
              <p:cNvSpPr>
                <a:spLocks noChangeAspect="1" noMove="1" noResize="1" noRot="1" noAdjustHandles="1" noEditPoints="1" noChangeArrowheads="1" noChangeShapeType="1" noTextEdit="1"/>
              </p:cNvSpPr>
              <p:nvPr/>
            </p:nvSpPr>
            <p:spPr>
              <a:xfrm>
                <a:off x="7214998" y="6148396"/>
                <a:ext cx="770531" cy="369332"/>
              </a:xfrm>
              <a:prstGeom prst="rect"/>
              <a:blipFill>
                <a:blip xmlns:r="http://schemas.openxmlformats.org/officeDocument/2006/relationships" r:embed="rId10"/>
                <a:stretch>
                  <a:fillRect b="-13333"/>
                </a:stretch>
              </a:blipFill>
            </p:spPr>
            <p:txBody>
              <a:bodyPr/>
              <a:p>
                <a:r>
                  <a:rPr altLang="en-US" lang="zh-CN">
                    <a:noFill/>
                  </a:rPr>
                  <a:t> </a:t>
                </a:r>
              </a:p>
            </p:txBody>
          </p:sp>
          <p:sp>
            <p:nvSpPr>
              <p:cNvPr id="1050870" name="矩形 198"/>
              <p:cNvSpPr>
                <a:spLocks noChangeAspect="1" noMove="1" noResize="1" noRot="1" noAdjustHandles="1" noEditPoints="1" noChangeArrowheads="1" noChangeShapeType="1" noTextEdit="1"/>
              </p:cNvSpPr>
              <p:nvPr/>
            </p:nvSpPr>
            <p:spPr>
              <a:xfrm>
                <a:off x="8067311" y="6153472"/>
                <a:ext cx="722441" cy="369332"/>
              </a:xfrm>
              <a:prstGeom prst="rect"/>
              <a:blipFill>
                <a:blip xmlns:r="http://schemas.openxmlformats.org/officeDocument/2006/relationships" r:embed="rId11"/>
                <a:stretch>
                  <a:fillRect b="-13115"/>
                </a:stretch>
              </a:blipFill>
            </p:spPr>
            <p:txBody>
              <a:bodyPr/>
              <a:p>
                <a:r>
                  <a:rPr altLang="en-US" lang="zh-CN">
                    <a:noFill/>
                  </a:rPr>
                  <a:t> </a:t>
                </a:r>
              </a:p>
            </p:txBody>
          </p:sp>
          <p:cxnSp>
            <p:nvCxnSpPr>
              <p:cNvPr id="3146017" name="直接连接符 199"/>
              <p:cNvCxnSpPr>
                <a:cxnSpLocks/>
              </p:cNvCxnSpPr>
              <p:nvPr/>
            </p:nvCxnSpPr>
            <p:spPr>
              <a:xfrm>
                <a:off x="4169876" y="5171822"/>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55" name="组合 200"/>
              <p:cNvGrpSpPr/>
              <p:nvPr/>
            </p:nvGrpSpPr>
            <p:grpSpPr>
              <a:xfrm>
                <a:off x="6657753" y="4366843"/>
                <a:ext cx="721404" cy="307777"/>
                <a:chOff x="6316568" y="1861093"/>
                <a:chExt cx="721404" cy="307777"/>
              </a:xfrm>
            </p:grpSpPr>
            <p:sp>
              <p:nvSpPr>
                <p:cNvPr id="1050871" name="文本框 201"/>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018" name="直接箭头连接符 202"/>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6" name="组合 203"/>
              <p:cNvGrpSpPr/>
              <p:nvPr/>
            </p:nvGrpSpPr>
            <p:grpSpPr>
              <a:xfrm>
                <a:off x="6279988" y="4435035"/>
                <a:ext cx="823103" cy="713266"/>
                <a:chOff x="6046524" y="1582079"/>
                <a:chExt cx="823103" cy="713266"/>
              </a:xfrm>
            </p:grpSpPr>
            <p:sp>
              <p:nvSpPr>
                <p:cNvPr id="1050872" name="文本框 206"/>
                <p:cNvSpPr txBox="1"/>
                <p:nvPr/>
              </p:nvSpPr>
              <p:spPr bwMode="auto">
                <a:xfrm>
                  <a:off x="6046524" y="1808931"/>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20 dB</a:t>
                  </a:r>
                  <a:endParaRPr altLang="en-US" dirty="0" sz="1600" kumimoji="1" lang="zh-CN" smtClean="0">
                    <a:latin typeface="Arial" panose="020B0604020202020204" pitchFamily="34" charset="0"/>
                    <a:cs typeface="Arial" panose="020B0604020202020204" pitchFamily="34" charset="0"/>
                  </a:endParaRPr>
                </a:p>
              </p:txBody>
            </p:sp>
            <p:cxnSp>
              <p:nvCxnSpPr>
                <p:cNvPr id="3146019" name="直接箭头连接符 207"/>
                <p:cNvCxnSpPr>
                  <a:cxnSpLocks/>
                </p:cNvCxnSpPr>
                <p:nvPr/>
              </p:nvCxnSpPr>
              <p:spPr>
                <a:xfrm>
                  <a:off x="6073629" y="1582079"/>
                  <a:ext cx="0" cy="713266"/>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0873" name="任意多边形 209"/>
              <p:cNvSpPr/>
              <p:nvPr/>
            </p:nvSpPr>
            <p:spPr>
              <a:xfrm>
                <a:off x="4618584" y="4388445"/>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0" name="直接连接符 211"/>
              <p:cNvCxnSpPr>
                <a:cxnSpLocks/>
              </p:cNvCxnSpPr>
              <p:nvPr/>
            </p:nvCxnSpPr>
            <p:spPr>
              <a:xfrm flipV="1">
                <a:off x="4619506" y="4387239"/>
                <a:ext cx="722918" cy="1415017"/>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1" name="直接连接符 217"/>
              <p:cNvCxnSpPr>
                <a:cxnSpLocks/>
              </p:cNvCxnSpPr>
              <p:nvPr/>
            </p:nvCxnSpPr>
            <p:spPr>
              <a:xfrm>
                <a:off x="5329364" y="4394820"/>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74" name="矩形 218"/>
              <p:cNvSpPr>
                <a:spLocks noChangeAspect="1" noMove="1" noResize="1" noRot="1" noAdjustHandles="1" noEditPoints="1" noChangeArrowheads="1" noChangeShapeType="1" noTextEdit="1"/>
              </p:cNvSpPr>
              <p:nvPr/>
            </p:nvSpPr>
            <p:spPr>
              <a:xfrm>
                <a:off x="2968291" y="4192328"/>
                <a:ext cx="1313308" cy="404983"/>
              </a:xfrm>
              <a:prstGeom prst="rect"/>
              <a:blipFill>
                <a:blip xmlns:r="http://schemas.openxmlformats.org/officeDocument/2006/relationships" r:embed="rId12"/>
                <a:stretch>
                  <a:fillRect b="-9091"/>
                </a:stretch>
              </a:blipFill>
            </p:spPr>
            <p:txBody>
              <a:bodyPr/>
              <a:p>
                <a:r>
                  <a:rPr altLang="en-US" lang="zh-CN">
                    <a:noFill/>
                  </a:rPr>
                  <a:t> </a:t>
                </a:r>
              </a:p>
            </p:txBody>
          </p:sp>
          <p:cxnSp>
            <p:nvCxnSpPr>
              <p:cNvPr id="3146022" name="直接连接符 219"/>
              <p:cNvCxnSpPr>
                <a:cxnSpLocks/>
              </p:cNvCxnSpPr>
              <p:nvPr/>
            </p:nvCxnSpPr>
            <p:spPr>
              <a:xfrm>
                <a:off x="5719411" y="4387239"/>
                <a:ext cx="0" cy="175607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875" name="矩形 220"/>
              <p:cNvSpPr>
                <a:spLocks noChangeAspect="1" noMove="1" noResize="1" noRot="1" noAdjustHandles="1" noEditPoints="1" noChangeArrowheads="1" noChangeShapeType="1" noTextEdit="1"/>
              </p:cNvSpPr>
              <p:nvPr/>
            </p:nvSpPr>
            <p:spPr>
              <a:xfrm>
                <a:off x="4476559" y="6112163"/>
                <a:ext cx="770531" cy="369332"/>
              </a:xfrm>
              <a:prstGeom prst="rect"/>
              <a:blipFill>
                <a:blip xmlns:r="http://schemas.openxmlformats.org/officeDocument/2006/relationships" r:embed="rId13"/>
                <a:stretch>
                  <a:fillRect b="-13333"/>
                </a:stretch>
              </a:blipFill>
            </p:spPr>
            <p:txBody>
              <a:bodyPr/>
              <a:p>
                <a:r>
                  <a:rPr altLang="en-US" lang="zh-CN">
                    <a:noFill/>
                  </a:rPr>
                  <a:t> </a:t>
                </a:r>
              </a:p>
            </p:txBody>
          </p:sp>
          <p:sp>
            <p:nvSpPr>
              <p:cNvPr id="1050876" name="矩形 221"/>
              <p:cNvSpPr>
                <a:spLocks noChangeAspect="1" noMove="1" noResize="1" noRot="1" noAdjustHandles="1" noEditPoints="1" noChangeArrowheads="1" noChangeShapeType="1" noTextEdit="1"/>
              </p:cNvSpPr>
              <p:nvPr/>
            </p:nvSpPr>
            <p:spPr>
              <a:xfrm>
                <a:off x="5123882" y="6108693"/>
                <a:ext cx="437107" cy="369332"/>
              </a:xfrm>
              <a:prstGeom prst="rect"/>
              <a:blipFill>
                <a:blip xmlns:r="http://schemas.openxmlformats.org/officeDocument/2006/relationships" r:embed="rId14"/>
                <a:stretch>
                  <a:fillRect b="-13115"/>
                </a:stretch>
              </a:blipFill>
            </p:spPr>
            <p:txBody>
              <a:bodyPr/>
              <a:p>
                <a:r>
                  <a:rPr altLang="en-US" lang="zh-CN">
                    <a:noFill/>
                  </a:rPr>
                  <a:t> </a:t>
                </a:r>
              </a:p>
            </p:txBody>
          </p:sp>
          <p:sp>
            <p:nvSpPr>
              <p:cNvPr id="1050877" name="矩形 222"/>
              <p:cNvSpPr>
                <a:spLocks noChangeAspect="1" noMove="1" noResize="1" noRot="1" noAdjustHandles="1" noEditPoints="1" noChangeArrowheads="1" noChangeShapeType="1" noTextEdit="1"/>
              </p:cNvSpPr>
              <p:nvPr/>
            </p:nvSpPr>
            <p:spPr>
              <a:xfrm>
                <a:off x="5401071" y="6124684"/>
                <a:ext cx="693588" cy="369332"/>
              </a:xfrm>
              <a:prstGeom prst="rect"/>
              <a:blipFill>
                <a:blip xmlns:r="http://schemas.openxmlformats.org/officeDocument/2006/relationships" r:embed="rId15"/>
                <a:stretch>
                  <a:fillRect b="-13333"/>
                </a:stretch>
              </a:blipFill>
            </p:spPr>
            <p:txBody>
              <a:bodyPr/>
              <a:p>
                <a:r>
                  <a:rPr altLang="en-US" lang="zh-CN">
                    <a:noFill/>
                  </a:rPr>
                  <a:t> </a:t>
                </a:r>
              </a:p>
            </p:txBody>
          </p:sp>
          <p:cxnSp>
            <p:nvCxnSpPr>
              <p:cNvPr id="3146023" name="直接连接符 223"/>
              <p:cNvCxnSpPr>
                <a:cxnSpLocks/>
              </p:cNvCxnSpPr>
              <p:nvPr/>
            </p:nvCxnSpPr>
            <p:spPr>
              <a:xfrm>
                <a:off x="5348566" y="4363413"/>
                <a:ext cx="0" cy="1756076"/>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24" name="直接连接符 224"/>
              <p:cNvCxnSpPr>
                <a:cxnSpLocks/>
              </p:cNvCxnSpPr>
              <p:nvPr/>
            </p:nvCxnSpPr>
            <p:spPr>
              <a:xfrm>
                <a:off x="4960636" y="5148301"/>
                <a:ext cx="0" cy="971188"/>
              </a:xfrm>
              <a:prstGeom prst="line"/>
              <a:ln w="12700">
                <a:prstDash val="dash"/>
              </a:ln>
            </p:spPr>
            <p:style>
              <a:lnRef idx="1">
                <a:schemeClr val="accent1"/>
              </a:lnRef>
              <a:fillRef idx="0">
                <a:schemeClr val="accent1"/>
              </a:fillRef>
              <a:effectRef idx="0">
                <a:schemeClr val="accent1"/>
              </a:effectRef>
              <a:fontRef idx="minor">
                <a:schemeClr val="tx1"/>
              </a:fontRef>
            </p:style>
          </p:cxnSp>
        </p:grpSp>
        <p:cxnSp>
          <p:nvCxnSpPr>
            <p:cNvPr id="3146025" name="直接连接符 225"/>
            <p:cNvCxnSpPr>
              <a:cxnSpLocks/>
            </p:cNvCxnSpPr>
            <p:nvPr/>
          </p:nvCxnSpPr>
          <p:spPr>
            <a:xfrm>
              <a:off x="8035172" y="4401432"/>
              <a:ext cx="0" cy="1756076"/>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26" name="直接连接符 226"/>
            <p:cNvCxnSpPr>
              <a:cxnSpLocks/>
            </p:cNvCxnSpPr>
            <p:nvPr/>
          </p:nvCxnSpPr>
          <p:spPr>
            <a:xfrm>
              <a:off x="7664327" y="4377606"/>
              <a:ext cx="0" cy="1756076"/>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27" name="直接连接符 227"/>
            <p:cNvCxnSpPr>
              <a:cxnSpLocks/>
            </p:cNvCxnSpPr>
            <p:nvPr/>
          </p:nvCxnSpPr>
          <p:spPr>
            <a:xfrm>
              <a:off x="8418849" y="5182284"/>
              <a:ext cx="0" cy="971188"/>
            </a:xfrm>
            <a:prstGeom prst="line"/>
            <a:ln w="12700">
              <a:prstDash val="dash"/>
            </a:ln>
          </p:spPr>
          <p:style>
            <a:lnRef idx="1">
              <a:schemeClr val="accent1"/>
            </a:lnRef>
            <a:fillRef idx="0">
              <a:schemeClr val="accent1"/>
            </a:fillRef>
            <a:effectRef idx="0">
              <a:schemeClr val="accent1"/>
            </a:effectRef>
            <a:fontRef idx="minor">
              <a:schemeClr val="tx1"/>
            </a:fontRef>
          </p:style>
        </p:cxnSp>
      </p:grpSp>
      <p:grpSp>
        <p:nvGrpSpPr>
          <p:cNvPr id="557" name="组合 10"/>
          <p:cNvGrpSpPr/>
          <p:nvPr/>
        </p:nvGrpSpPr>
        <p:grpSpPr>
          <a:xfrm>
            <a:off x="409337" y="3453633"/>
            <a:ext cx="2816137" cy="1063184"/>
            <a:chOff x="489123" y="3428593"/>
            <a:chExt cx="2816137" cy="1063184"/>
          </a:xfrm>
        </p:grpSpPr>
        <p:sp>
          <p:nvSpPr>
            <p:cNvPr id="1050878" name="左大括号 229"/>
            <p:cNvSpPr/>
            <p:nvPr/>
          </p:nvSpPr>
          <p:spPr>
            <a:xfrm>
              <a:off x="489123" y="3519358"/>
              <a:ext cx="139254" cy="97241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79" name="矩形 230"/>
            <p:cNvSpPr>
              <a:spLocks noChangeAspect="1" noMove="1" noResize="1" noRot="1" noAdjustHandles="1" noEditPoints="1" noChangeArrowheads="1" noChangeShapeType="1" noTextEdit="1"/>
            </p:cNvSpPr>
            <p:nvPr/>
          </p:nvSpPr>
          <p:spPr>
            <a:xfrm>
              <a:off x="635890" y="4075406"/>
              <a:ext cx="2297487" cy="415242"/>
            </a:xfrm>
            <a:prstGeom prst="rect"/>
            <a:blipFill>
              <a:blip xmlns:r="http://schemas.openxmlformats.org/officeDocument/2006/relationships" r:embed="rId16"/>
              <a:stretch>
                <a:fillRect b="-14706"/>
              </a:stretch>
            </a:blipFill>
          </p:spPr>
          <p:txBody>
            <a:bodyPr/>
            <a:p>
              <a:r>
                <a:rPr altLang="en-US" lang="zh-CN">
                  <a:noFill/>
                </a:rPr>
                <a:t> </a:t>
              </a:r>
            </a:p>
          </p:txBody>
        </p:sp>
        <p:sp>
          <p:nvSpPr>
            <p:cNvPr id="1050880" name="矩形 231"/>
            <p:cNvSpPr>
              <a:spLocks noChangeAspect="1" noMove="1" noResize="1" noRot="1" noAdjustHandles="1" noEditPoints="1" noChangeArrowheads="1" noChangeShapeType="1" noTextEdit="1"/>
            </p:cNvSpPr>
            <p:nvPr/>
          </p:nvSpPr>
          <p:spPr>
            <a:xfrm>
              <a:off x="589285" y="3428593"/>
              <a:ext cx="2715975" cy="400110"/>
            </a:xfrm>
            <a:prstGeom prst="rect"/>
            <a:blipFill>
              <a:blip xmlns:r="http://schemas.openxmlformats.org/officeDocument/2006/relationships" r:embed="rId17"/>
              <a:stretch>
                <a:fillRect b="-15385"/>
              </a:stretch>
            </a:blipFill>
          </p:spPr>
          <p:txBody>
            <a:bodyPr/>
            <a:p>
              <a:r>
                <a:rPr altLang="en-US" lang="zh-CN">
                  <a:noFill/>
                </a:rPr>
                <a:t> </a:t>
              </a:r>
            </a:p>
          </p:txBody>
        </p:sp>
      </p:grpSp>
      <p:sp>
        <p:nvSpPr>
          <p:cNvPr id="1050881" name="文本框 11"/>
          <p:cNvSpPr txBox="1"/>
          <p:nvPr/>
        </p:nvSpPr>
        <p:spPr bwMode="auto">
          <a:xfrm>
            <a:off x="290012" y="4971660"/>
            <a:ext cx="3742484" cy="891540"/>
          </a:xfrm>
          <a:prstGeom prst="rect"/>
          <a:solidFill>
            <a:schemeClr val="accent4">
              <a:lumMod val="20000"/>
              <a:lumOff val="80000"/>
            </a:schemeClr>
          </a:solid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When gain increases, bandwidth decreases</a:t>
            </a:r>
            <a:r>
              <a:rPr altLang="zh-CN" dirty="0" kumimoji="1" lang="en-US">
                <a:latin typeface="Arial" panose="020B0604020202020204" pitchFamily="34" charset="0"/>
                <a:cs typeface="Arial" panose="020B0604020202020204" pitchFamily="34" charset="0"/>
              </a:rPr>
              <a:t>; When gain </a:t>
            </a:r>
            <a:r>
              <a:rPr altLang="zh-CN" dirty="0" kumimoji="1" lang="en-US" smtClean="0">
                <a:latin typeface="Arial" panose="020B0604020202020204" pitchFamily="34" charset="0"/>
                <a:cs typeface="Arial" panose="020B0604020202020204" pitchFamily="34" charset="0"/>
              </a:rPr>
              <a:t>decreases</a:t>
            </a:r>
            <a:r>
              <a:rPr altLang="zh-CN" dirty="0" kumimoji="1" lang="en-US">
                <a:latin typeface="Arial" panose="020B0604020202020204" pitchFamily="34" charset="0"/>
                <a:cs typeface="Arial" panose="020B0604020202020204" pitchFamily="34" charset="0"/>
              </a:rPr>
              <a:t>, bandwidth </a:t>
            </a:r>
            <a:r>
              <a:rPr altLang="zh-CN" dirty="0" kumimoji="1" lang="en-US" smtClean="0">
                <a:latin typeface="Arial" panose="020B0604020202020204" pitchFamily="34" charset="0"/>
                <a:cs typeface="Arial" panose="020B0604020202020204" pitchFamily="34" charset="0"/>
              </a:rPr>
              <a:t>increases.</a:t>
            </a:r>
            <a:endParaRPr altLang="en-US" dirty="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508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6" name="文本框 79"/>
          <p:cNvSpPr txBox="1"/>
          <p:nvPr/>
        </p:nvSpPr>
        <p:spPr bwMode="auto">
          <a:xfrm>
            <a:off x="303689" y="398553"/>
            <a:ext cx="8174470"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cs typeface="Arial" panose="020B0604020202020204" pitchFamily="34" charset="0"/>
              </a:rPr>
              <a:t>Bandwidth gain product: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带宽增益积</a:t>
            </a:r>
          </a:p>
        </p:txBody>
      </p:sp>
      <p:sp>
        <p:nvSpPr>
          <p:cNvPr id="1050887" name="文本框 172"/>
          <p:cNvSpPr txBox="1">
            <a:spLocks noChangeAspect="1" noMove="1" noResize="1" noRot="1" noAdjustHandles="1" noEditPoints="1" noChangeArrowheads="1" noChangeShapeType="1" noTextEdit="1"/>
          </p:cNvSpPr>
          <p:nvPr/>
        </p:nvSpPr>
        <p:spPr bwMode="auto">
          <a:xfrm>
            <a:off x="1148291" y="2794995"/>
            <a:ext cx="3477894" cy="334194"/>
          </a:xfrm>
          <a:prstGeom prst="rect"/>
          <a:blipFill>
            <a:blip xmlns:r="http://schemas.openxmlformats.org/officeDocument/2006/relationships" r:embed="rId1"/>
            <a:stretch>
              <a:fillRect b="-20000"/>
            </a:stretch>
          </a:blipFill>
          <a:ln>
            <a:noFill/>
          </a:ln>
          <a:effectLst/>
        </p:spPr>
        <p:txBody>
          <a:bodyPr/>
          <a:p>
            <a:r>
              <a:rPr altLang="en-US" lang="zh-CN">
                <a:noFill/>
              </a:rPr>
              <a:t> </a:t>
            </a:r>
          </a:p>
        </p:txBody>
      </p:sp>
      <p:sp>
        <p:nvSpPr>
          <p:cNvPr id="1050888" name="矩形 177"/>
          <p:cNvSpPr>
            <a:spLocks noChangeAspect="1" noMove="1" noResize="1" noRot="1" noAdjustHandles="1" noEditPoints="1" noChangeArrowheads="1" noChangeShapeType="1" noTextEdit="1"/>
          </p:cNvSpPr>
          <p:nvPr/>
        </p:nvSpPr>
        <p:spPr>
          <a:xfrm>
            <a:off x="1808155" y="1657425"/>
            <a:ext cx="5594800" cy="751809"/>
          </a:xfrm>
          <a:prstGeom prst="rect"/>
          <a:blipFill>
            <a:blip xmlns:r="http://schemas.openxmlformats.org/officeDocument/2006/relationships" r:embed="rId2"/>
            <a:stretch>
              <a:fillRect/>
            </a:stretch>
          </a:blipFill>
        </p:spPr>
        <p:txBody>
          <a:bodyPr/>
          <a:p>
            <a:r>
              <a:rPr altLang="en-US" lang="zh-CN">
                <a:noFill/>
              </a:rPr>
              <a:t> </a:t>
            </a:r>
          </a:p>
        </p:txBody>
      </p:sp>
      <p:sp>
        <p:nvSpPr>
          <p:cNvPr id="1050889" name="矩形 1"/>
          <p:cNvSpPr>
            <a:spLocks noChangeAspect="1" noMove="1" noResize="1" noRot="1" noAdjustHandles="1" noEditPoints="1" noChangeArrowheads="1" noChangeShapeType="1" noTextEdit="1"/>
          </p:cNvSpPr>
          <p:nvPr/>
        </p:nvSpPr>
        <p:spPr>
          <a:xfrm>
            <a:off x="2906726" y="921418"/>
            <a:ext cx="3053652" cy="475643"/>
          </a:xfrm>
          <a:prstGeom prst="rect"/>
          <a:blipFill>
            <a:blip xmlns:r="http://schemas.openxmlformats.org/officeDocument/2006/relationships" r:embed="rId3"/>
            <a:stretch>
              <a:fillRect l="-1796" t="-2564" r="-1597" b="-17949"/>
            </a:stretch>
          </a:blipFill>
        </p:spPr>
        <p:txBody>
          <a:bodyPr/>
          <a:p>
            <a:r>
              <a:rPr altLang="en-US" lang="zh-CN">
                <a:noFill/>
              </a:rPr>
              <a:t> </a:t>
            </a:r>
          </a:p>
        </p:txBody>
      </p:sp>
      <p:sp>
        <p:nvSpPr>
          <p:cNvPr id="1050890" name="矩形 8"/>
          <p:cNvSpPr>
            <a:spLocks noChangeAspect="1" noMove="1" noResize="1" noRot="1" noAdjustHandles="1" noEditPoints="1" noChangeArrowheads="1" noChangeShapeType="1" noTextEdit="1"/>
          </p:cNvSpPr>
          <p:nvPr/>
        </p:nvSpPr>
        <p:spPr>
          <a:xfrm>
            <a:off x="4409626" y="2762037"/>
            <a:ext cx="1858073" cy="400110"/>
          </a:xfrm>
          <a:prstGeom prst="rect"/>
          <a:blipFill>
            <a:blip xmlns:r="http://schemas.openxmlformats.org/officeDocument/2006/relationships" r:embed="rId4"/>
            <a:stretch>
              <a:fillRect t="-7576" r="-2295" b="-25758"/>
            </a:stretch>
          </a:blipFill>
        </p:spPr>
        <p:txBody>
          <a:bodyPr/>
          <a:p>
            <a:r>
              <a:rPr altLang="en-US" lang="zh-CN">
                <a:noFill/>
              </a:rPr>
              <a:t> </a:t>
            </a:r>
          </a:p>
        </p:txBody>
      </p:sp>
      <p:sp>
        <p:nvSpPr>
          <p:cNvPr id="1050891" name="矩形 9"/>
          <p:cNvSpPr>
            <a:spLocks noChangeAspect="1" noMove="1" noResize="1" noRot="1" noAdjustHandles="1" noEditPoints="1" noChangeArrowheads="1" noChangeShapeType="1" noTextEdit="1"/>
          </p:cNvSpPr>
          <p:nvPr/>
        </p:nvSpPr>
        <p:spPr>
          <a:xfrm>
            <a:off x="6198987" y="2762037"/>
            <a:ext cx="1763239" cy="400110"/>
          </a:xfrm>
          <a:prstGeom prst="rect"/>
          <a:blipFill>
            <a:blip xmlns:r="http://schemas.openxmlformats.org/officeDocument/2006/relationships" r:embed="rId5"/>
            <a:stretch>
              <a:fillRect b="-13636"/>
            </a:stretch>
          </a:blipFill>
        </p:spPr>
        <p:txBody>
          <a:bodyPr/>
          <a:p>
            <a:r>
              <a:rPr altLang="en-US" lang="zh-CN">
                <a:noFill/>
              </a:rPr>
              <a:t> </a:t>
            </a:r>
          </a:p>
        </p:txBody>
      </p:sp>
      <p:sp>
        <p:nvSpPr>
          <p:cNvPr id="1050892" name="文本框 10"/>
          <p:cNvSpPr txBox="1">
            <a:spLocks noChangeAspect="1" noMove="1" noResize="1" noRot="1" noAdjustHandles="1" noEditPoints="1" noChangeArrowheads="1" noChangeShapeType="1" noTextEdit="1"/>
          </p:cNvSpPr>
          <p:nvPr/>
        </p:nvSpPr>
        <p:spPr bwMode="auto">
          <a:xfrm>
            <a:off x="1449706" y="3547908"/>
            <a:ext cx="6696716" cy="334194"/>
          </a:xfrm>
          <a:prstGeom prst="rect"/>
          <a:blipFill>
            <a:blip xmlns:r="http://schemas.openxmlformats.org/officeDocument/2006/relationships" r:embed="rId6"/>
            <a:stretch>
              <a:fillRect l="-2368" t="-23636" b="-38182"/>
            </a:stretch>
          </a:blipFill>
          <a:ln>
            <a:noFill/>
          </a:ln>
          <a:effectLst/>
        </p:spPr>
        <p:txBody>
          <a:bodyPr/>
          <a:p>
            <a:r>
              <a:rPr altLang="en-US" lang="zh-CN">
                <a:noFill/>
              </a:rPr>
              <a:t> </a:t>
            </a:r>
          </a:p>
        </p:txBody>
      </p:sp>
      <p:sp>
        <p:nvSpPr>
          <p:cNvPr id="1050893" name="矩形 11"/>
          <p:cNvSpPr>
            <a:spLocks noChangeAspect="1" noMove="1" noResize="1" noRot="1" noAdjustHandles="1" noEditPoints="1" noChangeArrowheads="1" noChangeShapeType="1" noTextEdit="1"/>
          </p:cNvSpPr>
          <p:nvPr/>
        </p:nvSpPr>
        <p:spPr>
          <a:xfrm>
            <a:off x="3379178" y="4213105"/>
            <a:ext cx="1192762" cy="400110"/>
          </a:xfrm>
          <a:prstGeom prst="rect"/>
          <a:blipFill>
            <a:blip xmlns:r="http://schemas.openxmlformats.org/officeDocument/2006/relationships" r:embed="rId7"/>
            <a:stretch>
              <a:fillRect t="-7576" r="-4082" b="-25758"/>
            </a:stretch>
          </a:blipFill>
        </p:spPr>
        <p:txBody>
          <a:bodyPr/>
          <a:p>
            <a:r>
              <a:rPr altLang="en-US" lang="zh-CN">
                <a:noFill/>
              </a:rPr>
              <a:t> </a:t>
            </a:r>
          </a:p>
        </p:txBody>
      </p:sp>
      <p:sp>
        <p:nvSpPr>
          <p:cNvPr id="1050894" name="文本框 12"/>
          <p:cNvSpPr txBox="1">
            <a:spLocks noChangeAspect="1" noMove="1" noResize="1" noRot="1" noAdjustHandles="1" noEditPoints="1" noChangeArrowheads="1" noChangeShapeType="1" noTextEdit="1"/>
          </p:cNvSpPr>
          <p:nvPr/>
        </p:nvSpPr>
        <p:spPr bwMode="auto">
          <a:xfrm>
            <a:off x="4327584" y="4246063"/>
            <a:ext cx="2069733" cy="334194"/>
          </a:xfrm>
          <a:prstGeom prst="rect"/>
          <a:blipFill>
            <a:blip xmlns:r="http://schemas.openxmlformats.org/officeDocument/2006/relationships" r:embed="rId8"/>
            <a:stretch>
              <a:fillRect b="-22222"/>
            </a:stretch>
          </a:blipFill>
          <a:ln>
            <a:noFill/>
          </a:ln>
          <a:effectLst/>
        </p:spPr>
        <p:txBody>
          <a:bodyPr/>
          <a:p>
            <a:r>
              <a:rPr altLang="en-US" lang="zh-CN">
                <a:noFill/>
              </a:rPr>
              <a:t> </a:t>
            </a:r>
          </a:p>
        </p:txBody>
      </p:sp>
      <p:sp>
        <p:nvSpPr>
          <p:cNvPr id="1050895" name="矩形 13"/>
          <p:cNvSpPr>
            <a:spLocks noChangeAspect="1" noMove="1" noResize="1" noRot="1" noAdjustHandles="1" noEditPoints="1" noChangeArrowheads="1" noChangeShapeType="1" noTextEdit="1"/>
          </p:cNvSpPr>
          <p:nvPr/>
        </p:nvSpPr>
        <p:spPr>
          <a:xfrm>
            <a:off x="2095658" y="4924391"/>
            <a:ext cx="5178310" cy="892488"/>
          </a:xfrm>
          <a:prstGeom prst="rect"/>
          <a:blipFill>
            <a:blip xmlns:r="http://schemas.openxmlformats.org/officeDocument/2006/relationships" r:embed="rId9"/>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88"/>
                                        </p:tgtEl>
                                        <p:attrNameLst>
                                          <p:attrName>style.visibility</p:attrName>
                                        </p:attrNameLst>
                                      </p:cBhvr>
                                      <p:to>
                                        <p:strVal val="visible"/>
                                      </p:to>
                                    </p:set>
                                    <p:animEffect transition="in" filter="wipe(down)">
                                      <p:cBhvr>
                                        <p:cTn dur="500" id="7"/>
                                        <p:tgtEl>
                                          <p:spTgt spid="105088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887"/>
                                        </p:tgtEl>
                                        <p:attrNameLst>
                                          <p:attrName>style.visibility</p:attrName>
                                        </p:attrNameLst>
                                      </p:cBhvr>
                                      <p:to>
                                        <p:strVal val="visible"/>
                                      </p:to>
                                    </p:set>
                                    <p:animEffect transition="in" filter="wipe(down)">
                                      <p:cBhvr>
                                        <p:cTn dur="500" id="10"/>
                                        <p:tgtEl>
                                          <p:spTgt spid="1050887"/>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890"/>
                                        </p:tgtEl>
                                        <p:attrNameLst>
                                          <p:attrName>style.visibility</p:attrName>
                                        </p:attrNameLst>
                                      </p:cBhvr>
                                      <p:to>
                                        <p:strVal val="visible"/>
                                      </p:to>
                                    </p:set>
                                    <p:animEffect transition="in" filter="wipe(down)">
                                      <p:cBhvr>
                                        <p:cTn dur="500" id="13"/>
                                        <p:tgtEl>
                                          <p:spTgt spid="1050890"/>
                                        </p:tgtEl>
                                      </p:cBhvr>
                                    </p:animEffect>
                                  </p:childTnLst>
                                </p:cTn>
                              </p:par>
                              <p:par>
                                <p:cTn fill="hold" grpId="0" id="14" nodeType="withEffect" presetClass="entr" presetID="22" presetSubtype="4">
                                  <p:stCondLst>
                                    <p:cond delay="0"/>
                                  </p:stCondLst>
                                  <p:childTnLst>
                                    <p:set>
                                      <p:cBhvr>
                                        <p:cTn dur="1" fill="hold" id="15">
                                          <p:stCondLst>
                                            <p:cond delay="0"/>
                                          </p:stCondLst>
                                        </p:cTn>
                                        <p:tgtEl>
                                          <p:spTgt spid="1050891"/>
                                        </p:tgtEl>
                                        <p:attrNameLst>
                                          <p:attrName>style.visibility</p:attrName>
                                        </p:attrNameLst>
                                      </p:cBhvr>
                                      <p:to>
                                        <p:strVal val="visible"/>
                                      </p:to>
                                    </p:set>
                                    <p:animEffect transition="in" filter="wipe(down)">
                                      <p:cBhvr>
                                        <p:cTn dur="500" id="16"/>
                                        <p:tgtEl>
                                          <p:spTgt spid="1050891"/>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4">
                                  <p:stCondLst>
                                    <p:cond delay="0"/>
                                  </p:stCondLst>
                                  <p:childTnLst>
                                    <p:set>
                                      <p:cBhvr>
                                        <p:cTn dur="1" fill="hold" id="20">
                                          <p:stCondLst>
                                            <p:cond delay="0"/>
                                          </p:stCondLst>
                                        </p:cTn>
                                        <p:tgtEl>
                                          <p:spTgt spid="1050892"/>
                                        </p:tgtEl>
                                        <p:attrNameLst>
                                          <p:attrName>style.visibility</p:attrName>
                                        </p:attrNameLst>
                                      </p:cBhvr>
                                      <p:to>
                                        <p:strVal val="visible"/>
                                      </p:to>
                                    </p:set>
                                    <p:animEffect transition="in" filter="wipe(down)">
                                      <p:cBhvr>
                                        <p:cTn dur="500" id="21"/>
                                        <p:tgtEl>
                                          <p:spTgt spid="1050892"/>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50893"/>
                                        </p:tgtEl>
                                        <p:attrNameLst>
                                          <p:attrName>style.visibility</p:attrName>
                                        </p:attrNameLst>
                                      </p:cBhvr>
                                      <p:to>
                                        <p:strVal val="visible"/>
                                      </p:to>
                                    </p:set>
                                    <p:animEffect transition="in" filter="wipe(down)">
                                      <p:cBhvr>
                                        <p:cTn dur="500" id="24"/>
                                        <p:tgtEl>
                                          <p:spTgt spid="1050893"/>
                                        </p:tgtEl>
                                      </p:cBhvr>
                                    </p:animEffect>
                                  </p:childTnLst>
                                </p:cTn>
                              </p:par>
                              <p:par>
                                <p:cTn fill="hold" grpId="0" id="25" nodeType="withEffect" presetClass="entr" presetID="22" presetSubtype="4">
                                  <p:stCondLst>
                                    <p:cond delay="0"/>
                                  </p:stCondLst>
                                  <p:childTnLst>
                                    <p:set>
                                      <p:cBhvr>
                                        <p:cTn dur="1" fill="hold" id="26">
                                          <p:stCondLst>
                                            <p:cond delay="0"/>
                                          </p:stCondLst>
                                        </p:cTn>
                                        <p:tgtEl>
                                          <p:spTgt spid="1050894"/>
                                        </p:tgtEl>
                                        <p:attrNameLst>
                                          <p:attrName>style.visibility</p:attrName>
                                        </p:attrNameLst>
                                      </p:cBhvr>
                                      <p:to>
                                        <p:strVal val="visible"/>
                                      </p:to>
                                    </p:set>
                                    <p:animEffect transition="in" filter="wipe(down)">
                                      <p:cBhvr>
                                        <p:cTn dur="500" id="27"/>
                                        <p:tgtEl>
                                          <p:spTgt spid="1050894"/>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895"/>
                                        </p:tgtEl>
                                        <p:attrNameLst>
                                          <p:attrName>style.visibility</p:attrName>
                                        </p:attrNameLst>
                                      </p:cBhvr>
                                      <p:to>
                                        <p:strVal val="visible"/>
                                      </p:to>
                                    </p:set>
                                    <p:animEffect transition="in" filter="wipe(down)">
                                      <p:cBhvr>
                                        <p:cTn dur="500" id="32"/>
                                        <p:tgtEl>
                                          <p:spTgt spid="1050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87" grpId="0"/>
      <p:bldP spid="1050888" grpId="0"/>
      <p:bldP spid="1050890" grpId="0"/>
      <p:bldP spid="1050891" grpId="0"/>
      <p:bldP spid="1050892" grpId="0"/>
      <p:bldP spid="1050893" grpId="0"/>
      <p:bldP spid="1050894" grpId="0"/>
      <p:bldP spid="10508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50899" name="圆角矩形 5"/>
          <p:cNvSpPr/>
          <p:nvPr/>
        </p:nvSpPr>
        <p:spPr>
          <a:xfrm>
            <a:off x="1086374" y="3834850"/>
            <a:ext cx="7182060" cy="2202110"/>
          </a:xfrm>
          <a:prstGeom prst="roundRect">
            <a:avLst>
              <a:gd name="adj" fmla="val 6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01" name="文本框 79"/>
          <p:cNvSpPr txBox="1"/>
          <p:nvPr/>
        </p:nvSpPr>
        <p:spPr bwMode="auto">
          <a:xfrm>
            <a:off x="303689" y="398553"/>
            <a:ext cx="8174470"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cs typeface="Arial" panose="020B0604020202020204" pitchFamily="34" charset="0"/>
              </a:rPr>
              <a:t>Bandwidth gain product: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带宽增益积</a:t>
            </a:r>
          </a:p>
        </p:txBody>
      </p:sp>
      <p:sp>
        <p:nvSpPr>
          <p:cNvPr id="1050902" name="矩形 13"/>
          <p:cNvSpPr>
            <a:spLocks noChangeAspect="1" noMove="1" noResize="1" noRot="1" noAdjustHandles="1" noEditPoints="1" noChangeArrowheads="1" noChangeShapeType="1" noTextEdit="1"/>
          </p:cNvSpPr>
          <p:nvPr/>
        </p:nvSpPr>
        <p:spPr>
          <a:xfrm>
            <a:off x="1801769" y="1230284"/>
            <a:ext cx="5178310" cy="892488"/>
          </a:xfrm>
          <a:prstGeom prst="rect"/>
          <a:blipFill>
            <a:blip xmlns:r="http://schemas.openxmlformats.org/officeDocument/2006/relationships" r:embed="rId1"/>
            <a:stretch>
              <a:fillRect/>
            </a:stretch>
          </a:blipFill>
        </p:spPr>
        <p:txBody>
          <a:bodyPr/>
          <a:p>
            <a:r>
              <a:rPr altLang="en-US" lang="zh-CN">
                <a:noFill/>
              </a:rPr>
              <a:t> </a:t>
            </a:r>
          </a:p>
        </p:txBody>
      </p:sp>
      <p:sp>
        <p:nvSpPr>
          <p:cNvPr id="1050903" name="文本框 2"/>
          <p:cNvSpPr txBox="1">
            <a:spLocks noChangeAspect="1" noMove="1" noResize="1" noRot="1" noAdjustHandles="1" noEditPoints="1" noChangeArrowheads="1" noChangeShapeType="1" noTextEdit="1"/>
          </p:cNvSpPr>
          <p:nvPr/>
        </p:nvSpPr>
        <p:spPr bwMode="auto">
          <a:xfrm>
            <a:off x="1132515" y="2432956"/>
            <a:ext cx="6690220" cy="393249"/>
          </a:xfrm>
          <a:prstGeom prst="rect"/>
          <a:blipFill>
            <a:blip xmlns:r="http://schemas.openxmlformats.org/officeDocument/2006/relationships" r:embed="rId2"/>
            <a:stretch>
              <a:fillRect l="-273" t="-7692" r="-2917" b="-16923"/>
            </a:stretch>
          </a:blipFill>
          <a:ln>
            <a:noFill/>
          </a:ln>
          <a:effectLst/>
        </p:spPr>
        <p:txBody>
          <a:bodyPr/>
          <a:p>
            <a:r>
              <a:rPr altLang="en-US" lang="zh-CN">
                <a:noFill/>
              </a:rPr>
              <a:t> </a:t>
            </a:r>
          </a:p>
        </p:txBody>
      </p:sp>
      <p:sp>
        <p:nvSpPr>
          <p:cNvPr id="1050904" name="文本框 15"/>
          <p:cNvSpPr txBox="1"/>
          <p:nvPr/>
        </p:nvSpPr>
        <p:spPr bwMode="auto">
          <a:xfrm>
            <a:off x="419448" y="2969918"/>
            <a:ext cx="8414159" cy="624839"/>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When amplifier is fixed, the bandwidth gain product of the amplifier circuit is fixed.   </a:t>
            </a:r>
            <a:endParaRPr altLang="en-US" dirty="0" kumimoji="1" lang="zh-CN" smtClean="0">
              <a:latin typeface="Arial" panose="020B0604020202020204" pitchFamily="34" charset="0"/>
              <a:cs typeface="Arial" panose="020B0604020202020204" pitchFamily="34" charset="0"/>
            </a:endParaRPr>
          </a:p>
        </p:txBody>
      </p:sp>
      <p:grpSp>
        <p:nvGrpSpPr>
          <p:cNvPr id="564" name="组合 4"/>
          <p:cNvGrpSpPr/>
          <p:nvPr/>
        </p:nvGrpSpPr>
        <p:grpSpPr>
          <a:xfrm>
            <a:off x="1852410" y="4514020"/>
            <a:ext cx="5722847" cy="1144655"/>
            <a:chOff x="2089297" y="4304295"/>
            <a:chExt cx="5722847" cy="1144655"/>
          </a:xfrm>
        </p:grpSpPr>
        <p:sp>
          <p:nvSpPr>
            <p:cNvPr id="1050905" name="左大括号 14"/>
            <p:cNvSpPr/>
            <p:nvPr/>
          </p:nvSpPr>
          <p:spPr>
            <a:xfrm>
              <a:off x="2089297" y="4357273"/>
              <a:ext cx="177031" cy="10916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06" name="文本框 16"/>
            <p:cNvSpPr txBox="1">
              <a:spLocks noChangeAspect="1" noMove="1" noResize="1" noRot="1" noAdjustHandles="1" noEditPoints="1" noChangeArrowheads="1" noChangeShapeType="1" noTextEdit="1"/>
            </p:cNvSpPr>
            <p:nvPr/>
          </p:nvSpPr>
          <p:spPr bwMode="auto">
            <a:xfrm>
              <a:off x="2422757" y="4304295"/>
              <a:ext cx="5389387" cy="426527"/>
            </a:xfrm>
            <a:prstGeom prst="rect"/>
            <a:blipFill>
              <a:blip xmlns:r="http://schemas.openxmlformats.org/officeDocument/2006/relationships" r:embed="rId3"/>
              <a:stretch>
                <a:fillRect l="-1244" t="-7143" r="-3054" b="-18571"/>
              </a:stretch>
            </a:blipFill>
            <a:ln>
              <a:noFill/>
            </a:ln>
            <a:effectLst/>
          </p:spPr>
          <p:txBody>
            <a:bodyPr/>
            <a:p>
              <a:r>
                <a:rPr altLang="en-US" lang="zh-CN">
                  <a:noFill/>
                </a:rPr>
                <a:t> </a:t>
              </a:r>
            </a:p>
          </p:txBody>
        </p:sp>
        <p:sp>
          <p:nvSpPr>
            <p:cNvPr id="1050907" name="文本框 17"/>
            <p:cNvSpPr txBox="1"/>
            <p:nvPr/>
          </p:nvSpPr>
          <p:spPr bwMode="auto">
            <a:xfrm>
              <a:off x="2422758" y="5038906"/>
              <a:ext cx="4857378"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Use common-base amplifier circuit</a:t>
              </a:r>
              <a:endParaRPr altLang="en-US" dirty="0" sz="2000" kumimoji="1" lang="zh-CN" smtClean="0">
                <a:latin typeface="Arial" panose="020B0604020202020204" pitchFamily="34" charset="0"/>
                <a:cs typeface="Arial" panose="020B0604020202020204" pitchFamily="34" charset="0"/>
              </a:endParaRPr>
            </a:p>
          </p:txBody>
        </p:sp>
      </p:grpSp>
      <p:sp>
        <p:nvSpPr>
          <p:cNvPr id="1050908" name="文本框 19"/>
          <p:cNvSpPr txBox="1"/>
          <p:nvPr/>
        </p:nvSpPr>
        <p:spPr bwMode="auto">
          <a:xfrm>
            <a:off x="1214145" y="3873249"/>
            <a:ext cx="5389387"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To improve the high frequency performance:</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sp>
        <p:nvSpPr>
          <p:cNvPr id="10509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13" name="矩形 8"/>
          <p:cNvSpPr/>
          <p:nvPr/>
        </p:nvSpPr>
        <p:spPr>
          <a:xfrm>
            <a:off x="484559" y="360923"/>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5.5 Frequency response of multistage amplifier circuit</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91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15" name="文本框 41"/>
          <p:cNvSpPr txBox="1"/>
          <p:nvPr/>
        </p:nvSpPr>
        <p:spPr bwMode="auto">
          <a:xfrm>
            <a:off x="494044" y="1175950"/>
            <a:ext cx="6221343" cy="400110"/>
          </a:xfrm>
          <a:prstGeom prst="rect"/>
          <a:noFill/>
          <a:ln>
            <a:noFill/>
          </a:ln>
          <a:effectLst/>
        </p:spPr>
        <p:txBody>
          <a:bodyPr rtlCol="0" wrap="square">
            <a:spAutoFit/>
          </a:bodyPr>
          <a:p>
            <a:pPr>
              <a:spcBef>
                <a:spcPct val="50000"/>
              </a:spcBef>
            </a:pPr>
            <a:r>
              <a:rPr altLang="zh-CN" b="1" dirty="0" sz="2000" kumimoji="1" lang="en-US" smtClean="0">
                <a:latin typeface="Arial" panose="020B0604020202020204" pitchFamily="34" charset="0"/>
                <a:cs typeface="Arial" panose="020B0604020202020204" pitchFamily="34" charset="0"/>
              </a:rPr>
              <a:t>A simple case: two-stage amplifier circuit</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916" name="文本框 42"/>
          <p:cNvSpPr txBox="1">
            <a:spLocks noChangeAspect="1" noMove="1" noResize="1" noRot="1" noAdjustHandles="1" noEditPoints="1" noChangeArrowheads="1" noChangeShapeType="1" noTextEdit="1"/>
          </p:cNvSpPr>
          <p:nvPr/>
        </p:nvSpPr>
        <p:spPr bwMode="auto">
          <a:xfrm>
            <a:off x="534893" y="1708366"/>
            <a:ext cx="7128450" cy="411844"/>
          </a:xfrm>
          <a:prstGeom prst="rect"/>
          <a:blipFill>
            <a:blip xmlns:r="http://schemas.openxmlformats.org/officeDocument/2006/relationships" r:embed="rId1"/>
            <a:stretch>
              <a:fillRect l="-941" t="-4412" b="-25000"/>
            </a:stretch>
          </a:blipFill>
          <a:ln>
            <a:noFill/>
          </a:ln>
          <a:effectLst/>
        </p:spPr>
        <p:txBody>
          <a:bodyPr/>
          <a:p>
            <a:r>
              <a:rPr altLang="en-US" lang="zh-CN">
                <a:noFill/>
              </a:rPr>
              <a:t> </a:t>
            </a:r>
          </a:p>
        </p:txBody>
      </p:sp>
      <p:sp>
        <p:nvSpPr>
          <p:cNvPr id="1050917" name="文本框 43"/>
          <p:cNvSpPr txBox="1">
            <a:spLocks noChangeAspect="1" noMove="1" noResize="1" noRot="1" noAdjustHandles="1" noEditPoints="1" noChangeArrowheads="1" noChangeShapeType="1" noTextEdit="1"/>
          </p:cNvSpPr>
          <p:nvPr/>
        </p:nvSpPr>
        <p:spPr bwMode="auto">
          <a:xfrm>
            <a:off x="534893" y="2242460"/>
            <a:ext cx="4766949" cy="411844"/>
          </a:xfrm>
          <a:prstGeom prst="rect"/>
          <a:blipFill>
            <a:blip xmlns:r="http://schemas.openxmlformats.org/officeDocument/2006/relationships" r:embed="rId2"/>
            <a:stretch>
              <a:fillRect l="-1407" t="-5970" b="-26866"/>
            </a:stretch>
          </a:blipFill>
          <a:ln>
            <a:noFill/>
          </a:ln>
          <a:effectLst/>
        </p:spPr>
        <p:txBody>
          <a:bodyPr/>
          <a:p>
            <a:r>
              <a:rPr altLang="en-US" lang="zh-CN">
                <a:noFill/>
              </a:rPr>
              <a:t> </a:t>
            </a:r>
          </a:p>
        </p:txBody>
      </p:sp>
      <p:sp>
        <p:nvSpPr>
          <p:cNvPr id="1050918" name="文本框 48"/>
          <p:cNvSpPr txBox="1">
            <a:spLocks noChangeAspect="1" noMove="1" noResize="1" noRot="1" noAdjustHandles="1" noEditPoints="1" noChangeArrowheads="1" noChangeShapeType="1" noTextEdit="1"/>
          </p:cNvSpPr>
          <p:nvPr/>
        </p:nvSpPr>
        <p:spPr bwMode="auto">
          <a:xfrm>
            <a:off x="3016138" y="3465070"/>
            <a:ext cx="2738210" cy="411844"/>
          </a:xfrm>
          <a:prstGeom prst="rect"/>
          <a:blipFill>
            <a:blip xmlns:r="http://schemas.openxmlformats.org/officeDocument/2006/relationships" r:embed="rId3"/>
            <a:stretch>
              <a:fillRect b="-14706"/>
            </a:stretch>
          </a:blipFill>
          <a:ln>
            <a:noFill/>
          </a:ln>
          <a:effectLst/>
        </p:spPr>
        <p:txBody>
          <a:bodyPr/>
          <a:p>
            <a:r>
              <a:rPr altLang="en-US" lang="zh-CN">
                <a:noFill/>
              </a:rPr>
              <a:t> </a:t>
            </a:r>
          </a:p>
        </p:txBody>
      </p:sp>
      <p:sp>
        <p:nvSpPr>
          <p:cNvPr id="1050919" name="矩形 2"/>
          <p:cNvSpPr>
            <a:spLocks noChangeAspect="1" noMove="1" noResize="1" noRot="1" noAdjustHandles="1" noEditPoints="1" noChangeArrowheads="1" noChangeShapeType="1" noTextEdit="1"/>
          </p:cNvSpPr>
          <p:nvPr/>
        </p:nvSpPr>
        <p:spPr>
          <a:xfrm>
            <a:off x="1570995" y="2924439"/>
            <a:ext cx="3281796" cy="379848"/>
          </a:xfrm>
          <a:prstGeom prst="rect"/>
          <a:blipFill>
            <a:blip xmlns:r="http://schemas.openxmlformats.org/officeDocument/2006/relationships" r:embed="rId4"/>
            <a:stretch>
              <a:fillRect b="-12903"/>
            </a:stretch>
          </a:blipFill>
        </p:spPr>
        <p:txBody>
          <a:bodyPr/>
          <a:p>
            <a:r>
              <a:rPr altLang="en-US" lang="zh-CN">
                <a:noFill/>
              </a:rPr>
              <a:t> </a:t>
            </a:r>
          </a:p>
        </p:txBody>
      </p:sp>
      <p:sp>
        <p:nvSpPr>
          <p:cNvPr id="1050920" name="矩形 50"/>
          <p:cNvSpPr>
            <a:spLocks noChangeAspect="1" noMove="1" noResize="1" noRot="1" noAdjustHandles="1" noEditPoints="1" noChangeArrowheads="1" noChangeShapeType="1" noTextEdit="1"/>
          </p:cNvSpPr>
          <p:nvPr/>
        </p:nvSpPr>
        <p:spPr>
          <a:xfrm>
            <a:off x="4651153" y="2924439"/>
            <a:ext cx="2547364" cy="380810"/>
          </a:xfrm>
          <a:prstGeom prst="rect"/>
          <a:blipFill>
            <a:blip xmlns:r="http://schemas.openxmlformats.org/officeDocument/2006/relationships" r:embed="rId5"/>
            <a:stretch>
              <a:fillRect b="-12903"/>
            </a:stretch>
          </a:blipFill>
        </p:spPr>
        <p:txBody>
          <a:bodyPr/>
          <a:p>
            <a:r>
              <a:rPr altLang="en-US" lang="zh-CN">
                <a:noFill/>
              </a:rPr>
              <a:t> </a:t>
            </a:r>
          </a:p>
        </p:txBody>
      </p:sp>
      <p:grpSp>
        <p:nvGrpSpPr>
          <p:cNvPr id="568" name="组合 1"/>
          <p:cNvGrpSpPr/>
          <p:nvPr/>
        </p:nvGrpSpPr>
        <p:grpSpPr>
          <a:xfrm>
            <a:off x="1182164" y="4288411"/>
            <a:ext cx="6785081" cy="1116513"/>
            <a:chOff x="1182164" y="4288411"/>
            <a:chExt cx="6785081" cy="1116513"/>
          </a:xfrm>
        </p:grpSpPr>
        <p:sp>
          <p:nvSpPr>
            <p:cNvPr id="1050921" name="文本框 44"/>
            <p:cNvSpPr txBox="1">
              <a:spLocks noChangeAspect="1" noMove="1" noResize="1" noRot="1" noAdjustHandles="1" noEditPoints="1" noChangeArrowheads="1" noChangeShapeType="1" noTextEdit="1"/>
            </p:cNvSpPr>
            <p:nvPr/>
          </p:nvSpPr>
          <p:spPr bwMode="auto">
            <a:xfrm>
              <a:off x="2723021" y="4288411"/>
              <a:ext cx="4136377" cy="411844"/>
            </a:xfrm>
            <a:prstGeom prst="rect"/>
            <a:blipFill>
              <a:blip xmlns:r="http://schemas.openxmlformats.org/officeDocument/2006/relationships" r:embed="rId6"/>
              <a:stretch>
                <a:fillRect b="-14706"/>
              </a:stretch>
            </a:blipFill>
            <a:ln>
              <a:noFill/>
            </a:ln>
            <a:effectLst/>
          </p:spPr>
          <p:txBody>
            <a:bodyPr/>
            <a:p>
              <a:r>
                <a:rPr altLang="en-US" lang="zh-CN">
                  <a:noFill/>
                </a:rPr>
                <a:t> </a:t>
              </a:r>
            </a:p>
          </p:txBody>
        </p:sp>
        <p:sp>
          <p:nvSpPr>
            <p:cNvPr id="1050922" name="文本框 47"/>
            <p:cNvSpPr txBox="1">
              <a:spLocks noChangeAspect="1" noMove="1" noResize="1" noRot="1" noAdjustHandles="1" noEditPoints="1" noChangeArrowheads="1" noChangeShapeType="1" noTextEdit="1"/>
            </p:cNvSpPr>
            <p:nvPr/>
          </p:nvSpPr>
          <p:spPr bwMode="auto">
            <a:xfrm>
              <a:off x="6414280" y="4288411"/>
              <a:ext cx="1552965" cy="411844"/>
            </a:xfrm>
            <a:prstGeom prst="rect"/>
            <a:blipFill>
              <a:blip xmlns:r="http://schemas.openxmlformats.org/officeDocument/2006/relationships" r:embed="rId7"/>
              <a:stretch>
                <a:fillRect b="-14706"/>
              </a:stretch>
            </a:blipFill>
            <a:ln>
              <a:noFill/>
            </a:ln>
            <a:effectLst/>
          </p:spPr>
          <p:txBody>
            <a:bodyPr/>
            <a:p>
              <a:r>
                <a:rPr altLang="en-US" lang="zh-CN">
                  <a:noFill/>
                </a:rPr>
                <a:t> </a:t>
              </a:r>
            </a:p>
          </p:txBody>
        </p:sp>
        <p:sp>
          <p:nvSpPr>
            <p:cNvPr id="1050923" name="左大括号 51"/>
            <p:cNvSpPr/>
            <p:nvPr/>
          </p:nvSpPr>
          <p:spPr>
            <a:xfrm>
              <a:off x="1182164" y="4384854"/>
              <a:ext cx="173532" cy="91101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24" name="矩形 52"/>
            <p:cNvSpPr>
              <a:spLocks noChangeAspect="1" noMove="1" noResize="1" noRot="1" noAdjustHandles="1" noEditPoints="1" noChangeArrowheads="1" noChangeShapeType="1" noTextEdit="1"/>
            </p:cNvSpPr>
            <p:nvPr/>
          </p:nvSpPr>
          <p:spPr>
            <a:xfrm>
              <a:off x="4422220" y="4993080"/>
              <a:ext cx="1641796" cy="400110"/>
            </a:xfrm>
            <a:prstGeom prst="rect"/>
            <a:blipFill>
              <a:blip xmlns:r="http://schemas.openxmlformats.org/officeDocument/2006/relationships" r:embed="rId8"/>
              <a:stretch>
                <a:fillRect b="-7576"/>
              </a:stretch>
            </a:blipFill>
          </p:spPr>
          <p:txBody>
            <a:bodyPr/>
            <a:p>
              <a:r>
                <a:rPr altLang="en-US" lang="zh-CN">
                  <a:noFill/>
                </a:rPr>
                <a:t> </a:t>
              </a:r>
            </a:p>
          </p:txBody>
        </p:sp>
        <p:sp>
          <p:nvSpPr>
            <p:cNvPr id="1050925" name="文本框 53"/>
            <p:cNvSpPr txBox="1"/>
            <p:nvPr/>
          </p:nvSpPr>
          <p:spPr bwMode="auto">
            <a:xfrm>
              <a:off x="1438109" y="4324328"/>
              <a:ext cx="1439315"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Amplitude</a:t>
              </a:r>
              <a:endParaRPr altLang="en-US" dirty="0" sz="2000" kumimoji="1" lang="zh-CN" smtClean="0">
                <a:latin typeface="Arial" panose="020B0604020202020204" pitchFamily="34" charset="0"/>
                <a:cs typeface="Arial" panose="020B0604020202020204" pitchFamily="34" charset="0"/>
              </a:endParaRPr>
            </a:p>
          </p:txBody>
        </p:sp>
        <p:sp>
          <p:nvSpPr>
            <p:cNvPr id="1050926" name="文本框 54"/>
            <p:cNvSpPr txBox="1"/>
            <p:nvPr/>
          </p:nvSpPr>
          <p:spPr bwMode="auto">
            <a:xfrm>
              <a:off x="3574406" y="4993080"/>
              <a:ext cx="1148587"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Phase</a:t>
              </a:r>
              <a:endParaRPr altLang="en-US" dirty="0" sz="2000" kumimoji="1" lang="zh-CN" smtClean="0">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917"/>
                                        </p:tgtEl>
                                        <p:attrNameLst>
                                          <p:attrName>style.visibility</p:attrName>
                                        </p:attrNameLst>
                                      </p:cBhvr>
                                      <p:to>
                                        <p:strVal val="visible"/>
                                      </p:to>
                                    </p:set>
                                    <p:animEffect transition="in" filter="wipe(down)">
                                      <p:cBhvr>
                                        <p:cTn dur="500" id="7"/>
                                        <p:tgtEl>
                                          <p:spTgt spid="10509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19"/>
                                        </p:tgtEl>
                                        <p:attrNameLst>
                                          <p:attrName>style.visibility</p:attrName>
                                        </p:attrNameLst>
                                      </p:cBhvr>
                                      <p:to>
                                        <p:strVal val="visible"/>
                                      </p:to>
                                    </p:set>
                                    <p:animEffect transition="in" filter="wipe(down)">
                                      <p:cBhvr>
                                        <p:cTn dur="500" id="12"/>
                                        <p:tgtEl>
                                          <p:spTgt spid="105091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920"/>
                                        </p:tgtEl>
                                        <p:attrNameLst>
                                          <p:attrName>style.visibility</p:attrName>
                                        </p:attrNameLst>
                                      </p:cBhvr>
                                      <p:to>
                                        <p:strVal val="visible"/>
                                      </p:to>
                                    </p:set>
                                    <p:animEffect transition="in" filter="wipe(down)">
                                      <p:cBhvr>
                                        <p:cTn dur="500" id="17"/>
                                        <p:tgtEl>
                                          <p:spTgt spid="105092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918"/>
                                        </p:tgtEl>
                                        <p:attrNameLst>
                                          <p:attrName>style.visibility</p:attrName>
                                        </p:attrNameLst>
                                      </p:cBhvr>
                                      <p:to>
                                        <p:strVal val="visible"/>
                                      </p:to>
                                    </p:set>
                                    <p:animEffect transition="in" filter="wipe(down)">
                                      <p:cBhvr>
                                        <p:cTn dur="500" id="22"/>
                                        <p:tgtEl>
                                          <p:spTgt spid="1050918"/>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568"/>
                                        </p:tgtEl>
                                        <p:attrNameLst>
                                          <p:attrName>style.visibility</p:attrName>
                                        </p:attrNameLst>
                                      </p:cBhvr>
                                      <p:to>
                                        <p:strVal val="visible"/>
                                      </p:to>
                                    </p:set>
                                    <p:animEffect transition="in" filter="wipe(down)">
                                      <p:cBhvr>
                                        <p:cTn dur="500" id="27"/>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17" grpId="0"/>
      <p:bldP spid="1050918" grpId="0"/>
      <p:bldP spid="1050919" grpId="0"/>
      <p:bldP spid="10509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509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31" name="文本框 44"/>
          <p:cNvSpPr txBox="1">
            <a:spLocks noChangeAspect="1" noMove="1" noResize="1" noRot="1" noAdjustHandles="1" noEditPoints="1" noChangeArrowheads="1" noChangeShapeType="1" noTextEdit="1"/>
          </p:cNvSpPr>
          <p:nvPr/>
        </p:nvSpPr>
        <p:spPr bwMode="auto">
          <a:xfrm>
            <a:off x="2535259" y="545494"/>
            <a:ext cx="4136377" cy="411844"/>
          </a:xfrm>
          <a:prstGeom prst="rect"/>
          <a:blipFill>
            <a:blip xmlns:r="http://schemas.openxmlformats.org/officeDocument/2006/relationships" r:embed="rId1"/>
            <a:stretch>
              <a:fillRect b="-14706"/>
            </a:stretch>
          </a:blipFill>
          <a:ln>
            <a:noFill/>
          </a:ln>
          <a:effectLst/>
        </p:spPr>
        <p:txBody>
          <a:bodyPr/>
          <a:p>
            <a:r>
              <a:rPr altLang="en-US" lang="zh-CN">
                <a:noFill/>
              </a:rPr>
              <a:t> </a:t>
            </a:r>
          </a:p>
        </p:txBody>
      </p:sp>
      <p:sp>
        <p:nvSpPr>
          <p:cNvPr id="1050932" name="文本框 47"/>
          <p:cNvSpPr txBox="1">
            <a:spLocks noChangeAspect="1" noMove="1" noResize="1" noRot="1" noAdjustHandles="1" noEditPoints="1" noChangeArrowheads="1" noChangeShapeType="1" noTextEdit="1"/>
          </p:cNvSpPr>
          <p:nvPr/>
        </p:nvSpPr>
        <p:spPr bwMode="auto">
          <a:xfrm>
            <a:off x="6226518" y="545494"/>
            <a:ext cx="1552965" cy="411844"/>
          </a:xfrm>
          <a:prstGeom prst="rect"/>
          <a:blipFill>
            <a:blip xmlns:r="http://schemas.openxmlformats.org/officeDocument/2006/relationships" r:embed="rId2"/>
            <a:stretch>
              <a:fillRect b="-14706"/>
            </a:stretch>
          </a:blipFill>
          <a:ln>
            <a:noFill/>
          </a:ln>
          <a:effectLst/>
        </p:spPr>
        <p:txBody>
          <a:bodyPr/>
          <a:p>
            <a:r>
              <a:rPr altLang="en-US" lang="zh-CN">
                <a:noFill/>
              </a:rPr>
              <a:t> </a:t>
            </a:r>
          </a:p>
        </p:txBody>
      </p:sp>
      <p:cxnSp>
        <p:nvCxnSpPr>
          <p:cNvPr id="3146028" name="直接连接符 15"/>
          <p:cNvCxnSpPr>
            <a:cxnSpLocks/>
          </p:cNvCxnSpPr>
          <p:nvPr/>
        </p:nvCxnSpPr>
        <p:spPr>
          <a:xfrm>
            <a:off x="2310561" y="2415423"/>
            <a:ext cx="4585189"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572" name="组合 16"/>
          <p:cNvGrpSpPr/>
          <p:nvPr/>
        </p:nvGrpSpPr>
        <p:grpSpPr>
          <a:xfrm>
            <a:off x="1710086" y="1415812"/>
            <a:ext cx="5467094" cy="2873394"/>
            <a:chOff x="3088411" y="1354426"/>
            <a:chExt cx="5467094" cy="2873394"/>
          </a:xfrm>
        </p:grpSpPr>
        <p:cxnSp>
          <p:nvCxnSpPr>
            <p:cNvPr id="3146029" name="直接箭头连接符 17"/>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30" name="直接箭头连接符 18"/>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933" name="矩形 19"/>
            <p:cNvSpPr>
              <a:spLocks noChangeAspect="1" noMove="1" noResize="1" noRot="1" noAdjustHandles="1" noEditPoints="1" noChangeArrowheads="1" noChangeShapeType="1" noTextEdit="1"/>
            </p:cNvSpPr>
            <p:nvPr/>
          </p:nvSpPr>
          <p:spPr>
            <a:xfrm>
              <a:off x="3088411" y="1354426"/>
              <a:ext cx="1076064" cy="404983"/>
            </a:xfrm>
            <a:prstGeom prst="rect"/>
            <a:blipFill>
              <a:blip xmlns:r="http://schemas.openxmlformats.org/officeDocument/2006/relationships" r:embed="rId3"/>
              <a:stretch>
                <a:fillRect b="-8955"/>
              </a:stretch>
            </a:blipFill>
          </p:spPr>
          <p:txBody>
            <a:bodyPr/>
            <a:p>
              <a:r>
                <a:rPr altLang="en-US" lang="zh-CN">
                  <a:noFill/>
                </a:rPr>
                <a:t> </a:t>
              </a:r>
            </a:p>
          </p:txBody>
        </p:sp>
        <p:sp>
          <p:nvSpPr>
            <p:cNvPr id="1050934"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4"/>
              <a:stretch>
                <a:fillRect b="-13333"/>
              </a:stretch>
            </a:blipFill>
          </p:spPr>
          <p:txBody>
            <a:bodyPr/>
            <a:p>
              <a:r>
                <a:rPr altLang="en-US" lang="zh-CN">
                  <a:noFill/>
                </a:rPr>
                <a:t> </a:t>
              </a:r>
            </a:p>
          </p:txBody>
        </p:sp>
      </p:grpSp>
      <p:sp>
        <p:nvSpPr>
          <p:cNvPr id="1050935" name="矩形 21"/>
          <p:cNvSpPr>
            <a:spLocks noChangeAspect="1" noMove="1" noResize="1" noRot="1" noAdjustHandles="1" noEditPoints="1" noChangeArrowheads="1" noChangeShapeType="1" noTextEdit="1"/>
          </p:cNvSpPr>
          <p:nvPr/>
        </p:nvSpPr>
        <p:spPr>
          <a:xfrm>
            <a:off x="5944646" y="3896797"/>
            <a:ext cx="563744" cy="369332"/>
          </a:xfrm>
          <a:prstGeom prst="rect"/>
          <a:blipFill>
            <a:blip xmlns:r="http://schemas.openxmlformats.org/officeDocument/2006/relationships" r:embed="rId5"/>
            <a:stretch>
              <a:fillRect b="-13115"/>
            </a:stretch>
          </a:blipFill>
        </p:spPr>
        <p:txBody>
          <a:bodyPr/>
          <a:p>
            <a:r>
              <a:rPr altLang="en-US" lang="zh-CN">
                <a:noFill/>
              </a:rPr>
              <a:t> </a:t>
            </a:r>
          </a:p>
        </p:txBody>
      </p:sp>
      <p:sp>
        <p:nvSpPr>
          <p:cNvPr id="1050936" name="任意多边形 22"/>
          <p:cNvSpPr/>
          <p:nvPr/>
        </p:nvSpPr>
        <p:spPr>
          <a:xfrm flipH="1">
            <a:off x="5462130" y="3029217"/>
            <a:ext cx="1375795" cy="73976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1" name="直接连接符 27"/>
          <p:cNvCxnSpPr>
            <a:cxnSpLocks/>
          </p:cNvCxnSpPr>
          <p:nvPr/>
        </p:nvCxnSpPr>
        <p:spPr>
          <a:xfrm>
            <a:off x="2310561" y="3029218"/>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73" name="组合 28"/>
          <p:cNvGrpSpPr/>
          <p:nvPr/>
        </p:nvGrpSpPr>
        <p:grpSpPr>
          <a:xfrm>
            <a:off x="6598228" y="2964130"/>
            <a:ext cx="721404" cy="307777"/>
            <a:chOff x="6316568" y="1861093"/>
            <a:chExt cx="721404" cy="307777"/>
          </a:xfrm>
        </p:grpSpPr>
        <p:sp>
          <p:nvSpPr>
            <p:cNvPr id="1050937" name="文本框 29"/>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032" name="直接箭头连接符 30"/>
            <p:cNvCxnSpPr>
              <a:cxnSpLocks/>
            </p:cNvCxnSpPr>
            <p:nvPr/>
          </p:nvCxnSpPr>
          <p:spPr>
            <a:xfrm>
              <a:off x="6333688" y="1906437"/>
              <a:ext cx="0" cy="195228"/>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0938" name="任意多边形 34"/>
          <p:cNvSpPr/>
          <p:nvPr/>
        </p:nvSpPr>
        <p:spPr>
          <a:xfrm>
            <a:off x="2625195" y="3028099"/>
            <a:ext cx="1375795" cy="73976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3" name="直接连接符 36"/>
          <p:cNvCxnSpPr>
            <a:cxnSpLocks/>
          </p:cNvCxnSpPr>
          <p:nvPr/>
        </p:nvCxnSpPr>
        <p:spPr>
          <a:xfrm>
            <a:off x="4000990" y="3028099"/>
            <a:ext cx="1461140" cy="0"/>
          </a:xfrm>
          <a:prstGeom prst="line"/>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0939" name="矩形 37"/>
          <p:cNvSpPr>
            <a:spLocks noChangeAspect="1" noMove="1" noResize="1" noRot="1" noAdjustHandles="1" noEditPoints="1" noChangeArrowheads="1" noChangeShapeType="1" noTextEdit="1"/>
          </p:cNvSpPr>
          <p:nvPr/>
        </p:nvSpPr>
        <p:spPr>
          <a:xfrm>
            <a:off x="1034047" y="1976122"/>
            <a:ext cx="1329338" cy="404983"/>
          </a:xfrm>
          <a:prstGeom prst="rect"/>
          <a:blipFill>
            <a:blip xmlns:r="http://schemas.openxmlformats.org/officeDocument/2006/relationships" r:embed="rId6"/>
            <a:stretch>
              <a:fillRect b="-8955"/>
            </a:stretch>
          </a:blipFill>
        </p:spPr>
        <p:txBody>
          <a:bodyPr/>
          <a:p>
            <a:r>
              <a:rPr altLang="en-US" lang="zh-CN">
                <a:noFill/>
              </a:rPr>
              <a:t> </a:t>
            </a:r>
          </a:p>
        </p:txBody>
      </p:sp>
      <p:sp>
        <p:nvSpPr>
          <p:cNvPr id="1050940" name="矩形 39"/>
          <p:cNvSpPr>
            <a:spLocks noChangeAspect="1" noMove="1" noResize="1" noRot="1" noAdjustHandles="1" noEditPoints="1" noChangeArrowheads="1" noChangeShapeType="1" noTextEdit="1"/>
          </p:cNvSpPr>
          <p:nvPr/>
        </p:nvSpPr>
        <p:spPr>
          <a:xfrm>
            <a:off x="2977022" y="3904810"/>
            <a:ext cx="534890" cy="369332"/>
          </a:xfrm>
          <a:prstGeom prst="rect"/>
          <a:blipFill>
            <a:blip xmlns:r="http://schemas.openxmlformats.org/officeDocument/2006/relationships" r:embed="rId7"/>
            <a:stretch>
              <a:fillRect b="-13333"/>
            </a:stretch>
          </a:blipFill>
        </p:spPr>
        <p:txBody>
          <a:bodyPr/>
          <a:p>
            <a:r>
              <a:rPr altLang="en-US" lang="zh-CN">
                <a:noFill/>
              </a:rPr>
              <a:t> </a:t>
            </a:r>
          </a:p>
        </p:txBody>
      </p:sp>
      <p:sp>
        <p:nvSpPr>
          <p:cNvPr id="1050941" name="矩形 45"/>
          <p:cNvSpPr>
            <a:spLocks noChangeAspect="1" noMove="1" noResize="1" noRot="1" noAdjustHandles="1" noEditPoints="1" noChangeArrowheads="1" noChangeShapeType="1" noTextEdit="1"/>
          </p:cNvSpPr>
          <p:nvPr/>
        </p:nvSpPr>
        <p:spPr>
          <a:xfrm>
            <a:off x="1045417" y="2772633"/>
            <a:ext cx="1329338" cy="404983"/>
          </a:xfrm>
          <a:prstGeom prst="rect"/>
          <a:blipFill>
            <a:blip xmlns:r="http://schemas.openxmlformats.org/officeDocument/2006/relationships" r:embed="rId8"/>
            <a:stretch>
              <a:fillRect b="-9091"/>
            </a:stretch>
          </a:blipFill>
        </p:spPr>
        <p:txBody>
          <a:bodyPr/>
          <a:p>
            <a:r>
              <a:rPr altLang="en-US" lang="zh-CN">
                <a:noFill/>
              </a:rPr>
              <a:t> </a:t>
            </a:r>
          </a:p>
        </p:txBody>
      </p:sp>
      <p:cxnSp>
        <p:nvCxnSpPr>
          <p:cNvPr id="3146034" name="直接连接符 46"/>
          <p:cNvCxnSpPr>
            <a:cxnSpLocks/>
          </p:cNvCxnSpPr>
          <p:nvPr/>
        </p:nvCxnSpPr>
        <p:spPr>
          <a:xfrm>
            <a:off x="3295013" y="2242052"/>
            <a:ext cx="0" cy="1707263"/>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35" name="直接连接符 49"/>
          <p:cNvCxnSpPr>
            <a:cxnSpLocks/>
          </p:cNvCxnSpPr>
          <p:nvPr/>
        </p:nvCxnSpPr>
        <p:spPr>
          <a:xfrm>
            <a:off x="2335642" y="3194201"/>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36" name="直接连接符 54"/>
          <p:cNvCxnSpPr>
            <a:cxnSpLocks/>
          </p:cNvCxnSpPr>
          <p:nvPr/>
        </p:nvCxnSpPr>
        <p:spPr>
          <a:xfrm>
            <a:off x="6150027" y="2242052"/>
            <a:ext cx="0" cy="170726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0942" name="文本框 55"/>
          <p:cNvSpPr txBox="1">
            <a:spLocks noChangeAspect="1" noMove="1" noResize="1" noRot="1" noAdjustHandles="1" noEditPoints="1" noChangeArrowheads="1" noChangeShapeType="1" noTextEdit="1"/>
          </p:cNvSpPr>
          <p:nvPr/>
        </p:nvSpPr>
        <p:spPr bwMode="auto">
          <a:xfrm>
            <a:off x="3982194" y="4426156"/>
            <a:ext cx="4136377" cy="439736"/>
          </a:xfrm>
          <a:prstGeom prst="rect"/>
          <a:blipFill>
            <a:blip xmlns:r="http://schemas.openxmlformats.org/officeDocument/2006/relationships" r:embed="rId9"/>
            <a:stretch>
              <a:fillRect b="-9722"/>
            </a:stretch>
          </a:blipFill>
          <a:ln>
            <a:noFill/>
          </a:ln>
          <a:effectLst/>
        </p:spPr>
        <p:txBody>
          <a:bodyPr/>
          <a:p>
            <a:r>
              <a:rPr altLang="en-US" lang="zh-CN">
                <a:noFill/>
              </a:rPr>
              <a:t> </a:t>
            </a:r>
          </a:p>
        </p:txBody>
      </p:sp>
      <p:sp>
        <p:nvSpPr>
          <p:cNvPr id="1050943" name="文本框 58"/>
          <p:cNvSpPr txBox="1">
            <a:spLocks noChangeAspect="1" noMove="1" noResize="1" noRot="1" noAdjustHandles="1" noEditPoints="1" noChangeArrowheads="1" noChangeShapeType="1" noTextEdit="1"/>
          </p:cNvSpPr>
          <p:nvPr/>
        </p:nvSpPr>
        <p:spPr bwMode="auto">
          <a:xfrm>
            <a:off x="1333387" y="4435287"/>
            <a:ext cx="3027096" cy="400110"/>
          </a:xfrm>
          <a:prstGeom prst="rect"/>
          <a:blipFill>
            <a:blip xmlns:r="http://schemas.openxmlformats.org/officeDocument/2006/relationships" r:embed="rId10"/>
            <a:stretch>
              <a:fillRect l="-2218" t="-7692" r="-3427" b="-29231"/>
            </a:stretch>
          </a:blipFill>
          <a:ln>
            <a:noFill/>
          </a:ln>
          <a:effectLst/>
        </p:spPr>
        <p:txBody>
          <a:bodyPr/>
          <a:p>
            <a:r>
              <a:rPr altLang="en-US" lang="zh-CN">
                <a:noFill/>
              </a:rPr>
              <a:t> </a:t>
            </a:r>
          </a:p>
        </p:txBody>
      </p:sp>
      <p:sp>
        <p:nvSpPr>
          <p:cNvPr id="1050944" name="文本框 59"/>
          <p:cNvSpPr txBox="1">
            <a:spLocks noChangeAspect="1" noMove="1" noResize="1" noRot="1" noAdjustHandles="1" noEditPoints="1" noChangeArrowheads="1" noChangeShapeType="1" noTextEdit="1"/>
          </p:cNvSpPr>
          <p:nvPr/>
        </p:nvSpPr>
        <p:spPr bwMode="auto">
          <a:xfrm>
            <a:off x="2141769" y="5055865"/>
            <a:ext cx="2627374" cy="439736"/>
          </a:xfrm>
          <a:prstGeom prst="rect"/>
          <a:blipFill>
            <a:blip xmlns:r="http://schemas.openxmlformats.org/officeDocument/2006/relationships" r:embed="rId11"/>
            <a:stretch>
              <a:fillRect b="-8219"/>
            </a:stretch>
          </a:blipFill>
          <a:ln>
            <a:noFill/>
          </a:ln>
          <a:effectLst/>
        </p:spPr>
        <p:txBody>
          <a:bodyPr/>
          <a:p>
            <a:r>
              <a:rPr altLang="en-US" lang="zh-CN">
                <a:noFill/>
              </a:rPr>
              <a:t> </a:t>
            </a:r>
          </a:p>
        </p:txBody>
      </p:sp>
      <p:sp>
        <p:nvSpPr>
          <p:cNvPr id="1050945" name="文本框 60"/>
          <p:cNvSpPr txBox="1">
            <a:spLocks noChangeAspect="1" noMove="1" noResize="1" noRot="1" noAdjustHandles="1" noEditPoints="1" noChangeArrowheads="1" noChangeShapeType="1" noTextEdit="1"/>
          </p:cNvSpPr>
          <p:nvPr/>
        </p:nvSpPr>
        <p:spPr bwMode="auto">
          <a:xfrm>
            <a:off x="4420997" y="5055865"/>
            <a:ext cx="2828269" cy="439736"/>
          </a:xfrm>
          <a:prstGeom prst="rect"/>
          <a:blipFill>
            <a:blip xmlns:r="http://schemas.openxmlformats.org/officeDocument/2006/relationships" r:embed="rId12"/>
            <a:stretch>
              <a:fillRect b="-8219"/>
            </a:stretch>
          </a:blipFill>
          <a:ln>
            <a:noFill/>
          </a:ln>
          <a:effectLst/>
        </p:spPr>
        <p:txBody>
          <a:bodyPr/>
          <a:p>
            <a:r>
              <a:rPr altLang="en-US" lang="zh-CN">
                <a:noFill/>
              </a:rPr>
              <a:t> </a:t>
            </a:r>
          </a:p>
        </p:txBody>
      </p:sp>
      <p:sp>
        <p:nvSpPr>
          <p:cNvPr id="1050946" name="文本框 64"/>
          <p:cNvSpPr txBox="1"/>
          <p:nvPr/>
        </p:nvSpPr>
        <p:spPr bwMode="auto">
          <a:xfrm>
            <a:off x="3923117" y="3145137"/>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One stage</a:t>
            </a:r>
            <a:endParaRPr altLang="en-US" dirty="0" kumimoji="1" lang="zh-CN" smtClean="0">
              <a:latin typeface="Arial" panose="020B0604020202020204" pitchFamily="34" charset="0"/>
              <a:cs typeface="Arial" panose="020B0604020202020204" pitchFamily="34" charset="0"/>
            </a:endParaRPr>
          </a:p>
        </p:txBody>
      </p:sp>
      <p:sp>
        <p:nvSpPr>
          <p:cNvPr id="1050947" name="文本框 65"/>
          <p:cNvSpPr txBox="1"/>
          <p:nvPr/>
        </p:nvSpPr>
        <p:spPr bwMode="auto">
          <a:xfrm>
            <a:off x="3869150" y="1789404"/>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Two stage</a:t>
            </a:r>
            <a:endParaRPr altLang="en-US" dirty="0" kumimoji="1" lang="zh-CN" smtClean="0">
              <a:latin typeface="Arial" panose="020B0604020202020204" pitchFamily="34" charset="0"/>
              <a:cs typeface="Arial" panose="020B0604020202020204" pitchFamily="34" charset="0"/>
            </a:endParaRPr>
          </a:p>
        </p:txBody>
      </p:sp>
      <p:grpSp>
        <p:nvGrpSpPr>
          <p:cNvPr id="574" name="组合 66"/>
          <p:cNvGrpSpPr/>
          <p:nvPr/>
        </p:nvGrpSpPr>
        <p:grpSpPr>
          <a:xfrm>
            <a:off x="6318737" y="2189513"/>
            <a:ext cx="721404" cy="307777"/>
            <a:chOff x="6316568" y="1861093"/>
            <a:chExt cx="721404" cy="307777"/>
          </a:xfrm>
        </p:grpSpPr>
        <p:sp>
          <p:nvSpPr>
            <p:cNvPr id="1050948" name="文本框 67"/>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037" name="直接箭头连接符 68"/>
            <p:cNvCxnSpPr>
              <a:cxnSpLocks/>
            </p:cNvCxnSpPr>
            <p:nvPr/>
          </p:nvCxnSpPr>
          <p:spPr>
            <a:xfrm>
              <a:off x="6333688" y="1906437"/>
              <a:ext cx="0" cy="195228"/>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46038" name="直接连接符 73"/>
          <p:cNvCxnSpPr>
            <a:cxnSpLocks/>
          </p:cNvCxnSpPr>
          <p:nvPr/>
        </p:nvCxnSpPr>
        <p:spPr>
          <a:xfrm>
            <a:off x="3464189" y="2409210"/>
            <a:ext cx="0" cy="1554593"/>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46039" name="直接连接符 76"/>
          <p:cNvCxnSpPr>
            <a:cxnSpLocks/>
          </p:cNvCxnSpPr>
          <p:nvPr/>
        </p:nvCxnSpPr>
        <p:spPr>
          <a:xfrm>
            <a:off x="5978551" y="2409210"/>
            <a:ext cx="0" cy="1554593"/>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50949" name="矩形 77"/>
          <p:cNvSpPr>
            <a:spLocks noChangeAspect="1" noMove="1" noResize="1" noRot="1" noAdjustHandles="1" noEditPoints="1" noChangeArrowheads="1" noChangeShapeType="1" noTextEdit="1"/>
          </p:cNvSpPr>
          <p:nvPr/>
        </p:nvSpPr>
        <p:spPr>
          <a:xfrm>
            <a:off x="3319631" y="3899474"/>
            <a:ext cx="437107" cy="369332"/>
          </a:xfrm>
          <a:prstGeom prst="rect"/>
          <a:blipFill>
            <a:blip xmlns:r="http://schemas.openxmlformats.org/officeDocument/2006/relationships" r:embed="rId13"/>
            <a:stretch>
              <a:fillRect b="-13333"/>
            </a:stretch>
          </a:blipFill>
        </p:spPr>
        <p:txBody>
          <a:bodyPr/>
          <a:p>
            <a:r>
              <a:rPr altLang="en-US" lang="zh-CN">
                <a:noFill/>
              </a:rPr>
              <a:t> </a:t>
            </a:r>
          </a:p>
        </p:txBody>
      </p:sp>
      <p:sp>
        <p:nvSpPr>
          <p:cNvPr id="1050950" name="矩形 78"/>
          <p:cNvSpPr>
            <a:spLocks noChangeAspect="1" noMove="1" noResize="1" noRot="1" noAdjustHandles="1" noEditPoints="1" noChangeArrowheads="1" noChangeShapeType="1" noTextEdit="1"/>
          </p:cNvSpPr>
          <p:nvPr/>
        </p:nvSpPr>
        <p:spPr>
          <a:xfrm>
            <a:off x="5635790" y="3896797"/>
            <a:ext cx="465961" cy="369332"/>
          </a:xfrm>
          <a:prstGeom prst="rect"/>
          <a:blipFill>
            <a:blip xmlns:r="http://schemas.openxmlformats.org/officeDocument/2006/relationships" r:embed="rId14"/>
            <a:stretch>
              <a:fillRect b="-13115"/>
            </a:stretch>
          </a:blipFill>
        </p:spPr>
        <p:txBody>
          <a:bodyPr/>
          <a:p>
            <a:r>
              <a:rPr altLang="en-US" lang="zh-CN">
                <a:noFill/>
              </a:rPr>
              <a:t> </a:t>
            </a:r>
          </a:p>
        </p:txBody>
      </p:sp>
      <p:sp>
        <p:nvSpPr>
          <p:cNvPr id="1050951" name="文本框 79"/>
          <p:cNvSpPr txBox="1"/>
          <p:nvPr/>
        </p:nvSpPr>
        <p:spPr bwMode="auto">
          <a:xfrm>
            <a:off x="410491" y="5792773"/>
            <a:ext cx="8385328" cy="400110"/>
          </a:xfrm>
          <a:prstGeom prst="rect"/>
          <a:no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The bandwidth of two-stage amplifier circuit becomes narrower!</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75" name="组合 2"/>
          <p:cNvGrpSpPr/>
          <p:nvPr/>
        </p:nvGrpSpPr>
        <p:grpSpPr>
          <a:xfrm>
            <a:off x="2297009" y="2228626"/>
            <a:ext cx="5573716" cy="1271098"/>
            <a:chOff x="2297009" y="2228626"/>
            <a:chExt cx="5573716" cy="1271098"/>
          </a:xfrm>
        </p:grpSpPr>
        <p:grpSp>
          <p:nvGrpSpPr>
            <p:cNvPr id="576" name="组合 31"/>
            <p:cNvGrpSpPr/>
            <p:nvPr/>
          </p:nvGrpSpPr>
          <p:grpSpPr>
            <a:xfrm>
              <a:off x="7047622" y="2228626"/>
              <a:ext cx="823103" cy="386604"/>
              <a:chOff x="6073629" y="1908741"/>
              <a:chExt cx="823103" cy="386604"/>
            </a:xfrm>
          </p:grpSpPr>
          <p:sp>
            <p:nvSpPr>
              <p:cNvPr id="1050952" name="文本框 32"/>
              <p:cNvSpPr txBox="1"/>
              <p:nvPr/>
            </p:nvSpPr>
            <p:spPr bwMode="auto">
              <a:xfrm>
                <a:off x="6073629" y="1932766"/>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6 dB</a:t>
                </a:r>
                <a:endParaRPr altLang="en-US" dirty="0" sz="1600" kumimoji="1" lang="zh-CN" smtClean="0">
                  <a:latin typeface="Arial" panose="020B0604020202020204" pitchFamily="34" charset="0"/>
                  <a:cs typeface="Arial" panose="020B0604020202020204" pitchFamily="34" charset="0"/>
                </a:endParaRPr>
              </a:p>
            </p:txBody>
          </p:sp>
          <p:cxnSp>
            <p:nvCxnSpPr>
              <p:cNvPr id="3146040" name="直接箭头连接符 33"/>
              <p:cNvCxnSpPr>
                <a:cxnSpLocks/>
              </p:cNvCxnSpPr>
              <p:nvPr/>
            </p:nvCxnSpPr>
            <p:spPr>
              <a:xfrm>
                <a:off x="6073629" y="1908741"/>
                <a:ext cx="0" cy="386604"/>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46041" name="直接连接符 14"/>
            <p:cNvCxnSpPr>
              <a:cxnSpLocks/>
            </p:cNvCxnSpPr>
            <p:nvPr/>
          </p:nvCxnSpPr>
          <p:spPr>
            <a:xfrm>
              <a:off x="2310561" y="2242052"/>
              <a:ext cx="5054973"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46042" name="直接连接符 61"/>
            <p:cNvCxnSpPr>
              <a:cxnSpLocks/>
            </p:cNvCxnSpPr>
            <p:nvPr/>
          </p:nvCxnSpPr>
          <p:spPr>
            <a:xfrm>
              <a:off x="2297009" y="2597185"/>
              <a:ext cx="5110470"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577" name="组合 1"/>
            <p:cNvGrpSpPr/>
            <p:nvPr/>
          </p:nvGrpSpPr>
          <p:grpSpPr>
            <a:xfrm>
              <a:off x="2717516" y="2242051"/>
              <a:ext cx="3989349" cy="1257673"/>
              <a:chOff x="2717516" y="2242051"/>
              <a:chExt cx="3989349" cy="1257673"/>
            </a:xfrm>
          </p:grpSpPr>
          <p:cxnSp>
            <p:nvCxnSpPr>
              <p:cNvPr id="3146043" name="直接连接符 56"/>
              <p:cNvCxnSpPr>
                <a:cxnSpLocks/>
              </p:cNvCxnSpPr>
              <p:nvPr/>
            </p:nvCxnSpPr>
            <p:spPr>
              <a:xfrm>
                <a:off x="4000990" y="2242052"/>
                <a:ext cx="1461140" cy="0"/>
              </a:xfrm>
              <a:prstGeom prst="line"/>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0953" name="任意多边形 62"/>
              <p:cNvSpPr/>
              <p:nvPr/>
            </p:nvSpPr>
            <p:spPr>
              <a:xfrm>
                <a:off x="2717516" y="2245350"/>
                <a:ext cx="1301642" cy="1254374"/>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4" name="任意多边形 48"/>
              <p:cNvSpPr/>
              <p:nvPr/>
            </p:nvSpPr>
            <p:spPr>
              <a:xfrm flipH="1">
                <a:off x="5405223" y="2242051"/>
                <a:ext cx="1301642" cy="1254374"/>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955" name="文本框 50"/>
          <p:cNvSpPr txBox="1"/>
          <p:nvPr/>
        </p:nvSpPr>
        <p:spPr bwMode="auto">
          <a:xfrm>
            <a:off x="1209598" y="569240"/>
            <a:ext cx="1439315"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Amplitude</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944"/>
                                        </p:tgtEl>
                                        <p:attrNameLst>
                                          <p:attrName>style.visibility</p:attrName>
                                        </p:attrNameLst>
                                      </p:cBhvr>
                                      <p:to>
                                        <p:strVal val="visible"/>
                                      </p:to>
                                    </p:set>
                                    <p:animEffect transition="in" filter="wipe(down)">
                                      <p:cBhvr>
                                        <p:cTn dur="500" id="7"/>
                                        <p:tgtEl>
                                          <p:spTgt spid="10509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45"/>
                                        </p:tgtEl>
                                        <p:attrNameLst>
                                          <p:attrName>style.visibility</p:attrName>
                                        </p:attrNameLst>
                                      </p:cBhvr>
                                      <p:to>
                                        <p:strVal val="visible"/>
                                      </p:to>
                                    </p:set>
                                    <p:animEffect transition="in" filter="wipe(down)">
                                      <p:cBhvr>
                                        <p:cTn dur="500" id="12"/>
                                        <p:tgtEl>
                                          <p:spTgt spid="105094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575"/>
                                        </p:tgtEl>
                                        <p:attrNameLst>
                                          <p:attrName>style.visibility</p:attrName>
                                        </p:attrNameLst>
                                      </p:cBhvr>
                                      <p:to>
                                        <p:strVal val="visible"/>
                                      </p:to>
                                    </p:set>
                                    <p:animEffect transition="in" filter="wipe(down)">
                                      <p:cBhvr>
                                        <p:cTn dur="500" id="17"/>
                                        <p:tgtEl>
                                          <p:spTgt spid="575"/>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939"/>
                                        </p:tgtEl>
                                        <p:attrNameLst>
                                          <p:attrName>style.visibility</p:attrName>
                                        </p:attrNameLst>
                                      </p:cBhvr>
                                      <p:to>
                                        <p:strVal val="visible"/>
                                      </p:to>
                                    </p:set>
                                    <p:animEffect transition="in" filter="wipe(down)">
                                      <p:cBhvr>
                                        <p:cTn dur="500" id="20"/>
                                        <p:tgtEl>
                                          <p:spTgt spid="1050939"/>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2" presetSubtype="4">
                                  <p:stCondLst>
                                    <p:cond delay="0"/>
                                  </p:stCondLst>
                                  <p:childTnLst>
                                    <p:set>
                                      <p:cBhvr>
                                        <p:cTn dur="1" fill="hold" id="24">
                                          <p:stCondLst>
                                            <p:cond delay="0"/>
                                          </p:stCondLst>
                                        </p:cTn>
                                        <p:tgtEl>
                                          <p:spTgt spid="574"/>
                                        </p:tgtEl>
                                        <p:attrNameLst>
                                          <p:attrName>style.visibility</p:attrName>
                                        </p:attrNameLst>
                                      </p:cBhvr>
                                      <p:to>
                                        <p:strVal val="visible"/>
                                      </p:to>
                                    </p:set>
                                    <p:animEffect transition="in" filter="wipe(down)">
                                      <p:cBhvr>
                                        <p:cTn dur="500" id="25"/>
                                        <p:tgtEl>
                                          <p:spTgt spid="574"/>
                                        </p:tgtEl>
                                      </p:cBhvr>
                                    </p:animEffect>
                                  </p:childTnLst>
                                </p:cTn>
                              </p:par>
                              <p:par>
                                <p:cTn fill="hold" id="26" nodeType="withEffect" presetClass="entr" presetID="22" presetSubtype="4">
                                  <p:stCondLst>
                                    <p:cond delay="0"/>
                                  </p:stCondLst>
                                  <p:childTnLst>
                                    <p:set>
                                      <p:cBhvr>
                                        <p:cTn dur="1" fill="hold" id="27">
                                          <p:stCondLst>
                                            <p:cond delay="0"/>
                                          </p:stCondLst>
                                        </p:cTn>
                                        <p:tgtEl>
                                          <p:spTgt spid="3146028"/>
                                        </p:tgtEl>
                                        <p:attrNameLst>
                                          <p:attrName>style.visibility</p:attrName>
                                        </p:attrNameLst>
                                      </p:cBhvr>
                                      <p:to>
                                        <p:strVal val="visible"/>
                                      </p:to>
                                    </p:set>
                                    <p:animEffect transition="in" filter="wipe(down)">
                                      <p:cBhvr>
                                        <p:cTn dur="500" id="28"/>
                                        <p:tgtEl>
                                          <p:spTgt spid="3146028"/>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22" presetSubtype="4">
                                  <p:stCondLst>
                                    <p:cond delay="0"/>
                                  </p:stCondLst>
                                  <p:childTnLst>
                                    <p:set>
                                      <p:cBhvr>
                                        <p:cTn dur="1" fill="hold" id="32">
                                          <p:stCondLst>
                                            <p:cond delay="0"/>
                                          </p:stCondLst>
                                        </p:cTn>
                                        <p:tgtEl>
                                          <p:spTgt spid="3146038"/>
                                        </p:tgtEl>
                                        <p:attrNameLst>
                                          <p:attrName>style.visibility</p:attrName>
                                        </p:attrNameLst>
                                      </p:cBhvr>
                                      <p:to>
                                        <p:strVal val="visible"/>
                                      </p:to>
                                    </p:set>
                                    <p:animEffect transition="in" filter="wipe(down)">
                                      <p:cBhvr>
                                        <p:cTn dur="500" id="33"/>
                                        <p:tgtEl>
                                          <p:spTgt spid="3146038"/>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0949"/>
                                        </p:tgtEl>
                                        <p:attrNameLst>
                                          <p:attrName>style.visibility</p:attrName>
                                        </p:attrNameLst>
                                      </p:cBhvr>
                                      <p:to>
                                        <p:strVal val="visible"/>
                                      </p:to>
                                    </p:set>
                                    <p:animEffect transition="in" filter="wipe(down)">
                                      <p:cBhvr>
                                        <p:cTn dur="500" id="36"/>
                                        <p:tgtEl>
                                          <p:spTgt spid="1050949"/>
                                        </p:tgtEl>
                                      </p:cBhvr>
                                    </p:animEffect>
                                  </p:childTnLst>
                                </p:cTn>
                              </p:par>
                              <p:par>
                                <p:cTn fill="hold" id="37" nodeType="withEffect" presetClass="entr" presetID="22" presetSubtype="4">
                                  <p:stCondLst>
                                    <p:cond delay="0"/>
                                  </p:stCondLst>
                                  <p:childTnLst>
                                    <p:set>
                                      <p:cBhvr>
                                        <p:cTn dur="1" fill="hold" id="38">
                                          <p:stCondLst>
                                            <p:cond delay="0"/>
                                          </p:stCondLst>
                                        </p:cTn>
                                        <p:tgtEl>
                                          <p:spTgt spid="3146039"/>
                                        </p:tgtEl>
                                        <p:attrNameLst>
                                          <p:attrName>style.visibility</p:attrName>
                                        </p:attrNameLst>
                                      </p:cBhvr>
                                      <p:to>
                                        <p:strVal val="visible"/>
                                      </p:to>
                                    </p:set>
                                    <p:animEffect transition="in" filter="wipe(down)">
                                      <p:cBhvr>
                                        <p:cTn dur="500" id="39"/>
                                        <p:tgtEl>
                                          <p:spTgt spid="3146039"/>
                                        </p:tgtEl>
                                      </p:cBhvr>
                                    </p:animEffect>
                                  </p:childTnLst>
                                </p:cTn>
                              </p:par>
                              <p:par>
                                <p:cTn fill="hold" grpId="0" id="40" nodeType="withEffect" presetClass="entr" presetID="22" presetSubtype="4">
                                  <p:stCondLst>
                                    <p:cond delay="0"/>
                                  </p:stCondLst>
                                  <p:childTnLst>
                                    <p:set>
                                      <p:cBhvr>
                                        <p:cTn dur="1" fill="hold" id="41">
                                          <p:stCondLst>
                                            <p:cond delay="0"/>
                                          </p:stCondLst>
                                        </p:cTn>
                                        <p:tgtEl>
                                          <p:spTgt spid="1050950"/>
                                        </p:tgtEl>
                                        <p:attrNameLst>
                                          <p:attrName>style.visibility</p:attrName>
                                        </p:attrNameLst>
                                      </p:cBhvr>
                                      <p:to>
                                        <p:strVal val="visible"/>
                                      </p:to>
                                    </p:set>
                                    <p:animEffect transition="in" filter="wipe(down)">
                                      <p:cBhvr>
                                        <p:cTn dur="500" id="42"/>
                                        <p:tgtEl>
                                          <p:spTgt spid="1050950"/>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50951"/>
                                        </p:tgtEl>
                                        <p:attrNameLst>
                                          <p:attrName>style.visibility</p:attrName>
                                        </p:attrNameLst>
                                      </p:cBhvr>
                                      <p:to>
                                        <p:strVal val="visible"/>
                                      </p:to>
                                    </p:set>
                                    <p:animEffect transition="in" filter="wipe(down)">
                                      <p:cBhvr>
                                        <p:cTn dur="500" id="47"/>
                                        <p:tgtEl>
                                          <p:spTgt spid="105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39" grpId="0"/>
      <p:bldP spid="1050944" grpId="0"/>
      <p:bldP spid="1050945" grpId="0"/>
      <p:bldP spid="1050949" grpId="0"/>
      <p:bldP spid="1050950" grpId="0"/>
      <p:bldP spid="10509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509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60" name="文本框 44"/>
          <p:cNvSpPr txBox="1">
            <a:spLocks noChangeAspect="1" noMove="1" noResize="1" noRot="1" noAdjustHandles="1" noEditPoints="1" noChangeArrowheads="1" noChangeShapeType="1" noTextEdit="1"/>
          </p:cNvSpPr>
          <p:nvPr/>
        </p:nvSpPr>
        <p:spPr bwMode="auto">
          <a:xfrm>
            <a:off x="1858835" y="566622"/>
            <a:ext cx="4136377" cy="411844"/>
          </a:xfrm>
          <a:prstGeom prst="rect"/>
          <a:blipFill>
            <a:blip xmlns:r="http://schemas.openxmlformats.org/officeDocument/2006/relationships" r:embed="rId1"/>
            <a:stretch>
              <a:fillRect b="-14706"/>
            </a:stretch>
          </a:blipFill>
          <a:ln>
            <a:noFill/>
          </a:ln>
          <a:effectLst/>
        </p:spPr>
        <p:txBody>
          <a:bodyPr/>
          <a:p>
            <a:r>
              <a:rPr altLang="en-US" lang="zh-CN">
                <a:noFill/>
              </a:rPr>
              <a:t> </a:t>
            </a:r>
          </a:p>
        </p:txBody>
      </p:sp>
      <p:sp>
        <p:nvSpPr>
          <p:cNvPr id="1050961" name="文本框 47"/>
          <p:cNvSpPr txBox="1">
            <a:spLocks noChangeAspect="1" noMove="1" noResize="1" noRot="1" noAdjustHandles="1" noEditPoints="1" noChangeArrowheads="1" noChangeShapeType="1" noTextEdit="1"/>
          </p:cNvSpPr>
          <p:nvPr/>
        </p:nvSpPr>
        <p:spPr bwMode="auto">
          <a:xfrm>
            <a:off x="5550094" y="566622"/>
            <a:ext cx="1552965" cy="411844"/>
          </a:xfrm>
          <a:prstGeom prst="rect"/>
          <a:blipFill>
            <a:blip xmlns:r="http://schemas.openxmlformats.org/officeDocument/2006/relationships" r:embed="rId2"/>
            <a:stretch>
              <a:fillRect b="-14706"/>
            </a:stretch>
          </a:blipFill>
          <a:ln>
            <a:noFill/>
          </a:ln>
          <a:effectLst/>
        </p:spPr>
        <p:txBody>
          <a:bodyPr/>
          <a:p>
            <a:r>
              <a:rPr altLang="en-US" lang="zh-CN">
                <a:noFill/>
              </a:rPr>
              <a:t> </a:t>
            </a:r>
          </a:p>
        </p:txBody>
      </p:sp>
      <p:cxnSp>
        <p:nvCxnSpPr>
          <p:cNvPr id="3146044" name="直接连接符 14"/>
          <p:cNvCxnSpPr>
            <a:cxnSpLocks/>
          </p:cNvCxnSpPr>
          <p:nvPr/>
        </p:nvCxnSpPr>
        <p:spPr>
          <a:xfrm>
            <a:off x="2004363" y="2707641"/>
            <a:ext cx="5054973"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46045" name="直接连接符 15"/>
          <p:cNvCxnSpPr>
            <a:cxnSpLocks/>
          </p:cNvCxnSpPr>
          <p:nvPr/>
        </p:nvCxnSpPr>
        <p:spPr>
          <a:xfrm>
            <a:off x="2004363" y="2881012"/>
            <a:ext cx="4585189"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581" name="组合 16"/>
          <p:cNvGrpSpPr/>
          <p:nvPr/>
        </p:nvGrpSpPr>
        <p:grpSpPr>
          <a:xfrm>
            <a:off x="1335254" y="1881964"/>
            <a:ext cx="5535728" cy="2872831"/>
            <a:chOff x="3019777" y="1354989"/>
            <a:chExt cx="5535728" cy="2872831"/>
          </a:xfrm>
        </p:grpSpPr>
        <p:cxnSp>
          <p:nvCxnSpPr>
            <p:cNvPr id="3146046" name="直接箭头连接符 17"/>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47" name="直接箭头连接符 18"/>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962" name="矩形 19"/>
            <p:cNvSpPr>
              <a:spLocks noChangeAspect="1" noMove="1" noResize="1" noRot="1" noAdjustHandles="1" noEditPoints="1" noChangeArrowheads="1" noChangeShapeType="1" noTextEdit="1"/>
            </p:cNvSpPr>
            <p:nvPr/>
          </p:nvSpPr>
          <p:spPr>
            <a:xfrm>
              <a:off x="3019777" y="1354989"/>
              <a:ext cx="1076064" cy="404983"/>
            </a:xfrm>
            <a:prstGeom prst="rect"/>
            <a:blipFill>
              <a:blip xmlns:r="http://schemas.openxmlformats.org/officeDocument/2006/relationships" r:embed="rId3"/>
              <a:stretch>
                <a:fillRect b="-9091"/>
              </a:stretch>
            </a:blipFill>
          </p:spPr>
          <p:txBody>
            <a:bodyPr/>
            <a:p>
              <a:r>
                <a:rPr altLang="en-US" lang="zh-CN">
                  <a:noFill/>
                </a:rPr>
                <a:t> </a:t>
              </a:r>
            </a:p>
          </p:txBody>
        </p:sp>
        <p:sp>
          <p:nvSpPr>
            <p:cNvPr id="1050963"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4"/>
              <a:stretch>
                <a:fillRect b="-13333"/>
              </a:stretch>
            </a:blipFill>
          </p:spPr>
          <p:txBody>
            <a:bodyPr/>
            <a:p>
              <a:r>
                <a:rPr altLang="en-US" lang="zh-CN">
                  <a:noFill/>
                </a:rPr>
                <a:t> </a:t>
              </a:r>
            </a:p>
          </p:txBody>
        </p:sp>
      </p:grpSp>
      <p:sp>
        <p:nvSpPr>
          <p:cNvPr id="1050964" name="矩形 21"/>
          <p:cNvSpPr>
            <a:spLocks noChangeAspect="1" noMove="1" noResize="1" noRot="1" noAdjustHandles="1" noEditPoints="1" noChangeArrowheads="1" noChangeShapeType="1" noTextEdit="1"/>
          </p:cNvSpPr>
          <p:nvPr/>
        </p:nvSpPr>
        <p:spPr>
          <a:xfrm>
            <a:off x="5638448" y="4362386"/>
            <a:ext cx="563744" cy="369332"/>
          </a:xfrm>
          <a:prstGeom prst="rect"/>
          <a:blipFill>
            <a:blip xmlns:r="http://schemas.openxmlformats.org/officeDocument/2006/relationships" r:embed="rId5"/>
            <a:stretch>
              <a:fillRect b="-13333"/>
            </a:stretch>
          </a:blipFill>
        </p:spPr>
        <p:txBody>
          <a:bodyPr/>
          <a:p>
            <a:r>
              <a:rPr altLang="en-US" lang="zh-CN">
                <a:noFill/>
              </a:rPr>
              <a:t> </a:t>
            </a:r>
          </a:p>
        </p:txBody>
      </p:sp>
      <p:sp>
        <p:nvSpPr>
          <p:cNvPr id="1050965" name="任意多边形 22"/>
          <p:cNvSpPr/>
          <p:nvPr/>
        </p:nvSpPr>
        <p:spPr>
          <a:xfrm flipH="1">
            <a:off x="5155932" y="3494806"/>
            <a:ext cx="1375795" cy="73976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8" name="直接连接符 27"/>
          <p:cNvCxnSpPr>
            <a:cxnSpLocks/>
          </p:cNvCxnSpPr>
          <p:nvPr/>
        </p:nvCxnSpPr>
        <p:spPr>
          <a:xfrm>
            <a:off x="2004363" y="3494807"/>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582" name="组合 28"/>
          <p:cNvGrpSpPr/>
          <p:nvPr/>
        </p:nvGrpSpPr>
        <p:grpSpPr>
          <a:xfrm>
            <a:off x="6292030" y="3429719"/>
            <a:ext cx="721404" cy="307777"/>
            <a:chOff x="6316568" y="1861093"/>
            <a:chExt cx="721404" cy="307777"/>
          </a:xfrm>
        </p:grpSpPr>
        <p:sp>
          <p:nvSpPr>
            <p:cNvPr id="1050966" name="文本框 29"/>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049" name="直接箭头连接符 30"/>
            <p:cNvCxnSpPr>
              <a:cxnSpLocks/>
            </p:cNvCxnSpPr>
            <p:nvPr/>
          </p:nvCxnSpPr>
          <p:spPr>
            <a:xfrm>
              <a:off x="6333688" y="1906437"/>
              <a:ext cx="0" cy="195228"/>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83" name="组合 31"/>
          <p:cNvGrpSpPr/>
          <p:nvPr/>
        </p:nvGrpSpPr>
        <p:grpSpPr>
          <a:xfrm>
            <a:off x="6741424" y="2694215"/>
            <a:ext cx="823103" cy="386604"/>
            <a:chOff x="6073629" y="1908741"/>
            <a:chExt cx="823103" cy="386604"/>
          </a:xfrm>
        </p:grpSpPr>
        <p:sp>
          <p:nvSpPr>
            <p:cNvPr id="1050967" name="文本框 32"/>
            <p:cNvSpPr txBox="1"/>
            <p:nvPr/>
          </p:nvSpPr>
          <p:spPr bwMode="auto">
            <a:xfrm>
              <a:off x="6073629" y="1932766"/>
              <a:ext cx="823103" cy="338554"/>
            </a:xfrm>
            <a:prstGeom prst="rect"/>
            <a:noFill/>
            <a:ln>
              <a:noFill/>
            </a:ln>
            <a:effectLst/>
          </p:spPr>
          <p:txBody>
            <a:bodyPr rtlCol="0" wrap="square">
              <a:spAutoFit/>
            </a:bodyPr>
            <a:p>
              <a:pPr eaLnBrk="1" hangingPunct="1">
                <a:spcBef>
                  <a:spcPct val="50000"/>
                </a:spcBef>
              </a:pPr>
              <a:r>
                <a:rPr altLang="zh-CN" dirty="0" sz="1600" kumimoji="1" lang="en-US" smtClean="0">
                  <a:latin typeface="Arial" panose="020B0604020202020204" pitchFamily="34" charset="0"/>
                  <a:cs typeface="Arial" panose="020B0604020202020204" pitchFamily="34" charset="0"/>
                </a:rPr>
                <a:t>6 dB</a:t>
              </a:r>
              <a:endParaRPr altLang="en-US" dirty="0" sz="1600" kumimoji="1" lang="zh-CN" smtClean="0">
                <a:latin typeface="Arial" panose="020B0604020202020204" pitchFamily="34" charset="0"/>
                <a:cs typeface="Arial" panose="020B0604020202020204" pitchFamily="34" charset="0"/>
              </a:endParaRPr>
            </a:p>
          </p:txBody>
        </p:sp>
        <p:cxnSp>
          <p:nvCxnSpPr>
            <p:cNvPr id="3146050" name="直接箭头连接符 33"/>
            <p:cNvCxnSpPr>
              <a:cxnSpLocks/>
            </p:cNvCxnSpPr>
            <p:nvPr/>
          </p:nvCxnSpPr>
          <p:spPr>
            <a:xfrm>
              <a:off x="6073629" y="1908741"/>
              <a:ext cx="0" cy="386604"/>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0968" name="任意多边形 34"/>
          <p:cNvSpPr/>
          <p:nvPr/>
        </p:nvSpPr>
        <p:spPr>
          <a:xfrm>
            <a:off x="2318997" y="3493688"/>
            <a:ext cx="1375795" cy="73976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1" name="直接连接符 36"/>
          <p:cNvCxnSpPr>
            <a:cxnSpLocks/>
          </p:cNvCxnSpPr>
          <p:nvPr/>
        </p:nvCxnSpPr>
        <p:spPr>
          <a:xfrm>
            <a:off x="3694792" y="3493688"/>
            <a:ext cx="1461140" cy="0"/>
          </a:xfrm>
          <a:prstGeom prst="line"/>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50969" name="矩形 37"/>
          <p:cNvSpPr>
            <a:spLocks noChangeAspect="1" noMove="1" noResize="1" noRot="1" noAdjustHandles="1" noEditPoints="1" noChangeArrowheads="1" noChangeShapeType="1" noTextEdit="1"/>
          </p:cNvSpPr>
          <p:nvPr/>
        </p:nvSpPr>
        <p:spPr>
          <a:xfrm>
            <a:off x="727849" y="2441711"/>
            <a:ext cx="1329338" cy="404983"/>
          </a:xfrm>
          <a:prstGeom prst="rect"/>
          <a:blipFill>
            <a:blip xmlns:r="http://schemas.openxmlformats.org/officeDocument/2006/relationships" r:embed="rId6"/>
            <a:stretch>
              <a:fillRect b="-9091"/>
            </a:stretch>
          </a:blipFill>
        </p:spPr>
        <p:txBody>
          <a:bodyPr/>
          <a:p>
            <a:r>
              <a:rPr altLang="en-US" lang="zh-CN">
                <a:noFill/>
              </a:rPr>
              <a:t> </a:t>
            </a:r>
          </a:p>
        </p:txBody>
      </p:sp>
      <p:sp>
        <p:nvSpPr>
          <p:cNvPr id="1050970" name="矩形 39"/>
          <p:cNvSpPr>
            <a:spLocks noChangeAspect="1" noMove="1" noResize="1" noRot="1" noAdjustHandles="1" noEditPoints="1" noChangeArrowheads="1" noChangeShapeType="1" noTextEdit="1"/>
          </p:cNvSpPr>
          <p:nvPr/>
        </p:nvSpPr>
        <p:spPr>
          <a:xfrm>
            <a:off x="2670824" y="4370399"/>
            <a:ext cx="534890" cy="369332"/>
          </a:xfrm>
          <a:prstGeom prst="rect"/>
          <a:blipFill>
            <a:blip xmlns:r="http://schemas.openxmlformats.org/officeDocument/2006/relationships" r:embed="rId7"/>
            <a:stretch>
              <a:fillRect b="-11475"/>
            </a:stretch>
          </a:blipFill>
        </p:spPr>
        <p:txBody>
          <a:bodyPr/>
          <a:p>
            <a:r>
              <a:rPr altLang="en-US" lang="zh-CN">
                <a:noFill/>
              </a:rPr>
              <a:t> </a:t>
            </a:r>
          </a:p>
        </p:txBody>
      </p:sp>
      <p:sp>
        <p:nvSpPr>
          <p:cNvPr id="1050971" name="矩形 45"/>
          <p:cNvSpPr>
            <a:spLocks noChangeAspect="1" noMove="1" noResize="1" noRot="1" noAdjustHandles="1" noEditPoints="1" noChangeArrowheads="1" noChangeShapeType="1" noTextEdit="1"/>
          </p:cNvSpPr>
          <p:nvPr/>
        </p:nvSpPr>
        <p:spPr>
          <a:xfrm>
            <a:off x="739219" y="3238222"/>
            <a:ext cx="1329338" cy="404983"/>
          </a:xfrm>
          <a:prstGeom prst="rect"/>
          <a:blipFill>
            <a:blip xmlns:r="http://schemas.openxmlformats.org/officeDocument/2006/relationships" r:embed="rId8"/>
            <a:stretch>
              <a:fillRect b="-8955"/>
            </a:stretch>
          </a:blipFill>
        </p:spPr>
        <p:txBody>
          <a:bodyPr/>
          <a:p>
            <a:r>
              <a:rPr altLang="en-US" lang="zh-CN">
                <a:noFill/>
              </a:rPr>
              <a:t> </a:t>
            </a:r>
          </a:p>
        </p:txBody>
      </p:sp>
      <p:cxnSp>
        <p:nvCxnSpPr>
          <p:cNvPr id="3146052" name="直接连接符 46"/>
          <p:cNvCxnSpPr>
            <a:cxnSpLocks/>
          </p:cNvCxnSpPr>
          <p:nvPr/>
        </p:nvCxnSpPr>
        <p:spPr>
          <a:xfrm>
            <a:off x="2988815" y="2707641"/>
            <a:ext cx="0" cy="1707263"/>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53" name="直接连接符 49"/>
          <p:cNvCxnSpPr>
            <a:cxnSpLocks/>
          </p:cNvCxnSpPr>
          <p:nvPr/>
        </p:nvCxnSpPr>
        <p:spPr>
          <a:xfrm>
            <a:off x="2029444" y="3659790"/>
            <a:ext cx="4380435"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54" name="直接连接符 54"/>
          <p:cNvCxnSpPr>
            <a:cxnSpLocks/>
          </p:cNvCxnSpPr>
          <p:nvPr/>
        </p:nvCxnSpPr>
        <p:spPr>
          <a:xfrm>
            <a:off x="5843829" y="2707641"/>
            <a:ext cx="0" cy="1707263"/>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55" name="直接连接符 56"/>
          <p:cNvCxnSpPr>
            <a:cxnSpLocks/>
          </p:cNvCxnSpPr>
          <p:nvPr/>
        </p:nvCxnSpPr>
        <p:spPr>
          <a:xfrm>
            <a:off x="3694792" y="2707641"/>
            <a:ext cx="1461140" cy="0"/>
          </a:xfrm>
          <a:prstGeom prst="line"/>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6056" name="直接连接符 61"/>
          <p:cNvCxnSpPr>
            <a:cxnSpLocks/>
          </p:cNvCxnSpPr>
          <p:nvPr/>
        </p:nvCxnSpPr>
        <p:spPr>
          <a:xfrm>
            <a:off x="1990811" y="3062774"/>
            <a:ext cx="5110470" cy="0"/>
          </a:xfrm>
          <a:prstGeom prst="line"/>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50972" name="任意多边形 62"/>
          <p:cNvSpPr/>
          <p:nvPr/>
        </p:nvSpPr>
        <p:spPr>
          <a:xfrm>
            <a:off x="2411318" y="2710939"/>
            <a:ext cx="1301642" cy="1254374"/>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73" name="文本框 64"/>
          <p:cNvSpPr txBox="1"/>
          <p:nvPr/>
        </p:nvSpPr>
        <p:spPr bwMode="auto">
          <a:xfrm>
            <a:off x="3616919" y="3610726"/>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One stage</a:t>
            </a:r>
            <a:endParaRPr altLang="en-US" dirty="0" kumimoji="1" lang="zh-CN" smtClean="0">
              <a:latin typeface="Arial" panose="020B0604020202020204" pitchFamily="34" charset="0"/>
              <a:cs typeface="Arial" panose="020B0604020202020204" pitchFamily="34" charset="0"/>
            </a:endParaRPr>
          </a:p>
        </p:txBody>
      </p:sp>
      <p:sp>
        <p:nvSpPr>
          <p:cNvPr id="1050974" name="文本框 65"/>
          <p:cNvSpPr txBox="1"/>
          <p:nvPr/>
        </p:nvSpPr>
        <p:spPr bwMode="auto">
          <a:xfrm>
            <a:off x="3562952" y="2254993"/>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Two stage</a:t>
            </a:r>
            <a:endParaRPr altLang="en-US" dirty="0" kumimoji="1" lang="zh-CN" smtClean="0">
              <a:latin typeface="Arial" panose="020B0604020202020204" pitchFamily="34" charset="0"/>
              <a:cs typeface="Arial" panose="020B0604020202020204" pitchFamily="34" charset="0"/>
            </a:endParaRPr>
          </a:p>
        </p:txBody>
      </p:sp>
      <p:grpSp>
        <p:nvGrpSpPr>
          <p:cNvPr id="584" name="组合 66"/>
          <p:cNvGrpSpPr/>
          <p:nvPr/>
        </p:nvGrpSpPr>
        <p:grpSpPr>
          <a:xfrm>
            <a:off x="6012539" y="2655102"/>
            <a:ext cx="721404" cy="307777"/>
            <a:chOff x="6316568" y="1861093"/>
            <a:chExt cx="721404" cy="307777"/>
          </a:xfrm>
        </p:grpSpPr>
        <p:sp>
          <p:nvSpPr>
            <p:cNvPr id="1050975" name="文本框 67"/>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057" name="直接箭头连接符 68"/>
            <p:cNvCxnSpPr>
              <a:cxnSpLocks/>
            </p:cNvCxnSpPr>
            <p:nvPr/>
          </p:nvCxnSpPr>
          <p:spPr>
            <a:xfrm>
              <a:off x="6333688" y="1906437"/>
              <a:ext cx="0" cy="195228"/>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0976" name="矩形 77"/>
          <p:cNvSpPr>
            <a:spLocks noChangeAspect="1" noMove="1" noResize="1" noRot="1" noAdjustHandles="1" noEditPoints="1" noChangeArrowheads="1" noChangeShapeType="1" noTextEdit="1"/>
          </p:cNvSpPr>
          <p:nvPr/>
        </p:nvSpPr>
        <p:spPr>
          <a:xfrm>
            <a:off x="3824903" y="5020228"/>
            <a:ext cx="1494192" cy="461665"/>
          </a:xfrm>
          <a:prstGeom prst="rect"/>
          <a:blipFill>
            <a:blip xmlns:r="http://schemas.openxmlformats.org/officeDocument/2006/relationships" r:embed="rId9"/>
            <a:stretch>
              <a:fillRect l="-6098" t="-12000" r="-407" b="-29333"/>
            </a:stretch>
          </a:blipFill>
        </p:spPr>
        <p:txBody>
          <a:bodyPr/>
          <a:p>
            <a:r>
              <a:rPr altLang="en-US" lang="zh-CN">
                <a:noFill/>
              </a:rPr>
              <a:t> </a:t>
            </a:r>
          </a:p>
        </p:txBody>
      </p:sp>
      <p:sp>
        <p:nvSpPr>
          <p:cNvPr id="1050977" name="任意多边形 48"/>
          <p:cNvSpPr/>
          <p:nvPr/>
        </p:nvSpPr>
        <p:spPr>
          <a:xfrm flipH="1">
            <a:off x="5099025" y="2707640"/>
            <a:ext cx="1301642" cy="1254374"/>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8" name="直接连接符 63"/>
          <p:cNvCxnSpPr>
            <a:cxnSpLocks/>
          </p:cNvCxnSpPr>
          <p:nvPr/>
        </p:nvCxnSpPr>
        <p:spPr>
          <a:xfrm>
            <a:off x="2988815" y="3493362"/>
            <a:ext cx="2852742" cy="0"/>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46059" name="直接连接符 69"/>
          <p:cNvCxnSpPr>
            <a:cxnSpLocks/>
          </p:cNvCxnSpPr>
          <p:nvPr/>
        </p:nvCxnSpPr>
        <p:spPr>
          <a:xfrm flipV="1">
            <a:off x="2318997" y="3475063"/>
            <a:ext cx="694436" cy="758386"/>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46060" name="直接连接符 70"/>
          <p:cNvCxnSpPr>
            <a:cxnSpLocks/>
          </p:cNvCxnSpPr>
          <p:nvPr/>
        </p:nvCxnSpPr>
        <p:spPr>
          <a:xfrm flipH="1" flipV="1">
            <a:off x="5841557" y="3483469"/>
            <a:ext cx="694436" cy="758386"/>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46061" name="直接连接符 71"/>
          <p:cNvCxnSpPr>
            <a:cxnSpLocks/>
            <a:stCxn id="1050972" idx="0"/>
          </p:cNvCxnSpPr>
          <p:nvPr/>
        </p:nvCxnSpPr>
        <p:spPr>
          <a:xfrm flipV="1">
            <a:off x="2411318" y="2710939"/>
            <a:ext cx="577497" cy="1254374"/>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46062" name="直接连接符 72"/>
          <p:cNvCxnSpPr>
            <a:cxnSpLocks/>
          </p:cNvCxnSpPr>
          <p:nvPr/>
        </p:nvCxnSpPr>
        <p:spPr>
          <a:xfrm flipH="1" flipV="1">
            <a:off x="5841557" y="2718240"/>
            <a:ext cx="561642" cy="1235358"/>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46063" name="直接连接符 74"/>
          <p:cNvCxnSpPr>
            <a:cxnSpLocks/>
          </p:cNvCxnSpPr>
          <p:nvPr/>
        </p:nvCxnSpPr>
        <p:spPr>
          <a:xfrm>
            <a:off x="2988815" y="2718240"/>
            <a:ext cx="2852742" cy="0"/>
          </a:xfrm>
          <a:prstGeom prst="line"/>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585" name="组合 75"/>
          <p:cNvGrpSpPr/>
          <p:nvPr/>
        </p:nvGrpSpPr>
        <p:grpSpPr>
          <a:xfrm>
            <a:off x="6141903" y="3124030"/>
            <a:ext cx="2811046" cy="369332"/>
            <a:chOff x="7418009" y="2609537"/>
            <a:chExt cx="2811046" cy="369332"/>
          </a:xfrm>
        </p:grpSpPr>
        <p:sp>
          <p:nvSpPr>
            <p:cNvPr id="1050978" name="文本框 80"/>
            <p:cNvSpPr txBox="1"/>
            <p:nvPr/>
          </p:nvSpPr>
          <p:spPr bwMode="auto">
            <a:xfrm>
              <a:off x="8521896" y="2609537"/>
              <a:ext cx="1707159" cy="369332"/>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a:t>
              </a:r>
              <a:r>
                <a:rPr altLang="zh-CN" dirty="0" kumimoji="1" lang="en-US" err="1" smtClean="0">
                  <a:solidFill>
                    <a:srgbClr val="C00000"/>
                  </a:solidFill>
                  <a:latin typeface="Arial" panose="020B0604020202020204" pitchFamily="34" charset="0"/>
                  <a:ea typeface="宋体" panose="02010600030101010101" pitchFamily="2" charset="-122"/>
                  <a:cs typeface="Arial" panose="020B0604020202020204" pitchFamily="34" charset="0"/>
                </a:rPr>
                <a:t>dec</a:t>
              </a:r>
              <a:endParaRPr altLang="en-US" dirty="0" kumimoji="1" lang="zh-CN" smtClean="0">
                <a:solidFill>
                  <a:srgbClr val="C00000"/>
                </a:solidFill>
                <a:latin typeface="Arial" panose="020B0604020202020204" pitchFamily="34" charset="0"/>
                <a:ea typeface="宋体" panose="02010600030101010101" pitchFamily="2" charset="-122"/>
                <a:cs typeface="Arial" panose="020B0604020202020204" pitchFamily="34" charset="0"/>
              </a:endParaRPr>
            </a:p>
          </p:txBody>
        </p:sp>
        <p:cxnSp>
          <p:nvCxnSpPr>
            <p:cNvPr id="3146064" name="直接箭头连接符 81"/>
            <p:cNvCxnSpPr>
              <a:cxnSpLocks/>
            </p:cNvCxnSpPr>
            <p:nvPr/>
          </p:nvCxnSpPr>
          <p:spPr>
            <a:xfrm>
              <a:off x="7418009" y="2812173"/>
              <a:ext cx="1106188" cy="1"/>
            </a:xfrm>
            <a:prstGeom prst="straightConnector1"/>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6" name="组合 82"/>
          <p:cNvGrpSpPr/>
          <p:nvPr/>
        </p:nvGrpSpPr>
        <p:grpSpPr>
          <a:xfrm>
            <a:off x="6409879" y="3849726"/>
            <a:ext cx="2554831" cy="369332"/>
            <a:chOff x="7674224" y="2609537"/>
            <a:chExt cx="2554831" cy="369332"/>
          </a:xfrm>
        </p:grpSpPr>
        <p:sp>
          <p:nvSpPr>
            <p:cNvPr id="1050979" name="文本框 83"/>
            <p:cNvSpPr txBox="1"/>
            <p:nvPr/>
          </p:nvSpPr>
          <p:spPr bwMode="auto">
            <a:xfrm>
              <a:off x="8521896" y="2609537"/>
              <a:ext cx="1707159" cy="369332"/>
            </a:xfrm>
            <a:prstGeom prst="rect"/>
            <a:noFill/>
            <a:ln>
              <a:noFill/>
            </a:ln>
            <a:effectLst/>
          </p:spPr>
          <p:txBody>
            <a:bodyPr rtlCol="0" wrap="square">
              <a:spAutoFit/>
            </a:bodyPr>
            <a:p>
              <a:pPr>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a:t>
              </a:r>
              <a:r>
                <a:rPr altLang="zh-CN" dirty="0" kumimoji="1" lang="en-US" err="1">
                  <a:solidFill>
                    <a:srgbClr val="C00000"/>
                  </a:solidFill>
                  <a:latin typeface="Arial" panose="020B0604020202020204" pitchFamily="34" charset="0"/>
                  <a:ea typeface="宋体" panose="02010600030101010101" pitchFamily="2" charset="-122"/>
                  <a:cs typeface="Arial" panose="020B0604020202020204" pitchFamily="34" charset="0"/>
                </a:rPr>
                <a:t>dec</a:t>
              </a:r>
              <a:endParaRPr altLang="en-US" dirty="0" kumimoji="1" lang="zh-CN">
                <a:solidFill>
                  <a:srgbClr val="C00000"/>
                </a:solidFill>
                <a:latin typeface="Arial" panose="020B0604020202020204" pitchFamily="34" charset="0"/>
                <a:ea typeface="宋体" panose="02010600030101010101" pitchFamily="2" charset="-122"/>
                <a:cs typeface="Arial" panose="020B0604020202020204" pitchFamily="34" charset="0"/>
              </a:endParaRPr>
            </a:p>
          </p:txBody>
        </p:sp>
        <p:cxnSp>
          <p:nvCxnSpPr>
            <p:cNvPr id="3146065" name="直接箭头连接符 84"/>
            <p:cNvCxnSpPr>
              <a:cxnSpLocks/>
            </p:cNvCxnSpPr>
            <p:nvPr/>
          </p:nvCxnSpPr>
          <p:spPr>
            <a:xfrm>
              <a:off x="7674224" y="2812174"/>
              <a:ext cx="849973" cy="0"/>
            </a:xfrm>
            <a:prstGeom prst="straightConnector1"/>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50980" name="文本框 52"/>
          <p:cNvSpPr txBox="1"/>
          <p:nvPr/>
        </p:nvSpPr>
        <p:spPr bwMode="auto">
          <a:xfrm>
            <a:off x="3562952" y="1492284"/>
            <a:ext cx="2457775" cy="400110"/>
          </a:xfrm>
          <a:prstGeom prst="rect"/>
          <a:noFill/>
          <a:ln>
            <a:noFill/>
          </a:ln>
          <a:effectLst/>
        </p:spPr>
        <p:txBody>
          <a:bodyPr rtlCol="0" wrap="square">
            <a:spAutoFit/>
          </a:bodyPr>
          <a:p>
            <a:pPr>
              <a:spcBef>
                <a:spcPct val="50000"/>
              </a:spcBef>
            </a:pPr>
            <a:r>
              <a:rPr altLang="zh-CN" b="1" dirty="0" sz="2000" kumimoji="1" lang="en-US" smtClean="0">
                <a:latin typeface="Arial" panose="020B0604020202020204" pitchFamily="34" charset="0"/>
                <a:cs typeface="Arial" panose="020B0604020202020204" pitchFamily="34" charset="0"/>
              </a:rPr>
              <a:t>Bode plot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波特图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509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85" name="文本框 1"/>
          <p:cNvSpPr txBox="1">
            <a:spLocks noChangeAspect="1" noMove="1" noResize="1" noRot="1" noAdjustHandles="1" noEditPoints="1" noChangeArrowheads="1" noChangeShapeType="1" noTextEdit="1"/>
          </p:cNvSpPr>
          <p:nvPr/>
        </p:nvSpPr>
        <p:spPr bwMode="auto">
          <a:xfrm>
            <a:off x="1260500" y="454111"/>
            <a:ext cx="6360898" cy="400110"/>
          </a:xfrm>
          <a:prstGeom prst="rect"/>
          <a:blipFill>
            <a:blip xmlns:r="http://schemas.openxmlformats.org/officeDocument/2006/relationships" r:embed="rId1"/>
            <a:stretch>
              <a:fillRect l="-1055" t="-6061" r="-96" b="-27273"/>
            </a:stretch>
          </a:blipFill>
          <a:ln>
            <a:noFill/>
          </a:ln>
          <a:effectLst/>
        </p:spPr>
        <p:txBody>
          <a:bodyPr/>
          <a:p>
            <a:r>
              <a:rPr altLang="en-US" lang="zh-CN">
                <a:noFill/>
              </a:rPr>
              <a:t> </a:t>
            </a:r>
          </a:p>
        </p:txBody>
      </p:sp>
      <p:sp>
        <p:nvSpPr>
          <p:cNvPr id="1050986" name="矩形 55"/>
          <p:cNvSpPr>
            <a:spLocks noChangeAspect="1" noMove="1" noResize="1" noRot="1" noAdjustHandles="1" noEditPoints="1" noChangeArrowheads="1" noChangeShapeType="1" noTextEdit="1"/>
          </p:cNvSpPr>
          <p:nvPr/>
        </p:nvSpPr>
        <p:spPr>
          <a:xfrm>
            <a:off x="2570710" y="1328723"/>
            <a:ext cx="4673594" cy="910699"/>
          </a:xfrm>
          <a:prstGeom prst="rect"/>
          <a:blipFill>
            <a:blip xmlns:r="http://schemas.openxmlformats.org/officeDocument/2006/relationships" r:embed="rId2"/>
            <a:stretch>
              <a:fillRect/>
            </a:stretch>
          </a:blipFill>
        </p:spPr>
        <p:txBody>
          <a:bodyPr/>
          <a:p>
            <a:r>
              <a:rPr altLang="en-US" lang="zh-CN">
                <a:noFill/>
              </a:rPr>
              <a:t> </a:t>
            </a:r>
          </a:p>
        </p:txBody>
      </p:sp>
      <p:sp>
        <p:nvSpPr>
          <p:cNvPr id="1050987" name="矩形 57"/>
          <p:cNvSpPr>
            <a:spLocks noChangeAspect="1" noMove="1" noResize="1" noRot="1" noAdjustHandles="1" noEditPoints="1" noChangeArrowheads="1" noChangeShapeType="1" noTextEdit="1"/>
          </p:cNvSpPr>
          <p:nvPr/>
        </p:nvSpPr>
        <p:spPr>
          <a:xfrm>
            <a:off x="2485473" y="4125651"/>
            <a:ext cx="4673594" cy="910699"/>
          </a:xfrm>
          <a:prstGeom prst="rect"/>
          <a:blipFill>
            <a:blip xmlns:r="http://schemas.openxmlformats.org/officeDocument/2006/relationships" r:embed="rId3"/>
            <a:stretch>
              <a:fillRect/>
            </a:stretch>
          </a:blipFill>
        </p:spPr>
        <p:txBody>
          <a:bodyPr/>
          <a:p>
            <a:r>
              <a:rPr altLang="en-US" lang="zh-CN">
                <a:noFill/>
              </a:rPr>
              <a:t> </a:t>
            </a:r>
          </a:p>
        </p:txBody>
      </p:sp>
      <p:sp>
        <p:nvSpPr>
          <p:cNvPr id="1050988" name="文本框 58"/>
          <p:cNvSpPr txBox="1"/>
          <p:nvPr/>
        </p:nvSpPr>
        <p:spPr bwMode="auto">
          <a:xfrm>
            <a:off x="1417097" y="1114468"/>
            <a:ext cx="153163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One stage:</a:t>
            </a:r>
            <a:endParaRPr altLang="en-US" dirty="0" sz="2000" kumimoji="1" lang="zh-CN" smtClean="0">
              <a:latin typeface="Arial" panose="020B0604020202020204" pitchFamily="34" charset="0"/>
              <a:cs typeface="Arial" panose="020B0604020202020204" pitchFamily="34" charset="0"/>
            </a:endParaRPr>
          </a:p>
        </p:txBody>
      </p:sp>
      <p:sp>
        <p:nvSpPr>
          <p:cNvPr id="1050989" name="文本框 59"/>
          <p:cNvSpPr txBox="1"/>
          <p:nvPr/>
        </p:nvSpPr>
        <p:spPr bwMode="auto">
          <a:xfrm>
            <a:off x="1417097" y="3598096"/>
            <a:ext cx="153163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Two stage:</a:t>
            </a:r>
            <a:endParaRPr altLang="en-US" dirty="0" sz="2000" kumimoji="1" lang="zh-CN" smtClean="0">
              <a:latin typeface="Arial" panose="020B0604020202020204" pitchFamily="34" charset="0"/>
              <a:cs typeface="Arial" panose="020B0604020202020204" pitchFamily="34" charset="0"/>
            </a:endParaRPr>
          </a:p>
        </p:txBody>
      </p:sp>
      <p:sp>
        <p:nvSpPr>
          <p:cNvPr id="1050990" name="左大括号 60"/>
          <p:cNvSpPr/>
          <p:nvPr/>
        </p:nvSpPr>
        <p:spPr>
          <a:xfrm>
            <a:off x="2474236" y="1684334"/>
            <a:ext cx="147491" cy="123444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91" name="矩形 85"/>
          <p:cNvSpPr>
            <a:spLocks noChangeAspect="1" noMove="1" noResize="1" noRot="1" noAdjustHandles="1" noEditPoints="1" noChangeArrowheads="1" noChangeShapeType="1" noTextEdit="1"/>
          </p:cNvSpPr>
          <p:nvPr/>
        </p:nvSpPr>
        <p:spPr>
          <a:xfrm>
            <a:off x="2570710" y="2221830"/>
            <a:ext cx="4673594" cy="1453796"/>
          </a:xfrm>
          <a:prstGeom prst="rect"/>
          <a:blipFill>
            <a:blip xmlns:r="http://schemas.openxmlformats.org/officeDocument/2006/relationships" r:embed="rId4"/>
            <a:stretch>
              <a:fillRect/>
            </a:stretch>
          </a:blipFill>
        </p:spPr>
        <p:txBody>
          <a:bodyPr/>
          <a:p>
            <a:r>
              <a:rPr altLang="en-US" lang="zh-CN">
                <a:noFill/>
              </a:rPr>
              <a:t> </a:t>
            </a:r>
          </a:p>
        </p:txBody>
      </p:sp>
      <p:sp>
        <p:nvSpPr>
          <p:cNvPr id="1050992" name="左大括号 86"/>
          <p:cNvSpPr/>
          <p:nvPr/>
        </p:nvSpPr>
        <p:spPr>
          <a:xfrm>
            <a:off x="2434456" y="4436770"/>
            <a:ext cx="147491" cy="123444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93" name="矩形 87"/>
          <p:cNvSpPr>
            <a:spLocks noChangeAspect="1" noMove="1" noResize="1" noRot="1" noAdjustHandles="1" noEditPoints="1" noChangeArrowheads="1" noChangeShapeType="1" noTextEdit="1"/>
          </p:cNvSpPr>
          <p:nvPr/>
        </p:nvSpPr>
        <p:spPr>
          <a:xfrm>
            <a:off x="2547981" y="4956246"/>
            <a:ext cx="4673594" cy="1453796"/>
          </a:xfrm>
          <a:prstGeom prst="rect"/>
          <a:blipFill>
            <a:blip xmlns:r="http://schemas.openxmlformats.org/officeDocument/2006/relationships" r:embed="rId5"/>
            <a:stretch>
              <a:fillRect/>
            </a:stretch>
          </a:blipFill>
        </p:spPr>
        <p:txBody>
          <a:bodyPr/>
          <a:p>
            <a:r>
              <a:rPr altLang="en-US" lang="zh-CN">
                <a:noFill/>
              </a:rPr>
              <a:t> </a:t>
            </a:r>
          </a:p>
        </p:txBody>
      </p:sp>
      <p:sp>
        <p:nvSpPr>
          <p:cNvPr id="1050994" name="文本框 88"/>
          <p:cNvSpPr txBox="1">
            <a:spLocks noChangeAspect="1" noMove="1" noResize="1" noRot="1" noAdjustHandles="1" noEditPoints="1" noChangeArrowheads="1" noChangeShapeType="1" noTextEdit="1"/>
          </p:cNvSpPr>
          <p:nvPr/>
        </p:nvSpPr>
        <p:spPr bwMode="auto">
          <a:xfrm>
            <a:off x="2474236" y="3586362"/>
            <a:ext cx="3238667" cy="411844"/>
          </a:xfrm>
          <a:prstGeom prst="rect"/>
          <a:blipFill>
            <a:blip xmlns:r="http://schemas.openxmlformats.org/officeDocument/2006/relationships" r:embed="rId6"/>
            <a:stretch>
              <a:fillRect b="-14706"/>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994"/>
                                        </p:tgtEl>
                                        <p:attrNameLst>
                                          <p:attrName>style.visibility</p:attrName>
                                        </p:attrNameLst>
                                      </p:cBhvr>
                                      <p:to>
                                        <p:strVal val="visible"/>
                                      </p:to>
                                    </p:set>
                                    <p:animEffect transition="in" filter="wipe(down)">
                                      <p:cBhvr>
                                        <p:cTn dur="500" id="7"/>
                                        <p:tgtEl>
                                          <p:spTgt spid="105099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87"/>
                                        </p:tgtEl>
                                        <p:attrNameLst>
                                          <p:attrName>style.visibility</p:attrName>
                                        </p:attrNameLst>
                                      </p:cBhvr>
                                      <p:to>
                                        <p:strVal val="visible"/>
                                      </p:to>
                                    </p:set>
                                    <p:animEffect transition="in" filter="wipe(down)">
                                      <p:cBhvr>
                                        <p:cTn dur="500" id="12"/>
                                        <p:tgtEl>
                                          <p:spTgt spid="105098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992"/>
                                        </p:tgtEl>
                                        <p:attrNameLst>
                                          <p:attrName>style.visibility</p:attrName>
                                        </p:attrNameLst>
                                      </p:cBhvr>
                                      <p:to>
                                        <p:strVal val="visible"/>
                                      </p:to>
                                    </p:set>
                                    <p:animEffect transition="in" filter="wipe(down)">
                                      <p:cBhvr>
                                        <p:cTn dur="500" id="15"/>
                                        <p:tgtEl>
                                          <p:spTgt spid="1050992"/>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993"/>
                                        </p:tgtEl>
                                        <p:attrNameLst>
                                          <p:attrName>style.visibility</p:attrName>
                                        </p:attrNameLst>
                                      </p:cBhvr>
                                      <p:to>
                                        <p:strVal val="visible"/>
                                      </p:to>
                                    </p:set>
                                    <p:animEffect transition="in" filter="wipe(down)">
                                      <p:cBhvr>
                                        <p:cTn dur="500" id="18"/>
                                        <p:tgtEl>
                                          <p:spTgt spid="1050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87" grpId="0"/>
      <p:bldP spid="1050992" grpId="0" animBg="1"/>
      <p:bldP spid="1050993" grpId="0"/>
      <p:bldP spid="10509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509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99" name="文本框 1"/>
          <p:cNvSpPr txBox="1">
            <a:spLocks noChangeAspect="1" noMove="1" noResize="1" noRot="1" noAdjustHandles="1" noEditPoints="1" noChangeArrowheads="1" noChangeShapeType="1" noTextEdit="1"/>
          </p:cNvSpPr>
          <p:nvPr/>
        </p:nvSpPr>
        <p:spPr bwMode="auto">
          <a:xfrm>
            <a:off x="1260500" y="510970"/>
            <a:ext cx="6360898" cy="400110"/>
          </a:xfrm>
          <a:prstGeom prst="rect"/>
          <a:blipFill>
            <a:blip xmlns:r="http://schemas.openxmlformats.org/officeDocument/2006/relationships" r:embed="rId1"/>
            <a:stretch>
              <a:fillRect l="-1055" t="-7692" r="-96" b="-29231"/>
            </a:stretch>
          </a:blipFill>
          <a:ln>
            <a:noFill/>
          </a:ln>
          <a:effectLst/>
        </p:spPr>
        <p:txBody>
          <a:bodyPr/>
          <a:p>
            <a:r>
              <a:rPr altLang="en-US" lang="zh-CN">
                <a:noFill/>
              </a:rPr>
              <a:t> </a:t>
            </a:r>
          </a:p>
        </p:txBody>
      </p:sp>
      <p:sp>
        <p:nvSpPr>
          <p:cNvPr id="1051000" name="矩形 57"/>
          <p:cNvSpPr>
            <a:spLocks noChangeAspect="1" noMove="1" noResize="1" noRot="1" noAdjustHandles="1" noEditPoints="1" noChangeArrowheads="1" noChangeShapeType="1" noTextEdit="1"/>
          </p:cNvSpPr>
          <p:nvPr/>
        </p:nvSpPr>
        <p:spPr>
          <a:xfrm>
            <a:off x="2377214" y="2400574"/>
            <a:ext cx="4673594" cy="910699"/>
          </a:xfrm>
          <a:prstGeom prst="rect"/>
          <a:blipFill>
            <a:blip xmlns:r="http://schemas.openxmlformats.org/officeDocument/2006/relationships" r:embed="rId2"/>
            <a:stretch>
              <a:fillRect/>
            </a:stretch>
          </a:blipFill>
        </p:spPr>
        <p:txBody>
          <a:bodyPr/>
          <a:p>
            <a:r>
              <a:rPr altLang="en-US" lang="zh-CN">
                <a:noFill/>
              </a:rPr>
              <a:t> </a:t>
            </a:r>
          </a:p>
        </p:txBody>
      </p:sp>
      <p:sp>
        <p:nvSpPr>
          <p:cNvPr id="1051001" name="左大括号 86"/>
          <p:cNvSpPr/>
          <p:nvPr/>
        </p:nvSpPr>
        <p:spPr>
          <a:xfrm>
            <a:off x="2616027" y="2855924"/>
            <a:ext cx="147491" cy="123444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02" name="矩形 87"/>
          <p:cNvSpPr>
            <a:spLocks noChangeAspect="1" noMove="1" noResize="1" noRot="1" noAdjustHandles="1" noEditPoints="1" noChangeArrowheads="1" noChangeShapeType="1" noTextEdit="1"/>
          </p:cNvSpPr>
          <p:nvPr/>
        </p:nvSpPr>
        <p:spPr>
          <a:xfrm>
            <a:off x="2414964" y="3473144"/>
            <a:ext cx="4673594" cy="1453796"/>
          </a:xfrm>
          <a:prstGeom prst="rect"/>
          <a:blipFill>
            <a:blip xmlns:r="http://schemas.openxmlformats.org/officeDocument/2006/relationships" r:embed="rId3"/>
            <a:stretch>
              <a:fillRect/>
            </a:stretch>
          </a:blipFill>
        </p:spPr>
        <p:txBody>
          <a:bodyPr/>
          <a:p>
            <a:r>
              <a:rPr altLang="en-US" lang="zh-CN">
                <a:noFill/>
              </a:rPr>
              <a:t> </a:t>
            </a:r>
          </a:p>
        </p:txBody>
      </p:sp>
      <p:sp>
        <p:nvSpPr>
          <p:cNvPr id="1051003" name="文本框 6"/>
          <p:cNvSpPr txBox="1">
            <a:spLocks noChangeAspect="1" noMove="1" noResize="1" noRot="1" noAdjustHandles="1" noEditPoints="1" noChangeArrowheads="1" noChangeShapeType="1" noTextEdit="1"/>
          </p:cNvSpPr>
          <p:nvPr/>
        </p:nvSpPr>
        <p:spPr bwMode="auto">
          <a:xfrm>
            <a:off x="3054788" y="1503947"/>
            <a:ext cx="3027096" cy="400110"/>
          </a:xfrm>
          <a:prstGeom prst="rect"/>
          <a:blipFill>
            <a:blip xmlns:r="http://schemas.openxmlformats.org/officeDocument/2006/relationships" r:embed="rId4"/>
            <a:stretch>
              <a:fillRect l="-2012" t="-7692" b="-29231"/>
            </a:stretch>
          </a:blipFill>
          <a:ln>
            <a:noFill/>
          </a:ln>
          <a:effectLst/>
        </p:spPr>
        <p:txBody>
          <a:bodyPr/>
          <a:p>
            <a:r>
              <a:rPr altLang="en-US" lang="zh-CN">
                <a:no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95" name=""/>
        <p:cNvGrpSpPr/>
        <p:nvPr/>
      </p:nvGrpSpPr>
      <p:grpSpPr>
        <a:xfrm>
          <a:off x="0" y="0"/>
          <a:ext cx="0" cy="0"/>
          <a:chOff x="0" y="0"/>
          <a:chExt cx="0" cy="0"/>
        </a:xfrm>
      </p:grpSpPr>
      <p:sp>
        <p:nvSpPr>
          <p:cNvPr id="10510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08" name="矩形 48"/>
          <p:cNvSpPr>
            <a:spLocks noChangeAspect="1" noMove="1" noResize="1" noRot="1" noAdjustHandles="1" noEditPoints="1" noChangeArrowheads="1" noChangeShapeType="1" noTextEdit="1"/>
          </p:cNvSpPr>
          <p:nvPr/>
        </p:nvSpPr>
        <p:spPr>
          <a:xfrm>
            <a:off x="3300005" y="465143"/>
            <a:ext cx="2888291" cy="461665"/>
          </a:xfrm>
          <a:prstGeom prst="rect"/>
          <a:blipFill>
            <a:blip xmlns:r="http://schemas.openxmlformats.org/officeDocument/2006/relationships" r:embed="rId1"/>
            <a:stretch>
              <a:fillRect l="-3165" t="-11842" b="-27632"/>
            </a:stretch>
          </a:blipFill>
        </p:spPr>
        <p:txBody>
          <a:bodyPr/>
          <a:p>
            <a:r>
              <a:rPr altLang="en-US" lang="zh-CN">
                <a:noFill/>
              </a:rPr>
              <a:t> </a:t>
            </a:r>
          </a:p>
        </p:txBody>
      </p:sp>
      <p:grpSp>
        <p:nvGrpSpPr>
          <p:cNvPr id="596" name="组合 53"/>
          <p:cNvGrpSpPr/>
          <p:nvPr/>
        </p:nvGrpSpPr>
        <p:grpSpPr>
          <a:xfrm>
            <a:off x="1830919" y="1083700"/>
            <a:ext cx="5616064" cy="4620814"/>
            <a:chOff x="3453017" y="3733302"/>
            <a:chExt cx="5616064" cy="4620814"/>
          </a:xfrm>
        </p:grpSpPr>
        <p:cxnSp>
          <p:nvCxnSpPr>
            <p:cNvPr id="3146066" name="直接箭头连接符 57"/>
            <p:cNvCxnSpPr>
              <a:cxnSpLocks/>
            </p:cNvCxnSpPr>
            <p:nvPr/>
          </p:nvCxnSpPr>
          <p:spPr>
            <a:xfrm flipV="1">
              <a:off x="4215797" y="4026603"/>
              <a:ext cx="0" cy="432751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67" name="直接箭头连接符 69"/>
            <p:cNvCxnSpPr>
              <a:cxnSpLocks/>
            </p:cNvCxnSpPr>
            <p:nvPr/>
          </p:nvCxnSpPr>
          <p:spPr>
            <a:xfrm flipV="1">
              <a:off x="4213127" y="5103128"/>
              <a:ext cx="4749556" cy="1697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009" name="矩形 70"/>
            <p:cNvSpPr/>
            <p:nvPr/>
          </p:nvSpPr>
          <p:spPr>
            <a:xfrm>
              <a:off x="4829738" y="3733302"/>
              <a:ext cx="184731" cy="369332"/>
            </a:xfrm>
            <a:prstGeom prst="rect"/>
          </p:spPr>
          <p:txBody>
            <a:bodyPr wrap="none">
              <a:spAutoFit/>
            </a:bodyPr>
            <a:p>
              <a:endParaRPr altLang="en-US" dirty="0" lang="zh-CN">
                <a:latin typeface="Arial" panose="020B0604020202020204" pitchFamily="34" charset="0"/>
                <a:cs typeface="Arial" panose="020B0604020202020204" pitchFamily="34" charset="0"/>
              </a:endParaRPr>
            </a:p>
          </p:txBody>
        </p:sp>
        <p:sp>
          <p:nvSpPr>
            <p:cNvPr id="1051010" name="矩形 187"/>
            <p:cNvSpPr>
              <a:spLocks noChangeAspect="1" noMove="1" noResize="1" noRot="1" noAdjustHandles="1" noEditPoints="1" noChangeArrowheads="1" noChangeShapeType="1" noTextEdit="1"/>
            </p:cNvSpPr>
            <p:nvPr/>
          </p:nvSpPr>
          <p:spPr>
            <a:xfrm>
              <a:off x="3453017" y="4278207"/>
              <a:ext cx="777713" cy="369332"/>
            </a:xfrm>
            <a:prstGeom prst="rect"/>
            <a:blipFill>
              <a:blip xmlns:r="http://schemas.openxmlformats.org/officeDocument/2006/relationships" r:embed="rId2"/>
              <a:stretch>
                <a:fillRect/>
              </a:stretch>
            </a:blipFill>
          </p:spPr>
          <p:txBody>
            <a:bodyPr/>
            <a:p>
              <a:r>
                <a:rPr altLang="en-US" lang="zh-CN">
                  <a:noFill/>
                </a:rPr>
                <a:t> </a:t>
              </a:r>
            </a:p>
          </p:txBody>
        </p:sp>
        <p:sp>
          <p:nvSpPr>
            <p:cNvPr id="1051011" name="矩形 188"/>
            <p:cNvSpPr>
              <a:spLocks noChangeAspect="1" noMove="1" noResize="1" noRot="1" noAdjustHandles="1" noEditPoints="1" noChangeArrowheads="1" noChangeShapeType="1" noTextEdit="1"/>
            </p:cNvSpPr>
            <p:nvPr/>
          </p:nvSpPr>
          <p:spPr>
            <a:xfrm>
              <a:off x="8654327" y="5077049"/>
              <a:ext cx="414754" cy="369332"/>
            </a:xfrm>
            <a:prstGeom prst="rect"/>
            <a:blipFill>
              <a:blip xmlns:r="http://schemas.openxmlformats.org/officeDocument/2006/relationships" r:embed="rId3"/>
              <a:stretch>
                <a:fillRect b="-13115"/>
              </a:stretch>
            </a:blipFill>
          </p:spPr>
          <p:txBody>
            <a:bodyPr/>
            <a:p>
              <a:r>
                <a:rPr altLang="en-US" lang="zh-CN">
                  <a:noFill/>
                </a:rPr>
                <a:t> </a:t>
              </a:r>
            </a:p>
          </p:txBody>
        </p:sp>
        <p:sp>
          <p:nvSpPr>
            <p:cNvPr id="1051012" name="任意多边形 74"/>
            <p:cNvSpPr/>
            <p:nvPr/>
          </p:nvSpPr>
          <p:spPr>
            <a:xfrm flipH="1" flipV="1">
              <a:off x="6676262" y="5110933"/>
              <a:ext cx="2089763" cy="690629"/>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grpSp>
        <p:nvGrpSpPr>
          <p:cNvPr id="597" name="组合 8"/>
          <p:cNvGrpSpPr/>
          <p:nvPr/>
        </p:nvGrpSpPr>
        <p:grpSpPr>
          <a:xfrm>
            <a:off x="1713901" y="1768845"/>
            <a:ext cx="5525705" cy="3829824"/>
            <a:chOff x="1697123" y="1450064"/>
            <a:chExt cx="5525705" cy="3829824"/>
          </a:xfrm>
        </p:grpSpPr>
        <p:sp>
          <p:nvSpPr>
            <p:cNvPr id="1051013" name="任意多边形 50"/>
            <p:cNvSpPr/>
            <p:nvPr/>
          </p:nvSpPr>
          <p:spPr>
            <a:xfrm>
              <a:off x="3012484" y="1450064"/>
              <a:ext cx="2089763" cy="690629"/>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1014" name="矩形 52"/>
            <p:cNvSpPr>
              <a:spLocks noChangeAspect="1" noMove="1" noResize="1" noRot="1" noAdjustHandles="1" noEditPoints="1" noChangeArrowheads="1" noChangeShapeType="1" noTextEdit="1"/>
            </p:cNvSpPr>
            <p:nvPr/>
          </p:nvSpPr>
          <p:spPr>
            <a:xfrm>
              <a:off x="1697123" y="1982475"/>
              <a:ext cx="905954" cy="369332"/>
            </a:xfrm>
            <a:prstGeom prst="rect"/>
            <a:blipFill>
              <a:blip xmlns:r="http://schemas.openxmlformats.org/officeDocument/2006/relationships" r:embed="rId4"/>
              <a:stretch>
                <a:fillRect/>
              </a:stretch>
            </a:blipFill>
          </p:spPr>
          <p:txBody>
            <a:bodyPr/>
            <a:p>
              <a:r>
                <a:rPr altLang="en-US" lang="zh-CN">
                  <a:noFill/>
                </a:rPr>
                <a:t> </a:t>
              </a:r>
            </a:p>
          </p:txBody>
        </p:sp>
        <p:sp>
          <p:nvSpPr>
            <p:cNvPr id="1051015" name="矩形 75"/>
            <p:cNvSpPr>
              <a:spLocks noChangeAspect="1" noMove="1" noResize="1" noRot="1" noAdjustHandles="1" noEditPoints="1" noChangeArrowheads="1" noChangeShapeType="1" noTextEdit="1"/>
            </p:cNvSpPr>
            <p:nvPr/>
          </p:nvSpPr>
          <p:spPr>
            <a:xfrm>
              <a:off x="1723293" y="2707339"/>
              <a:ext cx="905954" cy="369332"/>
            </a:xfrm>
            <a:prstGeom prst="rect"/>
            <a:blipFill>
              <a:blip xmlns:r="http://schemas.openxmlformats.org/officeDocument/2006/relationships" r:embed="rId5"/>
              <a:stretch>
                <a:fillRect/>
              </a:stretch>
            </a:blipFill>
          </p:spPr>
          <p:txBody>
            <a:bodyPr/>
            <a:p>
              <a:r>
                <a:rPr altLang="en-US" lang="zh-CN">
                  <a:noFill/>
                </a:rPr>
                <a:t> </a:t>
              </a:r>
            </a:p>
          </p:txBody>
        </p:sp>
        <p:cxnSp>
          <p:nvCxnSpPr>
            <p:cNvPr id="3146068" name="直接连接符 82"/>
            <p:cNvCxnSpPr>
              <a:cxnSpLocks/>
            </p:cNvCxnSpPr>
            <p:nvPr/>
          </p:nvCxnSpPr>
          <p:spPr>
            <a:xfrm>
              <a:off x="2595374" y="1452726"/>
              <a:ext cx="307499"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69" name="直接连接符 83"/>
            <p:cNvCxnSpPr>
              <a:cxnSpLocks/>
            </p:cNvCxnSpPr>
            <p:nvPr/>
          </p:nvCxnSpPr>
          <p:spPr>
            <a:xfrm flipV="1">
              <a:off x="2595374" y="2859246"/>
              <a:ext cx="4596636" cy="3052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016" name="任意多边形 90"/>
            <p:cNvSpPr/>
            <p:nvPr/>
          </p:nvSpPr>
          <p:spPr>
            <a:xfrm>
              <a:off x="3032201" y="2172327"/>
              <a:ext cx="2089763" cy="1455647"/>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cxnSp>
          <p:nvCxnSpPr>
            <p:cNvPr id="3146070" name="直接连接符 91"/>
            <p:cNvCxnSpPr>
              <a:cxnSpLocks/>
            </p:cNvCxnSpPr>
            <p:nvPr/>
          </p:nvCxnSpPr>
          <p:spPr>
            <a:xfrm flipV="1">
              <a:off x="2595374" y="3627974"/>
              <a:ext cx="4182317" cy="27774"/>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017" name="任意多边形 92"/>
            <p:cNvSpPr/>
            <p:nvPr/>
          </p:nvSpPr>
          <p:spPr>
            <a:xfrm flipH="1" flipV="1">
              <a:off x="5102247" y="3621303"/>
              <a:ext cx="2089763" cy="1455647"/>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1018" name="矩形 93"/>
            <p:cNvSpPr>
              <a:spLocks noChangeAspect="1" noMove="1" noResize="1" noRot="1" noAdjustHandles="1" noEditPoints="1" noChangeArrowheads="1" noChangeShapeType="1" noTextEdit="1"/>
            </p:cNvSpPr>
            <p:nvPr/>
          </p:nvSpPr>
          <p:spPr>
            <a:xfrm>
              <a:off x="1723293" y="3443308"/>
              <a:ext cx="905954" cy="369332"/>
            </a:xfrm>
            <a:prstGeom prst="rect"/>
            <a:blipFill>
              <a:blip xmlns:r="http://schemas.openxmlformats.org/officeDocument/2006/relationships" r:embed="rId6"/>
              <a:stretch>
                <a:fillRect/>
              </a:stretch>
            </a:blipFill>
          </p:spPr>
          <p:txBody>
            <a:bodyPr/>
            <a:p>
              <a:r>
                <a:rPr altLang="en-US" lang="zh-CN">
                  <a:noFill/>
                </a:rPr>
                <a:t> </a:t>
              </a:r>
            </a:p>
          </p:txBody>
        </p:sp>
        <p:cxnSp>
          <p:nvCxnSpPr>
            <p:cNvPr id="3146071" name="直接连接符 94"/>
            <p:cNvCxnSpPr>
              <a:cxnSpLocks/>
            </p:cNvCxnSpPr>
            <p:nvPr/>
          </p:nvCxnSpPr>
          <p:spPr>
            <a:xfrm flipV="1">
              <a:off x="2629247" y="5083621"/>
              <a:ext cx="4593581" cy="3050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019" name="矩形 95"/>
            <p:cNvSpPr>
              <a:spLocks noChangeAspect="1" noMove="1" noResize="1" noRot="1" noAdjustHandles="1" noEditPoints="1" noChangeArrowheads="1" noChangeShapeType="1" noTextEdit="1"/>
            </p:cNvSpPr>
            <p:nvPr/>
          </p:nvSpPr>
          <p:spPr>
            <a:xfrm>
              <a:off x="1750020" y="4910556"/>
              <a:ext cx="905954"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6072" name="直接连接符 96"/>
            <p:cNvCxnSpPr>
              <a:cxnSpLocks/>
            </p:cNvCxnSpPr>
            <p:nvPr/>
          </p:nvCxnSpPr>
          <p:spPr>
            <a:xfrm flipV="1">
              <a:off x="2595374" y="3627974"/>
              <a:ext cx="4182317" cy="2777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020" name="文本框 97"/>
            <p:cNvSpPr txBox="1"/>
            <p:nvPr/>
          </p:nvSpPr>
          <p:spPr bwMode="auto">
            <a:xfrm>
              <a:off x="4135072" y="1532896"/>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One stage</a:t>
              </a:r>
              <a:endParaRPr altLang="en-US" dirty="0" kumimoji="1" lang="zh-CN" smtClean="0">
                <a:latin typeface="Arial" panose="020B0604020202020204" pitchFamily="34" charset="0"/>
                <a:cs typeface="Arial" panose="020B0604020202020204" pitchFamily="34" charset="0"/>
              </a:endParaRPr>
            </a:p>
          </p:txBody>
        </p:sp>
        <p:sp>
          <p:nvSpPr>
            <p:cNvPr id="1051021" name="文本框 98"/>
            <p:cNvSpPr txBox="1"/>
            <p:nvPr/>
          </p:nvSpPr>
          <p:spPr bwMode="auto">
            <a:xfrm>
              <a:off x="4246421" y="3191008"/>
              <a:ext cx="1581929" cy="369332"/>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Two stage</a:t>
              </a:r>
              <a:endParaRPr altLang="en-US" dirty="0" kumimoji="1" lang="zh-CN" smtClean="0">
                <a:latin typeface="Arial" panose="020B060402020202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91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20" name="Text Box 12"/>
          <p:cNvSpPr txBox="1">
            <a:spLocks noChangeArrowheads="1"/>
          </p:cNvSpPr>
          <p:nvPr/>
        </p:nvSpPr>
        <p:spPr bwMode="auto">
          <a:xfrm>
            <a:off x="183661" y="359840"/>
            <a:ext cx="8139112" cy="461665"/>
          </a:xfrm>
          <a:prstGeom prst="rect"/>
          <a:noFill/>
          <a:ln>
            <a:noFill/>
          </a:ln>
          <a:effectLst/>
        </p:spPr>
        <p:txBody>
          <a:bodyPr>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Low frequency pass circuit </a:t>
            </a:r>
            <a:r>
              <a:rPr altLang="en-US" b="1" dirty="0" sz="2400" kumimoji="1" lang="zh-CN" smtClean="0">
                <a:latin typeface="宋体" panose="02010600030101010101" pitchFamily="2" charset="-122"/>
                <a:cs typeface="Arial" panose="020B0604020202020204" pitchFamily="34" charset="0"/>
              </a:rPr>
              <a:t>低通电路</a:t>
            </a:r>
            <a:endParaRPr altLang="en-US" b="1" dirty="0" sz="2400" kumimoji="1" lang="zh-CN">
              <a:latin typeface="宋体" panose="02010600030101010101" pitchFamily="2" charset="-122"/>
              <a:cs typeface="Arial" panose="020B0604020202020204" pitchFamily="34" charset="0"/>
            </a:endParaRPr>
          </a:p>
        </p:txBody>
      </p:sp>
      <p:sp>
        <p:nvSpPr>
          <p:cNvPr id="1048921" name="矩形 107"/>
          <p:cNvSpPr>
            <a:spLocks noChangeAspect="1" noMove="1" noResize="1" noRot="1" noAdjustHandles="1" noEditPoints="1" noChangeArrowheads="1" noChangeShapeType="1" noTextEdit="1"/>
          </p:cNvSpPr>
          <p:nvPr/>
        </p:nvSpPr>
        <p:spPr>
          <a:xfrm>
            <a:off x="356043" y="2129958"/>
            <a:ext cx="1869166" cy="1114472"/>
          </a:xfrm>
          <a:prstGeom prst="rect"/>
          <a:blipFill>
            <a:blip xmlns:r="http://schemas.openxmlformats.org/officeDocument/2006/relationships" r:embed="rId1"/>
            <a:stretch>
              <a:fillRect/>
            </a:stretch>
          </a:blipFill>
        </p:spPr>
        <p:txBody>
          <a:bodyPr/>
          <a:p>
            <a:r>
              <a:rPr altLang="en-US" lang="zh-CN">
                <a:noFill/>
              </a:rPr>
              <a:t> </a:t>
            </a:r>
          </a:p>
        </p:txBody>
      </p:sp>
      <p:sp>
        <p:nvSpPr>
          <p:cNvPr id="1048922" name="矩形 115"/>
          <p:cNvSpPr>
            <a:spLocks noChangeAspect="1" noMove="1" noResize="1" noRot="1" noAdjustHandles="1" noEditPoints="1" noChangeArrowheads="1" noChangeShapeType="1" noTextEdit="1"/>
          </p:cNvSpPr>
          <p:nvPr/>
        </p:nvSpPr>
        <p:spPr>
          <a:xfrm>
            <a:off x="2349960" y="2493011"/>
            <a:ext cx="1680588" cy="439736"/>
          </a:xfrm>
          <a:prstGeom prst="rect"/>
          <a:blipFill>
            <a:blip xmlns:r="http://schemas.openxmlformats.org/officeDocument/2006/relationships" r:embed="rId2"/>
            <a:stretch>
              <a:fillRect/>
            </a:stretch>
          </a:blipFill>
        </p:spPr>
        <p:txBody>
          <a:bodyPr/>
          <a:p>
            <a:r>
              <a:rPr altLang="en-US" lang="zh-CN">
                <a:noFill/>
              </a:rPr>
              <a:t> </a:t>
            </a:r>
          </a:p>
        </p:txBody>
      </p:sp>
      <p:grpSp>
        <p:nvGrpSpPr>
          <p:cNvPr id="123" name="组合 10"/>
          <p:cNvGrpSpPr/>
          <p:nvPr/>
        </p:nvGrpSpPr>
        <p:grpSpPr>
          <a:xfrm>
            <a:off x="889340" y="1015470"/>
            <a:ext cx="2799220" cy="1068603"/>
            <a:chOff x="728044" y="1942238"/>
            <a:chExt cx="2799220" cy="1068603"/>
          </a:xfrm>
        </p:grpSpPr>
        <p:grpSp>
          <p:nvGrpSpPr>
            <p:cNvPr id="124" name="组合 7"/>
            <p:cNvGrpSpPr/>
            <p:nvPr/>
          </p:nvGrpSpPr>
          <p:grpSpPr>
            <a:xfrm>
              <a:off x="728044" y="1942238"/>
              <a:ext cx="2799220" cy="1068603"/>
              <a:chOff x="728044" y="1942238"/>
              <a:chExt cx="2799220" cy="1068603"/>
            </a:xfrm>
          </p:grpSpPr>
          <p:grpSp>
            <p:nvGrpSpPr>
              <p:cNvPr id="125" name="组合 69"/>
              <p:cNvGrpSpPr/>
              <p:nvPr/>
            </p:nvGrpSpPr>
            <p:grpSpPr>
              <a:xfrm>
                <a:off x="728044" y="1942238"/>
                <a:ext cx="2799220" cy="1068603"/>
                <a:chOff x="719655" y="2090911"/>
                <a:chExt cx="2799220" cy="1068603"/>
              </a:xfrm>
            </p:grpSpPr>
            <p:sp>
              <p:nvSpPr>
                <p:cNvPr id="1048923"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8924"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925"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926"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927" name="椭圆 93"/>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8" name="椭圆 94"/>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9" name="椭圆 95"/>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0" name="椭圆 96"/>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1"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932"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33"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8934"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935"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936"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3"/>
                  <a:stretch>
                    <a:fillRect l="-18750" t="-15385" r="-22917" b="-17308"/>
                  </a:stretch>
                </a:blipFill>
              </p:spPr>
              <p:txBody>
                <a:bodyPr/>
                <a:p>
                  <a:r>
                    <a:rPr altLang="en-US" lang="zh-CN">
                      <a:noFill/>
                    </a:rPr>
                    <a:t> </a:t>
                  </a:r>
                </a:p>
              </p:txBody>
            </p:sp>
            <p:sp>
              <p:nvSpPr>
                <p:cNvPr id="1048937"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938"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939"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4"/>
                  <a:stretch>
                    <a:fillRect l="-16071" t="-15385" r="-5357" b="-11538"/>
                  </a:stretch>
                </a:blipFill>
              </p:spPr>
              <p:txBody>
                <a:bodyPr/>
                <a:p>
                  <a:r>
                    <a:rPr altLang="en-US" lang="zh-CN">
                      <a:noFill/>
                    </a:rPr>
                    <a:t> </a:t>
                  </a:r>
                </a:p>
              </p:txBody>
            </p:sp>
          </p:grpSp>
          <p:grpSp>
            <p:nvGrpSpPr>
              <p:cNvPr id="126" name="组合 6"/>
              <p:cNvGrpSpPr/>
              <p:nvPr/>
            </p:nvGrpSpPr>
            <p:grpSpPr>
              <a:xfrm rot="5400000">
                <a:off x="2590270" y="2338250"/>
                <a:ext cx="93677" cy="301851"/>
                <a:chOff x="1931278" y="1861483"/>
                <a:chExt cx="93677" cy="301851"/>
              </a:xfrm>
            </p:grpSpPr>
            <p:sp>
              <p:nvSpPr>
                <p:cNvPr id="1048940"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941"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8942"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8943" name="矩形 123"/>
          <p:cNvSpPr>
            <a:spLocks noChangeAspect="1" noMove="1" noResize="1" noRot="1" noAdjustHandles="1" noEditPoints="1" noChangeArrowheads="1" noChangeShapeType="1" noTextEdit="1"/>
          </p:cNvSpPr>
          <p:nvPr/>
        </p:nvSpPr>
        <p:spPr>
          <a:xfrm>
            <a:off x="635105" y="3719555"/>
            <a:ext cx="2117182" cy="1336328"/>
          </a:xfrm>
          <a:prstGeom prst="rect"/>
          <a:blipFill>
            <a:blip xmlns:r="http://schemas.openxmlformats.org/officeDocument/2006/relationships" r:embed="rId5"/>
            <a:stretch>
              <a:fillRect/>
            </a:stretch>
          </a:blipFill>
        </p:spPr>
        <p:txBody>
          <a:bodyPr/>
          <a:p>
            <a:r>
              <a:rPr altLang="en-US" lang="zh-CN">
                <a:noFill/>
              </a:rPr>
              <a:t> </a:t>
            </a:r>
          </a:p>
        </p:txBody>
      </p:sp>
      <p:sp>
        <p:nvSpPr>
          <p:cNvPr id="1048944" name="矩形 124"/>
          <p:cNvSpPr>
            <a:spLocks noChangeAspect="1" noMove="1" noResize="1" noRot="1" noAdjustHandles="1" noEditPoints="1" noChangeArrowheads="1" noChangeShapeType="1" noTextEdit="1"/>
          </p:cNvSpPr>
          <p:nvPr/>
        </p:nvSpPr>
        <p:spPr>
          <a:xfrm>
            <a:off x="1265480" y="5620535"/>
            <a:ext cx="1940980" cy="731419"/>
          </a:xfrm>
          <a:prstGeom prst="rect"/>
          <a:blipFill>
            <a:blip xmlns:r="http://schemas.openxmlformats.org/officeDocument/2006/relationships" r:embed="rId6"/>
            <a:stretch>
              <a:fillRect/>
            </a:stretch>
          </a:blipFill>
        </p:spPr>
        <p:txBody>
          <a:bodyPr/>
          <a:p>
            <a:r>
              <a:rPr altLang="en-US" lang="zh-CN">
                <a:noFill/>
              </a:rPr>
              <a:t> </a:t>
            </a:r>
          </a:p>
        </p:txBody>
      </p:sp>
      <p:sp>
        <p:nvSpPr>
          <p:cNvPr id="1048945" name="文本框 125"/>
          <p:cNvSpPr txBox="1"/>
          <p:nvPr/>
        </p:nvSpPr>
        <p:spPr>
          <a:xfrm>
            <a:off x="297747" y="3206309"/>
            <a:ext cx="4146788" cy="7010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a:t>
            </a:r>
            <a:r>
              <a:rPr altLang="zh-CN" sz="2000" lang="en-US" smtClean="0">
                <a:latin typeface="Arial" panose="020B0604020202020204" pitchFamily="34" charset="0"/>
                <a:cs typeface="Arial" panose="020B0604020202020204" pitchFamily="34" charset="0"/>
              </a:rPr>
              <a:t>frequency characteristic</a:t>
            </a:r>
            <a:endParaRPr altLang="en-US" dirty="0" sz="2000" lang="zh-CN" smtClean="0">
              <a:latin typeface="Arial" panose="020B0604020202020204" pitchFamily="34" charset="0"/>
              <a:cs typeface="Arial" panose="020B0604020202020204" pitchFamily="34" charset="0"/>
            </a:endParaRPr>
          </a:p>
        </p:txBody>
      </p:sp>
      <p:sp>
        <p:nvSpPr>
          <p:cNvPr id="1048946" name="文本框 126"/>
          <p:cNvSpPr txBox="1"/>
          <p:nvPr/>
        </p:nvSpPr>
        <p:spPr>
          <a:xfrm>
            <a:off x="3159121" y="3517669"/>
            <a:ext cx="1438020" cy="400110"/>
          </a:xfrm>
          <a:prstGeom prst="rect"/>
          <a:noFill/>
        </p:spPr>
        <p:txBody>
          <a:bodyPr rtlCol="0" wrap="square">
            <a:spAutoFit/>
          </a:bodyPr>
          <a:p>
            <a:r>
              <a:rPr altLang="en-US" dirty="0" sz="2000" lang="zh-CN" smtClean="0">
                <a:latin typeface="宋体" panose="02010600030101010101" pitchFamily="2" charset="-122"/>
                <a:ea typeface="宋体" panose="02010600030101010101" pitchFamily="2" charset="-122"/>
                <a:cs typeface="Arial" panose="020B0604020202020204" pitchFamily="34" charset="0"/>
              </a:rPr>
              <a:t>幅频特性</a:t>
            </a:r>
          </a:p>
        </p:txBody>
      </p:sp>
      <p:sp>
        <p:nvSpPr>
          <p:cNvPr id="1048947" name="文本框 127"/>
          <p:cNvSpPr txBox="1"/>
          <p:nvPr/>
        </p:nvSpPr>
        <p:spPr>
          <a:xfrm>
            <a:off x="386287" y="5109120"/>
            <a:ext cx="4146788"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Phase frequency characteristic</a:t>
            </a:r>
            <a:endParaRPr altLang="en-US" dirty="0" sz="2000" lang="zh-CN" smtClean="0">
              <a:latin typeface="Arial" panose="020B0604020202020204" pitchFamily="34" charset="0"/>
              <a:cs typeface="Arial" panose="020B0604020202020204" pitchFamily="34" charset="0"/>
            </a:endParaRPr>
          </a:p>
        </p:txBody>
      </p:sp>
      <p:sp>
        <p:nvSpPr>
          <p:cNvPr id="1048948" name="文本框 128"/>
          <p:cNvSpPr txBox="1"/>
          <p:nvPr/>
        </p:nvSpPr>
        <p:spPr>
          <a:xfrm>
            <a:off x="3247661" y="5420480"/>
            <a:ext cx="1438020" cy="400110"/>
          </a:xfrm>
          <a:prstGeom prst="rect"/>
          <a:noFill/>
        </p:spPr>
        <p:txBody>
          <a:bodyPr rtlCol="0" wrap="square">
            <a:spAutoFit/>
          </a:bodyPr>
          <a:p>
            <a:r>
              <a:rPr altLang="en-US" dirty="0" sz="2000" lang="zh-CN">
                <a:latin typeface="宋体" panose="02010600030101010101" pitchFamily="2" charset="-122"/>
                <a:ea typeface="宋体" panose="02010600030101010101" pitchFamily="2" charset="-122"/>
                <a:cs typeface="Arial" panose="020B0604020202020204" pitchFamily="34" charset="0"/>
              </a:rPr>
              <a:t>相</a:t>
            </a:r>
            <a:r>
              <a:rPr altLang="en-US" dirty="0" sz="2000" lang="zh-CN" smtClean="0">
                <a:latin typeface="宋体" panose="02010600030101010101" pitchFamily="2" charset="-122"/>
                <a:ea typeface="宋体" panose="02010600030101010101" pitchFamily="2" charset="-122"/>
                <a:cs typeface="Arial" panose="020B0604020202020204" pitchFamily="34" charset="0"/>
              </a:rPr>
              <a:t>频特性</a:t>
            </a:r>
          </a:p>
        </p:txBody>
      </p:sp>
      <p:cxnSp>
        <p:nvCxnSpPr>
          <p:cNvPr id="3145790" name="直接连接符 129"/>
          <p:cNvCxnSpPr>
            <a:cxnSpLocks/>
          </p:cNvCxnSpPr>
          <p:nvPr/>
        </p:nvCxnSpPr>
        <p:spPr>
          <a:xfrm>
            <a:off x="5224040" y="2264799"/>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949" name="矩形 130"/>
          <p:cNvSpPr>
            <a:spLocks noChangeAspect="1" noMove="1" noResize="1" noRot="1" noAdjustHandles="1" noEditPoints="1" noChangeArrowheads="1" noChangeShapeType="1" noTextEdit="1"/>
          </p:cNvSpPr>
          <p:nvPr/>
        </p:nvSpPr>
        <p:spPr>
          <a:xfrm>
            <a:off x="4778773" y="2073455"/>
            <a:ext cx="365806"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5791" name="直接连接符 131"/>
          <p:cNvCxnSpPr>
            <a:cxnSpLocks/>
          </p:cNvCxnSpPr>
          <p:nvPr/>
        </p:nvCxnSpPr>
        <p:spPr>
          <a:xfrm>
            <a:off x="5224040" y="2501089"/>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92" name="直接连接符 132"/>
          <p:cNvCxnSpPr>
            <a:cxnSpLocks/>
          </p:cNvCxnSpPr>
          <p:nvPr/>
        </p:nvCxnSpPr>
        <p:spPr>
          <a:xfrm>
            <a:off x="7850010" y="1856797"/>
            <a:ext cx="0" cy="396379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950" name="矩形 133"/>
          <p:cNvSpPr>
            <a:spLocks noChangeAspect="1" noMove="1" noResize="1" noRot="1" noAdjustHandles="1" noEditPoints="1" noChangeArrowheads="1" noChangeShapeType="1" noTextEdit="1"/>
          </p:cNvSpPr>
          <p:nvPr/>
        </p:nvSpPr>
        <p:spPr>
          <a:xfrm>
            <a:off x="4538033" y="2332790"/>
            <a:ext cx="721672" cy="369332"/>
          </a:xfrm>
          <a:prstGeom prst="rect"/>
          <a:blipFill>
            <a:blip xmlns:r="http://schemas.openxmlformats.org/officeDocument/2006/relationships" r:embed="rId8"/>
            <a:stretch>
              <a:fillRect t="-10000" r="-6723" b="-26667"/>
            </a:stretch>
          </a:blipFill>
        </p:spPr>
        <p:txBody>
          <a:bodyPr/>
          <a:p>
            <a:r>
              <a:rPr altLang="en-US" lang="zh-CN">
                <a:noFill/>
              </a:rPr>
              <a:t> </a:t>
            </a:r>
          </a:p>
        </p:txBody>
      </p:sp>
      <p:grpSp>
        <p:nvGrpSpPr>
          <p:cNvPr id="127" name="组合 134"/>
          <p:cNvGrpSpPr/>
          <p:nvPr/>
        </p:nvGrpSpPr>
        <p:grpSpPr>
          <a:xfrm>
            <a:off x="4644911" y="1607394"/>
            <a:ext cx="4416715" cy="2392835"/>
            <a:chOff x="4138790" y="1834985"/>
            <a:chExt cx="4416715" cy="2392835"/>
          </a:xfrm>
        </p:grpSpPr>
        <p:cxnSp>
          <p:nvCxnSpPr>
            <p:cNvPr id="3145793" name="直接箭头连接符 135"/>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94" name="直接箭头连接符 136"/>
            <p:cNvCxnSpPr>
              <a:cxnSpLocks/>
            </p:cNvCxnSpPr>
            <p:nvPr/>
          </p:nvCxnSpPr>
          <p:spPr>
            <a:xfrm>
              <a:off x="4722786" y="386761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951" name="矩形 138"/>
            <p:cNvSpPr>
              <a:spLocks noChangeAspect="1" noMove="1" noResize="1" noRot="1" noAdjustHandles="1" noEditPoints="1" noChangeArrowheads="1" noChangeShapeType="1" noTextEdit="1"/>
            </p:cNvSpPr>
            <p:nvPr/>
          </p:nvSpPr>
          <p:spPr>
            <a:xfrm>
              <a:off x="4138790" y="1834985"/>
              <a:ext cx="643253" cy="404983"/>
            </a:xfrm>
            <a:prstGeom prst="rect"/>
            <a:blipFill>
              <a:blip xmlns:r="http://schemas.openxmlformats.org/officeDocument/2006/relationships" r:embed="rId9"/>
              <a:stretch>
                <a:fillRect/>
              </a:stretch>
            </a:blipFill>
          </p:spPr>
          <p:txBody>
            <a:bodyPr/>
            <a:p>
              <a:r>
                <a:rPr altLang="en-US" lang="zh-CN">
                  <a:noFill/>
                </a:rPr>
                <a:t> </a:t>
              </a:r>
            </a:p>
          </p:txBody>
        </p:sp>
        <p:sp>
          <p:nvSpPr>
            <p:cNvPr id="1048952" name="矩形 139"/>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10"/>
              <a:stretch>
                <a:fillRect b="-13333"/>
              </a:stretch>
            </a:blipFill>
          </p:spPr>
          <p:txBody>
            <a:bodyPr/>
            <a:p>
              <a:r>
                <a:rPr altLang="en-US" lang="zh-CN">
                  <a:noFill/>
                </a:rPr>
                <a:t> </a:t>
              </a:r>
            </a:p>
          </p:txBody>
        </p:sp>
      </p:grpSp>
      <p:grpSp>
        <p:nvGrpSpPr>
          <p:cNvPr id="128" name="组合 142"/>
          <p:cNvGrpSpPr/>
          <p:nvPr/>
        </p:nvGrpSpPr>
        <p:grpSpPr>
          <a:xfrm>
            <a:off x="7954440" y="1609246"/>
            <a:ext cx="783698" cy="823265"/>
            <a:chOff x="5253491" y="1373411"/>
            <a:chExt cx="783698" cy="823265"/>
          </a:xfrm>
        </p:grpSpPr>
        <p:sp>
          <p:nvSpPr>
            <p:cNvPr id="1048953" name="右箭头 143"/>
            <p:cNvSpPr/>
            <p:nvPr/>
          </p:nvSpPr>
          <p:spPr>
            <a:xfrm flipH="1">
              <a:off x="5347421" y="1951974"/>
              <a:ext cx="567955" cy="24470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4" name="文本框 144"/>
            <p:cNvSpPr txBox="1"/>
            <p:nvPr/>
          </p:nvSpPr>
          <p:spPr>
            <a:xfrm>
              <a:off x="5253491" y="1373411"/>
              <a:ext cx="783698" cy="646331"/>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Stop band</a:t>
              </a:r>
              <a:endParaRPr altLang="en-US" dirty="0" lang="zh-CN">
                <a:latin typeface="Arial" panose="020B0604020202020204" pitchFamily="34" charset="0"/>
                <a:cs typeface="Arial" panose="020B0604020202020204" pitchFamily="34" charset="0"/>
              </a:endParaRPr>
            </a:p>
          </p:txBody>
        </p:sp>
      </p:grpSp>
      <p:sp>
        <p:nvSpPr>
          <p:cNvPr id="1048955" name="左右箭头 145"/>
          <p:cNvSpPr/>
          <p:nvPr/>
        </p:nvSpPr>
        <p:spPr>
          <a:xfrm>
            <a:off x="5273896" y="1936870"/>
            <a:ext cx="2533815" cy="245744"/>
          </a:xfrm>
          <a:prstGeom prst="lef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6" name="文本框 146"/>
          <p:cNvSpPr txBox="1"/>
          <p:nvPr/>
        </p:nvSpPr>
        <p:spPr>
          <a:xfrm>
            <a:off x="5992124" y="1616211"/>
            <a:ext cx="1293034"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cxnSp>
        <p:nvCxnSpPr>
          <p:cNvPr id="3145795" name="直接连接符 155"/>
          <p:cNvCxnSpPr>
            <a:cxnSpLocks/>
          </p:cNvCxnSpPr>
          <p:nvPr/>
        </p:nvCxnSpPr>
        <p:spPr>
          <a:xfrm>
            <a:off x="5253491" y="5124097"/>
            <a:ext cx="263405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957" name="矩形 156"/>
          <p:cNvSpPr>
            <a:spLocks noChangeAspect="1" noMove="1" noResize="1" noRot="1" noAdjustHandles="1" noEditPoints="1" noChangeArrowheads="1" noChangeShapeType="1" noTextEdit="1"/>
          </p:cNvSpPr>
          <p:nvPr/>
        </p:nvSpPr>
        <p:spPr>
          <a:xfrm>
            <a:off x="4533075" y="4912897"/>
            <a:ext cx="777713" cy="369332"/>
          </a:xfrm>
          <a:prstGeom prst="rect"/>
          <a:blipFill>
            <a:blip xmlns:r="http://schemas.openxmlformats.org/officeDocument/2006/relationships" r:embed="rId11"/>
            <a:stretch>
              <a:fillRect/>
            </a:stretch>
          </a:blipFill>
        </p:spPr>
        <p:txBody>
          <a:bodyPr/>
          <a:p>
            <a:r>
              <a:rPr altLang="en-US" lang="zh-CN">
                <a:noFill/>
              </a:rPr>
              <a:t> </a:t>
            </a:r>
          </a:p>
        </p:txBody>
      </p:sp>
      <p:grpSp>
        <p:nvGrpSpPr>
          <p:cNvPr id="129" name="组合 14"/>
          <p:cNvGrpSpPr/>
          <p:nvPr/>
        </p:nvGrpSpPr>
        <p:grpSpPr>
          <a:xfrm>
            <a:off x="4781550" y="3733302"/>
            <a:ext cx="4280076" cy="2071766"/>
            <a:chOff x="4781550" y="3733302"/>
            <a:chExt cx="4280076" cy="2071766"/>
          </a:xfrm>
        </p:grpSpPr>
        <p:cxnSp>
          <p:nvCxnSpPr>
            <p:cNvPr id="3145796" name="直接箭头连接符 147"/>
            <p:cNvCxnSpPr>
              <a:cxnSpLocks/>
            </p:cNvCxnSpPr>
            <p:nvPr/>
          </p:nvCxnSpPr>
          <p:spPr>
            <a:xfrm flipV="1">
              <a:off x="5228907" y="4026601"/>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97" name="直接箭头连接符 148"/>
            <p:cNvCxnSpPr>
              <a:cxnSpLocks/>
            </p:cNvCxnSpPr>
            <p:nvPr/>
          </p:nvCxnSpPr>
          <p:spPr>
            <a:xfrm>
              <a:off x="5233774" y="4492336"/>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958" name="矩形 149"/>
            <p:cNvSpPr/>
            <p:nvPr/>
          </p:nvSpPr>
          <p:spPr>
            <a:xfrm>
              <a:off x="4829738" y="3733302"/>
              <a:ext cx="805180" cy="358140"/>
            </a:xfrm>
            <a:prstGeom prst="rect"/>
          </p:spPr>
          <p:txBody>
            <a:bodyPr wrap="none">
              <a:spAutoFit/>
            </a:bodyPr>
            <a:p>
              <a:r>
                <a:rPr altLang="zh-CN" dirty="0" lang="en-US" smtClean="0">
                  <a:latin typeface="Arial" panose="020B0604020202020204" pitchFamily="34" charset="0"/>
                  <a:cs typeface="Arial" panose="020B0604020202020204" pitchFamily="34" charset="0"/>
                </a:rPr>
                <a:t>Phase</a:t>
              </a:r>
              <a:endParaRPr altLang="en-US" dirty="0" lang="zh-CN">
                <a:latin typeface="Arial" panose="020B0604020202020204" pitchFamily="34" charset="0"/>
                <a:cs typeface="Arial" panose="020B0604020202020204" pitchFamily="34" charset="0"/>
              </a:endParaRPr>
            </a:p>
          </p:txBody>
        </p:sp>
        <p:sp>
          <p:nvSpPr>
            <p:cNvPr id="1048959" name="矩形 150"/>
            <p:cNvSpPr>
              <a:spLocks noChangeAspect="1" noMove="1" noResize="1" noRot="1" noAdjustHandles="1" noEditPoints="1" noChangeArrowheads="1" noChangeShapeType="1" noTextEdit="1"/>
            </p:cNvSpPr>
            <p:nvPr/>
          </p:nvSpPr>
          <p:spPr>
            <a:xfrm>
              <a:off x="4781550" y="4361476"/>
              <a:ext cx="476349"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8960" name="矩形 151"/>
            <p:cNvSpPr>
              <a:spLocks noChangeAspect="1" noMove="1" noResize="1" noRot="1" noAdjustHandles="1" noEditPoints="1" noChangeArrowheads="1" noChangeShapeType="1" noTextEdit="1"/>
            </p:cNvSpPr>
            <p:nvPr/>
          </p:nvSpPr>
          <p:spPr>
            <a:xfrm>
              <a:off x="8646872" y="4512707"/>
              <a:ext cx="414754" cy="369332"/>
            </a:xfrm>
            <a:prstGeom prst="rect"/>
            <a:blipFill>
              <a:blip xmlns:r="http://schemas.openxmlformats.org/officeDocument/2006/relationships" r:embed="rId13"/>
              <a:stretch>
                <a:fillRect b="-13115"/>
              </a:stretch>
            </a:blipFill>
          </p:spPr>
          <p:txBody>
            <a:bodyPr/>
            <a:p>
              <a:r>
                <a:rPr altLang="en-US" lang="zh-CN">
                  <a:noFill/>
                </a:rPr>
                <a:t> </a:t>
              </a:r>
            </a:p>
          </p:txBody>
        </p:sp>
        <p:grpSp>
          <p:nvGrpSpPr>
            <p:cNvPr id="130" name="组合 152"/>
            <p:cNvGrpSpPr/>
            <p:nvPr/>
          </p:nvGrpSpPr>
          <p:grpSpPr>
            <a:xfrm flipH="1" flipV="1">
              <a:off x="5233774" y="4492336"/>
              <a:ext cx="3341668" cy="1265054"/>
              <a:chOff x="4727653" y="4601817"/>
              <a:chExt cx="3341668" cy="1282501"/>
            </a:xfrm>
          </p:grpSpPr>
          <p:sp>
            <p:nvSpPr>
              <p:cNvPr id="1048961" name="任意多边形 153"/>
              <p:cNvSpPr/>
              <p:nvPr/>
            </p:nvSpPr>
            <p:spPr>
              <a:xfrm>
                <a:off x="4727653" y="4601817"/>
                <a:ext cx="2164136" cy="1278865"/>
              </a:xfrm>
              <a:custGeom>
                <a:avLst/>
                <a:gdLst>
                  <a:gd name="connsiteX0" fmla="*/ 0 w 2969703"/>
                  <a:gd name="connsiteY0" fmla="*/ 0 h 1211246"/>
                  <a:gd name="connsiteX1" fmla="*/ 587229 w 2969703"/>
                  <a:gd name="connsiteY1" fmla="*/ 209725 h 1211246"/>
                  <a:gd name="connsiteX2" fmla="*/ 1459684 w 2969703"/>
                  <a:gd name="connsiteY2" fmla="*/ 1057013 h 1211246"/>
                  <a:gd name="connsiteX3" fmla="*/ 2969703 w 2969703"/>
                  <a:gd name="connsiteY3" fmla="*/ 1208014 h 1211246"/>
                </a:gdLst>
                <a:ahLst/>
                <a:cxnLst>
                  <a:cxn ang="0">
                    <a:pos x="connsiteX0" y="connsiteY0"/>
                  </a:cxn>
                  <a:cxn ang="0">
                    <a:pos x="connsiteX1" y="connsiteY1"/>
                  </a:cxn>
                  <a:cxn ang="0">
                    <a:pos x="connsiteX2" y="connsiteY2"/>
                  </a:cxn>
                  <a:cxn ang="0">
                    <a:pos x="connsiteX3" y="connsiteY3"/>
                  </a:cxn>
                </a:cxnLst>
                <a:rect l="l" t="t" r="r" b="b"/>
                <a:pathLst>
                  <a:path w="2969703" h="1211246">
                    <a:moveTo>
                      <a:pt x="0" y="0"/>
                    </a:moveTo>
                    <a:cubicBezTo>
                      <a:pt x="171974" y="16778"/>
                      <a:pt x="343948" y="33556"/>
                      <a:pt x="587229" y="209725"/>
                    </a:cubicBezTo>
                    <a:cubicBezTo>
                      <a:pt x="830510" y="385894"/>
                      <a:pt x="1062605" y="890632"/>
                      <a:pt x="1459684" y="1057013"/>
                    </a:cubicBezTo>
                    <a:cubicBezTo>
                      <a:pt x="1856763" y="1223394"/>
                      <a:pt x="2413233" y="1215704"/>
                      <a:pt x="2969703" y="120801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cxnSp>
            <p:nvCxnSpPr>
              <p:cNvPr id="3145798" name="直接连接符 154"/>
              <p:cNvCxnSpPr>
                <a:cxnSpLocks/>
              </p:cNvCxnSpPr>
              <p:nvPr/>
            </p:nvCxnSpPr>
            <p:spPr>
              <a:xfrm>
                <a:off x="6844865" y="5876040"/>
                <a:ext cx="1224456" cy="827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962" name="矩形 158"/>
          <p:cNvSpPr>
            <a:spLocks noChangeAspect="1" noMove="1" noResize="1" noRot="1" noAdjustHandles="1" noEditPoints="1" noChangeArrowheads="1" noChangeShapeType="1" noTextEdit="1"/>
          </p:cNvSpPr>
          <p:nvPr/>
        </p:nvSpPr>
        <p:spPr>
          <a:xfrm>
            <a:off x="7440292" y="3590762"/>
            <a:ext cx="465961" cy="369332"/>
          </a:xfrm>
          <a:prstGeom prst="rect"/>
          <a:blipFill>
            <a:blip xmlns:r="http://schemas.openxmlformats.org/officeDocument/2006/relationships" r:embed="rId14"/>
            <a:stretch>
              <a:fillRect b="-13115"/>
            </a:stretch>
          </a:blipFill>
        </p:spPr>
        <p:txBody>
          <a:bodyPr/>
          <a:p>
            <a:r>
              <a:rPr altLang="en-US" lang="zh-CN">
                <a:noFill/>
              </a:rPr>
              <a:t> </a:t>
            </a:r>
          </a:p>
        </p:txBody>
      </p:sp>
      <p:sp>
        <p:nvSpPr>
          <p:cNvPr id="1048963" name="矩形 159"/>
          <p:cNvSpPr>
            <a:spLocks noChangeAspect="1" noMove="1" noResize="1" noRot="1" noAdjustHandles="1" noEditPoints="1" noChangeArrowheads="1" noChangeShapeType="1" noTextEdit="1"/>
          </p:cNvSpPr>
          <p:nvPr/>
        </p:nvSpPr>
        <p:spPr>
          <a:xfrm>
            <a:off x="7440293" y="4132201"/>
            <a:ext cx="465960" cy="369332"/>
          </a:xfrm>
          <a:prstGeom prst="rect"/>
          <a:blipFill>
            <a:blip xmlns:r="http://schemas.openxmlformats.org/officeDocument/2006/relationships" r:embed="rId15"/>
            <a:stretch>
              <a:fillRect b="-13333"/>
            </a:stretch>
          </a:blipFill>
        </p:spPr>
        <p:txBody>
          <a:bodyPr/>
          <a:p>
            <a:r>
              <a:rPr altLang="en-US" lang="zh-CN">
                <a:noFill/>
              </a:rPr>
              <a:t> </a:t>
            </a:r>
          </a:p>
        </p:txBody>
      </p:sp>
      <p:sp>
        <p:nvSpPr>
          <p:cNvPr id="1048964" name="文本框 160"/>
          <p:cNvSpPr txBox="1"/>
          <p:nvPr/>
        </p:nvSpPr>
        <p:spPr>
          <a:xfrm>
            <a:off x="5806464" y="3846996"/>
            <a:ext cx="2573794" cy="624840"/>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Upper cut-off frequency</a:t>
            </a:r>
            <a:endParaRPr altLang="en-US" dirty="0" lang="zh-CN" smtClean="0">
              <a:latin typeface="Arial" panose="020B0604020202020204" pitchFamily="34" charset="0"/>
              <a:cs typeface="Arial" panose="020B0604020202020204" pitchFamily="34" charset="0"/>
            </a:endParaRPr>
          </a:p>
        </p:txBody>
      </p:sp>
      <p:grpSp>
        <p:nvGrpSpPr>
          <p:cNvPr id="131" name="组合 11"/>
          <p:cNvGrpSpPr/>
          <p:nvPr/>
        </p:nvGrpSpPr>
        <p:grpSpPr>
          <a:xfrm flipH="1">
            <a:off x="5224040" y="2251443"/>
            <a:ext cx="3351402" cy="1397715"/>
            <a:chOff x="5224040" y="2251443"/>
            <a:chExt cx="3351402" cy="1397715"/>
          </a:xfrm>
        </p:grpSpPr>
        <p:sp>
          <p:nvSpPr>
            <p:cNvPr id="1048965" name="任意多边形 161"/>
            <p:cNvSpPr/>
            <p:nvPr/>
          </p:nvSpPr>
          <p:spPr>
            <a:xfrm>
              <a:off x="5224040"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9" name="直接连接符 162"/>
            <p:cNvCxnSpPr>
              <a:cxnSpLocks/>
              <a:stCxn id="1048965" idx="2"/>
            </p:cNvCxnSpPr>
            <p:nvPr/>
          </p:nvCxnSpPr>
          <p:spPr>
            <a:xfrm>
              <a:off x="6599835" y="2251443"/>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66" name="矩形 163"/>
          <p:cNvSpPr>
            <a:spLocks noChangeAspect="1" noMove="1" noResize="1" noRot="1" noAdjustHandles="1" noEditPoints="1" noChangeArrowheads="1" noChangeShapeType="1" noTextEdit="1"/>
          </p:cNvSpPr>
          <p:nvPr/>
        </p:nvSpPr>
        <p:spPr>
          <a:xfrm>
            <a:off x="2680206" y="3974982"/>
            <a:ext cx="1595630" cy="670568"/>
          </a:xfrm>
          <a:prstGeom prst="rect"/>
          <a:blipFill>
            <a:blip xmlns:r="http://schemas.openxmlformats.org/officeDocument/2006/relationships" r:embed="rId16"/>
            <a:stretch>
              <a:fillRect/>
            </a:stretch>
          </a:blipFill>
        </p:spPr>
        <p:txBody>
          <a:bodyPr/>
          <a:p>
            <a:r>
              <a:rPr altLang="en-US" lang="zh-CN">
                <a:noFill/>
              </a:rPr>
              <a:t> </a:t>
            </a:r>
          </a:p>
        </p:txBody>
      </p:sp>
      <p:grpSp>
        <p:nvGrpSpPr>
          <p:cNvPr id="132" name="组合 16"/>
          <p:cNvGrpSpPr/>
          <p:nvPr/>
        </p:nvGrpSpPr>
        <p:grpSpPr>
          <a:xfrm>
            <a:off x="4552750" y="5605335"/>
            <a:ext cx="4022692" cy="369332"/>
            <a:chOff x="4552750" y="5605335"/>
            <a:chExt cx="4022692" cy="369332"/>
          </a:xfrm>
        </p:grpSpPr>
        <p:cxnSp>
          <p:nvCxnSpPr>
            <p:cNvPr id="3145800" name="直接连接符 164"/>
            <p:cNvCxnSpPr>
              <a:cxnSpLocks/>
            </p:cNvCxnSpPr>
            <p:nvPr/>
          </p:nvCxnSpPr>
          <p:spPr>
            <a:xfrm>
              <a:off x="5249083" y="5805068"/>
              <a:ext cx="3326359"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967" name="矩形 165"/>
            <p:cNvSpPr>
              <a:spLocks noChangeAspect="1" noMove="1" noResize="1" noRot="1" noAdjustHandles="1" noEditPoints="1" noChangeArrowheads="1" noChangeShapeType="1" noTextEdit="1"/>
            </p:cNvSpPr>
            <p:nvPr/>
          </p:nvSpPr>
          <p:spPr>
            <a:xfrm>
              <a:off x="4552750" y="5605335"/>
              <a:ext cx="777713" cy="369332"/>
            </a:xfrm>
            <a:prstGeom prst="rect"/>
            <a:blipFill>
              <a:blip xmlns:r="http://schemas.openxmlformats.org/officeDocument/2006/relationships" r:embed="rId17"/>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21"/>
                                        </p:tgtEl>
                                        <p:attrNameLst>
                                          <p:attrName>style.visibility</p:attrName>
                                        </p:attrNameLst>
                                      </p:cBhvr>
                                      <p:to>
                                        <p:strVal val="visible"/>
                                      </p:to>
                                    </p:set>
                                    <p:animEffect transition="in" filter="wipe(down)">
                                      <p:cBhvr>
                                        <p:cTn dur="500" id="7"/>
                                        <p:tgtEl>
                                          <p:spTgt spid="104892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22"/>
                                        </p:tgtEl>
                                        <p:attrNameLst>
                                          <p:attrName>style.visibility</p:attrName>
                                        </p:attrNameLst>
                                      </p:cBhvr>
                                      <p:to>
                                        <p:strVal val="visible"/>
                                      </p:to>
                                    </p:set>
                                    <p:animEffect transition="in" filter="wipe(down)">
                                      <p:cBhvr>
                                        <p:cTn dur="500" id="12"/>
                                        <p:tgtEl>
                                          <p:spTgt spid="104892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945"/>
                                        </p:tgtEl>
                                        <p:attrNameLst>
                                          <p:attrName>style.visibility</p:attrName>
                                        </p:attrNameLst>
                                      </p:cBhvr>
                                      <p:to>
                                        <p:strVal val="visible"/>
                                      </p:to>
                                    </p:set>
                                    <p:animEffect transition="in" filter="wipe(down)">
                                      <p:cBhvr>
                                        <p:cTn dur="500" id="17"/>
                                        <p:tgtEl>
                                          <p:spTgt spid="1048945"/>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8946"/>
                                        </p:tgtEl>
                                        <p:attrNameLst>
                                          <p:attrName>style.visibility</p:attrName>
                                        </p:attrNameLst>
                                      </p:cBhvr>
                                      <p:to>
                                        <p:strVal val="visible"/>
                                      </p:to>
                                    </p:set>
                                    <p:animEffect transition="in" filter="wipe(down)">
                                      <p:cBhvr>
                                        <p:cTn dur="500" id="20"/>
                                        <p:tgtEl>
                                          <p:spTgt spid="1048946"/>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8966"/>
                                        </p:tgtEl>
                                        <p:attrNameLst>
                                          <p:attrName>style.visibility</p:attrName>
                                        </p:attrNameLst>
                                      </p:cBhvr>
                                      <p:to>
                                        <p:strVal val="visible"/>
                                      </p:to>
                                    </p:set>
                                    <p:animEffect transition="in" filter="wipe(down)">
                                      <p:cBhvr>
                                        <p:cTn dur="500" id="23"/>
                                        <p:tgtEl>
                                          <p:spTgt spid="1048966"/>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943"/>
                                        </p:tgtEl>
                                        <p:attrNameLst>
                                          <p:attrName>style.visibility</p:attrName>
                                        </p:attrNameLst>
                                      </p:cBhvr>
                                      <p:to>
                                        <p:strVal val="visible"/>
                                      </p:to>
                                    </p:set>
                                    <p:animEffect transition="in" filter="wipe(down)">
                                      <p:cBhvr>
                                        <p:cTn dur="500" id="26"/>
                                        <p:tgtEl>
                                          <p:spTgt spid="1048943"/>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8947"/>
                                        </p:tgtEl>
                                        <p:attrNameLst>
                                          <p:attrName>style.visibility</p:attrName>
                                        </p:attrNameLst>
                                      </p:cBhvr>
                                      <p:to>
                                        <p:strVal val="visible"/>
                                      </p:to>
                                    </p:set>
                                    <p:animEffect transition="in" filter="wipe(down)">
                                      <p:cBhvr>
                                        <p:cTn dur="500" id="31"/>
                                        <p:tgtEl>
                                          <p:spTgt spid="1048947"/>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8948"/>
                                        </p:tgtEl>
                                        <p:attrNameLst>
                                          <p:attrName>style.visibility</p:attrName>
                                        </p:attrNameLst>
                                      </p:cBhvr>
                                      <p:to>
                                        <p:strVal val="visible"/>
                                      </p:to>
                                    </p:set>
                                    <p:animEffect transition="in" filter="wipe(down)">
                                      <p:cBhvr>
                                        <p:cTn dur="500" id="34"/>
                                        <p:tgtEl>
                                          <p:spTgt spid="1048948"/>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8944"/>
                                        </p:tgtEl>
                                        <p:attrNameLst>
                                          <p:attrName>style.visibility</p:attrName>
                                        </p:attrNameLst>
                                      </p:cBhvr>
                                      <p:to>
                                        <p:strVal val="visible"/>
                                      </p:to>
                                    </p:set>
                                    <p:animEffect transition="in" filter="wipe(down)">
                                      <p:cBhvr>
                                        <p:cTn dur="500" id="37"/>
                                        <p:tgtEl>
                                          <p:spTgt spid="1048944"/>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129"/>
                                        </p:tgtEl>
                                        <p:attrNameLst>
                                          <p:attrName>style.visibility</p:attrName>
                                        </p:attrNameLst>
                                      </p:cBhvr>
                                      <p:to>
                                        <p:strVal val="visible"/>
                                      </p:to>
                                    </p:set>
                                    <p:animEffect transition="in" filter="wipe(down)">
                                      <p:cBhvr>
                                        <p:cTn dur="500" id="42"/>
                                        <p:tgtEl>
                                          <p:spTgt spid="129"/>
                                        </p:tgtEl>
                                      </p:cBhvr>
                                    </p:animEffect>
                                  </p:childTnLst>
                                </p:cTn>
                              </p:par>
                              <p:par>
                                <p:cTn fill="hold" id="43" nodeType="withEffect" presetClass="entr" presetID="22" presetSubtype="4">
                                  <p:stCondLst>
                                    <p:cond delay="0"/>
                                  </p:stCondLst>
                                  <p:childTnLst>
                                    <p:set>
                                      <p:cBhvr>
                                        <p:cTn dur="1" fill="hold" id="44">
                                          <p:stCondLst>
                                            <p:cond delay="0"/>
                                          </p:stCondLst>
                                        </p:cTn>
                                        <p:tgtEl>
                                          <p:spTgt spid="131"/>
                                        </p:tgtEl>
                                        <p:attrNameLst>
                                          <p:attrName>style.visibility</p:attrName>
                                        </p:attrNameLst>
                                      </p:cBhvr>
                                      <p:to>
                                        <p:strVal val="visible"/>
                                      </p:to>
                                    </p:set>
                                    <p:animEffect transition="in" filter="wipe(down)">
                                      <p:cBhvr>
                                        <p:cTn dur="500" id="45"/>
                                        <p:tgtEl>
                                          <p:spTgt spid="131"/>
                                        </p:tgtEl>
                                      </p:cBhvr>
                                    </p:animEffect>
                                  </p:childTnLst>
                                </p:cTn>
                              </p:par>
                              <p:par>
                                <p:cTn fill="hold" id="46" nodeType="withEffect" presetClass="entr" presetID="22" presetSubtype="4">
                                  <p:stCondLst>
                                    <p:cond delay="0"/>
                                  </p:stCondLst>
                                  <p:childTnLst>
                                    <p:set>
                                      <p:cBhvr>
                                        <p:cTn dur="1" fill="hold" id="47">
                                          <p:stCondLst>
                                            <p:cond delay="0"/>
                                          </p:stCondLst>
                                        </p:cTn>
                                        <p:tgtEl>
                                          <p:spTgt spid="127"/>
                                        </p:tgtEl>
                                        <p:attrNameLst>
                                          <p:attrName>style.visibility</p:attrName>
                                        </p:attrNameLst>
                                      </p:cBhvr>
                                      <p:to>
                                        <p:strVal val="visible"/>
                                      </p:to>
                                    </p:set>
                                    <p:animEffect transition="in" filter="wipe(down)">
                                      <p:cBhvr>
                                        <p:cTn dur="500" id="48"/>
                                        <p:tgtEl>
                                          <p:spTgt spid="127"/>
                                        </p:tgtEl>
                                      </p:cBhvr>
                                    </p:animEffec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22" presetSubtype="4">
                                  <p:stCondLst>
                                    <p:cond delay="0"/>
                                  </p:stCondLst>
                                  <p:childTnLst>
                                    <p:set>
                                      <p:cBhvr>
                                        <p:cTn dur="1" fill="hold" id="52">
                                          <p:stCondLst>
                                            <p:cond delay="0"/>
                                          </p:stCondLst>
                                        </p:cTn>
                                        <p:tgtEl>
                                          <p:spTgt spid="3145790"/>
                                        </p:tgtEl>
                                        <p:attrNameLst>
                                          <p:attrName>style.visibility</p:attrName>
                                        </p:attrNameLst>
                                      </p:cBhvr>
                                      <p:to>
                                        <p:strVal val="visible"/>
                                      </p:to>
                                    </p:set>
                                    <p:animEffect transition="in" filter="wipe(down)">
                                      <p:cBhvr>
                                        <p:cTn dur="500" id="53"/>
                                        <p:tgtEl>
                                          <p:spTgt spid="3145790"/>
                                        </p:tgtEl>
                                      </p:cBhvr>
                                    </p:animEffect>
                                  </p:childTnLst>
                                </p:cTn>
                              </p:par>
                              <p:par>
                                <p:cTn fill="hold" grpId="0" id="54" nodeType="withEffect" presetClass="entr" presetID="22" presetSubtype="4">
                                  <p:stCondLst>
                                    <p:cond delay="0"/>
                                  </p:stCondLst>
                                  <p:childTnLst>
                                    <p:set>
                                      <p:cBhvr>
                                        <p:cTn dur="1" fill="hold" id="55">
                                          <p:stCondLst>
                                            <p:cond delay="0"/>
                                          </p:stCondLst>
                                        </p:cTn>
                                        <p:tgtEl>
                                          <p:spTgt spid="1048949"/>
                                        </p:tgtEl>
                                        <p:attrNameLst>
                                          <p:attrName>style.visibility</p:attrName>
                                        </p:attrNameLst>
                                      </p:cBhvr>
                                      <p:to>
                                        <p:strVal val="visible"/>
                                      </p:to>
                                    </p:set>
                                    <p:animEffect transition="in" filter="wipe(down)">
                                      <p:cBhvr>
                                        <p:cTn dur="500" id="56"/>
                                        <p:tgtEl>
                                          <p:spTgt spid="1048949"/>
                                        </p:tgtEl>
                                      </p:cBhvr>
                                    </p:animEffec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22" presetSubtype="4">
                                  <p:stCondLst>
                                    <p:cond delay="0"/>
                                  </p:stCondLst>
                                  <p:childTnLst>
                                    <p:set>
                                      <p:cBhvr>
                                        <p:cTn dur="1" fill="hold" id="60">
                                          <p:stCondLst>
                                            <p:cond delay="0"/>
                                          </p:stCondLst>
                                        </p:cTn>
                                        <p:tgtEl>
                                          <p:spTgt spid="3145792"/>
                                        </p:tgtEl>
                                        <p:attrNameLst>
                                          <p:attrName>style.visibility</p:attrName>
                                        </p:attrNameLst>
                                      </p:cBhvr>
                                      <p:to>
                                        <p:strVal val="visible"/>
                                      </p:to>
                                    </p:set>
                                    <p:animEffect transition="in" filter="wipe(down)">
                                      <p:cBhvr>
                                        <p:cTn dur="500" id="61"/>
                                        <p:tgtEl>
                                          <p:spTgt spid="3145792"/>
                                        </p:tgtEl>
                                      </p:cBhvr>
                                    </p:animEffect>
                                  </p:childTnLst>
                                </p:cTn>
                              </p:par>
                              <p:par>
                                <p:cTn fill="hold" id="62" nodeType="withEffect" presetClass="entr" presetID="22" presetSubtype="4">
                                  <p:stCondLst>
                                    <p:cond delay="0"/>
                                  </p:stCondLst>
                                  <p:childTnLst>
                                    <p:set>
                                      <p:cBhvr>
                                        <p:cTn dur="1" fill="hold" id="63">
                                          <p:stCondLst>
                                            <p:cond delay="0"/>
                                          </p:stCondLst>
                                        </p:cTn>
                                        <p:tgtEl>
                                          <p:spTgt spid="3145791"/>
                                        </p:tgtEl>
                                        <p:attrNameLst>
                                          <p:attrName>style.visibility</p:attrName>
                                        </p:attrNameLst>
                                      </p:cBhvr>
                                      <p:to>
                                        <p:strVal val="visible"/>
                                      </p:to>
                                    </p:set>
                                    <p:animEffect transition="in" filter="wipe(down)">
                                      <p:cBhvr>
                                        <p:cTn dur="500" id="64"/>
                                        <p:tgtEl>
                                          <p:spTgt spid="3145791"/>
                                        </p:tgtEl>
                                      </p:cBhvr>
                                    </p:animEffect>
                                  </p:childTnLst>
                                </p:cTn>
                              </p:par>
                              <p:par>
                                <p:cTn fill="hold" grpId="0" id="65" nodeType="withEffect" presetClass="entr" presetID="22" presetSubtype="4">
                                  <p:stCondLst>
                                    <p:cond delay="0"/>
                                  </p:stCondLst>
                                  <p:childTnLst>
                                    <p:set>
                                      <p:cBhvr>
                                        <p:cTn dur="1" fill="hold" id="66">
                                          <p:stCondLst>
                                            <p:cond delay="0"/>
                                          </p:stCondLst>
                                        </p:cTn>
                                        <p:tgtEl>
                                          <p:spTgt spid="1048950"/>
                                        </p:tgtEl>
                                        <p:attrNameLst>
                                          <p:attrName>style.visibility</p:attrName>
                                        </p:attrNameLst>
                                      </p:cBhvr>
                                      <p:to>
                                        <p:strVal val="visible"/>
                                      </p:to>
                                    </p:set>
                                    <p:animEffect transition="in" filter="wipe(down)">
                                      <p:cBhvr>
                                        <p:cTn dur="500" id="67"/>
                                        <p:tgtEl>
                                          <p:spTgt spid="1048950"/>
                                        </p:tgtEl>
                                      </p:cBhvr>
                                    </p:animEffect>
                                  </p:childTnLst>
                                </p:cTn>
                              </p:par>
                              <p:par>
                                <p:cTn fill="hold" grpId="0" id="68" nodeType="withEffect" presetClass="entr" presetID="22" presetSubtype="4">
                                  <p:stCondLst>
                                    <p:cond delay="0"/>
                                  </p:stCondLst>
                                  <p:childTnLst>
                                    <p:set>
                                      <p:cBhvr>
                                        <p:cTn dur="1" fill="hold" id="69">
                                          <p:stCondLst>
                                            <p:cond delay="0"/>
                                          </p:stCondLst>
                                        </p:cTn>
                                        <p:tgtEl>
                                          <p:spTgt spid="1048962"/>
                                        </p:tgtEl>
                                        <p:attrNameLst>
                                          <p:attrName>style.visibility</p:attrName>
                                        </p:attrNameLst>
                                      </p:cBhvr>
                                      <p:to>
                                        <p:strVal val="visible"/>
                                      </p:to>
                                    </p:set>
                                    <p:animEffect transition="in" filter="wipe(down)">
                                      <p:cBhvr>
                                        <p:cTn dur="500" id="70"/>
                                        <p:tgtEl>
                                          <p:spTgt spid="1048962"/>
                                        </p:tgtEl>
                                      </p:cBhvr>
                                    </p:animEffect>
                                  </p:childTnLst>
                                </p:cTn>
                              </p:par>
                              <p:par>
                                <p:cTn fill="hold" grpId="0" id="71" nodeType="withEffect" presetClass="entr" presetID="22" presetSubtype="4">
                                  <p:stCondLst>
                                    <p:cond delay="0"/>
                                  </p:stCondLst>
                                  <p:childTnLst>
                                    <p:set>
                                      <p:cBhvr>
                                        <p:cTn dur="1" fill="hold" id="72">
                                          <p:stCondLst>
                                            <p:cond delay="0"/>
                                          </p:stCondLst>
                                        </p:cTn>
                                        <p:tgtEl>
                                          <p:spTgt spid="1048963"/>
                                        </p:tgtEl>
                                        <p:attrNameLst>
                                          <p:attrName>style.visibility</p:attrName>
                                        </p:attrNameLst>
                                      </p:cBhvr>
                                      <p:to>
                                        <p:strVal val="visible"/>
                                      </p:to>
                                    </p:set>
                                    <p:animEffect transition="in" filter="wipe(down)">
                                      <p:cBhvr>
                                        <p:cTn dur="500" id="73"/>
                                        <p:tgtEl>
                                          <p:spTgt spid="1048963"/>
                                        </p:tgtEl>
                                      </p:cBhvr>
                                    </p:animEffect>
                                  </p:childTnLst>
                                </p:cTn>
                              </p:par>
                            </p:childTnLst>
                          </p:cTn>
                        </p:par>
                      </p:childTnLst>
                    </p:cTn>
                  </p:par>
                  <p:par>
                    <p:cTn fill="hold" id="74">
                      <p:stCondLst>
                        <p:cond delay="indefinite"/>
                      </p:stCondLst>
                      <p:childTnLst>
                        <p:par>
                          <p:cTn fill="hold" id="75">
                            <p:stCondLst>
                              <p:cond delay="0"/>
                            </p:stCondLst>
                            <p:childTnLst>
                              <p:par>
                                <p:cTn fill="hold" id="76" nodeType="clickEffect" presetClass="entr" presetID="22" presetSubtype="4">
                                  <p:stCondLst>
                                    <p:cond delay="0"/>
                                  </p:stCondLst>
                                  <p:childTnLst>
                                    <p:set>
                                      <p:cBhvr>
                                        <p:cTn dur="1" fill="hold" id="77">
                                          <p:stCondLst>
                                            <p:cond delay="0"/>
                                          </p:stCondLst>
                                        </p:cTn>
                                        <p:tgtEl>
                                          <p:spTgt spid="128"/>
                                        </p:tgtEl>
                                        <p:attrNameLst>
                                          <p:attrName>style.visibility</p:attrName>
                                        </p:attrNameLst>
                                      </p:cBhvr>
                                      <p:to>
                                        <p:strVal val="visible"/>
                                      </p:to>
                                    </p:set>
                                    <p:animEffect transition="in" filter="wipe(down)">
                                      <p:cBhvr>
                                        <p:cTn dur="500" id="78"/>
                                        <p:tgtEl>
                                          <p:spTgt spid="128"/>
                                        </p:tgtEl>
                                      </p:cBhvr>
                                    </p:animEffect>
                                  </p:childTnLst>
                                </p:cTn>
                              </p:par>
                            </p:childTnLst>
                          </p:cTn>
                        </p:par>
                      </p:childTnLst>
                    </p:cTn>
                  </p:par>
                  <p:par>
                    <p:cTn fill="hold" id="79">
                      <p:stCondLst>
                        <p:cond delay="indefinite"/>
                      </p:stCondLst>
                      <p:childTnLst>
                        <p:par>
                          <p:cTn fill="hold" id="80">
                            <p:stCondLst>
                              <p:cond delay="0"/>
                            </p:stCondLst>
                            <p:childTnLst>
                              <p:par>
                                <p:cTn fill="hold" grpId="0" id="81" nodeType="clickEffect" presetClass="entr" presetID="22" presetSubtype="4">
                                  <p:stCondLst>
                                    <p:cond delay="0"/>
                                  </p:stCondLst>
                                  <p:childTnLst>
                                    <p:set>
                                      <p:cBhvr>
                                        <p:cTn dur="1" fill="hold" id="82">
                                          <p:stCondLst>
                                            <p:cond delay="0"/>
                                          </p:stCondLst>
                                        </p:cTn>
                                        <p:tgtEl>
                                          <p:spTgt spid="1048955"/>
                                        </p:tgtEl>
                                        <p:attrNameLst>
                                          <p:attrName>style.visibility</p:attrName>
                                        </p:attrNameLst>
                                      </p:cBhvr>
                                      <p:to>
                                        <p:strVal val="visible"/>
                                      </p:to>
                                    </p:set>
                                    <p:animEffect transition="in" filter="wipe(down)">
                                      <p:cBhvr>
                                        <p:cTn dur="500" id="83"/>
                                        <p:tgtEl>
                                          <p:spTgt spid="1048955"/>
                                        </p:tgtEl>
                                      </p:cBhvr>
                                    </p:animEffect>
                                  </p:childTnLst>
                                </p:cTn>
                              </p:par>
                              <p:par>
                                <p:cTn fill="hold" grpId="0" id="84" nodeType="withEffect" presetClass="entr" presetID="22" presetSubtype="4">
                                  <p:stCondLst>
                                    <p:cond delay="0"/>
                                  </p:stCondLst>
                                  <p:childTnLst>
                                    <p:set>
                                      <p:cBhvr>
                                        <p:cTn dur="1" fill="hold" id="85">
                                          <p:stCondLst>
                                            <p:cond delay="0"/>
                                          </p:stCondLst>
                                        </p:cTn>
                                        <p:tgtEl>
                                          <p:spTgt spid="1048956"/>
                                        </p:tgtEl>
                                        <p:attrNameLst>
                                          <p:attrName>style.visibility</p:attrName>
                                        </p:attrNameLst>
                                      </p:cBhvr>
                                      <p:to>
                                        <p:strVal val="visible"/>
                                      </p:to>
                                    </p:set>
                                    <p:animEffect transition="in" filter="wipe(down)">
                                      <p:cBhvr>
                                        <p:cTn dur="500" id="86"/>
                                        <p:tgtEl>
                                          <p:spTgt spid="1048956"/>
                                        </p:tgtEl>
                                      </p:cBhvr>
                                    </p:animEffec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22" presetSubtype="4">
                                  <p:stCondLst>
                                    <p:cond delay="0"/>
                                  </p:stCondLst>
                                  <p:childTnLst>
                                    <p:set>
                                      <p:cBhvr>
                                        <p:cTn dur="1" fill="hold" id="90">
                                          <p:stCondLst>
                                            <p:cond delay="0"/>
                                          </p:stCondLst>
                                        </p:cTn>
                                        <p:tgtEl>
                                          <p:spTgt spid="3145795"/>
                                        </p:tgtEl>
                                        <p:attrNameLst>
                                          <p:attrName>style.visibility</p:attrName>
                                        </p:attrNameLst>
                                      </p:cBhvr>
                                      <p:to>
                                        <p:strVal val="visible"/>
                                      </p:to>
                                    </p:set>
                                    <p:animEffect transition="in" filter="wipe(down)">
                                      <p:cBhvr>
                                        <p:cTn dur="500" id="91"/>
                                        <p:tgtEl>
                                          <p:spTgt spid="3145795"/>
                                        </p:tgtEl>
                                      </p:cBhvr>
                                    </p:animEffect>
                                  </p:childTnLst>
                                </p:cTn>
                              </p:par>
                              <p:par>
                                <p:cTn fill="hold" grpId="0" id="92" nodeType="withEffect" presetClass="entr" presetID="22" presetSubtype="4">
                                  <p:stCondLst>
                                    <p:cond delay="0"/>
                                  </p:stCondLst>
                                  <p:childTnLst>
                                    <p:set>
                                      <p:cBhvr>
                                        <p:cTn dur="1" fill="hold" id="93">
                                          <p:stCondLst>
                                            <p:cond delay="0"/>
                                          </p:stCondLst>
                                        </p:cTn>
                                        <p:tgtEl>
                                          <p:spTgt spid="1048957"/>
                                        </p:tgtEl>
                                        <p:attrNameLst>
                                          <p:attrName>style.visibility</p:attrName>
                                        </p:attrNameLst>
                                      </p:cBhvr>
                                      <p:to>
                                        <p:strVal val="visible"/>
                                      </p:to>
                                    </p:set>
                                    <p:animEffect transition="in" filter="wipe(down)">
                                      <p:cBhvr>
                                        <p:cTn dur="500" id="94"/>
                                        <p:tgtEl>
                                          <p:spTgt spid="1048957"/>
                                        </p:tgtEl>
                                      </p:cBhvr>
                                    </p:animEffect>
                                  </p:childTnLst>
                                </p:cTn>
                              </p:par>
                            </p:childTnLst>
                          </p:cTn>
                        </p:par>
                      </p:childTnLst>
                    </p:cTn>
                  </p:par>
                  <p:par>
                    <p:cTn fill="hold" id="95">
                      <p:stCondLst>
                        <p:cond delay="indefinite"/>
                      </p:stCondLst>
                      <p:childTnLst>
                        <p:par>
                          <p:cTn fill="hold" id="96">
                            <p:stCondLst>
                              <p:cond delay="0"/>
                            </p:stCondLst>
                            <p:childTnLst>
                              <p:par>
                                <p:cTn fill="hold" grpId="0" id="97" nodeType="clickEffect" presetClass="entr" presetID="22" presetSubtype="4">
                                  <p:stCondLst>
                                    <p:cond delay="0"/>
                                  </p:stCondLst>
                                  <p:childTnLst>
                                    <p:set>
                                      <p:cBhvr>
                                        <p:cTn dur="1" fill="hold" id="98">
                                          <p:stCondLst>
                                            <p:cond delay="0"/>
                                          </p:stCondLst>
                                        </p:cTn>
                                        <p:tgtEl>
                                          <p:spTgt spid="1048964"/>
                                        </p:tgtEl>
                                        <p:attrNameLst>
                                          <p:attrName>style.visibility</p:attrName>
                                        </p:attrNameLst>
                                      </p:cBhvr>
                                      <p:to>
                                        <p:strVal val="visible"/>
                                      </p:to>
                                    </p:set>
                                    <p:animEffect transition="in" filter="wipe(down)">
                                      <p:cBhvr>
                                        <p:cTn dur="500" id="99"/>
                                        <p:tgtEl>
                                          <p:spTgt spid="1048964"/>
                                        </p:tgtEl>
                                      </p:cBhvr>
                                    </p:animEffect>
                                  </p:childTnLst>
                                </p:cTn>
                              </p:par>
                            </p:childTnLst>
                          </p:cTn>
                        </p:par>
                      </p:childTnLst>
                    </p:cTn>
                  </p:par>
                  <p:par>
                    <p:cTn fill="hold" id="100">
                      <p:stCondLst>
                        <p:cond delay="indefinite"/>
                      </p:stCondLst>
                      <p:childTnLst>
                        <p:par>
                          <p:cTn fill="hold" id="101">
                            <p:stCondLst>
                              <p:cond delay="0"/>
                            </p:stCondLst>
                            <p:childTnLst>
                              <p:par>
                                <p:cTn fill="hold" id="102" nodeType="clickEffect" presetClass="entr" presetID="22" presetSubtype="4">
                                  <p:stCondLst>
                                    <p:cond delay="0"/>
                                  </p:stCondLst>
                                  <p:childTnLst>
                                    <p:set>
                                      <p:cBhvr>
                                        <p:cTn dur="1" fill="hold" id="103">
                                          <p:stCondLst>
                                            <p:cond delay="0"/>
                                          </p:stCondLst>
                                        </p:cTn>
                                        <p:tgtEl>
                                          <p:spTgt spid="132"/>
                                        </p:tgtEl>
                                        <p:attrNameLst>
                                          <p:attrName>style.visibility</p:attrName>
                                        </p:attrNameLst>
                                      </p:cBhvr>
                                      <p:to>
                                        <p:strVal val="visible"/>
                                      </p:to>
                                    </p:set>
                                    <p:animEffect transition="in" filter="wipe(down)">
                                      <p:cBhvr>
                                        <p:cTn dur="500" id="104"/>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1" grpId="0"/>
      <p:bldP spid="1048922" grpId="0" animBg="1"/>
      <p:bldP spid="1048943" grpId="0"/>
      <p:bldP spid="1048944" grpId="0"/>
      <p:bldP spid="1048945" grpId="0"/>
      <p:bldP spid="1048946" grpId="0"/>
      <p:bldP spid="1048947" grpId="0"/>
      <p:bldP spid="1048948" grpId="0"/>
      <p:bldP spid="1048949" grpId="0"/>
      <p:bldP spid="1048950" grpId="0"/>
      <p:bldP spid="1048955" grpId="0" animBg="1"/>
      <p:bldP spid="1048956" grpId="0"/>
      <p:bldP spid="1048957" grpId="0"/>
      <p:bldP spid="1048962" grpId="0"/>
      <p:bldP spid="1048963" grpId="0"/>
      <p:bldP spid="1048964" grpId="0"/>
      <p:bldP spid="10489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510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26" name="文本框 41"/>
          <p:cNvSpPr txBox="1"/>
          <p:nvPr/>
        </p:nvSpPr>
        <p:spPr bwMode="auto">
          <a:xfrm>
            <a:off x="422738" y="525758"/>
            <a:ext cx="3914370"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cs typeface="Arial" panose="020B0604020202020204" pitchFamily="34" charset="0"/>
              </a:rPr>
              <a:t>N-stage amplifier circuit</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027" name="文本框 43"/>
          <p:cNvSpPr txBox="1">
            <a:spLocks noChangeAspect="1" noMove="1" noResize="1" noRot="1" noAdjustHandles="1" noEditPoints="1" noChangeArrowheads="1" noChangeShapeType="1" noTextEdit="1"/>
          </p:cNvSpPr>
          <p:nvPr/>
        </p:nvSpPr>
        <p:spPr bwMode="auto">
          <a:xfrm>
            <a:off x="694284" y="1185377"/>
            <a:ext cx="6201467" cy="411844"/>
          </a:xfrm>
          <a:prstGeom prst="rect"/>
          <a:blipFill>
            <a:blip xmlns:r="http://schemas.openxmlformats.org/officeDocument/2006/relationships" r:embed="rId1"/>
            <a:stretch>
              <a:fillRect l="-1082" t="-4412" b="-25000"/>
            </a:stretch>
          </a:blipFill>
          <a:ln>
            <a:noFill/>
          </a:ln>
          <a:effectLst/>
        </p:spPr>
        <p:txBody>
          <a:bodyPr/>
          <a:p>
            <a:r>
              <a:rPr altLang="en-US" lang="zh-CN">
                <a:noFill/>
              </a:rPr>
              <a:t> </a:t>
            </a:r>
          </a:p>
        </p:txBody>
      </p:sp>
      <p:sp>
        <p:nvSpPr>
          <p:cNvPr id="1051028" name="矩形 2"/>
          <p:cNvSpPr>
            <a:spLocks noChangeAspect="1" noMove="1" noResize="1" noRot="1" noAdjustHandles="1" noEditPoints="1" noChangeArrowheads="1" noChangeShapeType="1" noTextEdit="1"/>
          </p:cNvSpPr>
          <p:nvPr/>
        </p:nvSpPr>
        <p:spPr>
          <a:xfrm>
            <a:off x="422738" y="1895378"/>
            <a:ext cx="4561953" cy="379848"/>
          </a:xfrm>
          <a:prstGeom prst="rect"/>
          <a:blipFill>
            <a:blip xmlns:r="http://schemas.openxmlformats.org/officeDocument/2006/relationships" r:embed="rId2"/>
            <a:stretch>
              <a:fillRect b="-12903"/>
            </a:stretch>
          </a:blipFill>
        </p:spPr>
        <p:txBody>
          <a:bodyPr/>
          <a:p>
            <a:r>
              <a:rPr altLang="en-US" lang="zh-CN">
                <a:noFill/>
              </a:rPr>
              <a:t> </a:t>
            </a:r>
          </a:p>
        </p:txBody>
      </p:sp>
      <p:sp>
        <p:nvSpPr>
          <p:cNvPr id="1051029" name="矩形 50"/>
          <p:cNvSpPr>
            <a:spLocks noChangeAspect="1" noMove="1" noResize="1" noRot="1" noAdjustHandles="1" noEditPoints="1" noChangeArrowheads="1" noChangeShapeType="1" noTextEdit="1"/>
          </p:cNvSpPr>
          <p:nvPr/>
        </p:nvSpPr>
        <p:spPr>
          <a:xfrm>
            <a:off x="4888439" y="1895378"/>
            <a:ext cx="4014624" cy="380810"/>
          </a:xfrm>
          <a:prstGeom prst="rect"/>
          <a:blipFill>
            <a:blip xmlns:r="http://schemas.openxmlformats.org/officeDocument/2006/relationships" r:embed="rId3"/>
            <a:stretch>
              <a:fillRect b="-12903"/>
            </a:stretch>
          </a:blipFill>
        </p:spPr>
        <p:txBody>
          <a:bodyPr/>
          <a:p>
            <a:r>
              <a:rPr altLang="en-US" lang="zh-CN">
                <a:noFill/>
              </a:rPr>
              <a:t> </a:t>
            </a:r>
          </a:p>
        </p:txBody>
      </p:sp>
      <p:grpSp>
        <p:nvGrpSpPr>
          <p:cNvPr id="601" name="组合 4"/>
          <p:cNvGrpSpPr/>
          <p:nvPr/>
        </p:nvGrpSpPr>
        <p:grpSpPr>
          <a:xfrm>
            <a:off x="844026" y="2886053"/>
            <a:ext cx="7637987" cy="1012151"/>
            <a:chOff x="844026" y="2886053"/>
            <a:chExt cx="7637987" cy="1012151"/>
          </a:xfrm>
        </p:grpSpPr>
        <p:sp>
          <p:nvSpPr>
            <p:cNvPr id="1051030" name="文本框 44"/>
            <p:cNvSpPr txBox="1">
              <a:spLocks noChangeAspect="1" noMove="1" noResize="1" noRot="1" noAdjustHandles="1" noEditPoints="1" noChangeArrowheads="1" noChangeShapeType="1" noTextEdit="1"/>
            </p:cNvSpPr>
            <p:nvPr/>
          </p:nvSpPr>
          <p:spPr bwMode="auto">
            <a:xfrm>
              <a:off x="2539286" y="2886053"/>
              <a:ext cx="5942727" cy="411844"/>
            </a:xfrm>
            <a:prstGeom prst="rect"/>
            <a:blipFill>
              <a:blip xmlns:r="http://schemas.openxmlformats.org/officeDocument/2006/relationships" r:embed="rId4"/>
              <a:stretch>
                <a:fillRect b="-13235"/>
              </a:stretch>
            </a:blipFill>
            <a:ln>
              <a:noFill/>
            </a:ln>
            <a:effectLst/>
          </p:spPr>
          <p:txBody>
            <a:bodyPr/>
            <a:p>
              <a:r>
                <a:rPr altLang="en-US" lang="zh-CN">
                  <a:noFill/>
                </a:rPr>
                <a:t> </a:t>
              </a:r>
            </a:p>
          </p:txBody>
        </p:sp>
        <p:sp>
          <p:nvSpPr>
            <p:cNvPr id="1051031" name="左大括号 51"/>
            <p:cNvSpPr/>
            <p:nvPr/>
          </p:nvSpPr>
          <p:spPr>
            <a:xfrm>
              <a:off x="844026" y="2946579"/>
              <a:ext cx="173532" cy="91101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32" name="矩形 52"/>
            <p:cNvSpPr>
              <a:spLocks noChangeAspect="1" noMove="1" noResize="1" noRot="1" noAdjustHandles="1" noEditPoints="1" noChangeArrowheads="1" noChangeShapeType="1" noTextEdit="1"/>
            </p:cNvSpPr>
            <p:nvPr/>
          </p:nvSpPr>
          <p:spPr>
            <a:xfrm>
              <a:off x="3547559" y="3454152"/>
              <a:ext cx="2681760" cy="400110"/>
            </a:xfrm>
            <a:prstGeom prst="rect"/>
            <a:blipFill>
              <a:blip xmlns:r="http://schemas.openxmlformats.org/officeDocument/2006/relationships" r:embed="rId5"/>
              <a:stretch>
                <a:fillRect b="-7692"/>
              </a:stretch>
            </a:blipFill>
          </p:spPr>
          <p:txBody>
            <a:bodyPr/>
            <a:p>
              <a:r>
                <a:rPr altLang="en-US" lang="zh-CN">
                  <a:noFill/>
                </a:rPr>
                <a:t> </a:t>
              </a:r>
            </a:p>
          </p:txBody>
        </p:sp>
        <p:sp>
          <p:nvSpPr>
            <p:cNvPr id="1051033" name="文本框 53"/>
            <p:cNvSpPr txBox="1"/>
            <p:nvPr/>
          </p:nvSpPr>
          <p:spPr bwMode="auto">
            <a:xfrm>
              <a:off x="1099971" y="2886053"/>
              <a:ext cx="1439315"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Amplitude</a:t>
              </a:r>
              <a:endParaRPr altLang="en-US" dirty="0" sz="2000" kumimoji="1" lang="zh-CN" smtClean="0">
                <a:latin typeface="Arial" panose="020B0604020202020204" pitchFamily="34" charset="0"/>
                <a:cs typeface="Arial" panose="020B0604020202020204" pitchFamily="34" charset="0"/>
              </a:endParaRPr>
            </a:p>
          </p:txBody>
        </p:sp>
        <p:sp>
          <p:nvSpPr>
            <p:cNvPr id="1051034" name="文本框 54"/>
            <p:cNvSpPr txBox="1"/>
            <p:nvPr/>
          </p:nvSpPr>
          <p:spPr bwMode="auto">
            <a:xfrm>
              <a:off x="2699745" y="3486360"/>
              <a:ext cx="1148587"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Phase</a:t>
              </a:r>
              <a:endParaRPr altLang="en-US" dirty="0" sz="2000" kumimoji="1" lang="zh-CN" smtClean="0">
                <a:latin typeface="Arial" panose="020B0604020202020204" pitchFamily="34" charset="0"/>
                <a:cs typeface="Arial" panose="020B0604020202020204" pitchFamily="34" charset="0"/>
              </a:endParaRPr>
            </a:p>
          </p:txBody>
        </p:sp>
      </p:grpSp>
      <p:grpSp>
        <p:nvGrpSpPr>
          <p:cNvPr id="602" name="组合 1"/>
          <p:cNvGrpSpPr/>
          <p:nvPr/>
        </p:nvGrpSpPr>
        <p:grpSpPr>
          <a:xfrm>
            <a:off x="886888" y="4239067"/>
            <a:ext cx="5080525" cy="2013752"/>
            <a:chOff x="886888" y="4239067"/>
            <a:chExt cx="5080525" cy="2013752"/>
          </a:xfrm>
        </p:grpSpPr>
        <p:sp>
          <p:nvSpPr>
            <p:cNvPr id="1051035" name="文本框 16"/>
            <p:cNvSpPr txBox="1">
              <a:spLocks noChangeAspect="1" noMove="1" noResize="1" noRot="1" noAdjustHandles="1" noEditPoints="1" noChangeArrowheads="1" noChangeShapeType="1" noTextEdit="1"/>
            </p:cNvSpPr>
            <p:nvPr/>
          </p:nvSpPr>
          <p:spPr bwMode="auto">
            <a:xfrm>
              <a:off x="2338619" y="4239067"/>
              <a:ext cx="3595456" cy="990207"/>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51036" name="左大括号 17"/>
            <p:cNvSpPr/>
            <p:nvPr/>
          </p:nvSpPr>
          <p:spPr>
            <a:xfrm>
              <a:off x="886888" y="4570592"/>
              <a:ext cx="211632" cy="153493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37" name="文本框 19"/>
            <p:cNvSpPr txBox="1"/>
            <p:nvPr/>
          </p:nvSpPr>
          <p:spPr bwMode="auto">
            <a:xfrm>
              <a:off x="1180933" y="4510066"/>
              <a:ext cx="1439315"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Amplitude</a:t>
              </a:r>
              <a:endParaRPr altLang="en-US" dirty="0" sz="2000" kumimoji="1" lang="zh-CN" smtClean="0">
                <a:latin typeface="Arial" panose="020B0604020202020204" pitchFamily="34" charset="0"/>
                <a:cs typeface="Arial" panose="020B0604020202020204" pitchFamily="34" charset="0"/>
              </a:endParaRPr>
            </a:p>
          </p:txBody>
        </p:sp>
        <p:sp>
          <p:nvSpPr>
            <p:cNvPr id="1051038" name="文本框 20"/>
            <p:cNvSpPr txBox="1"/>
            <p:nvPr/>
          </p:nvSpPr>
          <p:spPr bwMode="auto">
            <a:xfrm>
              <a:off x="1369158" y="5606200"/>
              <a:ext cx="1148587"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Phase</a:t>
              </a:r>
              <a:endParaRPr altLang="en-US" dirty="0" sz="2000" kumimoji="1" lang="zh-CN" smtClean="0">
                <a:latin typeface="Arial" panose="020B0604020202020204" pitchFamily="34" charset="0"/>
                <a:cs typeface="Arial" panose="020B0604020202020204" pitchFamily="34" charset="0"/>
              </a:endParaRPr>
            </a:p>
          </p:txBody>
        </p:sp>
        <p:sp>
          <p:nvSpPr>
            <p:cNvPr id="1051039" name="文本框 21"/>
            <p:cNvSpPr txBox="1">
              <a:spLocks noChangeAspect="1" noMove="1" noResize="1" noRot="1" noAdjustHandles="1" noEditPoints="1" noChangeArrowheads="1" noChangeShapeType="1" noTextEdit="1"/>
            </p:cNvSpPr>
            <p:nvPr/>
          </p:nvSpPr>
          <p:spPr bwMode="auto">
            <a:xfrm>
              <a:off x="2371957" y="5262612"/>
              <a:ext cx="3595456" cy="990207"/>
            </a:xfrm>
            <a:prstGeom prst="rect"/>
            <a:blipFill>
              <a:blip xmlns:r="http://schemas.openxmlformats.org/officeDocument/2006/relationships" r:embed="rId7"/>
              <a:stretch>
                <a:fillRect/>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01"/>
                                        </p:tgtEl>
                                        <p:attrNameLst>
                                          <p:attrName>style.visibility</p:attrName>
                                        </p:attrNameLst>
                                      </p:cBhvr>
                                      <p:to>
                                        <p:strVal val="visible"/>
                                      </p:to>
                                    </p:set>
                                    <p:animEffect transition="in" filter="wipe(down)">
                                      <p:cBhvr>
                                        <p:cTn dur="500" id="7"/>
                                        <p:tgtEl>
                                          <p:spTgt spid="60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602"/>
                                        </p:tgtEl>
                                        <p:attrNameLst>
                                          <p:attrName>style.visibility</p:attrName>
                                        </p:attrNameLst>
                                      </p:cBhvr>
                                      <p:to>
                                        <p:strVal val="visible"/>
                                      </p:to>
                                    </p:set>
                                    <p:animEffect transition="in" filter="wipe(down)">
                                      <p:cBhvr>
                                        <p:cTn dur="500" id="12"/>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05" name=""/>
        <p:cNvGrpSpPr/>
        <p:nvPr/>
      </p:nvGrpSpPr>
      <p:grpSpPr>
        <a:xfrm>
          <a:off x="0" y="0"/>
          <a:ext cx="0" cy="0"/>
          <a:chOff x="0" y="0"/>
          <a:chExt cx="0" cy="0"/>
        </a:xfrm>
      </p:grpSpPr>
      <p:sp>
        <p:nvSpPr>
          <p:cNvPr id="10510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44" name="文本框 41"/>
          <p:cNvSpPr txBox="1"/>
          <p:nvPr/>
        </p:nvSpPr>
        <p:spPr bwMode="auto">
          <a:xfrm>
            <a:off x="422738" y="525758"/>
            <a:ext cx="3725618"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cs typeface="Arial" panose="020B0604020202020204" pitchFamily="34" charset="0"/>
              </a:rPr>
              <a:t>N-stage amplifier circuit</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06" name="组合 1"/>
          <p:cNvGrpSpPr/>
          <p:nvPr/>
        </p:nvGrpSpPr>
        <p:grpSpPr>
          <a:xfrm>
            <a:off x="2244201" y="925868"/>
            <a:ext cx="5080525" cy="2013752"/>
            <a:chOff x="886888" y="4239067"/>
            <a:chExt cx="5080525" cy="2013752"/>
          </a:xfrm>
        </p:grpSpPr>
        <p:sp>
          <p:nvSpPr>
            <p:cNvPr id="1051045" name="文本框 16"/>
            <p:cNvSpPr txBox="1">
              <a:spLocks noChangeAspect="1" noMove="1" noResize="1" noRot="1" noAdjustHandles="1" noEditPoints="1" noChangeArrowheads="1" noChangeShapeType="1" noTextEdit="1"/>
            </p:cNvSpPr>
            <p:nvPr/>
          </p:nvSpPr>
          <p:spPr bwMode="auto">
            <a:xfrm>
              <a:off x="2338619" y="4239067"/>
              <a:ext cx="3595456" cy="990207"/>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1046" name="左大括号 17"/>
            <p:cNvSpPr/>
            <p:nvPr/>
          </p:nvSpPr>
          <p:spPr>
            <a:xfrm>
              <a:off x="886888" y="4570592"/>
              <a:ext cx="211632" cy="153493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47" name="文本框 19"/>
            <p:cNvSpPr txBox="1"/>
            <p:nvPr/>
          </p:nvSpPr>
          <p:spPr bwMode="auto">
            <a:xfrm>
              <a:off x="1180933" y="4510066"/>
              <a:ext cx="1439315"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Amplitude</a:t>
              </a:r>
              <a:endParaRPr altLang="en-US" dirty="0" sz="2000" kumimoji="1" lang="zh-CN" smtClean="0">
                <a:latin typeface="Arial" panose="020B0604020202020204" pitchFamily="34" charset="0"/>
                <a:cs typeface="Arial" panose="020B0604020202020204" pitchFamily="34" charset="0"/>
              </a:endParaRPr>
            </a:p>
          </p:txBody>
        </p:sp>
        <p:sp>
          <p:nvSpPr>
            <p:cNvPr id="1051048" name="文本框 20"/>
            <p:cNvSpPr txBox="1"/>
            <p:nvPr/>
          </p:nvSpPr>
          <p:spPr bwMode="auto">
            <a:xfrm>
              <a:off x="1369158" y="5606200"/>
              <a:ext cx="1148587" cy="411844"/>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Phase</a:t>
              </a:r>
              <a:endParaRPr altLang="en-US" dirty="0" sz="2000" kumimoji="1" lang="zh-CN" smtClean="0">
                <a:latin typeface="Arial" panose="020B0604020202020204" pitchFamily="34" charset="0"/>
                <a:cs typeface="Arial" panose="020B0604020202020204" pitchFamily="34" charset="0"/>
              </a:endParaRPr>
            </a:p>
          </p:txBody>
        </p:sp>
        <p:sp>
          <p:nvSpPr>
            <p:cNvPr id="1051049" name="文本框 21"/>
            <p:cNvSpPr txBox="1">
              <a:spLocks noChangeAspect="1" noMove="1" noResize="1" noRot="1" noAdjustHandles="1" noEditPoints="1" noChangeArrowheads="1" noChangeShapeType="1" noTextEdit="1"/>
            </p:cNvSpPr>
            <p:nvPr/>
          </p:nvSpPr>
          <p:spPr bwMode="auto">
            <a:xfrm>
              <a:off x="2371957" y="5262612"/>
              <a:ext cx="3595456" cy="990207"/>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sp>
        <p:nvSpPr>
          <p:cNvPr id="1051050" name="文本框 18"/>
          <p:cNvSpPr txBox="1">
            <a:spLocks noChangeAspect="1" noMove="1" noResize="1" noRot="1" noAdjustHandles="1" noEditPoints="1" noChangeArrowheads="1" noChangeShapeType="1" noTextEdit="1"/>
          </p:cNvSpPr>
          <p:nvPr/>
        </p:nvSpPr>
        <p:spPr bwMode="auto">
          <a:xfrm>
            <a:off x="532262" y="3283208"/>
            <a:ext cx="3847142" cy="400110"/>
          </a:xfrm>
          <a:prstGeom prst="rect"/>
          <a:blipFill>
            <a:blip xmlns:r="http://schemas.openxmlformats.org/officeDocument/2006/relationships" r:embed="rId3"/>
            <a:stretch>
              <a:fillRect l="-1585" t="-7692" b="-29231"/>
            </a:stretch>
          </a:blipFill>
          <a:ln>
            <a:noFill/>
          </a:ln>
          <a:effectLst/>
        </p:spPr>
        <p:txBody>
          <a:bodyPr/>
          <a:p>
            <a:r>
              <a:rPr altLang="en-US" lang="zh-CN">
                <a:noFill/>
              </a:rPr>
              <a:t> </a:t>
            </a:r>
          </a:p>
        </p:txBody>
      </p:sp>
      <p:grpSp>
        <p:nvGrpSpPr>
          <p:cNvPr id="607" name="组合 4"/>
          <p:cNvGrpSpPr/>
          <p:nvPr/>
        </p:nvGrpSpPr>
        <p:grpSpPr>
          <a:xfrm>
            <a:off x="2838682" y="3683318"/>
            <a:ext cx="3595456" cy="2734566"/>
            <a:chOff x="2838682" y="3683318"/>
            <a:chExt cx="3595456" cy="2734566"/>
          </a:xfrm>
        </p:grpSpPr>
        <p:sp>
          <p:nvSpPr>
            <p:cNvPr id="1051051" name="文本框 22"/>
            <p:cNvSpPr txBox="1">
              <a:spLocks noChangeAspect="1" noMove="1" noResize="1" noRot="1" noAdjustHandles="1" noEditPoints="1" noChangeArrowheads="1" noChangeShapeType="1" noTextEdit="1"/>
            </p:cNvSpPr>
            <p:nvPr/>
          </p:nvSpPr>
          <p:spPr bwMode="auto">
            <a:xfrm>
              <a:off x="2838682" y="3683318"/>
              <a:ext cx="3595456" cy="1289712"/>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51052" name="文本框 23"/>
            <p:cNvSpPr txBox="1">
              <a:spLocks noChangeAspect="1" noMove="1" noResize="1" noRot="1" noAdjustHandles="1" noEditPoints="1" noChangeArrowheads="1" noChangeShapeType="1" noTextEdit="1"/>
            </p:cNvSpPr>
            <p:nvPr/>
          </p:nvSpPr>
          <p:spPr bwMode="auto">
            <a:xfrm>
              <a:off x="2838682" y="5128172"/>
              <a:ext cx="3595456" cy="1289712"/>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1053" name="左大括号 24"/>
            <p:cNvSpPr/>
            <p:nvPr/>
          </p:nvSpPr>
          <p:spPr>
            <a:xfrm>
              <a:off x="3069392" y="4169477"/>
              <a:ext cx="245307" cy="1936048"/>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10" name=""/>
        <p:cNvGrpSpPr/>
        <p:nvPr/>
      </p:nvGrpSpPr>
      <p:grpSpPr>
        <a:xfrm>
          <a:off x="0" y="0"/>
          <a:ext cx="0" cy="0"/>
          <a:chOff x="0" y="0"/>
          <a:chExt cx="0" cy="0"/>
        </a:xfrm>
      </p:grpSpPr>
      <p:sp>
        <p:nvSpPr>
          <p:cNvPr id="10510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58" name="文本框 75"/>
          <p:cNvSpPr txBox="1"/>
          <p:nvPr/>
        </p:nvSpPr>
        <p:spPr bwMode="auto">
          <a:xfrm>
            <a:off x="494044" y="372593"/>
            <a:ext cx="8045948" cy="1015663"/>
          </a:xfrm>
          <a:prstGeom prst="rect"/>
          <a:noFill/>
          <a:ln>
            <a:noFill/>
          </a:ln>
          <a:effectLst/>
        </p:spPr>
        <p:txBody>
          <a:bodyPr rtlCol="0" wrap="square">
            <a:spAutoFit/>
          </a:bodyPr>
          <a:p>
            <a:pPr algn="just">
              <a:spcBef>
                <a:spcPct val="50000"/>
              </a:spcBef>
            </a:pPr>
            <a:r>
              <a:rPr altLang="zh-CN" b="1" dirty="0" sz="2000" kumimoji="1" lang="en-US" smtClean="0">
                <a:latin typeface="Arial" panose="020B0604020202020204" pitchFamily="34" charset="0"/>
                <a:cs typeface="Arial" panose="020B0604020202020204" pitchFamily="34" charset="0"/>
              </a:rPr>
              <a:t>Q1: </a:t>
            </a:r>
            <a:r>
              <a:rPr altLang="zh-CN" dirty="0" sz="2000" kumimoji="1" lang="en-US" smtClean="0">
                <a:latin typeface="Arial" panose="020B0604020202020204" pitchFamily="34" charset="0"/>
                <a:cs typeface="Arial" panose="020B0604020202020204" pitchFamily="34" charset="0"/>
              </a:rPr>
              <a:t>An amplifier circuit is made of two stages. The bode plot of each stage is shown in the figure below. Please draw the bode plot of the two-stage amplifier circuit.</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11" name="组合 9"/>
          <p:cNvGrpSpPr/>
          <p:nvPr/>
        </p:nvGrpSpPr>
        <p:grpSpPr>
          <a:xfrm>
            <a:off x="1485352" y="1554898"/>
            <a:ext cx="6425382" cy="2480300"/>
            <a:chOff x="1811954" y="1682750"/>
            <a:chExt cx="6425382" cy="2480300"/>
          </a:xfrm>
        </p:grpSpPr>
        <p:grpSp>
          <p:nvGrpSpPr>
            <p:cNvPr id="612" name="组合 1"/>
            <p:cNvGrpSpPr/>
            <p:nvPr/>
          </p:nvGrpSpPr>
          <p:grpSpPr>
            <a:xfrm>
              <a:off x="1811954" y="1682750"/>
              <a:ext cx="5985053" cy="2480300"/>
              <a:chOff x="1811954" y="1682750"/>
              <a:chExt cx="5985053" cy="2480300"/>
            </a:xfrm>
          </p:grpSpPr>
          <p:cxnSp>
            <p:nvCxnSpPr>
              <p:cNvPr id="3146073" name="直接连接符 170"/>
              <p:cNvCxnSpPr>
                <a:cxnSpLocks/>
              </p:cNvCxnSpPr>
              <p:nvPr/>
            </p:nvCxnSpPr>
            <p:spPr>
              <a:xfrm>
                <a:off x="5843881" y="2532636"/>
                <a:ext cx="0" cy="1258004"/>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613" name="组合 172"/>
              <p:cNvGrpSpPr/>
              <p:nvPr/>
            </p:nvGrpSpPr>
            <p:grpSpPr>
              <a:xfrm>
                <a:off x="1811954" y="1682750"/>
                <a:ext cx="5985053" cy="2458962"/>
                <a:chOff x="2979333" y="1768858"/>
                <a:chExt cx="5985053" cy="2458962"/>
              </a:xfrm>
            </p:grpSpPr>
            <p:cxnSp>
              <p:nvCxnSpPr>
                <p:cNvPr id="3146074" name="直接箭头连接符 175"/>
                <p:cNvCxnSpPr>
                  <a:cxnSpLocks/>
                </p:cNvCxnSpPr>
                <p:nvPr/>
              </p:nvCxnSpPr>
              <p:spPr>
                <a:xfrm flipV="1">
                  <a:off x="3688886" y="2227035"/>
                  <a:ext cx="0" cy="164971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75" name="直接箭头连接符 176"/>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059" name="矩形 177"/>
                <p:cNvSpPr>
                  <a:spLocks noChangeAspect="1" noMove="1" noResize="1" noRot="1" noAdjustHandles="1" noEditPoints="1" noChangeArrowheads="1" noChangeShapeType="1" noTextEdit="1"/>
                </p:cNvSpPr>
                <p:nvPr/>
              </p:nvSpPr>
              <p:spPr>
                <a:xfrm>
                  <a:off x="2979333" y="1768858"/>
                  <a:ext cx="1419106" cy="404983"/>
                </a:xfrm>
                <a:prstGeom prst="rect"/>
                <a:blipFill>
                  <a:blip xmlns:r="http://schemas.openxmlformats.org/officeDocument/2006/relationships" r:embed="rId1"/>
                  <a:stretch>
                    <a:fillRect t="-4545" r="-3004" b="-19697"/>
                  </a:stretch>
                </a:blipFill>
              </p:spPr>
              <p:txBody>
                <a:bodyPr/>
                <a:p>
                  <a:r>
                    <a:rPr altLang="en-US" lang="zh-CN">
                      <a:noFill/>
                    </a:rPr>
                    <a:t> </a:t>
                  </a:r>
                </a:p>
              </p:txBody>
            </p:sp>
            <p:sp>
              <p:nvSpPr>
                <p:cNvPr id="1051060"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2"/>
                  <a:stretch>
                    <a:fillRect b="-11475"/>
                  </a:stretch>
                </a:blipFill>
              </p:spPr>
              <p:txBody>
                <a:bodyPr/>
                <a:p>
                  <a:r>
                    <a:rPr altLang="en-US" lang="zh-CN">
                      <a:noFill/>
                    </a:rPr>
                    <a:t> </a:t>
                  </a:r>
                </a:p>
              </p:txBody>
            </p:sp>
          </p:grpSp>
          <p:sp>
            <p:nvSpPr>
              <p:cNvPr id="1051061" name="矩形 192"/>
              <p:cNvSpPr>
                <a:spLocks noChangeAspect="1" noMove="1" noResize="1" noRot="1" noAdjustHandles="1" noEditPoints="1" noChangeArrowheads="1" noChangeShapeType="1" noTextEdit="1"/>
              </p:cNvSpPr>
              <p:nvPr/>
            </p:nvSpPr>
            <p:spPr>
              <a:xfrm>
                <a:off x="5399869" y="3790640"/>
                <a:ext cx="997324" cy="372410"/>
              </a:xfrm>
              <a:prstGeom prst="rect"/>
              <a:blipFill>
                <a:blip xmlns:r="http://schemas.openxmlformats.org/officeDocument/2006/relationships" r:embed="rId3"/>
                <a:stretch>
                  <a:fillRect/>
                </a:stretch>
              </a:blipFill>
            </p:spPr>
            <p:txBody>
              <a:bodyPr/>
              <a:p>
                <a:r>
                  <a:rPr altLang="en-US" lang="zh-CN">
                    <a:noFill/>
                  </a:rPr>
                  <a:t> </a:t>
                </a:r>
              </a:p>
            </p:txBody>
          </p:sp>
          <p:cxnSp>
            <p:nvCxnSpPr>
              <p:cNvPr id="3146076" name="直接连接符 207"/>
              <p:cNvCxnSpPr>
                <a:cxnSpLocks/>
              </p:cNvCxnSpPr>
              <p:nvPr/>
            </p:nvCxnSpPr>
            <p:spPr>
              <a:xfrm flipH="1" flipV="1">
                <a:off x="5843881" y="2554256"/>
                <a:ext cx="902706" cy="84778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7" name="直接连接符 53"/>
              <p:cNvCxnSpPr>
                <a:cxnSpLocks/>
              </p:cNvCxnSpPr>
              <p:nvPr/>
            </p:nvCxnSpPr>
            <p:spPr>
              <a:xfrm>
                <a:off x="2537090" y="2548074"/>
                <a:ext cx="3314110"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62" name="矩形 60"/>
              <p:cNvSpPr>
                <a:spLocks noChangeAspect="1" noMove="1" noResize="1" noRot="1" noAdjustHandles="1" noEditPoints="1" noChangeArrowheads="1" noChangeShapeType="1" noTextEdit="1"/>
              </p:cNvSpPr>
              <p:nvPr/>
            </p:nvSpPr>
            <p:spPr>
              <a:xfrm>
                <a:off x="2077593" y="2347970"/>
                <a:ext cx="494046" cy="369332"/>
              </a:xfrm>
              <a:prstGeom prst="rect"/>
              <a:blipFill>
                <a:blip xmlns:r="http://schemas.openxmlformats.org/officeDocument/2006/relationships" r:embed="rId4"/>
                <a:stretch>
                  <a:fillRect/>
                </a:stretch>
              </a:blipFill>
            </p:spPr>
            <p:txBody>
              <a:bodyPr/>
              <a:p>
                <a:r>
                  <a:rPr altLang="en-US" lang="zh-CN">
                    <a:noFill/>
                  </a:rPr>
                  <a:t> </a:t>
                </a:r>
              </a:p>
            </p:txBody>
          </p:sp>
        </p:grpSp>
        <p:grpSp>
          <p:nvGrpSpPr>
            <p:cNvPr id="614" name="组合 82"/>
            <p:cNvGrpSpPr/>
            <p:nvPr/>
          </p:nvGrpSpPr>
          <p:grpSpPr>
            <a:xfrm>
              <a:off x="6530177" y="2054101"/>
              <a:ext cx="1707159" cy="661033"/>
              <a:chOff x="7084235" y="2950917"/>
              <a:chExt cx="1707159" cy="661033"/>
            </a:xfrm>
          </p:grpSpPr>
          <p:sp>
            <p:nvSpPr>
              <p:cNvPr id="1051063" name="文本框 83"/>
              <p:cNvSpPr txBox="1"/>
              <p:nvPr/>
            </p:nvSpPr>
            <p:spPr bwMode="auto">
              <a:xfrm>
                <a:off x="7084235" y="2950917"/>
                <a:ext cx="1707159"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t>
                </a:r>
                <a:r>
                  <a:rPr altLang="zh-CN" dirty="0" kumimoji="1" lang="en-US">
                    <a:latin typeface="Arial" panose="020B0604020202020204" pitchFamily="34" charset="0"/>
                    <a:cs typeface="Arial" panose="020B0604020202020204" pitchFamily="34" charset="0"/>
                  </a:rPr>
                  <a:t>20dB/</a:t>
                </a:r>
                <a:r>
                  <a:rPr altLang="zh-CN" dirty="0" kumimoji="1" lang="en-US" err="1">
                    <a:latin typeface="Arial" panose="020B0604020202020204" pitchFamily="34" charset="0"/>
                    <a:cs typeface="Arial" panose="020B0604020202020204" pitchFamily="34" charset="0"/>
                  </a:rPr>
                  <a:t>dec</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cxnSp>
            <p:nvCxnSpPr>
              <p:cNvPr id="3146078" name="直接箭头连接符 84"/>
              <p:cNvCxnSpPr>
                <a:cxnSpLocks/>
              </p:cNvCxnSpPr>
              <p:nvPr/>
            </p:nvCxnSpPr>
            <p:spPr>
              <a:xfrm flipV="1">
                <a:off x="7300645" y="332024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15" name="组合 39"/>
          <p:cNvGrpSpPr/>
          <p:nvPr/>
        </p:nvGrpSpPr>
        <p:grpSpPr>
          <a:xfrm>
            <a:off x="1485352" y="4060805"/>
            <a:ext cx="6425382" cy="2488401"/>
            <a:chOff x="1811954" y="1682750"/>
            <a:chExt cx="6425382" cy="2488401"/>
          </a:xfrm>
        </p:grpSpPr>
        <p:grpSp>
          <p:nvGrpSpPr>
            <p:cNvPr id="616" name="组合 40"/>
            <p:cNvGrpSpPr/>
            <p:nvPr/>
          </p:nvGrpSpPr>
          <p:grpSpPr>
            <a:xfrm>
              <a:off x="1811954" y="1682750"/>
              <a:ext cx="5985053" cy="2488401"/>
              <a:chOff x="1811954" y="1682750"/>
              <a:chExt cx="5985053" cy="2488401"/>
            </a:xfrm>
          </p:grpSpPr>
          <p:cxnSp>
            <p:nvCxnSpPr>
              <p:cNvPr id="3146079" name="直接连接符 44"/>
              <p:cNvCxnSpPr>
                <a:cxnSpLocks/>
              </p:cNvCxnSpPr>
              <p:nvPr/>
            </p:nvCxnSpPr>
            <p:spPr>
              <a:xfrm>
                <a:off x="6397193" y="2569283"/>
                <a:ext cx="0" cy="1212227"/>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617" name="组合 45"/>
              <p:cNvGrpSpPr/>
              <p:nvPr/>
            </p:nvGrpSpPr>
            <p:grpSpPr>
              <a:xfrm>
                <a:off x="1811954" y="1682750"/>
                <a:ext cx="5985053" cy="2458962"/>
                <a:chOff x="2979333" y="1768858"/>
                <a:chExt cx="5985053" cy="2458962"/>
              </a:xfrm>
            </p:grpSpPr>
            <p:cxnSp>
              <p:nvCxnSpPr>
                <p:cNvPr id="3146080" name="直接箭头连接符 54"/>
                <p:cNvCxnSpPr>
                  <a:cxnSpLocks/>
                </p:cNvCxnSpPr>
                <p:nvPr/>
              </p:nvCxnSpPr>
              <p:spPr>
                <a:xfrm flipV="1">
                  <a:off x="3688886" y="2227035"/>
                  <a:ext cx="0" cy="164971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81" name="直接箭头连接符 55"/>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064" name="矩形 56"/>
                <p:cNvSpPr>
                  <a:spLocks noChangeAspect="1" noMove="1" noResize="1" noRot="1" noAdjustHandles="1" noEditPoints="1" noChangeArrowheads="1" noChangeShapeType="1" noTextEdit="1"/>
                </p:cNvSpPr>
                <p:nvPr/>
              </p:nvSpPr>
              <p:spPr>
                <a:xfrm>
                  <a:off x="2979333" y="1768858"/>
                  <a:ext cx="1419106" cy="404983"/>
                </a:xfrm>
                <a:prstGeom prst="rect"/>
                <a:blipFill>
                  <a:blip xmlns:r="http://schemas.openxmlformats.org/officeDocument/2006/relationships" r:embed="rId5"/>
                  <a:stretch>
                    <a:fillRect t="-4545" r="-3004" b="-19697"/>
                  </a:stretch>
                </a:blipFill>
              </p:spPr>
              <p:txBody>
                <a:bodyPr/>
                <a:p>
                  <a:r>
                    <a:rPr altLang="en-US" lang="zh-CN">
                      <a:noFill/>
                    </a:rPr>
                    <a:t> </a:t>
                  </a:r>
                </a:p>
              </p:txBody>
            </p:sp>
            <p:sp>
              <p:nvSpPr>
                <p:cNvPr id="1051065"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2"/>
                  <a:stretch>
                    <a:fillRect b="-11475"/>
                  </a:stretch>
                </a:blipFill>
              </p:spPr>
              <p:txBody>
                <a:bodyPr/>
                <a:p>
                  <a:r>
                    <a:rPr altLang="en-US" lang="zh-CN">
                      <a:noFill/>
                    </a:rPr>
                    <a:t> </a:t>
                  </a:r>
                </a:p>
              </p:txBody>
            </p:sp>
          </p:grpSp>
          <p:sp>
            <p:nvSpPr>
              <p:cNvPr id="1051066" name="矩形 46"/>
              <p:cNvSpPr>
                <a:spLocks noChangeAspect="1" noMove="1" noResize="1" noRot="1" noAdjustHandles="1" noEditPoints="1" noChangeArrowheads="1" noChangeShapeType="1" noTextEdit="1"/>
              </p:cNvSpPr>
              <p:nvPr/>
            </p:nvSpPr>
            <p:spPr>
              <a:xfrm>
                <a:off x="6080965" y="3790640"/>
                <a:ext cx="601382" cy="372410"/>
              </a:xfrm>
              <a:prstGeom prst="rect"/>
              <a:blipFill>
                <a:blip xmlns:r="http://schemas.openxmlformats.org/officeDocument/2006/relationships" r:embed="rId6"/>
                <a:stretch>
                  <a:fillRect/>
                </a:stretch>
              </a:blipFill>
            </p:spPr>
            <p:txBody>
              <a:bodyPr/>
              <a:p>
                <a:r>
                  <a:rPr altLang="en-US" lang="zh-CN">
                    <a:noFill/>
                  </a:rPr>
                  <a:t> </a:t>
                </a:r>
              </a:p>
            </p:txBody>
          </p:sp>
          <p:cxnSp>
            <p:nvCxnSpPr>
              <p:cNvPr id="3146082" name="直接连接符 47"/>
              <p:cNvCxnSpPr>
                <a:cxnSpLocks/>
              </p:cNvCxnSpPr>
              <p:nvPr/>
            </p:nvCxnSpPr>
            <p:spPr>
              <a:xfrm flipH="1" flipV="1">
                <a:off x="6397193" y="2532636"/>
                <a:ext cx="902706" cy="84778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3" name="直接连接符 48"/>
              <p:cNvCxnSpPr>
                <a:cxnSpLocks/>
              </p:cNvCxnSpPr>
              <p:nvPr/>
            </p:nvCxnSpPr>
            <p:spPr>
              <a:xfrm>
                <a:off x="3697289" y="2548074"/>
                <a:ext cx="2738755"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67" name="矩形 49"/>
              <p:cNvSpPr>
                <a:spLocks noChangeAspect="1" noMove="1" noResize="1" noRot="1" noAdjustHandles="1" noEditPoints="1" noChangeArrowheads="1" noChangeShapeType="1" noTextEdit="1"/>
              </p:cNvSpPr>
              <p:nvPr/>
            </p:nvSpPr>
            <p:spPr>
              <a:xfrm>
                <a:off x="2077593" y="2347970"/>
                <a:ext cx="494046"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6084" name="直接连接符 50"/>
              <p:cNvCxnSpPr>
                <a:cxnSpLocks/>
              </p:cNvCxnSpPr>
              <p:nvPr/>
            </p:nvCxnSpPr>
            <p:spPr>
              <a:xfrm>
                <a:off x="3697289" y="2541893"/>
                <a:ext cx="0" cy="123048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068" name="矩形 66"/>
              <p:cNvSpPr>
                <a:spLocks noChangeAspect="1" noMove="1" noResize="1" noRot="1" noAdjustHandles="1" noEditPoints="1" noChangeArrowheads="1" noChangeShapeType="1" noTextEdit="1"/>
              </p:cNvSpPr>
              <p:nvPr/>
            </p:nvSpPr>
            <p:spPr>
              <a:xfrm>
                <a:off x="3475513" y="3801819"/>
                <a:ext cx="494046" cy="369332"/>
              </a:xfrm>
              <a:prstGeom prst="rect"/>
              <a:blipFill>
                <a:blip xmlns:r="http://schemas.openxmlformats.org/officeDocument/2006/relationships" r:embed="rId8"/>
                <a:stretch>
                  <a:fillRect/>
                </a:stretch>
              </a:blipFill>
            </p:spPr>
            <p:txBody>
              <a:bodyPr/>
              <a:p>
                <a:r>
                  <a:rPr altLang="en-US" lang="zh-CN">
                    <a:noFill/>
                  </a:rPr>
                  <a:t> </a:t>
                </a:r>
              </a:p>
            </p:txBody>
          </p:sp>
        </p:grpSp>
        <p:grpSp>
          <p:nvGrpSpPr>
            <p:cNvPr id="618" name="组合 41"/>
            <p:cNvGrpSpPr/>
            <p:nvPr/>
          </p:nvGrpSpPr>
          <p:grpSpPr>
            <a:xfrm>
              <a:off x="6530177" y="2054101"/>
              <a:ext cx="1707159" cy="661033"/>
              <a:chOff x="7084235" y="2950917"/>
              <a:chExt cx="1707159" cy="661033"/>
            </a:xfrm>
          </p:grpSpPr>
          <p:sp>
            <p:nvSpPr>
              <p:cNvPr id="1051069" name="文本框 42"/>
              <p:cNvSpPr txBox="1"/>
              <p:nvPr/>
            </p:nvSpPr>
            <p:spPr bwMode="auto">
              <a:xfrm>
                <a:off x="7084235" y="2950917"/>
                <a:ext cx="1707159"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t>
                </a:r>
                <a:r>
                  <a:rPr altLang="zh-CN" dirty="0" kumimoji="1" lang="en-US">
                    <a:latin typeface="Arial" panose="020B0604020202020204" pitchFamily="34" charset="0"/>
                    <a:cs typeface="Arial" panose="020B0604020202020204" pitchFamily="34" charset="0"/>
                  </a:rPr>
                  <a:t>20dB/</a:t>
                </a:r>
                <a:r>
                  <a:rPr altLang="zh-CN" dirty="0" kumimoji="1" lang="en-US" err="1">
                    <a:latin typeface="Arial" panose="020B0604020202020204" pitchFamily="34" charset="0"/>
                    <a:cs typeface="Arial" panose="020B0604020202020204" pitchFamily="34" charset="0"/>
                  </a:rPr>
                  <a:t>dec</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cxnSp>
            <p:nvCxnSpPr>
              <p:cNvPr id="3146085" name="直接箭头连接符 43"/>
              <p:cNvCxnSpPr>
                <a:cxnSpLocks/>
              </p:cNvCxnSpPr>
              <p:nvPr/>
            </p:nvCxnSpPr>
            <p:spPr>
              <a:xfrm flipV="1">
                <a:off x="7300645" y="332024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6086" name="直接连接符 58"/>
          <p:cNvCxnSpPr>
            <a:cxnSpLocks/>
          </p:cNvCxnSpPr>
          <p:nvPr/>
        </p:nvCxnSpPr>
        <p:spPr>
          <a:xfrm flipV="1">
            <a:off x="2467980" y="4919948"/>
            <a:ext cx="902706" cy="84778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70" name="文本框 63"/>
          <p:cNvSpPr txBox="1"/>
          <p:nvPr/>
        </p:nvSpPr>
        <p:spPr bwMode="auto">
          <a:xfrm>
            <a:off x="2638820" y="4474167"/>
            <a:ext cx="1707159" cy="369332"/>
          </a:xfrm>
          <a:prstGeom prst="rect"/>
          <a:noFill/>
          <a:ln>
            <a:noFill/>
          </a:ln>
          <a:effectLst/>
        </p:spPr>
        <p:txBody>
          <a:bodyPr rtlCol="0" wrap="square">
            <a:spAutoFit/>
          </a:bodyPr>
          <a:p>
            <a:pPr>
              <a:spcBef>
                <a:spcPct val="50000"/>
              </a:spcBef>
            </a:pPr>
            <a:r>
              <a:rPr altLang="zh-CN" dirty="0" kumimoji="1" lang="en-US">
                <a:latin typeface="Arial" panose="020B0604020202020204" pitchFamily="34" charset="0"/>
                <a:cs typeface="Arial" panose="020B0604020202020204" pitchFamily="34" charset="0"/>
              </a:rPr>
              <a:t>20dB/</a:t>
            </a:r>
            <a:r>
              <a:rPr altLang="zh-CN" dirty="0" kumimoji="1" lang="en-US" err="1">
                <a:latin typeface="Arial" panose="020B0604020202020204" pitchFamily="34" charset="0"/>
                <a:cs typeface="Arial" panose="020B0604020202020204" pitchFamily="34" charset="0"/>
              </a:rPr>
              <a:t>dec</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cxnSp>
        <p:nvCxnSpPr>
          <p:cNvPr id="3146087" name="直接箭头连接符 64"/>
          <p:cNvCxnSpPr>
            <a:cxnSpLocks/>
          </p:cNvCxnSpPr>
          <p:nvPr/>
        </p:nvCxnSpPr>
        <p:spPr>
          <a:xfrm flipV="1">
            <a:off x="2855230" y="484349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88" name="直接连接符 67"/>
          <p:cNvCxnSpPr>
            <a:cxnSpLocks/>
          </p:cNvCxnSpPr>
          <p:nvPr/>
        </p:nvCxnSpPr>
        <p:spPr>
          <a:xfrm rot="5400000">
            <a:off x="2823907" y="4281689"/>
            <a:ext cx="0" cy="1258004"/>
          </a:xfrm>
          <a:prstGeom prst="line"/>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9">
            <p14:nvContentPartPr>
              <p14:cNvPr id="1051071" name=""/>
              <p14:cNvContentPartPr/>
              <p14:nvPr/>
            </p14:nvContentPartPr>
            <p14:xfrm>
              <a:off x="4202700" y="1313459"/>
              <a:ext cx="120780" cy="1428219"/>
            </p14:xfrm>
          </p:contentPart>
        </mc:Choice>
        <mc:Fallback>
          <p:sp>
            <p:nvSpPr>
              <p:cNvPr id="1051071" name=""/>
              <p:cNvSpPr/>
              <p:nvPr/>
            </p:nvSpPr>
            <p:spPr>
              <a:xfrm>
                <a:off x="4202700" y="1313459"/>
                <a:ext cx="120780" cy="1428219"/>
              </a:xfrm>
            </p:spPr>
          </p:sp>
        </mc:Fallback>
      </mc:AlternateContent>
      <mc:AlternateContent xmlns:mc="http://schemas.openxmlformats.org/markup-compatibility/2006">
        <mc:Choice xmlns:p14="http://schemas.microsoft.com/office/powerpoint/2010/main" Requires="p14">
          <p:contentPart p14:bwMode="auto" r:id="rId10">
            <p14:nvContentPartPr>
              <p14:cNvPr id="1051072" name=""/>
              <p14:cNvContentPartPr/>
              <p14:nvPr/>
            </p14:nvContentPartPr>
            <p14:xfrm>
              <a:off x="4018822" y="1303935"/>
              <a:ext cx="124150" cy="304260"/>
            </p14:xfrm>
          </p:contentPart>
        </mc:Choice>
        <mc:Fallback>
          <p:sp>
            <p:nvSpPr>
              <p:cNvPr id="1051072" name=""/>
              <p:cNvSpPr/>
              <p:nvPr/>
            </p:nvSpPr>
            <p:spPr>
              <a:xfrm>
                <a:off x="4018822" y="1303935"/>
                <a:ext cx="124150" cy="304260"/>
              </a:xfrm>
            </p:spPr>
          </p:sp>
        </mc:Fallback>
      </mc:AlternateContent>
      <mc:AlternateContent xmlns:mc="http://schemas.openxmlformats.org/markup-compatibility/2006">
        <mc:Choice xmlns:p14="http://schemas.microsoft.com/office/powerpoint/2010/main" Requires="p14">
          <p:contentPart p14:bwMode="auto" r:id="rId11">
            <p14:nvContentPartPr>
              <p14:cNvPr id="1051073" name=""/>
              <p14:cNvContentPartPr/>
              <p14:nvPr/>
            </p14:nvContentPartPr>
            <p14:xfrm>
              <a:off x="4175209" y="1332509"/>
              <a:ext cx="218325" cy="202945"/>
            </p14:xfrm>
          </p:contentPart>
        </mc:Choice>
        <mc:Fallback>
          <p:sp>
            <p:nvSpPr>
              <p:cNvPr id="1051073" name=""/>
              <p:cNvSpPr/>
              <p:nvPr/>
            </p:nvSpPr>
            <p:spPr>
              <a:xfrm>
                <a:off x="4175209" y="1332509"/>
                <a:ext cx="218325" cy="202945"/>
              </a:xfrm>
            </p:spPr>
          </p:sp>
        </mc:Fallback>
      </mc:AlternateContent>
      <mc:AlternateContent xmlns:mc="http://schemas.openxmlformats.org/markup-compatibility/2006">
        <mc:Choice xmlns:p14="http://schemas.microsoft.com/office/powerpoint/2010/main" Requires="p14">
          <p:contentPart p14:bwMode="auto" r:id="rId12">
            <p14:nvContentPartPr>
              <p14:cNvPr id="1051074" name=""/>
              <p14:cNvContentPartPr/>
              <p14:nvPr/>
            </p14:nvContentPartPr>
            <p14:xfrm>
              <a:off x="3563459" y="2216548"/>
              <a:ext cx="3042508" cy="291874"/>
            </p14:xfrm>
          </p:contentPart>
        </mc:Choice>
        <mc:Fallback>
          <p:sp>
            <p:nvSpPr>
              <p:cNvPr id="1051074" name=""/>
              <p:cNvSpPr/>
              <p:nvPr/>
            </p:nvSpPr>
            <p:spPr>
              <a:xfrm>
                <a:off x="3563459" y="2216548"/>
                <a:ext cx="3042508" cy="291874"/>
              </a:xfrm>
            </p:spPr>
          </p:sp>
        </mc:Fallback>
      </mc:AlternateContent>
      <mc:AlternateContent xmlns:mc="http://schemas.openxmlformats.org/markup-compatibility/2006">
        <mc:Choice xmlns:p14="http://schemas.microsoft.com/office/powerpoint/2010/main" Requires="p14">
          <p:contentPart p14:bwMode="auto" r:id="rId13">
            <p14:nvContentPartPr>
              <p14:cNvPr id="1051075" name=""/>
              <p14:cNvContentPartPr/>
              <p14:nvPr/>
            </p14:nvContentPartPr>
            <p14:xfrm>
              <a:off x="6403132" y="2046116"/>
              <a:ext cx="365317" cy="479641"/>
            </p14:xfrm>
          </p:contentPart>
        </mc:Choice>
        <mc:Fallback>
          <p:sp>
            <p:nvSpPr>
              <p:cNvPr id="1051075" name=""/>
              <p:cNvSpPr/>
              <p:nvPr/>
            </p:nvSpPr>
            <p:spPr>
              <a:xfrm>
                <a:off x="6403132" y="2046116"/>
                <a:ext cx="365317" cy="479641"/>
              </a:xfrm>
            </p:spPr>
          </p:sp>
        </mc:Fallback>
      </mc:AlternateContent>
      <mc:AlternateContent xmlns:mc="http://schemas.openxmlformats.org/markup-compatibility/2006">
        <mc:Choice xmlns:p14="http://schemas.microsoft.com/office/powerpoint/2010/main" Requires="p14">
          <p:contentPart p14:bwMode="auto" r:id="rId14">
            <p14:nvContentPartPr>
              <p14:cNvPr id="1051076" name=""/>
              <p14:cNvContentPartPr/>
              <p14:nvPr/>
            </p14:nvContentPartPr>
            <p14:xfrm>
              <a:off x="4225761" y="1591844"/>
              <a:ext cx="131928" cy="4959"/>
            </p14:xfrm>
          </p:contentPart>
        </mc:Choice>
        <mc:Fallback>
          <p:sp>
            <p:nvSpPr>
              <p:cNvPr id="1051076" name=""/>
              <p:cNvSpPr/>
              <p:nvPr/>
            </p:nvSpPr>
            <p:spPr>
              <a:xfrm>
                <a:off x="4225761" y="1591844"/>
                <a:ext cx="131928" cy="4959"/>
              </a:xfrm>
            </p:spPr>
          </p:sp>
        </mc:Fallback>
      </mc:AlternateContent>
      <mc:AlternateContent xmlns:mc="http://schemas.openxmlformats.org/markup-compatibility/2006">
        <mc:Choice xmlns:p14="http://schemas.microsoft.com/office/powerpoint/2010/main" Requires="p14">
          <p:contentPart p14:bwMode="auto" r:id="rId15">
            <p14:nvContentPartPr>
              <p14:cNvPr id="1051077" name=""/>
              <p14:cNvContentPartPr/>
              <p14:nvPr/>
            </p14:nvContentPartPr>
            <p14:xfrm>
              <a:off x="3703787" y="1562563"/>
              <a:ext cx="209287" cy="177223"/>
            </p14:xfrm>
          </p:contentPart>
        </mc:Choice>
        <mc:Fallback>
          <p:sp>
            <p:nvSpPr>
              <p:cNvPr id="1051077" name=""/>
              <p:cNvSpPr/>
              <p:nvPr/>
            </p:nvSpPr>
            <p:spPr>
              <a:xfrm>
                <a:off x="3703787" y="1562563"/>
                <a:ext cx="209287" cy="177223"/>
              </a:xfrm>
            </p:spPr>
          </p:sp>
        </mc:Fallback>
      </mc:AlternateContent>
      <mc:AlternateContent xmlns:mc="http://schemas.openxmlformats.org/markup-compatibility/2006">
        <mc:Choice xmlns:p14="http://schemas.microsoft.com/office/powerpoint/2010/main" Requires="p14">
          <p:contentPart p14:bwMode="auto" r:id="rId16">
            <p14:nvContentPartPr>
              <p14:cNvPr id="1051078" name=""/>
              <p14:cNvContentPartPr/>
              <p14:nvPr/>
            </p14:nvContentPartPr>
            <p14:xfrm>
              <a:off x="3852275" y="1579414"/>
              <a:ext cx="43067" cy="155858"/>
            </p14:xfrm>
          </p:contentPart>
        </mc:Choice>
        <mc:Fallback>
          <p:sp>
            <p:nvSpPr>
              <p:cNvPr id="1051078" name=""/>
              <p:cNvSpPr/>
              <p:nvPr/>
            </p:nvSpPr>
            <p:spPr>
              <a:xfrm>
                <a:off x="3852275" y="1579414"/>
                <a:ext cx="43067" cy="155858"/>
              </a:xfrm>
            </p:spPr>
          </p:sp>
        </mc:Fallback>
      </mc:AlternateContent>
      <mc:AlternateContent xmlns:mc="http://schemas.openxmlformats.org/markup-compatibility/2006">
        <mc:Choice xmlns:p14="http://schemas.microsoft.com/office/powerpoint/2010/main" Requires="p14">
          <p:contentPart p14:bwMode="auto" r:id="rId17">
            <p14:nvContentPartPr>
              <p14:cNvPr id="1051079" name=""/>
              <p14:cNvContentPartPr/>
              <p14:nvPr/>
            </p14:nvContentPartPr>
            <p14:xfrm>
              <a:off x="3912169" y="1572240"/>
              <a:ext cx="108660" cy="106009"/>
            </p14:xfrm>
          </p:contentPart>
        </mc:Choice>
        <mc:Fallback>
          <p:sp>
            <p:nvSpPr>
              <p:cNvPr id="1051079" name=""/>
              <p:cNvSpPr/>
              <p:nvPr/>
            </p:nvSpPr>
            <p:spPr>
              <a:xfrm>
                <a:off x="3912169" y="1572240"/>
                <a:ext cx="108660" cy="106009"/>
              </a:xfrm>
            </p:spPr>
          </p:sp>
        </mc:Fallback>
      </mc:AlternateContent>
      <mc:AlternateContent xmlns:mc="http://schemas.openxmlformats.org/markup-compatibility/2006">
        <mc:Choice xmlns:p14="http://schemas.microsoft.com/office/powerpoint/2010/main" Requires="p14">
          <p:contentPart p14:bwMode="auto" r:id="rId18">
            <p14:nvContentPartPr>
              <p14:cNvPr id="1051080" name=""/>
              <p14:cNvContentPartPr/>
              <p14:nvPr/>
            </p14:nvContentPartPr>
            <p14:xfrm>
              <a:off x="4963524" y="1567691"/>
              <a:ext cx="45759" cy="104035"/>
            </p14:xfrm>
          </p:contentPart>
        </mc:Choice>
        <mc:Fallback>
          <p:sp>
            <p:nvSpPr>
              <p:cNvPr id="1051080" name=""/>
              <p:cNvSpPr/>
              <p:nvPr/>
            </p:nvSpPr>
            <p:spPr>
              <a:xfrm>
                <a:off x="4963524" y="1567691"/>
                <a:ext cx="45759" cy="104035"/>
              </a:xfrm>
            </p:spPr>
          </p:sp>
        </mc:Fallback>
      </mc:AlternateContent>
      <mc:AlternateContent xmlns:mc="http://schemas.openxmlformats.org/markup-compatibility/2006">
        <mc:Choice xmlns:p14="http://schemas.microsoft.com/office/powerpoint/2010/main" Requires="p14">
          <p:contentPart p14:bwMode="auto" r:id="rId19">
            <p14:nvContentPartPr>
              <p14:cNvPr id="1051081" name=""/>
              <p14:cNvContentPartPr/>
              <p14:nvPr/>
            </p14:nvContentPartPr>
            <p14:xfrm>
              <a:off x="5045580" y="1837309"/>
              <a:ext cx="987" cy="27147"/>
            </p14:xfrm>
          </p:contentPart>
        </mc:Choice>
        <mc:Fallback>
          <p:sp>
            <p:nvSpPr>
              <p:cNvPr id="1051081" name=""/>
              <p:cNvSpPr/>
              <p:nvPr/>
            </p:nvSpPr>
            <p:spPr>
              <a:xfrm>
                <a:off x="5045580" y="1837309"/>
                <a:ext cx="987" cy="27147"/>
              </a:xfrm>
            </p:spPr>
          </p:sp>
        </mc:Fallback>
      </mc:AlternateContent>
      <mc:AlternateContent xmlns:mc="http://schemas.openxmlformats.org/markup-compatibility/2006">
        <mc:Choice xmlns:p14="http://schemas.microsoft.com/office/powerpoint/2010/main" Requires="p14">
          <p:contentPart p14:bwMode="auto" r:id="rId20">
            <p14:nvContentPartPr>
              <p14:cNvPr id="1051082" name=""/>
              <p14:cNvContentPartPr/>
              <p14:nvPr/>
            </p14:nvContentPartPr>
            <p14:xfrm>
              <a:off x="5065961" y="1986038"/>
              <a:ext cx="24327" cy="128276"/>
            </p14:xfrm>
          </p:contentPart>
        </mc:Choice>
        <mc:Fallback>
          <p:sp>
            <p:nvSpPr>
              <p:cNvPr id="1051082" name=""/>
              <p:cNvSpPr/>
              <p:nvPr/>
            </p:nvSpPr>
            <p:spPr>
              <a:xfrm>
                <a:off x="5065961" y="1986038"/>
                <a:ext cx="24327" cy="128276"/>
              </a:xfrm>
            </p:spPr>
          </p:sp>
        </mc:Fallback>
      </mc:AlternateContent>
      <mc:AlternateContent xmlns:mc="http://schemas.openxmlformats.org/markup-compatibility/2006">
        <mc:Choice xmlns:p14="http://schemas.microsoft.com/office/powerpoint/2010/main" Requires="p14">
          <p:contentPart p14:bwMode="auto" r:id="rId21">
            <p14:nvContentPartPr>
              <p14:cNvPr id="1051083" name=""/>
              <p14:cNvContentPartPr/>
              <p14:nvPr/>
            </p14:nvContentPartPr>
            <p14:xfrm>
              <a:off x="5088631" y="2153817"/>
              <a:ext cx="7853" cy="86732"/>
            </p14:xfrm>
          </p:contentPart>
        </mc:Choice>
        <mc:Fallback>
          <p:sp>
            <p:nvSpPr>
              <p:cNvPr id="1051083" name=""/>
              <p:cNvSpPr/>
              <p:nvPr/>
            </p:nvSpPr>
            <p:spPr>
              <a:xfrm>
                <a:off x="5088631" y="2153817"/>
                <a:ext cx="7853" cy="86732"/>
              </a:xfrm>
            </p:spPr>
          </p:sp>
        </mc:Fallback>
      </mc:AlternateContent>
      <mc:AlternateContent xmlns:mc="http://schemas.openxmlformats.org/markup-compatibility/2006">
        <mc:Choice xmlns:p14="http://schemas.microsoft.com/office/powerpoint/2010/main" Requires="p14">
          <p:contentPart p14:bwMode="auto" r:id="rId22">
            <p14:nvContentPartPr>
              <p14:cNvPr id="1051084" name=""/>
              <p14:cNvContentPartPr/>
              <p14:nvPr/>
            </p14:nvContentPartPr>
            <p14:xfrm>
              <a:off x="5036130" y="2584619"/>
              <a:ext cx="23665" cy="200466"/>
            </p14:xfrm>
          </p:contentPart>
        </mc:Choice>
        <mc:Fallback>
          <p:sp>
            <p:nvSpPr>
              <p:cNvPr id="1051084" name=""/>
              <p:cNvSpPr/>
              <p:nvPr/>
            </p:nvSpPr>
            <p:spPr>
              <a:xfrm>
                <a:off x="5036130" y="2584619"/>
                <a:ext cx="23665" cy="200466"/>
              </a:xfrm>
            </p:spPr>
          </p:sp>
        </mc:Fallback>
      </mc:AlternateContent>
      <mc:AlternateContent xmlns:mc="http://schemas.openxmlformats.org/markup-compatibility/2006">
        <mc:Choice xmlns:p14="http://schemas.microsoft.com/office/powerpoint/2010/main" Requires="p14">
          <p:contentPart p14:bwMode="auto" r:id="rId23">
            <p14:nvContentPartPr>
              <p14:cNvPr id="1051085" name=""/>
              <p14:cNvContentPartPr/>
              <p14:nvPr/>
            </p14:nvContentPartPr>
            <p14:xfrm>
              <a:off x="5135816" y="2551219"/>
              <a:ext cx="97481" cy="203272"/>
            </p14:xfrm>
          </p:contentPart>
        </mc:Choice>
        <mc:Fallback>
          <p:sp>
            <p:nvSpPr>
              <p:cNvPr id="1051085" name=""/>
              <p:cNvSpPr/>
              <p:nvPr/>
            </p:nvSpPr>
            <p:spPr>
              <a:xfrm>
                <a:off x="5135816" y="2551219"/>
                <a:ext cx="97481" cy="203272"/>
              </a:xfrm>
            </p:spPr>
          </p:sp>
        </mc:Fallback>
      </mc:AlternateContent>
      <mc:AlternateContent xmlns:mc="http://schemas.openxmlformats.org/markup-compatibility/2006">
        <mc:Choice xmlns:p14="http://schemas.microsoft.com/office/powerpoint/2010/main" Requires="p14">
          <p:contentPart p14:bwMode="auto" r:id="rId24">
            <p14:nvContentPartPr>
              <p14:cNvPr id="1051086" name=""/>
              <p14:cNvContentPartPr/>
              <p14:nvPr/>
            </p14:nvContentPartPr>
            <p14:xfrm>
              <a:off x="4244077" y="2405118"/>
              <a:ext cx="65579" cy="1097934"/>
            </p14:xfrm>
          </p:contentPart>
        </mc:Choice>
        <mc:Fallback>
          <p:sp>
            <p:nvSpPr>
              <p:cNvPr id="1051086" name=""/>
              <p:cNvSpPr/>
              <p:nvPr/>
            </p:nvSpPr>
            <p:spPr>
              <a:xfrm>
                <a:off x="4244077" y="2405118"/>
                <a:ext cx="65579" cy="1097934"/>
              </a:xfrm>
            </p:spPr>
          </p:sp>
        </mc:Fallback>
      </mc:AlternateContent>
      <mc:AlternateContent xmlns:mc="http://schemas.openxmlformats.org/markup-compatibility/2006">
        <mc:Choice xmlns:p14="http://schemas.microsoft.com/office/powerpoint/2010/main" Requires="p14">
          <p:contentPart p14:bwMode="auto" r:id="rId25">
            <p14:nvContentPartPr>
              <p14:cNvPr id="1051087" name=""/>
              <p14:cNvContentPartPr/>
              <p14:nvPr/>
            </p14:nvContentPartPr>
            <p14:xfrm>
              <a:off x="4519548" y="1493461"/>
              <a:ext cx="384556" cy="445687"/>
            </p14:xfrm>
          </p:contentPart>
        </mc:Choice>
        <mc:Fallback>
          <p:sp>
            <p:nvSpPr>
              <p:cNvPr id="1051087" name=""/>
              <p:cNvSpPr/>
              <p:nvPr/>
            </p:nvSpPr>
            <p:spPr>
              <a:xfrm>
                <a:off x="4519548" y="1493461"/>
                <a:ext cx="384556" cy="445687"/>
              </a:xfrm>
            </p:spPr>
          </p:sp>
        </mc:Fallback>
      </mc:AlternateContent>
      <mc:AlternateContent xmlns:mc="http://schemas.openxmlformats.org/markup-compatibility/2006">
        <mc:Choice xmlns:p14="http://schemas.microsoft.com/office/powerpoint/2010/main" Requires="p14">
          <p:contentPart p14:bwMode="auto" r:id="rId26">
            <p14:nvContentPartPr>
              <p14:cNvPr id="1051088" name=""/>
              <p14:cNvContentPartPr/>
              <p14:nvPr/>
            </p14:nvContentPartPr>
            <p14:xfrm>
              <a:off x="4432612" y="1642422"/>
              <a:ext cx="325042" cy="473368"/>
            </p14:xfrm>
          </p:contentPart>
        </mc:Choice>
        <mc:Fallback>
          <p:sp>
            <p:nvSpPr>
              <p:cNvPr id="1051088" name=""/>
              <p:cNvSpPr/>
              <p:nvPr/>
            </p:nvSpPr>
            <p:spPr>
              <a:xfrm>
                <a:off x="4432612" y="1642422"/>
                <a:ext cx="325042" cy="473368"/>
              </a:xfrm>
            </p:spPr>
          </p:sp>
        </mc:Fallback>
      </mc:AlternateContent>
      <mc:AlternateContent xmlns:mc="http://schemas.openxmlformats.org/markup-compatibility/2006">
        <mc:Choice xmlns:p14="http://schemas.microsoft.com/office/powerpoint/2010/main" Requires="p14">
          <p:contentPart p14:bwMode="auto" r:id="rId27">
            <p14:nvContentPartPr>
              <p14:cNvPr id="1051089" name=""/>
              <p14:cNvContentPartPr/>
              <p14:nvPr/>
            </p14:nvContentPartPr>
            <p14:xfrm>
              <a:off x="4579624" y="1882734"/>
              <a:ext cx="201063" cy="922501"/>
            </p14:xfrm>
          </p:contentPart>
        </mc:Choice>
        <mc:Fallback>
          <p:sp>
            <p:nvSpPr>
              <p:cNvPr id="1051089" name=""/>
              <p:cNvSpPr/>
              <p:nvPr/>
            </p:nvSpPr>
            <p:spPr>
              <a:xfrm>
                <a:off x="4579624" y="1882734"/>
                <a:ext cx="201063" cy="922501"/>
              </a:xfrm>
            </p:spPr>
          </p:sp>
        </mc:Fallback>
      </mc:AlternateContent>
      <mc:AlternateContent xmlns:mc="http://schemas.openxmlformats.org/markup-compatibility/2006">
        <mc:Choice xmlns:p14="http://schemas.microsoft.com/office/powerpoint/2010/main" Requires="p14">
          <p:contentPart p14:bwMode="auto" r:id="rId28">
            <p14:nvContentPartPr>
              <p14:cNvPr id="1051090" name=""/>
              <p14:cNvContentPartPr/>
              <p14:nvPr/>
            </p14:nvContentPartPr>
            <p14:xfrm>
              <a:off x="4493906" y="2932114"/>
              <a:ext cx="224804" cy="196182"/>
            </p14:xfrm>
          </p:contentPart>
        </mc:Choice>
        <mc:Fallback>
          <p:sp>
            <p:nvSpPr>
              <p:cNvPr id="1051090" name=""/>
              <p:cNvSpPr/>
              <p:nvPr/>
            </p:nvSpPr>
            <p:spPr>
              <a:xfrm>
                <a:off x="4493906" y="2932114"/>
                <a:ext cx="224804" cy="196182"/>
              </a:xfrm>
            </p:spPr>
          </p:sp>
        </mc:Fallback>
      </mc:AlternateContent>
      <mc:AlternateContent xmlns:mc="http://schemas.openxmlformats.org/markup-compatibility/2006">
        <mc:Choice xmlns:p14="http://schemas.microsoft.com/office/powerpoint/2010/main" Requires="p14">
          <p:contentPart p14:bwMode="auto" r:id="rId29">
            <p14:nvContentPartPr>
              <p14:cNvPr id="1051091" name=""/>
              <p14:cNvContentPartPr/>
              <p14:nvPr/>
            </p14:nvContentPartPr>
            <p14:xfrm>
              <a:off x="4715450" y="2810321"/>
              <a:ext cx="185701" cy="289264"/>
            </p14:xfrm>
          </p:contentPart>
        </mc:Choice>
        <mc:Fallback>
          <p:sp>
            <p:nvSpPr>
              <p:cNvPr id="1051091" name=""/>
              <p:cNvSpPr/>
              <p:nvPr/>
            </p:nvSpPr>
            <p:spPr>
              <a:xfrm>
                <a:off x="4715450" y="2810321"/>
                <a:ext cx="185701" cy="289264"/>
              </a:xfrm>
            </p:spPr>
          </p:sp>
        </mc:Fallback>
      </mc:AlternateContent>
      <mc:AlternateContent xmlns:mc="http://schemas.openxmlformats.org/markup-compatibility/2006">
        <mc:Choice xmlns:p14="http://schemas.microsoft.com/office/powerpoint/2010/main" Requires="p14">
          <p:contentPart p14:bwMode="auto" r:id="rId30">
            <p14:nvContentPartPr>
              <p14:cNvPr id="1051092" name=""/>
              <p14:cNvContentPartPr/>
              <p14:nvPr/>
            </p14:nvContentPartPr>
            <p14:xfrm>
              <a:off x="4882935" y="2804416"/>
              <a:ext cx="47331" cy="414426"/>
            </p14:xfrm>
          </p:contentPart>
        </mc:Choice>
        <mc:Fallback>
          <p:sp>
            <p:nvSpPr>
              <p:cNvPr id="1051092" name=""/>
              <p:cNvSpPr/>
              <p:nvPr/>
            </p:nvSpPr>
            <p:spPr>
              <a:xfrm>
                <a:off x="4882935" y="2804416"/>
                <a:ext cx="47331" cy="414426"/>
              </a:xfrm>
            </p:spPr>
          </p:sp>
        </mc:Fallback>
      </mc:AlternateContent>
      <mc:AlternateContent xmlns:mc="http://schemas.openxmlformats.org/markup-compatibility/2006">
        <mc:Choice xmlns:p14="http://schemas.microsoft.com/office/powerpoint/2010/main" Requires="p14">
          <p:contentPart p14:bwMode="auto" r:id="rId31">
            <p14:nvContentPartPr>
              <p14:cNvPr id="1051093" name=""/>
              <p14:cNvContentPartPr/>
              <p14:nvPr/>
            </p14:nvContentPartPr>
            <p14:xfrm>
              <a:off x="4937882" y="3017635"/>
              <a:ext cx="56400" cy="94083"/>
            </p14:xfrm>
          </p:contentPart>
        </mc:Choice>
        <mc:Fallback>
          <p:sp>
            <p:nvSpPr>
              <p:cNvPr id="1051093" name=""/>
              <p:cNvSpPr/>
              <p:nvPr/>
            </p:nvSpPr>
            <p:spPr>
              <a:xfrm>
                <a:off x="4937882" y="3017635"/>
                <a:ext cx="56400" cy="94083"/>
              </a:xfrm>
            </p:spPr>
          </p:sp>
        </mc:Fallback>
      </mc:AlternateContent>
      <mc:AlternateContent xmlns:mc="http://schemas.openxmlformats.org/markup-compatibility/2006">
        <mc:Choice xmlns:p14="http://schemas.microsoft.com/office/powerpoint/2010/main" Requires="p14">
          <p:contentPart p14:bwMode="auto" r:id="rId32">
            <p14:nvContentPartPr>
              <p14:cNvPr id="1051094" name=""/>
              <p14:cNvContentPartPr/>
              <p14:nvPr/>
            </p14:nvContentPartPr>
            <p14:xfrm>
              <a:off x="4899997" y="1487058"/>
              <a:ext cx="192281" cy="734171"/>
            </p14:xfrm>
          </p:contentPart>
        </mc:Choice>
        <mc:Fallback>
          <p:sp>
            <p:nvSpPr>
              <p:cNvPr id="1051094" name=""/>
              <p:cNvSpPr/>
              <p:nvPr/>
            </p:nvSpPr>
            <p:spPr>
              <a:xfrm>
                <a:off x="4899997" y="1487058"/>
                <a:ext cx="192281" cy="734171"/>
              </a:xfrm>
            </p:spPr>
          </p:sp>
        </mc:Fallback>
      </mc:AlternateContent>
      <mc:AlternateContent xmlns:mc="http://schemas.openxmlformats.org/markup-compatibility/2006">
        <mc:Choice xmlns:p14="http://schemas.microsoft.com/office/powerpoint/2010/main" Requires="p14">
          <p:contentPart p14:bwMode="auto" r:id="rId33">
            <p14:nvContentPartPr>
              <p14:cNvPr id="1051095" name=""/>
              <p14:cNvContentPartPr/>
              <p14:nvPr/>
            </p14:nvContentPartPr>
            <p14:xfrm>
              <a:off x="4901983" y="1398966"/>
              <a:ext cx="1187219" cy="143815"/>
            </p14:xfrm>
          </p:contentPart>
        </mc:Choice>
        <mc:Fallback>
          <p:sp>
            <p:nvSpPr>
              <p:cNvPr id="1051095" name=""/>
              <p:cNvSpPr/>
              <p:nvPr/>
            </p:nvSpPr>
            <p:spPr>
              <a:xfrm>
                <a:off x="4901983" y="1398966"/>
                <a:ext cx="1187219" cy="143815"/>
              </a:xfrm>
            </p:spPr>
          </p:sp>
        </mc:Fallback>
      </mc:AlternateContent>
      <mc:AlternateContent xmlns:mc="http://schemas.openxmlformats.org/markup-compatibility/2006">
        <mc:Choice xmlns:p14="http://schemas.microsoft.com/office/powerpoint/2010/main" Requires="p14">
          <p:contentPart p14:bwMode="auto" r:id="rId34">
            <p14:nvContentPartPr>
              <p14:cNvPr id="1051096" name=""/>
              <p14:cNvContentPartPr/>
              <p14:nvPr/>
            </p14:nvContentPartPr>
            <p14:xfrm>
              <a:off x="6048557" y="1351908"/>
              <a:ext cx="265649" cy="48756"/>
            </p14:xfrm>
          </p:contentPart>
        </mc:Choice>
        <mc:Fallback>
          <p:sp>
            <p:nvSpPr>
              <p:cNvPr id="1051096" name=""/>
              <p:cNvSpPr/>
              <p:nvPr/>
            </p:nvSpPr>
            <p:spPr>
              <a:xfrm>
                <a:off x="6048557" y="1351908"/>
                <a:ext cx="265649" cy="48756"/>
              </a:xfrm>
            </p:spPr>
          </p:sp>
        </mc:Fallback>
      </mc:AlternateContent>
      <mc:AlternateContent xmlns:mc="http://schemas.openxmlformats.org/markup-compatibility/2006">
        <mc:Choice xmlns:p14="http://schemas.microsoft.com/office/powerpoint/2010/main" Requires="p14">
          <p:contentPart p14:bwMode="auto" r:id="rId35">
            <p14:nvContentPartPr>
              <p14:cNvPr id="1051097" name=""/>
              <p14:cNvContentPartPr/>
              <p14:nvPr/>
            </p14:nvContentPartPr>
            <p14:xfrm>
              <a:off x="6234646" y="1388190"/>
              <a:ext cx="887331" cy="1288208"/>
            </p14:xfrm>
          </p:contentPart>
        </mc:Choice>
        <mc:Fallback>
          <p:sp>
            <p:nvSpPr>
              <p:cNvPr id="1051097" name=""/>
              <p:cNvSpPr/>
              <p:nvPr/>
            </p:nvSpPr>
            <p:spPr>
              <a:xfrm>
                <a:off x="6234646" y="1388190"/>
                <a:ext cx="887331" cy="1288208"/>
              </a:xfrm>
            </p:spPr>
          </p:sp>
        </mc:Fallback>
      </mc:AlternateContent>
      <mc:AlternateContent xmlns:mc="http://schemas.openxmlformats.org/markup-compatibility/2006">
        <mc:Choice xmlns:p14="http://schemas.microsoft.com/office/powerpoint/2010/main" Requires="p14">
          <p:contentPart p14:bwMode="auto" r:id="rId36">
            <p14:nvContentPartPr>
              <p14:cNvPr id="1051098" name=""/>
              <p14:cNvContentPartPr/>
              <p14:nvPr/>
            </p14:nvContentPartPr>
            <p14:xfrm>
              <a:off x="6279474" y="1401378"/>
              <a:ext cx="39456" cy="845927"/>
            </p14:xfrm>
          </p:contentPart>
        </mc:Choice>
        <mc:Fallback>
          <p:sp>
            <p:nvSpPr>
              <p:cNvPr id="1051098" name=""/>
              <p:cNvSpPr/>
              <p:nvPr/>
            </p:nvSpPr>
            <p:spPr>
              <a:xfrm>
                <a:off x="6279474" y="1401378"/>
                <a:ext cx="39456" cy="845927"/>
              </a:xfrm>
            </p:spPr>
          </p:sp>
        </mc:Fallback>
      </mc:AlternateContent>
      <mc:AlternateContent xmlns:mc="http://schemas.openxmlformats.org/markup-compatibility/2006">
        <mc:Choice xmlns:p14="http://schemas.microsoft.com/office/powerpoint/2010/main" Requires="p14">
          <p:contentPart p14:bwMode="auto" r:id="rId37">
            <p14:nvContentPartPr>
              <p14:cNvPr id="1051099" name=""/>
              <p14:cNvContentPartPr/>
              <p14:nvPr/>
            </p14:nvContentPartPr>
            <p14:xfrm>
              <a:off x="6146372" y="2493769"/>
              <a:ext cx="135081" cy="141370"/>
            </p14:xfrm>
          </p:contentPart>
        </mc:Choice>
        <mc:Fallback>
          <p:sp>
            <p:nvSpPr>
              <p:cNvPr id="1051099" name=""/>
              <p:cNvSpPr/>
              <p:nvPr/>
            </p:nvSpPr>
            <p:spPr>
              <a:xfrm>
                <a:off x="6146372" y="2493769"/>
                <a:ext cx="135081" cy="141370"/>
              </a:xfrm>
            </p:spPr>
          </p:sp>
        </mc:Fallback>
      </mc:AlternateContent>
      <mc:AlternateContent xmlns:mc="http://schemas.openxmlformats.org/markup-compatibility/2006">
        <mc:Choice xmlns:p14="http://schemas.microsoft.com/office/powerpoint/2010/main" Requires="p14">
          <p:contentPart p14:bwMode="auto" r:id="rId38">
            <p14:nvContentPartPr>
              <p14:cNvPr id="1051100" name=""/>
              <p14:cNvContentPartPr/>
              <p14:nvPr/>
            </p14:nvContentPartPr>
            <p14:xfrm>
              <a:off x="6155160" y="2501828"/>
              <a:ext cx="78699" cy="103202"/>
            </p14:xfrm>
          </p:contentPart>
        </mc:Choice>
        <mc:Fallback>
          <p:sp>
            <p:nvSpPr>
              <p:cNvPr id="1051100" name=""/>
              <p:cNvSpPr/>
              <p:nvPr/>
            </p:nvSpPr>
            <p:spPr>
              <a:xfrm>
                <a:off x="6155160" y="2501828"/>
                <a:ext cx="78699" cy="103202"/>
              </a:xfrm>
            </p:spPr>
          </p:sp>
        </mc:Fallback>
      </mc:AlternateContent>
      <mc:AlternateContent xmlns:mc="http://schemas.openxmlformats.org/markup-compatibility/2006">
        <mc:Choice xmlns:p14="http://schemas.microsoft.com/office/powerpoint/2010/main" Requires="p14">
          <p:contentPart p14:bwMode="auto" r:id="rId39">
            <p14:nvContentPartPr>
              <p14:cNvPr id="1051101" name=""/>
              <p14:cNvContentPartPr/>
              <p14:nvPr/>
            </p14:nvContentPartPr>
            <p14:xfrm>
              <a:off x="6141601" y="2795050"/>
              <a:ext cx="246612" cy="195950"/>
            </p14:xfrm>
          </p:contentPart>
        </mc:Choice>
        <mc:Fallback>
          <p:sp>
            <p:nvSpPr>
              <p:cNvPr id="1051101" name=""/>
              <p:cNvSpPr/>
              <p:nvPr/>
            </p:nvSpPr>
            <p:spPr>
              <a:xfrm>
                <a:off x="6141601" y="2795050"/>
                <a:ext cx="246612" cy="195950"/>
              </a:xfrm>
            </p:spPr>
          </p:sp>
        </mc:Fallback>
      </mc:AlternateContent>
      <mc:AlternateContent xmlns:mc="http://schemas.openxmlformats.org/markup-compatibility/2006">
        <mc:Choice xmlns:p14="http://schemas.microsoft.com/office/powerpoint/2010/main" Requires="p14">
          <p:contentPart p14:bwMode="auto" r:id="rId40">
            <p14:nvContentPartPr>
              <p14:cNvPr id="1051102" name=""/>
              <p14:cNvContentPartPr/>
              <p14:nvPr/>
            </p14:nvContentPartPr>
            <p14:xfrm>
              <a:off x="6337695" y="2794891"/>
              <a:ext cx="31757" cy="194652"/>
            </p14:xfrm>
          </p:contentPart>
        </mc:Choice>
        <mc:Fallback>
          <p:sp>
            <p:nvSpPr>
              <p:cNvPr id="1051102" name=""/>
              <p:cNvSpPr/>
              <p:nvPr/>
            </p:nvSpPr>
            <p:spPr>
              <a:xfrm>
                <a:off x="6337695" y="2794891"/>
                <a:ext cx="31757" cy="194652"/>
              </a:xfrm>
            </p:spPr>
          </p:sp>
        </mc:Fallback>
      </mc:AlternateContent>
      <mc:AlternateContent xmlns:mc="http://schemas.openxmlformats.org/markup-compatibility/2006">
        <mc:Choice xmlns:p14="http://schemas.microsoft.com/office/powerpoint/2010/main" Requires="p14">
          <p:contentPart p14:bwMode="auto" r:id="rId41">
            <p14:nvContentPartPr>
              <p14:cNvPr id="1051103" name=""/>
              <p14:cNvContentPartPr/>
              <p14:nvPr/>
            </p14:nvContentPartPr>
            <p14:xfrm>
              <a:off x="6420736" y="2821999"/>
              <a:ext cx="29996" cy="107253"/>
            </p14:xfrm>
          </p:contentPart>
        </mc:Choice>
        <mc:Fallback>
          <p:sp>
            <p:nvSpPr>
              <p:cNvPr id="1051103" name=""/>
              <p:cNvSpPr/>
              <p:nvPr/>
            </p:nvSpPr>
            <p:spPr>
              <a:xfrm>
                <a:off x="6420736" y="2821999"/>
                <a:ext cx="29996" cy="107253"/>
              </a:xfrm>
            </p:spPr>
          </p:sp>
        </mc:Fallback>
      </mc:AlternateContent>
      <mc:AlternateContent xmlns:mc="http://schemas.openxmlformats.org/markup-compatibility/2006">
        <mc:Choice xmlns:p14="http://schemas.microsoft.com/office/powerpoint/2010/main" Requires="p14">
          <p:contentPart p14:bwMode="auto" r:id="rId42">
            <p14:nvContentPartPr>
              <p14:cNvPr id="1051104" name=""/>
              <p14:cNvContentPartPr/>
              <p14:nvPr/>
            </p14:nvContentPartPr>
            <p14:xfrm>
              <a:off x="6447686" y="2832257"/>
              <a:ext cx="75297" cy="26475"/>
            </p14:xfrm>
          </p:contentPart>
        </mc:Choice>
        <mc:Fallback>
          <p:sp>
            <p:nvSpPr>
              <p:cNvPr id="1051104" name=""/>
              <p:cNvSpPr/>
              <p:nvPr/>
            </p:nvSpPr>
            <p:spPr>
              <a:xfrm>
                <a:off x="6447686" y="2832257"/>
                <a:ext cx="75297" cy="26475"/>
              </a:xfrm>
            </p:spPr>
          </p:sp>
        </mc:Fallback>
      </mc:AlternateContent>
      <mc:AlternateContent xmlns:mc="http://schemas.openxmlformats.org/markup-compatibility/2006">
        <mc:Choice xmlns:p14="http://schemas.microsoft.com/office/powerpoint/2010/main" Requires="p14">
          <p:contentPart p14:bwMode="auto" r:id="rId43">
            <p14:nvContentPartPr>
              <p14:cNvPr id="1051105" name=""/>
              <p14:cNvContentPartPr/>
              <p14:nvPr/>
            </p14:nvContentPartPr>
            <p14:xfrm>
              <a:off x="6277670" y="2776285"/>
              <a:ext cx="85587" cy="111989"/>
            </p14:xfrm>
          </p:contentPart>
        </mc:Choice>
        <mc:Fallback>
          <p:sp>
            <p:nvSpPr>
              <p:cNvPr id="1051105" name=""/>
              <p:cNvSpPr/>
              <p:nvPr/>
            </p:nvSpPr>
            <p:spPr>
              <a:xfrm>
                <a:off x="6277670" y="2776285"/>
                <a:ext cx="85587" cy="111989"/>
              </a:xfrm>
            </p:spPr>
          </p:sp>
        </mc:Fallback>
      </mc:AlternateContent>
      <mc:AlternateContent xmlns:mc="http://schemas.openxmlformats.org/markup-compatibility/2006">
        <mc:Choice xmlns:p14="http://schemas.microsoft.com/office/powerpoint/2010/main" Requires="p14">
          <p:contentPart p14:bwMode="auto" r:id="rId44">
            <p14:nvContentPartPr>
              <p14:cNvPr id="1051106" name=""/>
              <p14:cNvContentPartPr/>
              <p14:nvPr/>
            </p14:nvContentPartPr>
            <p14:xfrm>
              <a:off x="6653959" y="1599195"/>
              <a:ext cx="191262" cy="275028"/>
            </p14:xfrm>
          </p:contentPart>
        </mc:Choice>
        <mc:Fallback>
          <p:sp>
            <p:nvSpPr>
              <p:cNvPr id="1051106" name=""/>
              <p:cNvSpPr/>
              <p:nvPr/>
            </p:nvSpPr>
            <p:spPr>
              <a:xfrm>
                <a:off x="6653959" y="1599195"/>
                <a:ext cx="191262" cy="275028"/>
              </a:xfrm>
            </p:spPr>
          </p:sp>
        </mc:Fallback>
      </mc:AlternateContent>
      <mc:AlternateContent xmlns:mc="http://schemas.openxmlformats.org/markup-compatibility/2006">
        <mc:Choice xmlns:p14="http://schemas.microsoft.com/office/powerpoint/2010/main" Requires="p14">
          <p:contentPart p14:bwMode="auto" r:id="rId45">
            <p14:nvContentPartPr>
              <p14:cNvPr id="1051107" name=""/>
              <p14:cNvContentPartPr/>
              <p14:nvPr/>
            </p14:nvContentPartPr>
            <p14:xfrm>
              <a:off x="6804465" y="1641383"/>
              <a:ext cx="122735" cy="158504"/>
            </p14:xfrm>
          </p:contentPart>
        </mc:Choice>
        <mc:Fallback>
          <p:sp>
            <p:nvSpPr>
              <p:cNvPr id="1051107" name=""/>
              <p:cNvSpPr/>
              <p:nvPr/>
            </p:nvSpPr>
            <p:spPr>
              <a:xfrm>
                <a:off x="6804465" y="1641383"/>
                <a:ext cx="122735" cy="158504"/>
              </a:xfrm>
            </p:spPr>
          </p:sp>
        </mc:Fallback>
      </mc:AlternateContent>
      <mc:AlternateContent xmlns:mc="http://schemas.openxmlformats.org/markup-compatibility/2006">
        <mc:Choice xmlns:p14="http://schemas.microsoft.com/office/powerpoint/2010/main" Requires="p14">
          <p:contentPart p14:bwMode="auto" r:id="rId46">
            <p14:nvContentPartPr>
              <p14:cNvPr id="1051108" name=""/>
              <p14:cNvContentPartPr/>
              <p14:nvPr/>
            </p14:nvContentPartPr>
            <p14:xfrm>
              <a:off x="6914244" y="1342658"/>
              <a:ext cx="136483" cy="429166"/>
            </p14:xfrm>
          </p:contentPart>
        </mc:Choice>
        <mc:Fallback>
          <p:sp>
            <p:nvSpPr>
              <p:cNvPr id="1051108" name=""/>
              <p:cNvSpPr/>
              <p:nvPr/>
            </p:nvSpPr>
            <p:spPr>
              <a:xfrm>
                <a:off x="6914244" y="1342658"/>
                <a:ext cx="136483" cy="429166"/>
              </a:xfrm>
            </p:spPr>
          </p:sp>
        </mc:Fallback>
      </mc:AlternateContent>
      <mc:AlternateContent xmlns:mc="http://schemas.openxmlformats.org/markup-compatibility/2006">
        <mc:Choice xmlns:p14="http://schemas.microsoft.com/office/powerpoint/2010/main" Requires="p14">
          <p:contentPart p14:bwMode="auto" r:id="rId47">
            <p14:nvContentPartPr>
              <p14:cNvPr id="1051109" name=""/>
              <p14:cNvContentPartPr/>
              <p14:nvPr/>
            </p14:nvContentPartPr>
            <p14:xfrm>
              <a:off x="6556273" y="1644041"/>
              <a:ext cx="252366" cy="144180"/>
            </p14:xfrm>
          </p:contentPart>
        </mc:Choice>
        <mc:Fallback>
          <p:sp>
            <p:nvSpPr>
              <p:cNvPr id="1051109" name=""/>
              <p:cNvSpPr/>
              <p:nvPr/>
            </p:nvSpPr>
            <p:spPr>
              <a:xfrm>
                <a:off x="6556273" y="1644041"/>
                <a:ext cx="252366" cy="144180"/>
              </a:xfrm>
            </p:spPr>
          </p:sp>
        </mc:Fallback>
      </mc:AlternateContent>
      <mc:AlternateContent xmlns:mc="http://schemas.openxmlformats.org/markup-compatibility/2006">
        <mc:Choice xmlns:p14="http://schemas.microsoft.com/office/powerpoint/2010/main" Requires="p14">
          <p:contentPart p14:bwMode="auto" r:id="rId48">
            <p14:nvContentPartPr>
              <p14:cNvPr id="1051110" name=""/>
              <p14:cNvContentPartPr/>
              <p14:nvPr/>
            </p14:nvContentPartPr>
            <p14:xfrm>
              <a:off x="7012815" y="1521758"/>
              <a:ext cx="170724" cy="323523"/>
            </p14:xfrm>
          </p:contentPart>
        </mc:Choice>
        <mc:Fallback>
          <p:sp>
            <p:nvSpPr>
              <p:cNvPr id="1051110" name=""/>
              <p:cNvSpPr/>
              <p:nvPr/>
            </p:nvSpPr>
            <p:spPr>
              <a:xfrm>
                <a:off x="7012815" y="1521758"/>
                <a:ext cx="170724" cy="323523"/>
              </a:xfrm>
            </p:spPr>
          </p:sp>
        </mc:Fallback>
      </mc:AlternateContent>
      <mc:AlternateContent xmlns:mc="http://schemas.openxmlformats.org/markup-compatibility/2006">
        <mc:Choice xmlns:p14="http://schemas.microsoft.com/office/powerpoint/2010/main" Requires="p14">
          <p:contentPart p14:bwMode="auto" r:id="rId49">
            <p14:nvContentPartPr>
              <p14:cNvPr id="1051111" name=""/>
              <p14:cNvContentPartPr/>
              <p14:nvPr/>
            </p14:nvContentPartPr>
            <p14:xfrm>
              <a:off x="7220707" y="1499275"/>
              <a:ext cx="52491" cy="444895"/>
            </p14:xfrm>
          </p:contentPart>
        </mc:Choice>
        <mc:Fallback>
          <p:sp>
            <p:nvSpPr>
              <p:cNvPr id="1051111" name=""/>
              <p:cNvSpPr/>
              <p:nvPr/>
            </p:nvSpPr>
            <p:spPr>
              <a:xfrm>
                <a:off x="7220707" y="1499275"/>
                <a:ext cx="52491" cy="444895"/>
              </a:xfrm>
            </p:spPr>
          </p:sp>
        </mc:Fallback>
      </mc:AlternateContent>
      <mc:AlternateContent xmlns:mc="http://schemas.openxmlformats.org/markup-compatibility/2006">
        <mc:Choice xmlns:p14="http://schemas.microsoft.com/office/powerpoint/2010/main" Requires="p14">
          <p:contentPart p14:bwMode="auto" r:id="rId50">
            <p14:nvContentPartPr>
              <p14:cNvPr id="1051112" name=""/>
              <p14:cNvContentPartPr/>
              <p14:nvPr/>
            </p14:nvContentPartPr>
            <p14:xfrm>
              <a:off x="7305026" y="1564560"/>
              <a:ext cx="153584" cy="72734"/>
            </p14:xfrm>
          </p:contentPart>
        </mc:Choice>
        <mc:Fallback>
          <p:sp>
            <p:nvSpPr>
              <p:cNvPr id="1051112" name=""/>
              <p:cNvSpPr/>
              <p:nvPr/>
            </p:nvSpPr>
            <p:spPr>
              <a:xfrm>
                <a:off x="7305026" y="1564560"/>
                <a:ext cx="153584" cy="72734"/>
              </a:xfrm>
            </p:spPr>
          </p:sp>
        </mc:Fallback>
      </mc:AlternateContent>
      <mc:AlternateContent xmlns:mc="http://schemas.openxmlformats.org/markup-compatibility/2006">
        <mc:Choice xmlns:p14="http://schemas.microsoft.com/office/powerpoint/2010/main" Requires="p14">
          <p:contentPart p14:bwMode="auto" r:id="rId51">
            <p14:nvContentPartPr>
              <p14:cNvPr id="1051113" name=""/>
              <p14:cNvContentPartPr/>
              <p14:nvPr/>
            </p14:nvContentPartPr>
            <p14:xfrm>
              <a:off x="7320620" y="1468050"/>
              <a:ext cx="138686" cy="416024"/>
            </p14:xfrm>
          </p:contentPart>
        </mc:Choice>
        <mc:Fallback>
          <p:sp>
            <p:nvSpPr>
              <p:cNvPr id="1051113" name=""/>
              <p:cNvSpPr/>
              <p:nvPr/>
            </p:nvSpPr>
            <p:spPr>
              <a:xfrm>
                <a:off x="7320620" y="1468050"/>
                <a:ext cx="138686" cy="416024"/>
              </a:xfrm>
            </p:spPr>
          </p:sp>
        </mc:Fallback>
      </mc:AlternateContent>
      <mc:AlternateContent xmlns:mc="http://schemas.openxmlformats.org/markup-compatibility/2006">
        <mc:Choice xmlns:p14="http://schemas.microsoft.com/office/powerpoint/2010/main" Requires="p14">
          <p:contentPart p14:bwMode="auto" r:id="rId52">
            <p14:nvContentPartPr>
              <p14:cNvPr id="1051114" name=""/>
              <p14:cNvContentPartPr/>
              <p14:nvPr/>
            </p14:nvContentPartPr>
            <p14:xfrm>
              <a:off x="7450772" y="1517871"/>
              <a:ext cx="13969" cy="55492"/>
            </p14:xfrm>
          </p:contentPart>
        </mc:Choice>
        <mc:Fallback>
          <p:sp>
            <p:nvSpPr>
              <p:cNvPr id="1051114" name=""/>
              <p:cNvSpPr/>
              <p:nvPr/>
            </p:nvSpPr>
            <p:spPr>
              <a:xfrm>
                <a:off x="7450772" y="1517871"/>
                <a:ext cx="13969" cy="55492"/>
              </a:xfrm>
            </p:spPr>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60" name="文本框 41"/>
          <p:cNvSpPr txBox="1"/>
          <p:nvPr/>
        </p:nvSpPr>
        <p:spPr bwMode="auto">
          <a:xfrm>
            <a:off x="1574726" y="657881"/>
            <a:ext cx="5705201" cy="461665"/>
          </a:xfrm>
          <a:prstGeom prst="rect"/>
          <a:noFill/>
          <a:ln>
            <a:noFill/>
          </a:ln>
          <a:effectLst/>
        </p:spPr>
        <p:txBody>
          <a:bodyPr rtlCol="0" wrap="square">
            <a:spAutoFit/>
          </a:bodyPr>
          <a:p>
            <a:pPr algn="ctr">
              <a:spcBef>
                <a:spcPct val="50000"/>
              </a:spcBef>
            </a:pPr>
            <a:r>
              <a:rPr altLang="zh-CN" b="1" dirty="0" sz="2400" kumimoji="1" lang="en-US" smtClean="0">
                <a:latin typeface="Arial" panose="020B0604020202020204" pitchFamily="34" charset="0"/>
                <a:cs typeface="Arial" panose="020B0604020202020204" pitchFamily="34" charset="0"/>
              </a:rPr>
              <a:t>Bode plot of N-stage amplifier circuit</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661" name="矩形 1"/>
          <p:cNvSpPr/>
          <p:nvPr/>
        </p:nvSpPr>
        <p:spPr>
          <a:xfrm>
            <a:off x="2950403" y="1698171"/>
            <a:ext cx="3243192" cy="630621"/>
          </a:xfrm>
          <a:prstGeom prst="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Bode plot of 1</a:t>
            </a:r>
            <a:r>
              <a:rPr altLang="zh-CN" baseline="30000"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st</a:t>
            </a: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 stage</a:t>
            </a:r>
            <a:endParaRPr altLang="en-US" b="1" dirty="0" sz="2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048662" name="矩形 10"/>
          <p:cNvSpPr/>
          <p:nvPr/>
        </p:nvSpPr>
        <p:spPr>
          <a:xfrm>
            <a:off x="2950403" y="2701909"/>
            <a:ext cx="3243192" cy="630621"/>
          </a:xfrm>
          <a:prstGeom prst="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a:solidFill>
                  <a:schemeClr val="tx1"/>
                </a:solidFill>
                <a:latin typeface="Arial" panose="020B0604020202020204" pitchFamily="34" charset="0"/>
                <a:ea typeface="宋体" panose="02010600030101010101" pitchFamily="2" charset="-122"/>
                <a:cs typeface="Arial" panose="020B0604020202020204" pitchFamily="34" charset="0"/>
              </a:rPr>
              <a:t>Bode plot of </a:t>
            </a: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2</a:t>
            </a:r>
            <a:r>
              <a:rPr altLang="zh-CN" baseline="30000"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nd</a:t>
            </a: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 </a:t>
            </a:r>
            <a:r>
              <a:rPr altLang="zh-CN" b="1" dirty="0" sz="2000" lang="en-US">
                <a:solidFill>
                  <a:schemeClr val="tx1"/>
                </a:solidFill>
                <a:latin typeface="Arial" panose="020B0604020202020204" pitchFamily="34" charset="0"/>
                <a:ea typeface="宋体" panose="02010600030101010101" pitchFamily="2" charset="-122"/>
                <a:cs typeface="Arial" panose="020B0604020202020204" pitchFamily="34" charset="0"/>
              </a:rPr>
              <a:t>stage</a:t>
            </a:r>
            <a:endParaRPr altLang="en-US" b="1" dirty="0" sz="2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048663" name="矩形 11"/>
          <p:cNvSpPr/>
          <p:nvPr/>
        </p:nvSpPr>
        <p:spPr>
          <a:xfrm>
            <a:off x="2929791" y="4608968"/>
            <a:ext cx="3243192" cy="630621"/>
          </a:xfrm>
          <a:prstGeom prst="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a:solidFill>
                  <a:schemeClr val="tx1"/>
                </a:solidFill>
                <a:latin typeface="Arial" panose="020B0604020202020204" pitchFamily="34" charset="0"/>
                <a:ea typeface="宋体" panose="02010600030101010101" pitchFamily="2" charset="-122"/>
                <a:cs typeface="Arial" panose="020B0604020202020204" pitchFamily="34" charset="0"/>
              </a:rPr>
              <a:t>Bode plot of </a:t>
            </a: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th</a:t>
            </a:r>
            <a:r>
              <a:rPr altLang="zh-CN" b="1" dirty="0" sz="2000" lang="en-US" smtClean="0">
                <a:solidFill>
                  <a:schemeClr val="tx1"/>
                </a:solidFill>
                <a:latin typeface="Arial" panose="020B0604020202020204" pitchFamily="34" charset="0"/>
                <a:ea typeface="宋体" panose="02010600030101010101" pitchFamily="2" charset="-122"/>
                <a:cs typeface="Arial" panose="020B0604020202020204" pitchFamily="34" charset="0"/>
              </a:rPr>
              <a:t> </a:t>
            </a:r>
            <a:r>
              <a:rPr altLang="zh-CN" b="1" dirty="0" sz="2000" lang="en-US">
                <a:solidFill>
                  <a:schemeClr val="tx1"/>
                </a:solidFill>
                <a:latin typeface="Arial" panose="020B0604020202020204" pitchFamily="34" charset="0"/>
                <a:ea typeface="宋体" panose="02010600030101010101" pitchFamily="2" charset="-122"/>
                <a:cs typeface="Arial" panose="020B0604020202020204" pitchFamily="34" charset="0"/>
              </a:rPr>
              <a:t>stage</a:t>
            </a:r>
            <a:endParaRPr altLang="en-US" b="1" dirty="0" sz="2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1048664" name="十字形 2"/>
          <p:cNvSpPr/>
          <p:nvPr/>
        </p:nvSpPr>
        <p:spPr>
          <a:xfrm>
            <a:off x="4430110" y="2395984"/>
            <a:ext cx="248120" cy="248120"/>
          </a:xfrm>
          <a:prstGeom prst="plus">
            <a:avLst>
              <a:gd name="adj" fmla="val 44601"/>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5" name="十字形 13"/>
          <p:cNvSpPr/>
          <p:nvPr/>
        </p:nvSpPr>
        <p:spPr>
          <a:xfrm>
            <a:off x="4427330" y="3390335"/>
            <a:ext cx="248120" cy="248120"/>
          </a:xfrm>
          <a:prstGeom prst="plus">
            <a:avLst>
              <a:gd name="adj" fmla="val 44601"/>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6" name="椭圆 5"/>
          <p:cNvSpPr/>
          <p:nvPr/>
        </p:nvSpPr>
        <p:spPr>
          <a:xfrm>
            <a:off x="4501841" y="3705647"/>
            <a:ext cx="99097" cy="99097"/>
          </a:xfrm>
          <a:prstGeom prst="ellipse"/>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7" name="椭圆 15"/>
          <p:cNvSpPr/>
          <p:nvPr/>
        </p:nvSpPr>
        <p:spPr>
          <a:xfrm>
            <a:off x="4501840" y="3886012"/>
            <a:ext cx="99097" cy="99097"/>
          </a:xfrm>
          <a:prstGeom prst="ellipse"/>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8" name="椭圆 16"/>
          <p:cNvSpPr/>
          <p:nvPr/>
        </p:nvSpPr>
        <p:spPr>
          <a:xfrm>
            <a:off x="4501839" y="4048827"/>
            <a:ext cx="99097" cy="99097"/>
          </a:xfrm>
          <a:prstGeom prst="ellipse"/>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9" name="十字形 17"/>
          <p:cNvSpPr/>
          <p:nvPr/>
        </p:nvSpPr>
        <p:spPr>
          <a:xfrm>
            <a:off x="4427327" y="4254386"/>
            <a:ext cx="248120" cy="248120"/>
          </a:xfrm>
          <a:prstGeom prst="plus">
            <a:avLst>
              <a:gd name="adj" fmla="val 44601"/>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4" name="组合 19"/>
          <p:cNvGrpSpPr/>
          <p:nvPr/>
        </p:nvGrpSpPr>
        <p:grpSpPr>
          <a:xfrm>
            <a:off x="1660670" y="1624868"/>
            <a:ext cx="6728266" cy="2827303"/>
            <a:chOff x="1644045" y="1707996"/>
            <a:chExt cx="6728266" cy="2827303"/>
          </a:xfrm>
        </p:grpSpPr>
        <p:grpSp>
          <p:nvGrpSpPr>
            <p:cNvPr id="95" name="组合 9"/>
            <p:cNvGrpSpPr/>
            <p:nvPr/>
          </p:nvGrpSpPr>
          <p:grpSpPr>
            <a:xfrm>
              <a:off x="1644045" y="1707996"/>
              <a:ext cx="6409799" cy="2827303"/>
              <a:chOff x="1811954" y="1343848"/>
              <a:chExt cx="6409799" cy="2827303"/>
            </a:xfrm>
          </p:grpSpPr>
          <p:grpSp>
            <p:nvGrpSpPr>
              <p:cNvPr id="96" name="组合 1"/>
              <p:cNvGrpSpPr/>
              <p:nvPr/>
            </p:nvGrpSpPr>
            <p:grpSpPr>
              <a:xfrm>
                <a:off x="1811954" y="1343848"/>
                <a:ext cx="5985053" cy="2827303"/>
                <a:chOff x="1811954" y="1343848"/>
                <a:chExt cx="5985053" cy="2827303"/>
              </a:xfrm>
            </p:grpSpPr>
            <p:cxnSp>
              <p:nvCxnSpPr>
                <p:cNvPr id="3145767" name="直接连接符 168"/>
                <p:cNvCxnSpPr>
                  <a:cxnSpLocks/>
                </p:cNvCxnSpPr>
                <p:nvPr/>
              </p:nvCxnSpPr>
              <p:spPr>
                <a:xfrm>
                  <a:off x="2521507" y="2094558"/>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68" name="直接连接符 170"/>
                <p:cNvCxnSpPr>
                  <a:cxnSpLocks/>
                </p:cNvCxnSpPr>
                <p:nvPr/>
              </p:nvCxnSpPr>
              <p:spPr>
                <a:xfrm>
                  <a:off x="6397193" y="2140927"/>
                  <a:ext cx="0" cy="1640583"/>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97" name="组合 172"/>
                <p:cNvGrpSpPr/>
                <p:nvPr/>
              </p:nvGrpSpPr>
              <p:grpSpPr>
                <a:xfrm>
                  <a:off x="1811954" y="1343848"/>
                  <a:ext cx="5985053" cy="2797864"/>
                  <a:chOff x="2979333" y="1429956"/>
                  <a:chExt cx="5985053" cy="2797864"/>
                </a:xfrm>
              </p:grpSpPr>
              <p:cxnSp>
                <p:nvCxnSpPr>
                  <p:cNvPr id="3145769" name="直接箭头连接符 175"/>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70" name="直接箭头连接符 176"/>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46" name="矩形 177"/>
                  <p:cNvSpPr>
                    <a:spLocks noChangeAspect="1" noMove="1" noResize="1" noRot="1" noAdjustHandles="1" noEditPoints="1" noChangeArrowheads="1" noChangeShapeType="1" noTextEdit="1"/>
                  </p:cNvSpPr>
                  <p:nvPr/>
                </p:nvSpPr>
                <p:spPr>
                  <a:xfrm>
                    <a:off x="2979333" y="1429956"/>
                    <a:ext cx="1419106" cy="404983"/>
                  </a:xfrm>
                  <a:prstGeom prst="rect"/>
                  <a:blipFill>
                    <a:blip xmlns:r="http://schemas.openxmlformats.org/officeDocument/2006/relationships" r:embed="rId1"/>
                    <a:stretch>
                      <a:fillRect t="-4545" r="-3004" b="-19697"/>
                    </a:stretch>
                  </a:blipFill>
                </p:spPr>
                <p:txBody>
                  <a:bodyPr/>
                  <a:p>
                    <a:r>
                      <a:rPr altLang="en-US" lang="zh-CN">
                        <a:noFill/>
                      </a:rPr>
                      <a:t> </a:t>
                    </a:r>
                  </a:p>
                </p:txBody>
              </p:sp>
              <p:sp>
                <p:nvSpPr>
                  <p:cNvPr id="1048647"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2"/>
                    <a:stretch>
                      <a:fillRect b="-11475"/>
                    </a:stretch>
                  </a:blipFill>
                </p:spPr>
                <p:txBody>
                  <a:bodyPr/>
                  <a:p>
                    <a:r>
                      <a:rPr altLang="en-US" lang="zh-CN">
                        <a:noFill/>
                      </a:rPr>
                      <a:t> </a:t>
                    </a:r>
                  </a:p>
                </p:txBody>
              </p:sp>
            </p:grpSp>
            <p:sp>
              <p:nvSpPr>
                <p:cNvPr id="1048648" name="矩形 192"/>
                <p:cNvSpPr>
                  <a:spLocks noChangeAspect="1" noMove="1" noResize="1" noRot="1" noAdjustHandles="1" noEditPoints="1" noChangeArrowheads="1" noChangeShapeType="1" noTextEdit="1"/>
                </p:cNvSpPr>
                <p:nvPr/>
              </p:nvSpPr>
              <p:spPr>
                <a:xfrm>
                  <a:off x="5614640" y="3790640"/>
                  <a:ext cx="997324" cy="372410"/>
                </a:xfrm>
                <a:prstGeom prst="rect"/>
                <a:blipFill>
                  <a:blip xmlns:r="http://schemas.openxmlformats.org/officeDocument/2006/relationships" r:embed="rId3"/>
                  <a:stretch>
                    <a:fillRect/>
                  </a:stretch>
                </a:blipFill>
              </p:spPr>
              <p:txBody>
                <a:bodyPr/>
                <a:p>
                  <a:r>
                    <a:rPr altLang="en-US" lang="zh-CN">
                      <a:noFill/>
                    </a:rPr>
                    <a:t> </a:t>
                  </a:r>
                </a:p>
              </p:txBody>
            </p:sp>
            <p:cxnSp>
              <p:nvCxnSpPr>
                <p:cNvPr id="3145771" name="直接连接符 207"/>
                <p:cNvCxnSpPr>
                  <a:cxnSpLocks/>
                </p:cNvCxnSpPr>
                <p:nvPr/>
              </p:nvCxnSpPr>
              <p:spPr>
                <a:xfrm flipH="1" flipV="1">
                  <a:off x="6381610" y="2072508"/>
                  <a:ext cx="432116" cy="39964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2" name="直接连接符 51"/>
                <p:cNvCxnSpPr>
                  <a:cxnSpLocks/>
                </p:cNvCxnSpPr>
                <p:nvPr/>
              </p:nvCxnSpPr>
              <p:spPr>
                <a:xfrm flipV="1">
                  <a:off x="3148954" y="2080366"/>
                  <a:ext cx="545101" cy="52911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3" name="直接连接符 53"/>
                <p:cNvCxnSpPr>
                  <a:cxnSpLocks/>
                </p:cNvCxnSpPr>
                <p:nvPr/>
              </p:nvCxnSpPr>
              <p:spPr>
                <a:xfrm>
                  <a:off x="3680995" y="2087946"/>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49" name="矩形 60"/>
                <p:cNvSpPr>
                  <a:spLocks noChangeAspect="1" noMove="1" noResize="1" noRot="1" noAdjustHandles="1" noEditPoints="1" noChangeArrowheads="1" noChangeShapeType="1" noTextEdit="1"/>
                </p:cNvSpPr>
                <p:nvPr/>
              </p:nvSpPr>
              <p:spPr>
                <a:xfrm>
                  <a:off x="1978177" y="1895699"/>
                  <a:ext cx="494046" cy="369332"/>
                </a:xfrm>
                <a:prstGeom prst="rect"/>
                <a:blipFill>
                  <a:blip xmlns:r="http://schemas.openxmlformats.org/officeDocument/2006/relationships" r:embed="rId4"/>
                  <a:stretch>
                    <a:fillRect/>
                  </a:stretch>
                </a:blipFill>
              </p:spPr>
              <p:txBody>
                <a:bodyPr/>
                <a:p>
                  <a:r>
                    <a:rPr altLang="en-US" lang="zh-CN">
                      <a:noFill/>
                    </a:rPr>
                    <a:t> </a:t>
                  </a:r>
                </a:p>
              </p:txBody>
            </p:sp>
            <p:cxnSp>
              <p:nvCxnSpPr>
                <p:cNvPr id="3145774" name="直接连接符 61"/>
                <p:cNvCxnSpPr>
                  <a:cxnSpLocks/>
                </p:cNvCxnSpPr>
                <p:nvPr/>
              </p:nvCxnSpPr>
              <p:spPr>
                <a:xfrm>
                  <a:off x="3697289" y="2110249"/>
                  <a:ext cx="0" cy="1662131"/>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50" name="矩形 66"/>
                <p:cNvSpPr>
                  <a:spLocks noChangeAspect="1" noMove="1" noResize="1" noRot="1" noAdjustHandles="1" noEditPoints="1" noChangeArrowheads="1" noChangeShapeType="1" noTextEdit="1"/>
                </p:cNvSpPr>
                <p:nvPr/>
              </p:nvSpPr>
              <p:spPr>
                <a:xfrm>
                  <a:off x="3475513" y="3801819"/>
                  <a:ext cx="494046" cy="369332"/>
                </a:xfrm>
                <a:prstGeom prst="rect"/>
                <a:blipFill>
                  <a:blip xmlns:r="http://schemas.openxmlformats.org/officeDocument/2006/relationships" r:embed="rId5"/>
                  <a:stretch>
                    <a:fillRect/>
                  </a:stretch>
                </a:blipFill>
              </p:spPr>
              <p:txBody>
                <a:bodyPr/>
                <a:p>
                  <a:r>
                    <a:rPr altLang="en-US" lang="zh-CN">
                      <a:noFill/>
                    </a:rPr>
                    <a:t> </a:t>
                  </a:r>
                </a:p>
              </p:txBody>
            </p:sp>
          </p:grpSp>
          <p:grpSp>
            <p:nvGrpSpPr>
              <p:cNvPr id="98" name="组合 76"/>
              <p:cNvGrpSpPr/>
              <p:nvPr/>
            </p:nvGrpSpPr>
            <p:grpSpPr>
              <a:xfrm>
                <a:off x="2621933" y="2484794"/>
                <a:ext cx="1707159" cy="787867"/>
                <a:chOff x="7267655" y="2472202"/>
                <a:chExt cx="1707159" cy="787867"/>
              </a:xfrm>
            </p:grpSpPr>
            <p:sp>
              <p:nvSpPr>
                <p:cNvPr id="1048651" name="文本框 78"/>
                <p:cNvSpPr txBox="1"/>
                <p:nvPr/>
              </p:nvSpPr>
              <p:spPr bwMode="auto">
                <a:xfrm>
                  <a:off x="7267655" y="2890737"/>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75" name="直接箭头连接符 81"/>
                <p:cNvCxnSpPr>
                  <a:cxnSpLocks/>
                </p:cNvCxnSpPr>
                <p:nvPr/>
              </p:nvCxnSpPr>
              <p:spPr>
                <a:xfrm>
                  <a:off x="7990844" y="2472202"/>
                  <a:ext cx="0" cy="43549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82"/>
              <p:cNvGrpSpPr/>
              <p:nvPr/>
            </p:nvGrpSpPr>
            <p:grpSpPr>
              <a:xfrm>
                <a:off x="6514594" y="1593973"/>
                <a:ext cx="1707159" cy="661033"/>
                <a:chOff x="7068652" y="2490789"/>
                <a:chExt cx="1707159" cy="661033"/>
              </a:xfrm>
            </p:grpSpPr>
            <p:sp>
              <p:nvSpPr>
                <p:cNvPr id="1048652" name="文本框 83"/>
                <p:cNvSpPr txBox="1"/>
                <p:nvPr/>
              </p:nvSpPr>
              <p:spPr bwMode="auto">
                <a:xfrm>
                  <a:off x="7068652" y="2490789"/>
                  <a:ext cx="1707159"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t>
                  </a:r>
                  <a:r>
                    <a:rPr altLang="zh-CN" dirty="0" kumimoji="1" lang="en-US">
                      <a:latin typeface="Arial" panose="020B0604020202020204" pitchFamily="34" charset="0"/>
                      <a:cs typeface="Arial" panose="020B0604020202020204" pitchFamily="34" charset="0"/>
                    </a:rPr>
                    <a:t>20dB/</a:t>
                  </a:r>
                  <a:r>
                    <a:rPr altLang="zh-CN" dirty="0" kumimoji="1" lang="en-US" err="1">
                      <a:latin typeface="Arial" panose="020B0604020202020204" pitchFamily="34" charset="0"/>
                      <a:cs typeface="Arial" panose="020B0604020202020204" pitchFamily="34" charset="0"/>
                    </a:rPr>
                    <a:t>dec</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6" name="直接箭头连接符 84"/>
                <p:cNvCxnSpPr>
                  <a:cxnSpLocks/>
                </p:cNvCxnSpPr>
                <p:nvPr/>
              </p:nvCxnSpPr>
              <p:spPr>
                <a:xfrm flipV="1">
                  <a:off x="7285062" y="2860121"/>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5777" name="直接连接符 88"/>
            <p:cNvCxnSpPr>
              <a:cxnSpLocks/>
            </p:cNvCxnSpPr>
            <p:nvPr/>
          </p:nvCxnSpPr>
          <p:spPr>
            <a:xfrm flipH="1" flipV="1">
              <a:off x="6645817" y="2824722"/>
              <a:ext cx="249260" cy="79848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53" name="文本框 91"/>
            <p:cNvSpPr txBox="1"/>
            <p:nvPr/>
          </p:nvSpPr>
          <p:spPr bwMode="auto">
            <a:xfrm>
              <a:off x="6665152" y="2583697"/>
              <a:ext cx="1707159"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t>
              </a:r>
              <a:r>
                <a:rPr altLang="zh-CN" dirty="0" kumimoji="1" lang="en-US">
                  <a:latin typeface="Arial" panose="020B0604020202020204" pitchFamily="34" charset="0"/>
                  <a:cs typeface="Arial" panose="020B0604020202020204" pitchFamily="34" charset="0"/>
                </a:rPr>
                <a:t>40dB/</a:t>
              </a:r>
              <a:r>
                <a:rPr altLang="zh-CN" dirty="0" kumimoji="1" lang="en-US" err="1">
                  <a:latin typeface="Arial" panose="020B0604020202020204" pitchFamily="34" charset="0"/>
                  <a:cs typeface="Arial" panose="020B0604020202020204" pitchFamily="34" charset="0"/>
                </a:rPr>
                <a:t>dec</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8" name="直接箭头连接符 92"/>
            <p:cNvCxnSpPr>
              <a:cxnSpLocks/>
            </p:cNvCxnSpPr>
            <p:nvPr/>
          </p:nvCxnSpPr>
          <p:spPr>
            <a:xfrm flipV="1">
              <a:off x="6881562" y="295302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79" name="直接连接符 93"/>
            <p:cNvCxnSpPr>
              <a:cxnSpLocks/>
            </p:cNvCxnSpPr>
            <p:nvPr/>
          </p:nvCxnSpPr>
          <p:spPr>
            <a:xfrm>
              <a:off x="6658824" y="2836302"/>
              <a:ext cx="0" cy="131848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54" name="矩形 94"/>
            <p:cNvSpPr>
              <a:spLocks noChangeAspect="1" noMove="1" noResize="1" noRot="1" noAdjustHandles="1" noEditPoints="1" noChangeArrowheads="1" noChangeShapeType="1" noTextEdit="1"/>
            </p:cNvSpPr>
            <p:nvPr/>
          </p:nvSpPr>
          <p:spPr>
            <a:xfrm>
              <a:off x="6307942" y="4143991"/>
              <a:ext cx="601382" cy="369332"/>
            </a:xfrm>
            <a:prstGeom prst="rect"/>
            <a:blipFill>
              <a:blip xmlns:r="http://schemas.openxmlformats.org/officeDocument/2006/relationships" r:embed="rId6"/>
              <a:stretch>
                <a:fillRect/>
              </a:stretch>
            </a:blipFill>
          </p:spPr>
          <p:txBody>
            <a:bodyPr/>
            <a:p>
              <a:r>
                <a:rPr altLang="en-US" lang="zh-CN">
                  <a:noFill/>
                </a:rPr>
                <a:t> </a:t>
              </a:r>
            </a:p>
          </p:txBody>
        </p:sp>
      </p:grpSp>
      <p:sp>
        <p:nvSpPr>
          <p:cNvPr id="1048655" name="文本框 30"/>
          <p:cNvSpPr txBox="1"/>
          <p:nvPr/>
        </p:nvSpPr>
        <p:spPr bwMode="auto">
          <a:xfrm>
            <a:off x="511037" y="2784239"/>
            <a:ext cx="1332849" cy="400110"/>
          </a:xfrm>
          <a:prstGeom prst="rect"/>
          <a:noFill/>
          <a:ln>
            <a:noFill/>
          </a:ln>
          <a:effectLst/>
        </p:spPr>
        <p:txBody>
          <a:bodyPr rtlCol="0" wrap="square">
            <a:spAutoFit/>
          </a:bodyPr>
          <a:p>
            <a:pPr algn="just">
              <a:spcBef>
                <a:spcPct val="50000"/>
              </a:spcBef>
            </a:pPr>
            <a:r>
              <a:rPr altLang="zh-CN" b="1" dirty="0" sz="2000" kumimoji="1" lang="en-US" smtClean="0">
                <a:latin typeface="Arial" panose="020B0604020202020204" pitchFamily="34" charset="0"/>
                <a:cs typeface="Arial" panose="020B0604020202020204" pitchFamily="34" charset="0"/>
              </a:rPr>
              <a:t>Answer:</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2" name="组合 19"/>
          <p:cNvGrpSpPr/>
          <p:nvPr/>
        </p:nvGrpSpPr>
        <p:grpSpPr>
          <a:xfrm>
            <a:off x="1660670" y="1624868"/>
            <a:ext cx="6728266" cy="2827303"/>
            <a:chOff x="1644045" y="1707996"/>
            <a:chExt cx="6728266" cy="2827303"/>
          </a:xfrm>
        </p:grpSpPr>
        <p:grpSp>
          <p:nvGrpSpPr>
            <p:cNvPr id="83" name="组合 9"/>
            <p:cNvGrpSpPr/>
            <p:nvPr/>
          </p:nvGrpSpPr>
          <p:grpSpPr>
            <a:xfrm>
              <a:off x="1644045" y="1707996"/>
              <a:ext cx="6409799" cy="2827303"/>
              <a:chOff x="1811954" y="1343848"/>
              <a:chExt cx="6409799" cy="2827303"/>
            </a:xfrm>
          </p:grpSpPr>
          <p:grpSp>
            <p:nvGrpSpPr>
              <p:cNvPr id="84" name="组合 1"/>
              <p:cNvGrpSpPr/>
              <p:nvPr/>
            </p:nvGrpSpPr>
            <p:grpSpPr>
              <a:xfrm>
                <a:off x="1811954" y="1343848"/>
                <a:ext cx="5985053" cy="2827303"/>
                <a:chOff x="1811954" y="1343848"/>
                <a:chExt cx="5985053" cy="2827303"/>
              </a:xfrm>
            </p:grpSpPr>
            <p:cxnSp>
              <p:nvCxnSpPr>
                <p:cNvPr id="3145754" name="直接连接符 168"/>
                <p:cNvCxnSpPr>
                  <a:cxnSpLocks/>
                </p:cNvCxnSpPr>
                <p:nvPr/>
              </p:nvCxnSpPr>
              <p:spPr>
                <a:xfrm>
                  <a:off x="2521507" y="2094558"/>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55" name="直接连接符 170"/>
                <p:cNvCxnSpPr>
                  <a:cxnSpLocks/>
                </p:cNvCxnSpPr>
                <p:nvPr/>
              </p:nvCxnSpPr>
              <p:spPr>
                <a:xfrm>
                  <a:off x="6397193" y="2140927"/>
                  <a:ext cx="0" cy="1640583"/>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85" name="组合 172"/>
                <p:cNvGrpSpPr/>
                <p:nvPr/>
              </p:nvGrpSpPr>
              <p:grpSpPr>
                <a:xfrm>
                  <a:off x="1811954" y="1343848"/>
                  <a:ext cx="5985053" cy="2797864"/>
                  <a:chOff x="2979333" y="1429956"/>
                  <a:chExt cx="5985053" cy="2797864"/>
                </a:xfrm>
              </p:grpSpPr>
              <p:cxnSp>
                <p:nvCxnSpPr>
                  <p:cNvPr id="3145756" name="直接箭头连接符 175"/>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7" name="直接箭头连接符 176"/>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23" name="矩形 177"/>
                  <p:cNvSpPr>
                    <a:spLocks noChangeAspect="1" noMove="1" noResize="1" noRot="1" noAdjustHandles="1" noEditPoints="1" noChangeArrowheads="1" noChangeShapeType="1" noTextEdit="1"/>
                  </p:cNvSpPr>
                  <p:nvPr/>
                </p:nvSpPr>
                <p:spPr>
                  <a:xfrm>
                    <a:off x="2979333" y="1429956"/>
                    <a:ext cx="1419106" cy="404983"/>
                  </a:xfrm>
                  <a:prstGeom prst="rect"/>
                  <a:blipFill>
                    <a:blip xmlns:r="http://schemas.openxmlformats.org/officeDocument/2006/relationships" r:embed="rId1"/>
                    <a:stretch>
                      <a:fillRect t="-4545" r="-3004" b="-19697"/>
                    </a:stretch>
                  </a:blipFill>
                </p:spPr>
                <p:txBody>
                  <a:bodyPr/>
                  <a:p>
                    <a:r>
                      <a:rPr altLang="en-US" lang="zh-CN">
                        <a:noFill/>
                      </a:rPr>
                      <a:t> </a:t>
                    </a:r>
                  </a:p>
                </p:txBody>
              </p:sp>
              <p:sp>
                <p:nvSpPr>
                  <p:cNvPr id="1048624"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2"/>
                    <a:stretch>
                      <a:fillRect b="-11475"/>
                    </a:stretch>
                  </a:blipFill>
                </p:spPr>
                <p:txBody>
                  <a:bodyPr/>
                  <a:p>
                    <a:r>
                      <a:rPr altLang="en-US" lang="zh-CN">
                        <a:noFill/>
                      </a:rPr>
                      <a:t> </a:t>
                    </a:r>
                  </a:p>
                </p:txBody>
              </p:sp>
            </p:grpSp>
            <p:sp>
              <p:nvSpPr>
                <p:cNvPr id="1048625" name="矩形 192"/>
                <p:cNvSpPr>
                  <a:spLocks noChangeAspect="1" noMove="1" noResize="1" noRot="1" noAdjustHandles="1" noEditPoints="1" noChangeArrowheads="1" noChangeShapeType="1" noTextEdit="1"/>
                </p:cNvSpPr>
                <p:nvPr/>
              </p:nvSpPr>
              <p:spPr>
                <a:xfrm>
                  <a:off x="5614640" y="3790640"/>
                  <a:ext cx="997324" cy="372410"/>
                </a:xfrm>
                <a:prstGeom prst="rect"/>
                <a:blipFill>
                  <a:blip xmlns:r="http://schemas.openxmlformats.org/officeDocument/2006/relationships" r:embed="rId3"/>
                  <a:stretch>
                    <a:fillRect/>
                  </a:stretch>
                </a:blipFill>
              </p:spPr>
              <p:txBody>
                <a:bodyPr/>
                <a:p>
                  <a:r>
                    <a:rPr altLang="en-US" lang="zh-CN">
                      <a:noFill/>
                    </a:rPr>
                    <a:t> </a:t>
                  </a:r>
                </a:p>
              </p:txBody>
            </p:sp>
            <p:cxnSp>
              <p:nvCxnSpPr>
                <p:cNvPr id="3145758" name="直接连接符 207"/>
                <p:cNvCxnSpPr>
                  <a:cxnSpLocks/>
                </p:cNvCxnSpPr>
                <p:nvPr/>
              </p:nvCxnSpPr>
              <p:spPr>
                <a:xfrm flipH="1" flipV="1">
                  <a:off x="6381610" y="2072508"/>
                  <a:ext cx="432116" cy="39964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直接连接符 51"/>
                <p:cNvCxnSpPr>
                  <a:cxnSpLocks/>
                </p:cNvCxnSpPr>
                <p:nvPr/>
              </p:nvCxnSpPr>
              <p:spPr>
                <a:xfrm flipV="1">
                  <a:off x="3148954" y="2080366"/>
                  <a:ext cx="545101" cy="52911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0" name="直接连接符 53"/>
                <p:cNvCxnSpPr>
                  <a:cxnSpLocks/>
                </p:cNvCxnSpPr>
                <p:nvPr/>
              </p:nvCxnSpPr>
              <p:spPr>
                <a:xfrm>
                  <a:off x="3680995" y="2087946"/>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26" name="矩形 60"/>
                <p:cNvSpPr>
                  <a:spLocks noChangeAspect="1" noMove="1" noResize="1" noRot="1" noAdjustHandles="1" noEditPoints="1" noChangeArrowheads="1" noChangeShapeType="1" noTextEdit="1"/>
                </p:cNvSpPr>
                <p:nvPr/>
              </p:nvSpPr>
              <p:spPr>
                <a:xfrm>
                  <a:off x="1978177" y="1895699"/>
                  <a:ext cx="494046" cy="369332"/>
                </a:xfrm>
                <a:prstGeom prst="rect"/>
                <a:blipFill>
                  <a:blip xmlns:r="http://schemas.openxmlformats.org/officeDocument/2006/relationships" r:embed="rId4"/>
                  <a:stretch>
                    <a:fillRect/>
                  </a:stretch>
                </a:blipFill>
              </p:spPr>
              <p:txBody>
                <a:bodyPr/>
                <a:p>
                  <a:r>
                    <a:rPr altLang="en-US" lang="zh-CN">
                      <a:noFill/>
                    </a:rPr>
                    <a:t> </a:t>
                  </a:r>
                </a:p>
              </p:txBody>
            </p:sp>
            <p:cxnSp>
              <p:nvCxnSpPr>
                <p:cNvPr id="3145761" name="直接连接符 61"/>
                <p:cNvCxnSpPr>
                  <a:cxnSpLocks/>
                </p:cNvCxnSpPr>
                <p:nvPr/>
              </p:nvCxnSpPr>
              <p:spPr>
                <a:xfrm>
                  <a:off x="3697289" y="2110249"/>
                  <a:ext cx="0" cy="1662131"/>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27" name="矩形 66"/>
                <p:cNvSpPr>
                  <a:spLocks noChangeAspect="1" noMove="1" noResize="1" noRot="1" noAdjustHandles="1" noEditPoints="1" noChangeArrowheads="1" noChangeShapeType="1" noTextEdit="1"/>
                </p:cNvSpPr>
                <p:nvPr/>
              </p:nvSpPr>
              <p:spPr>
                <a:xfrm>
                  <a:off x="3475513" y="3801819"/>
                  <a:ext cx="494046" cy="369332"/>
                </a:xfrm>
                <a:prstGeom prst="rect"/>
                <a:blipFill>
                  <a:blip xmlns:r="http://schemas.openxmlformats.org/officeDocument/2006/relationships" r:embed="rId5"/>
                  <a:stretch>
                    <a:fillRect/>
                  </a:stretch>
                </a:blipFill>
              </p:spPr>
              <p:txBody>
                <a:bodyPr/>
                <a:p>
                  <a:r>
                    <a:rPr altLang="en-US" lang="zh-CN">
                      <a:noFill/>
                    </a:rPr>
                    <a:t> </a:t>
                  </a:r>
                </a:p>
              </p:txBody>
            </p:sp>
          </p:grpSp>
          <p:grpSp>
            <p:nvGrpSpPr>
              <p:cNvPr id="86" name="组合 76"/>
              <p:cNvGrpSpPr/>
              <p:nvPr/>
            </p:nvGrpSpPr>
            <p:grpSpPr>
              <a:xfrm>
                <a:off x="2534515" y="2484794"/>
                <a:ext cx="1707159" cy="774276"/>
                <a:chOff x="7180237" y="2472202"/>
                <a:chExt cx="1707159" cy="774276"/>
              </a:xfrm>
            </p:grpSpPr>
            <p:sp>
              <p:nvSpPr>
                <p:cNvPr id="1048628" name="文本框 78"/>
                <p:cNvSpPr txBox="1"/>
                <p:nvPr/>
              </p:nvSpPr>
              <p:spPr bwMode="auto">
                <a:xfrm>
                  <a:off x="7180237" y="2877146"/>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62" name="直接箭头连接符 81"/>
                <p:cNvCxnSpPr>
                  <a:cxnSpLocks/>
                </p:cNvCxnSpPr>
                <p:nvPr/>
              </p:nvCxnSpPr>
              <p:spPr>
                <a:xfrm>
                  <a:off x="7990844" y="2472202"/>
                  <a:ext cx="0" cy="43549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2"/>
              <p:cNvGrpSpPr/>
              <p:nvPr/>
            </p:nvGrpSpPr>
            <p:grpSpPr>
              <a:xfrm>
                <a:off x="6514594" y="1593973"/>
                <a:ext cx="1707159" cy="661033"/>
                <a:chOff x="7068652" y="2490789"/>
                <a:chExt cx="1707159" cy="661033"/>
              </a:xfrm>
            </p:grpSpPr>
            <p:sp>
              <p:nvSpPr>
                <p:cNvPr id="1048629" name="文本框 83"/>
                <p:cNvSpPr txBox="1"/>
                <p:nvPr/>
              </p:nvSpPr>
              <p:spPr bwMode="auto">
                <a:xfrm>
                  <a:off x="7068652" y="2490789"/>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63" name="直接箭头连接符 84"/>
                <p:cNvCxnSpPr>
                  <a:cxnSpLocks/>
                </p:cNvCxnSpPr>
                <p:nvPr/>
              </p:nvCxnSpPr>
              <p:spPr>
                <a:xfrm flipV="1">
                  <a:off x="7285062" y="2860121"/>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5764" name="直接连接符 88"/>
            <p:cNvCxnSpPr>
              <a:cxnSpLocks/>
            </p:cNvCxnSpPr>
            <p:nvPr/>
          </p:nvCxnSpPr>
          <p:spPr>
            <a:xfrm flipH="1" flipV="1">
              <a:off x="6645817" y="2824722"/>
              <a:ext cx="249260" cy="79848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文本框 91"/>
            <p:cNvSpPr txBox="1"/>
            <p:nvPr/>
          </p:nvSpPr>
          <p:spPr bwMode="auto">
            <a:xfrm>
              <a:off x="6665152" y="2583697"/>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-40dB/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65" name="直接箭头连接符 92"/>
            <p:cNvCxnSpPr>
              <a:cxnSpLocks/>
            </p:cNvCxnSpPr>
            <p:nvPr/>
          </p:nvCxnSpPr>
          <p:spPr>
            <a:xfrm flipV="1">
              <a:off x="6881562" y="295302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66" name="直接连接符 93"/>
            <p:cNvCxnSpPr>
              <a:cxnSpLocks/>
            </p:cNvCxnSpPr>
            <p:nvPr/>
          </p:nvCxnSpPr>
          <p:spPr>
            <a:xfrm>
              <a:off x="6658824" y="2836302"/>
              <a:ext cx="0" cy="131848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31" name="矩形 94"/>
            <p:cNvSpPr>
              <a:spLocks noChangeAspect="1" noMove="1" noResize="1" noRot="1" noAdjustHandles="1" noEditPoints="1" noChangeArrowheads="1" noChangeShapeType="1" noTextEdit="1"/>
            </p:cNvSpPr>
            <p:nvPr/>
          </p:nvSpPr>
          <p:spPr>
            <a:xfrm>
              <a:off x="6307942" y="4143991"/>
              <a:ext cx="601382" cy="369332"/>
            </a:xfrm>
            <a:prstGeom prst="rect"/>
            <a:blipFill>
              <a:blip xmlns:r="http://schemas.openxmlformats.org/officeDocument/2006/relationships" r:embed="rId6"/>
              <a:stretch>
                <a:fillRect/>
              </a:stretch>
            </a:blipFill>
          </p:spPr>
          <p:txBody>
            <a:bodyPr/>
            <a:p>
              <a:r>
                <a:rPr altLang="en-US" lang="zh-CN">
                  <a:noFill/>
                </a:rPr>
                <a:t> </a:t>
              </a:r>
            </a:p>
          </p:txBody>
        </p:sp>
      </p:grpSp>
      <p:sp>
        <p:nvSpPr>
          <p:cNvPr id="1048632" name="文本框 36"/>
          <p:cNvSpPr txBox="1"/>
          <p:nvPr/>
        </p:nvSpPr>
        <p:spPr bwMode="auto">
          <a:xfrm>
            <a:off x="1336558" y="741105"/>
            <a:ext cx="636200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Q2: lower and upper cut-off frequency?</a:t>
            </a:r>
            <a:endParaRPr altLang="en-US" b="1" dirty="0" sz="24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7">
            <p14:nvContentPartPr>
              <p14:cNvPr id="1048633" name=""/>
              <p14:cNvContentPartPr/>
              <p14:nvPr/>
            </p14:nvContentPartPr>
            <p14:xfrm>
              <a:off x="3370191" y="4002163"/>
              <a:ext cx="479654" cy="658417"/>
            </p14:xfrm>
          </p:contentPart>
        </mc:Choice>
        <mc:Fallback>
          <p:sp>
            <p:nvSpPr>
              <p:cNvPr id="1048633" name=""/>
              <p:cNvSpPr/>
              <p:nvPr/>
            </p:nvSpPr>
            <p:spPr>
              <a:xfrm>
                <a:off x="3370191" y="4002163"/>
                <a:ext cx="479654" cy="658417"/>
              </a:xfrm>
            </p:spPr>
          </p:sp>
        </mc:Fallback>
      </mc:AlternateContent>
      <mc:AlternateContent xmlns:mc="http://schemas.openxmlformats.org/markup-compatibility/2006">
        <mc:Choice xmlns:p14="http://schemas.microsoft.com/office/powerpoint/2010/main" Requires="p14">
          <p:contentPart p14:bwMode="auto" r:id="rId8">
            <p14:nvContentPartPr>
              <p14:cNvPr id="1048634" name=""/>
              <p14:cNvContentPartPr/>
              <p14:nvPr/>
            </p14:nvContentPartPr>
            <p14:xfrm>
              <a:off x="3424094" y="4841598"/>
              <a:ext cx="146053" cy="682182"/>
            </p14:xfrm>
          </p:contentPart>
        </mc:Choice>
        <mc:Fallback>
          <p:sp>
            <p:nvSpPr>
              <p:cNvPr id="1048634" name=""/>
              <p:cNvSpPr/>
              <p:nvPr/>
            </p:nvSpPr>
            <p:spPr>
              <a:xfrm>
                <a:off x="3424094" y="4841598"/>
                <a:ext cx="146053" cy="682182"/>
              </a:xfrm>
            </p:spPr>
          </p:sp>
        </mc:Fallback>
      </mc:AlternateContent>
      <mc:AlternateContent xmlns:mc="http://schemas.openxmlformats.org/markup-compatibility/2006">
        <mc:Choice xmlns:p14="http://schemas.microsoft.com/office/powerpoint/2010/main" Requires="p14">
          <p:contentPart p14:bwMode="auto" r:id="rId9">
            <p14:nvContentPartPr>
              <p14:cNvPr id="1048635" name=""/>
              <p14:cNvContentPartPr/>
              <p14:nvPr/>
            </p14:nvContentPartPr>
            <p14:xfrm>
              <a:off x="3254951" y="5159014"/>
              <a:ext cx="332224" cy="94672"/>
            </p14:xfrm>
          </p:contentPart>
        </mc:Choice>
        <mc:Fallback>
          <p:sp>
            <p:nvSpPr>
              <p:cNvPr id="1048635" name=""/>
              <p:cNvSpPr/>
              <p:nvPr/>
            </p:nvSpPr>
            <p:spPr>
              <a:xfrm>
                <a:off x="3254951" y="5159014"/>
                <a:ext cx="332224" cy="94672"/>
              </a:xfrm>
            </p:spPr>
          </p:sp>
        </mc:Fallback>
      </mc:AlternateContent>
      <mc:AlternateContent xmlns:mc="http://schemas.openxmlformats.org/markup-compatibility/2006">
        <mc:Choice xmlns:p14="http://schemas.microsoft.com/office/powerpoint/2010/main" Requires="p14">
          <p:contentPart p14:bwMode="auto" r:id="rId10">
            <p14:nvContentPartPr>
              <p14:cNvPr id="1048636" name=""/>
              <p14:cNvContentPartPr/>
              <p14:nvPr/>
            </p14:nvContentPartPr>
            <p14:xfrm>
              <a:off x="3601294" y="5022167"/>
              <a:ext cx="257207" cy="250089"/>
            </p14:xfrm>
          </p:contentPart>
        </mc:Choice>
        <mc:Fallback>
          <p:sp>
            <p:nvSpPr>
              <p:cNvPr id="1048636" name=""/>
              <p:cNvSpPr/>
              <p:nvPr/>
            </p:nvSpPr>
            <p:spPr>
              <a:xfrm>
                <a:off x="3601294" y="5022167"/>
                <a:ext cx="257207" cy="250089"/>
              </a:xfrm>
            </p:spPr>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文本框 2"/>
          <p:cNvSpPr txBox="1"/>
          <p:nvPr/>
        </p:nvSpPr>
        <p:spPr bwMode="auto">
          <a:xfrm>
            <a:off x="2524061" y="3559794"/>
            <a:ext cx="3846504" cy="369332"/>
          </a:xfrm>
          <a:prstGeom prst="rect"/>
          <a:noFill/>
          <a:ln>
            <a:noFill/>
          </a:ln>
          <a:effectLst/>
        </p:spPr>
        <p:txBody>
          <a:bodyPr rtlCol="0" wrap="square">
            <a:spAutoFit/>
          </a:bodyPr>
          <a:p>
            <a:pPr algn="ctr" eaLnBrk="1" hangingPunct="1">
              <a:spcBef>
                <a:spcPct val="50000"/>
              </a:spcBef>
            </a:pPr>
            <a:r>
              <a:rPr altLang="zh-CN" dirty="0" kumimoji="1" lang="en-US" smtClean="0">
                <a:latin typeface="Arial" panose="020B0604020202020204" pitchFamily="34" charset="0"/>
                <a:cs typeface="Arial" panose="020B0604020202020204" pitchFamily="34" charset="0"/>
              </a:rPr>
              <a:t>Lower cut-off frequency: 10 Hz</a:t>
            </a:r>
            <a:endParaRPr altLang="en-US" dirty="0" kumimoji="1" lang="zh-CN" smtClean="0">
              <a:latin typeface="Arial" panose="020B0604020202020204" pitchFamily="34" charset="0"/>
              <a:cs typeface="Arial" panose="020B0604020202020204" pitchFamily="34" charset="0"/>
            </a:endParaRPr>
          </a:p>
        </p:txBody>
      </p:sp>
      <p:sp>
        <p:nvSpPr>
          <p:cNvPr id="1048588" name="文本框 59"/>
          <p:cNvSpPr txBox="1">
            <a:spLocks noChangeAspect="1" noMove="1" noResize="1" noRot="1" noAdjustHandles="1" noEditPoints="1" noChangeArrowheads="1" noChangeShapeType="1" noTextEdit="1"/>
          </p:cNvSpPr>
          <p:nvPr/>
        </p:nvSpPr>
        <p:spPr bwMode="auto">
          <a:xfrm>
            <a:off x="998140" y="4187219"/>
            <a:ext cx="7036608" cy="372410"/>
          </a:xfrm>
          <a:prstGeom prst="rect"/>
          <a:blipFill>
            <a:blip xmlns:r="http://schemas.openxmlformats.org/officeDocument/2006/relationships" r:embed="rId1"/>
            <a:stretch>
              <a:fillRect t="-9836" b="-26230"/>
            </a:stretch>
          </a:blipFill>
          <a:ln>
            <a:noFill/>
          </a:ln>
          <a:effectLst/>
        </p:spPr>
        <p:txBody>
          <a:bodyPr/>
          <a:p>
            <a:r>
              <a:rPr altLang="en-US" lang="zh-CN">
                <a:noFill/>
              </a:rPr>
              <a:t> </a:t>
            </a:r>
          </a:p>
        </p:txBody>
      </p:sp>
      <p:sp>
        <p:nvSpPr>
          <p:cNvPr id="1048589" name="文本框 62"/>
          <p:cNvSpPr txBox="1"/>
          <p:nvPr/>
        </p:nvSpPr>
        <p:spPr bwMode="auto">
          <a:xfrm>
            <a:off x="929009" y="4779097"/>
            <a:ext cx="7036608" cy="372410"/>
          </a:xfrm>
          <a:prstGeom prst="rect"/>
          <a:noFill/>
          <a:ln>
            <a:noFill/>
          </a:ln>
          <a:effectLst/>
        </p:spPr>
        <p:txBody>
          <a:bodyPr rtlCol="0" wrap="square">
            <a:spAutoFit/>
          </a:bodyPr>
          <a:p>
            <a:pPr algn="ctr">
              <a:spcBef>
                <a:spcPct val="50000"/>
              </a:spcBef>
            </a:pPr>
            <a:r>
              <a:rPr altLang="zh-CN" dirty="0" kumimoji="1" lang="en-US" smtClean="0">
                <a:latin typeface="Arial" panose="020B0604020202020204" pitchFamily="34" charset="0"/>
                <a:cs typeface="Arial" panose="020B0604020202020204" pitchFamily="34" charset="0"/>
              </a:rPr>
              <a:t>Upper cut-off frequency:</a:t>
            </a:r>
            <a:endParaRPr altLang="en-US" dirty="0" kumimoji="1" lang="zh-CN" smtClean="0">
              <a:latin typeface="Arial" panose="020B0604020202020204" pitchFamily="34" charset="0"/>
              <a:cs typeface="Arial" panose="020B0604020202020204" pitchFamily="34" charset="0"/>
            </a:endParaRPr>
          </a:p>
        </p:txBody>
      </p:sp>
      <p:sp>
        <p:nvSpPr>
          <p:cNvPr id="1048590" name="文本框 63"/>
          <p:cNvSpPr txBox="1">
            <a:spLocks noChangeAspect="1" noMove="1" noResize="1" noRot="1" noAdjustHandles="1" noEditPoints="1" noChangeArrowheads="1" noChangeShapeType="1" noTextEdit="1"/>
          </p:cNvSpPr>
          <p:nvPr/>
        </p:nvSpPr>
        <p:spPr bwMode="auto">
          <a:xfrm>
            <a:off x="806175" y="5243299"/>
            <a:ext cx="2383782" cy="1169936"/>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8591" name="文本框 64"/>
          <p:cNvSpPr txBox="1">
            <a:spLocks noChangeAspect="1" noMove="1" noResize="1" noRot="1" noAdjustHandles="1" noEditPoints="1" noChangeArrowheads="1" noChangeShapeType="1" noTextEdit="1"/>
          </p:cNvSpPr>
          <p:nvPr/>
        </p:nvSpPr>
        <p:spPr bwMode="auto">
          <a:xfrm>
            <a:off x="3042612" y="5363603"/>
            <a:ext cx="3147020" cy="910699"/>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8592" name="矩形 1"/>
          <p:cNvSpPr>
            <a:spLocks noChangeAspect="1" noMove="1" noResize="1" noRot="1" noAdjustHandles="1" noEditPoints="1" noChangeArrowheads="1" noChangeShapeType="1" noTextEdit="1"/>
          </p:cNvSpPr>
          <p:nvPr/>
        </p:nvSpPr>
        <p:spPr>
          <a:xfrm>
            <a:off x="6269869" y="5631919"/>
            <a:ext cx="1831655" cy="372410"/>
          </a:xfrm>
          <a:prstGeom prst="rect"/>
          <a:blipFill>
            <a:blip xmlns:r="http://schemas.openxmlformats.org/officeDocument/2006/relationships" r:embed="rId4"/>
            <a:stretch>
              <a:fillRect b="-13115"/>
            </a:stretch>
          </a:blipFill>
        </p:spPr>
        <p:txBody>
          <a:bodyPr/>
          <a:p>
            <a:r>
              <a:rPr altLang="en-US" lang="zh-CN">
                <a:noFill/>
              </a:rPr>
              <a:t> </a:t>
            </a:r>
          </a:p>
        </p:txBody>
      </p:sp>
      <p:grpSp>
        <p:nvGrpSpPr>
          <p:cNvPr id="64" name="组合 36"/>
          <p:cNvGrpSpPr/>
          <p:nvPr/>
        </p:nvGrpSpPr>
        <p:grpSpPr>
          <a:xfrm>
            <a:off x="1270582" y="432509"/>
            <a:ext cx="6728266" cy="2827303"/>
            <a:chOff x="1644045" y="1707996"/>
            <a:chExt cx="6728266" cy="2827303"/>
          </a:xfrm>
        </p:grpSpPr>
        <p:grpSp>
          <p:nvGrpSpPr>
            <p:cNvPr id="65" name="组合 37"/>
            <p:cNvGrpSpPr/>
            <p:nvPr/>
          </p:nvGrpSpPr>
          <p:grpSpPr>
            <a:xfrm>
              <a:off x="1644045" y="1707996"/>
              <a:ext cx="6409799" cy="2827303"/>
              <a:chOff x="1811954" y="1343848"/>
              <a:chExt cx="6409799" cy="2827303"/>
            </a:xfrm>
          </p:grpSpPr>
          <p:grpSp>
            <p:nvGrpSpPr>
              <p:cNvPr id="66" name="组合 43"/>
              <p:cNvGrpSpPr/>
              <p:nvPr/>
            </p:nvGrpSpPr>
            <p:grpSpPr>
              <a:xfrm>
                <a:off x="1811954" y="1343848"/>
                <a:ext cx="5985053" cy="2827303"/>
                <a:chOff x="1811954" y="1343848"/>
                <a:chExt cx="5985053" cy="2827303"/>
              </a:xfrm>
            </p:grpSpPr>
            <p:cxnSp>
              <p:nvCxnSpPr>
                <p:cNvPr id="3145728" name="直接连接符 50"/>
                <p:cNvCxnSpPr>
                  <a:cxnSpLocks/>
                </p:cNvCxnSpPr>
                <p:nvPr/>
              </p:nvCxnSpPr>
              <p:spPr>
                <a:xfrm>
                  <a:off x="2521507" y="2094558"/>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29" name="直接连接符 52"/>
                <p:cNvCxnSpPr>
                  <a:cxnSpLocks/>
                </p:cNvCxnSpPr>
                <p:nvPr/>
              </p:nvCxnSpPr>
              <p:spPr>
                <a:xfrm>
                  <a:off x="6397193" y="2140927"/>
                  <a:ext cx="0" cy="1640583"/>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67" name="组合 54"/>
                <p:cNvGrpSpPr/>
                <p:nvPr/>
              </p:nvGrpSpPr>
              <p:grpSpPr>
                <a:xfrm>
                  <a:off x="1811954" y="1343848"/>
                  <a:ext cx="5985053" cy="2797864"/>
                  <a:chOff x="2979333" y="1429956"/>
                  <a:chExt cx="5985053" cy="2797864"/>
                </a:xfrm>
              </p:grpSpPr>
              <p:cxnSp>
                <p:nvCxnSpPr>
                  <p:cNvPr id="3145730" name="直接箭头连接符 92"/>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1" name="直接箭头连接符 93"/>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593" name="矩形 177"/>
                  <p:cNvSpPr>
                    <a:spLocks noChangeAspect="1" noMove="1" noResize="1" noRot="1" noAdjustHandles="1" noEditPoints="1" noChangeArrowheads="1" noChangeShapeType="1" noTextEdit="1"/>
                  </p:cNvSpPr>
                  <p:nvPr/>
                </p:nvSpPr>
                <p:spPr>
                  <a:xfrm>
                    <a:off x="2979333" y="1429956"/>
                    <a:ext cx="1419106" cy="404983"/>
                  </a:xfrm>
                  <a:prstGeom prst="rect"/>
                  <a:blipFill>
                    <a:blip xmlns:r="http://schemas.openxmlformats.org/officeDocument/2006/relationships" r:embed="rId5"/>
                    <a:stretch>
                      <a:fillRect t="-4545" r="-3004" b="-19697"/>
                    </a:stretch>
                  </a:blipFill>
                </p:spPr>
                <p:txBody>
                  <a:bodyPr/>
                  <a:p>
                    <a:r>
                      <a:rPr altLang="en-US" lang="zh-CN">
                        <a:noFill/>
                      </a:rPr>
                      <a:t> </a:t>
                    </a:r>
                  </a:p>
                </p:txBody>
              </p:sp>
              <p:sp>
                <p:nvSpPr>
                  <p:cNvPr id="1048594"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6"/>
                    <a:stretch>
                      <a:fillRect b="-11475"/>
                    </a:stretch>
                  </a:blipFill>
                </p:spPr>
                <p:txBody>
                  <a:bodyPr/>
                  <a:p>
                    <a:r>
                      <a:rPr altLang="en-US" lang="zh-CN">
                        <a:noFill/>
                      </a:rPr>
                      <a:t> </a:t>
                    </a:r>
                  </a:p>
                </p:txBody>
              </p:sp>
            </p:grpSp>
            <p:sp>
              <p:nvSpPr>
                <p:cNvPr id="1048595" name="矩形 192"/>
                <p:cNvSpPr>
                  <a:spLocks noChangeAspect="1" noMove="1" noResize="1" noRot="1" noAdjustHandles="1" noEditPoints="1" noChangeArrowheads="1" noChangeShapeType="1" noTextEdit="1"/>
                </p:cNvSpPr>
                <p:nvPr/>
              </p:nvSpPr>
              <p:spPr>
                <a:xfrm>
                  <a:off x="5614640" y="3790640"/>
                  <a:ext cx="997324" cy="372410"/>
                </a:xfrm>
                <a:prstGeom prst="rect"/>
                <a:blipFill>
                  <a:blip xmlns:r="http://schemas.openxmlformats.org/officeDocument/2006/relationships" r:embed="rId7"/>
                  <a:stretch>
                    <a:fillRect/>
                  </a:stretch>
                </a:blipFill>
              </p:spPr>
              <p:txBody>
                <a:bodyPr/>
                <a:p>
                  <a:r>
                    <a:rPr altLang="en-US" lang="zh-CN">
                      <a:noFill/>
                    </a:rPr>
                    <a:t> </a:t>
                  </a:r>
                </a:p>
              </p:txBody>
            </p:sp>
            <p:cxnSp>
              <p:nvCxnSpPr>
                <p:cNvPr id="3145732" name="直接连接符 56"/>
                <p:cNvCxnSpPr>
                  <a:cxnSpLocks/>
                </p:cNvCxnSpPr>
                <p:nvPr/>
              </p:nvCxnSpPr>
              <p:spPr>
                <a:xfrm flipH="1" flipV="1">
                  <a:off x="6381610" y="2072508"/>
                  <a:ext cx="432116" cy="39964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3" name="直接连接符 57"/>
                <p:cNvCxnSpPr>
                  <a:cxnSpLocks/>
                </p:cNvCxnSpPr>
                <p:nvPr/>
              </p:nvCxnSpPr>
              <p:spPr>
                <a:xfrm flipV="1">
                  <a:off x="3148954" y="2080366"/>
                  <a:ext cx="545101" cy="52911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直接连接符 58"/>
                <p:cNvCxnSpPr>
                  <a:cxnSpLocks/>
                </p:cNvCxnSpPr>
                <p:nvPr/>
              </p:nvCxnSpPr>
              <p:spPr>
                <a:xfrm>
                  <a:off x="3680995" y="2087946"/>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596" name="矩形 60"/>
                <p:cNvSpPr>
                  <a:spLocks noChangeAspect="1" noMove="1" noResize="1" noRot="1" noAdjustHandles="1" noEditPoints="1" noChangeArrowheads="1" noChangeShapeType="1" noTextEdit="1"/>
                </p:cNvSpPr>
                <p:nvPr/>
              </p:nvSpPr>
              <p:spPr>
                <a:xfrm>
                  <a:off x="1978177" y="1895699"/>
                  <a:ext cx="494046" cy="369332"/>
                </a:xfrm>
                <a:prstGeom prst="rect"/>
                <a:blipFill>
                  <a:blip xmlns:r="http://schemas.openxmlformats.org/officeDocument/2006/relationships" r:embed="rId8"/>
                  <a:stretch>
                    <a:fillRect/>
                  </a:stretch>
                </a:blipFill>
              </p:spPr>
              <p:txBody>
                <a:bodyPr/>
                <a:p>
                  <a:r>
                    <a:rPr altLang="en-US" lang="zh-CN">
                      <a:noFill/>
                    </a:rPr>
                    <a:t> </a:t>
                  </a:r>
                </a:p>
              </p:txBody>
            </p:sp>
            <p:cxnSp>
              <p:nvCxnSpPr>
                <p:cNvPr id="3145735" name="直接连接符 90"/>
                <p:cNvCxnSpPr>
                  <a:cxnSpLocks/>
                </p:cNvCxnSpPr>
                <p:nvPr/>
              </p:nvCxnSpPr>
              <p:spPr>
                <a:xfrm>
                  <a:off x="3697289" y="2110249"/>
                  <a:ext cx="0" cy="1662131"/>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597" name="矩形 66"/>
                <p:cNvSpPr>
                  <a:spLocks noChangeAspect="1" noMove="1" noResize="1" noRot="1" noAdjustHandles="1" noEditPoints="1" noChangeArrowheads="1" noChangeShapeType="1" noTextEdit="1"/>
                </p:cNvSpPr>
                <p:nvPr/>
              </p:nvSpPr>
              <p:spPr>
                <a:xfrm>
                  <a:off x="3475513" y="3801819"/>
                  <a:ext cx="494046" cy="369332"/>
                </a:xfrm>
                <a:prstGeom prst="rect"/>
                <a:blipFill>
                  <a:blip xmlns:r="http://schemas.openxmlformats.org/officeDocument/2006/relationships" r:embed="rId9"/>
                  <a:stretch>
                    <a:fillRect/>
                  </a:stretch>
                </a:blipFill>
              </p:spPr>
              <p:txBody>
                <a:bodyPr/>
                <a:p>
                  <a:r>
                    <a:rPr altLang="en-US" lang="zh-CN">
                      <a:noFill/>
                    </a:rPr>
                    <a:t> </a:t>
                  </a:r>
                </a:p>
              </p:txBody>
            </p:sp>
          </p:grpSp>
          <p:grpSp>
            <p:nvGrpSpPr>
              <p:cNvPr id="68" name="组合 44"/>
              <p:cNvGrpSpPr/>
              <p:nvPr/>
            </p:nvGrpSpPr>
            <p:grpSpPr>
              <a:xfrm>
                <a:off x="2534515" y="2484794"/>
                <a:ext cx="1707159" cy="774276"/>
                <a:chOff x="7180237" y="2472202"/>
                <a:chExt cx="1707159" cy="774276"/>
              </a:xfrm>
            </p:grpSpPr>
            <p:sp>
              <p:nvSpPr>
                <p:cNvPr id="1048598" name="文本框 48"/>
                <p:cNvSpPr txBox="1"/>
                <p:nvPr/>
              </p:nvSpPr>
              <p:spPr bwMode="auto">
                <a:xfrm>
                  <a:off x="7180237" y="2877146"/>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36" name="直接箭头连接符 49"/>
                <p:cNvCxnSpPr>
                  <a:cxnSpLocks/>
                </p:cNvCxnSpPr>
                <p:nvPr/>
              </p:nvCxnSpPr>
              <p:spPr>
                <a:xfrm>
                  <a:off x="7990844" y="2472202"/>
                  <a:ext cx="0" cy="43549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45"/>
              <p:cNvGrpSpPr/>
              <p:nvPr/>
            </p:nvGrpSpPr>
            <p:grpSpPr>
              <a:xfrm>
                <a:off x="6514594" y="1593973"/>
                <a:ext cx="1707159" cy="661033"/>
                <a:chOff x="7068652" y="2490789"/>
                <a:chExt cx="1707159" cy="661033"/>
              </a:xfrm>
            </p:grpSpPr>
            <p:sp>
              <p:nvSpPr>
                <p:cNvPr id="1048599" name="文本框 46"/>
                <p:cNvSpPr txBox="1"/>
                <p:nvPr/>
              </p:nvSpPr>
              <p:spPr bwMode="auto">
                <a:xfrm>
                  <a:off x="7068652" y="2490789"/>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37" name="直接箭头连接符 47"/>
                <p:cNvCxnSpPr>
                  <a:cxnSpLocks/>
                </p:cNvCxnSpPr>
                <p:nvPr/>
              </p:nvCxnSpPr>
              <p:spPr>
                <a:xfrm flipV="1">
                  <a:off x="7285062" y="2860121"/>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5738" name="直接连接符 38"/>
            <p:cNvCxnSpPr>
              <a:cxnSpLocks/>
            </p:cNvCxnSpPr>
            <p:nvPr/>
          </p:nvCxnSpPr>
          <p:spPr>
            <a:xfrm flipH="1" flipV="1">
              <a:off x="6645817" y="2824722"/>
              <a:ext cx="249260" cy="79848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00" name="文本框 39"/>
            <p:cNvSpPr txBox="1"/>
            <p:nvPr/>
          </p:nvSpPr>
          <p:spPr bwMode="auto">
            <a:xfrm>
              <a:off x="6665152" y="2583697"/>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-40dB/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39" name="直接箭头连接符 40"/>
            <p:cNvCxnSpPr>
              <a:cxnSpLocks/>
            </p:cNvCxnSpPr>
            <p:nvPr/>
          </p:nvCxnSpPr>
          <p:spPr>
            <a:xfrm flipV="1">
              <a:off x="6881562" y="295302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0" name="直接连接符 41"/>
            <p:cNvCxnSpPr>
              <a:cxnSpLocks/>
            </p:cNvCxnSpPr>
            <p:nvPr/>
          </p:nvCxnSpPr>
          <p:spPr>
            <a:xfrm>
              <a:off x="6658824" y="2836302"/>
              <a:ext cx="0" cy="131848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01" name="矩形 94"/>
            <p:cNvSpPr>
              <a:spLocks noChangeAspect="1" noMove="1" noResize="1" noRot="1" noAdjustHandles="1" noEditPoints="1" noChangeArrowheads="1" noChangeShapeType="1" noTextEdit="1"/>
            </p:cNvSpPr>
            <p:nvPr/>
          </p:nvSpPr>
          <p:spPr>
            <a:xfrm>
              <a:off x="6307942" y="4143991"/>
              <a:ext cx="601382" cy="369332"/>
            </a:xfrm>
            <a:prstGeom prst="rect"/>
            <a:blipFill>
              <a:blip xmlns:r="http://schemas.openxmlformats.org/officeDocument/2006/relationships" r:embed="rId10"/>
              <a:stretch>
                <a:fillRect/>
              </a:stretch>
            </a:blipFill>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1">
            <p14:nvContentPartPr>
              <p14:cNvPr id="1048602" name=""/>
              <p14:cNvContentPartPr/>
              <p14:nvPr/>
            </p14:nvContentPartPr>
            <p14:xfrm>
              <a:off x="5438162" y="3390776"/>
              <a:ext cx="817717" cy="612149"/>
            </p14:xfrm>
          </p:contentPart>
        </mc:Choice>
        <mc:Fallback>
          <p:sp>
            <p:nvSpPr>
              <p:cNvPr id="1048602" name=""/>
              <p:cNvSpPr/>
              <p:nvPr/>
            </p:nvSpPr>
            <p:spPr>
              <a:xfrm>
                <a:off x="5438162" y="3390776"/>
                <a:ext cx="817717" cy="61214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587"/>
                                        </p:tgtEl>
                                        <p:attrNameLst>
                                          <p:attrName>style.visibility</p:attrName>
                                        </p:attrNameLst>
                                      </p:cBhvr>
                                      <p:to>
                                        <p:strVal val="visible"/>
                                      </p:to>
                                    </p:set>
                                    <p:animEffect transition="in" filter="wipe(down)">
                                      <p:cBhvr>
                                        <p:cTn dur="500" id="7"/>
                                        <p:tgtEl>
                                          <p:spTgt spid="10485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588"/>
                                        </p:tgtEl>
                                        <p:attrNameLst>
                                          <p:attrName>style.visibility</p:attrName>
                                        </p:attrNameLst>
                                      </p:cBhvr>
                                      <p:to>
                                        <p:strVal val="visible"/>
                                      </p:to>
                                    </p:set>
                                    <p:animEffect transition="in" filter="wipe(down)">
                                      <p:cBhvr>
                                        <p:cTn dur="500" id="12"/>
                                        <p:tgtEl>
                                          <p:spTgt spid="104858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589"/>
                                        </p:tgtEl>
                                        <p:attrNameLst>
                                          <p:attrName>style.visibility</p:attrName>
                                        </p:attrNameLst>
                                      </p:cBhvr>
                                      <p:to>
                                        <p:strVal val="visible"/>
                                      </p:to>
                                    </p:set>
                                    <p:animEffect transition="in" filter="wipe(down)">
                                      <p:cBhvr>
                                        <p:cTn dur="500" id="17"/>
                                        <p:tgtEl>
                                          <p:spTgt spid="104858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590"/>
                                        </p:tgtEl>
                                        <p:attrNameLst>
                                          <p:attrName>style.visibility</p:attrName>
                                        </p:attrNameLst>
                                      </p:cBhvr>
                                      <p:to>
                                        <p:strVal val="visible"/>
                                      </p:to>
                                    </p:set>
                                    <p:animEffect transition="in" filter="wipe(down)">
                                      <p:cBhvr>
                                        <p:cTn dur="500" id="22"/>
                                        <p:tgtEl>
                                          <p:spTgt spid="104859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591"/>
                                        </p:tgtEl>
                                        <p:attrNameLst>
                                          <p:attrName>style.visibility</p:attrName>
                                        </p:attrNameLst>
                                      </p:cBhvr>
                                      <p:to>
                                        <p:strVal val="visible"/>
                                      </p:to>
                                    </p:set>
                                    <p:animEffect transition="in" filter="wipe(down)">
                                      <p:cBhvr>
                                        <p:cTn dur="500" id="27"/>
                                        <p:tgtEl>
                                          <p:spTgt spid="104859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8592"/>
                                        </p:tgtEl>
                                        <p:attrNameLst>
                                          <p:attrName>style.visibility</p:attrName>
                                        </p:attrNameLst>
                                      </p:cBhvr>
                                      <p:to>
                                        <p:strVal val="visible"/>
                                      </p:to>
                                    </p:set>
                                    <p:animEffect transition="in" filter="wipe(down)">
                                      <p:cBhvr>
                                        <p:cTn dur="500" id="32"/>
                                        <p:tgtEl>
                                          <p:spTgt spid="1048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p:bldP spid="1048588" grpId="0"/>
      <p:bldP spid="1048589" grpId="0"/>
      <p:bldP spid="1048590" grpId="0"/>
      <p:bldP spid="1048591" grpId="0"/>
      <p:bldP spid="104859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7" name="文本框 2"/>
          <p:cNvSpPr txBox="1"/>
          <p:nvPr/>
        </p:nvSpPr>
        <p:spPr bwMode="auto">
          <a:xfrm>
            <a:off x="2494700" y="3640530"/>
            <a:ext cx="3846504"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Formula of voltage gain</a:t>
            </a:r>
            <a:endParaRPr altLang="en-US" dirty="0" sz="2400" kumimoji="1" lang="zh-CN" smtClean="0">
              <a:latin typeface="Arial" panose="020B0604020202020204" pitchFamily="34" charset="0"/>
              <a:cs typeface="Arial" panose="020B0604020202020204" pitchFamily="34" charset="0"/>
            </a:endParaRPr>
          </a:p>
        </p:txBody>
      </p:sp>
      <p:grpSp>
        <p:nvGrpSpPr>
          <p:cNvPr id="73" name="组合 36"/>
          <p:cNvGrpSpPr/>
          <p:nvPr/>
        </p:nvGrpSpPr>
        <p:grpSpPr>
          <a:xfrm>
            <a:off x="1270582" y="432509"/>
            <a:ext cx="6728266" cy="2827303"/>
            <a:chOff x="1644045" y="1707996"/>
            <a:chExt cx="6728266" cy="2827303"/>
          </a:xfrm>
        </p:grpSpPr>
        <p:grpSp>
          <p:nvGrpSpPr>
            <p:cNvPr id="74" name="组合 37"/>
            <p:cNvGrpSpPr/>
            <p:nvPr/>
          </p:nvGrpSpPr>
          <p:grpSpPr>
            <a:xfrm>
              <a:off x="1644045" y="1707996"/>
              <a:ext cx="6409799" cy="2827303"/>
              <a:chOff x="1811954" y="1343848"/>
              <a:chExt cx="6409799" cy="2827303"/>
            </a:xfrm>
          </p:grpSpPr>
          <p:grpSp>
            <p:nvGrpSpPr>
              <p:cNvPr id="75" name="组合 43"/>
              <p:cNvGrpSpPr/>
              <p:nvPr/>
            </p:nvGrpSpPr>
            <p:grpSpPr>
              <a:xfrm>
                <a:off x="1811954" y="1343848"/>
                <a:ext cx="5985053" cy="2827303"/>
                <a:chOff x="1811954" y="1343848"/>
                <a:chExt cx="5985053" cy="2827303"/>
              </a:xfrm>
            </p:grpSpPr>
            <p:cxnSp>
              <p:nvCxnSpPr>
                <p:cNvPr id="3145741" name="直接连接符 50"/>
                <p:cNvCxnSpPr>
                  <a:cxnSpLocks/>
                </p:cNvCxnSpPr>
                <p:nvPr/>
              </p:nvCxnSpPr>
              <p:spPr>
                <a:xfrm>
                  <a:off x="2521507" y="2094558"/>
                  <a:ext cx="2249847"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742" name="直接连接符 52"/>
                <p:cNvCxnSpPr>
                  <a:cxnSpLocks/>
                </p:cNvCxnSpPr>
                <p:nvPr/>
              </p:nvCxnSpPr>
              <p:spPr>
                <a:xfrm>
                  <a:off x="6397193" y="2140927"/>
                  <a:ext cx="0" cy="1640583"/>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76" name="组合 54"/>
                <p:cNvGrpSpPr/>
                <p:nvPr/>
              </p:nvGrpSpPr>
              <p:grpSpPr>
                <a:xfrm>
                  <a:off x="1811954" y="1343848"/>
                  <a:ext cx="5985053" cy="2797864"/>
                  <a:chOff x="2979333" y="1429956"/>
                  <a:chExt cx="5985053" cy="2797864"/>
                </a:xfrm>
              </p:grpSpPr>
              <p:cxnSp>
                <p:nvCxnSpPr>
                  <p:cNvPr id="3145743" name="直接箭头连接符 92"/>
                  <p:cNvCxnSpPr>
                    <a:cxnSpLocks/>
                  </p:cNvCxnSpPr>
                  <p:nvPr/>
                </p:nvCxnSpPr>
                <p:spPr>
                  <a:xfrm flipV="1">
                    <a:off x="3688886" y="1854640"/>
                    <a:ext cx="0" cy="202211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4" name="直接箭头连接符 93"/>
                  <p:cNvCxnSpPr>
                    <a:cxnSpLocks/>
                  </p:cNvCxnSpPr>
                  <p:nvPr/>
                </p:nvCxnSpPr>
                <p:spPr>
                  <a:xfrm>
                    <a:off x="3688886" y="3867618"/>
                    <a:ext cx="47628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08" name="矩形 177"/>
                  <p:cNvSpPr>
                    <a:spLocks noChangeAspect="1" noMove="1" noResize="1" noRot="1" noAdjustHandles="1" noEditPoints="1" noChangeArrowheads="1" noChangeShapeType="1" noTextEdit="1"/>
                  </p:cNvSpPr>
                  <p:nvPr/>
                </p:nvSpPr>
                <p:spPr>
                  <a:xfrm>
                    <a:off x="2979333" y="1429956"/>
                    <a:ext cx="1419106" cy="404983"/>
                  </a:xfrm>
                  <a:prstGeom prst="rect"/>
                  <a:blipFill>
                    <a:blip xmlns:r="http://schemas.openxmlformats.org/officeDocument/2006/relationships" r:embed="rId1"/>
                    <a:stretch>
                      <a:fillRect t="-4545" r="-3004" b="-19697"/>
                    </a:stretch>
                  </a:blipFill>
                </p:spPr>
                <p:txBody>
                  <a:bodyPr/>
                  <a:p>
                    <a:r>
                      <a:rPr altLang="en-US" lang="zh-CN">
                        <a:noFill/>
                      </a:rPr>
                      <a:t> </a:t>
                    </a:r>
                  </a:p>
                </p:txBody>
              </p:sp>
              <p:sp>
                <p:nvSpPr>
                  <p:cNvPr id="1048609" name="矩形 178"/>
                  <p:cNvSpPr>
                    <a:spLocks noChangeAspect="1" noMove="1" noResize="1" noRot="1" noAdjustHandles="1" noEditPoints="1" noChangeArrowheads="1" noChangeShapeType="1" noTextEdit="1"/>
                  </p:cNvSpPr>
                  <p:nvPr/>
                </p:nvSpPr>
                <p:spPr>
                  <a:xfrm>
                    <a:off x="8134878" y="3858488"/>
                    <a:ext cx="829508" cy="369332"/>
                  </a:xfrm>
                  <a:prstGeom prst="rect"/>
                  <a:blipFill>
                    <a:blip xmlns:r="http://schemas.openxmlformats.org/officeDocument/2006/relationships" r:embed="rId2"/>
                    <a:stretch>
                      <a:fillRect b="-11475"/>
                    </a:stretch>
                  </a:blipFill>
                </p:spPr>
                <p:txBody>
                  <a:bodyPr/>
                  <a:p>
                    <a:r>
                      <a:rPr altLang="en-US" lang="zh-CN">
                        <a:noFill/>
                      </a:rPr>
                      <a:t> </a:t>
                    </a:r>
                  </a:p>
                </p:txBody>
              </p:sp>
            </p:grpSp>
            <p:sp>
              <p:nvSpPr>
                <p:cNvPr id="1048610" name="矩形 192"/>
                <p:cNvSpPr>
                  <a:spLocks noChangeAspect="1" noMove="1" noResize="1" noRot="1" noAdjustHandles="1" noEditPoints="1" noChangeArrowheads="1" noChangeShapeType="1" noTextEdit="1"/>
                </p:cNvSpPr>
                <p:nvPr/>
              </p:nvSpPr>
              <p:spPr>
                <a:xfrm>
                  <a:off x="5614640" y="3790640"/>
                  <a:ext cx="997324" cy="372410"/>
                </a:xfrm>
                <a:prstGeom prst="rect"/>
                <a:blipFill>
                  <a:blip xmlns:r="http://schemas.openxmlformats.org/officeDocument/2006/relationships" r:embed="rId3"/>
                  <a:stretch>
                    <a:fillRect/>
                  </a:stretch>
                </a:blipFill>
              </p:spPr>
              <p:txBody>
                <a:bodyPr/>
                <a:p>
                  <a:r>
                    <a:rPr altLang="en-US" lang="zh-CN">
                      <a:noFill/>
                    </a:rPr>
                    <a:t> </a:t>
                  </a:r>
                </a:p>
              </p:txBody>
            </p:sp>
            <p:cxnSp>
              <p:nvCxnSpPr>
                <p:cNvPr id="3145745" name="直接连接符 56"/>
                <p:cNvCxnSpPr>
                  <a:cxnSpLocks/>
                </p:cNvCxnSpPr>
                <p:nvPr/>
              </p:nvCxnSpPr>
              <p:spPr>
                <a:xfrm flipH="1" flipV="1">
                  <a:off x="6381610" y="2072508"/>
                  <a:ext cx="432116" cy="39964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57"/>
                <p:cNvCxnSpPr>
                  <a:cxnSpLocks/>
                </p:cNvCxnSpPr>
                <p:nvPr/>
              </p:nvCxnSpPr>
              <p:spPr>
                <a:xfrm flipV="1">
                  <a:off x="3148954" y="2080366"/>
                  <a:ext cx="545101" cy="52911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直接连接符 58"/>
                <p:cNvCxnSpPr>
                  <a:cxnSpLocks/>
                </p:cNvCxnSpPr>
                <p:nvPr/>
              </p:nvCxnSpPr>
              <p:spPr>
                <a:xfrm>
                  <a:off x="3680995" y="2087946"/>
                  <a:ext cx="2716198"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11" name="矩形 60"/>
                <p:cNvSpPr>
                  <a:spLocks noChangeAspect="1" noMove="1" noResize="1" noRot="1" noAdjustHandles="1" noEditPoints="1" noChangeArrowheads="1" noChangeShapeType="1" noTextEdit="1"/>
                </p:cNvSpPr>
                <p:nvPr/>
              </p:nvSpPr>
              <p:spPr>
                <a:xfrm>
                  <a:off x="1978177" y="1895699"/>
                  <a:ext cx="494046" cy="369332"/>
                </a:xfrm>
                <a:prstGeom prst="rect"/>
                <a:blipFill>
                  <a:blip xmlns:r="http://schemas.openxmlformats.org/officeDocument/2006/relationships" r:embed="rId4"/>
                  <a:stretch>
                    <a:fillRect/>
                  </a:stretch>
                </a:blipFill>
              </p:spPr>
              <p:txBody>
                <a:bodyPr/>
                <a:p>
                  <a:r>
                    <a:rPr altLang="en-US" lang="zh-CN">
                      <a:noFill/>
                    </a:rPr>
                    <a:t> </a:t>
                  </a:r>
                </a:p>
              </p:txBody>
            </p:sp>
            <p:cxnSp>
              <p:nvCxnSpPr>
                <p:cNvPr id="3145748" name="直接连接符 90"/>
                <p:cNvCxnSpPr>
                  <a:cxnSpLocks/>
                </p:cNvCxnSpPr>
                <p:nvPr/>
              </p:nvCxnSpPr>
              <p:spPr>
                <a:xfrm>
                  <a:off x="3697289" y="2110249"/>
                  <a:ext cx="0" cy="1662131"/>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12" name="矩形 66"/>
                <p:cNvSpPr>
                  <a:spLocks noChangeAspect="1" noMove="1" noResize="1" noRot="1" noAdjustHandles="1" noEditPoints="1" noChangeArrowheads="1" noChangeShapeType="1" noTextEdit="1"/>
                </p:cNvSpPr>
                <p:nvPr/>
              </p:nvSpPr>
              <p:spPr>
                <a:xfrm>
                  <a:off x="3475513" y="3801819"/>
                  <a:ext cx="494046" cy="369332"/>
                </a:xfrm>
                <a:prstGeom prst="rect"/>
                <a:blipFill>
                  <a:blip xmlns:r="http://schemas.openxmlformats.org/officeDocument/2006/relationships" r:embed="rId5"/>
                  <a:stretch>
                    <a:fillRect/>
                  </a:stretch>
                </a:blipFill>
              </p:spPr>
              <p:txBody>
                <a:bodyPr/>
                <a:p>
                  <a:r>
                    <a:rPr altLang="en-US" lang="zh-CN">
                      <a:noFill/>
                    </a:rPr>
                    <a:t> </a:t>
                  </a:r>
                </a:p>
              </p:txBody>
            </p:sp>
          </p:grpSp>
          <p:grpSp>
            <p:nvGrpSpPr>
              <p:cNvPr id="77" name="组合 44"/>
              <p:cNvGrpSpPr/>
              <p:nvPr/>
            </p:nvGrpSpPr>
            <p:grpSpPr>
              <a:xfrm>
                <a:off x="2534515" y="2484794"/>
                <a:ext cx="1707159" cy="774276"/>
                <a:chOff x="7180237" y="2472202"/>
                <a:chExt cx="1707159" cy="774276"/>
              </a:xfrm>
            </p:grpSpPr>
            <p:sp>
              <p:nvSpPr>
                <p:cNvPr id="1048613" name="文本框 48"/>
                <p:cNvSpPr txBox="1"/>
                <p:nvPr/>
              </p:nvSpPr>
              <p:spPr bwMode="auto">
                <a:xfrm>
                  <a:off x="7180237" y="2877146"/>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49" name="直接箭头连接符 49"/>
                <p:cNvCxnSpPr>
                  <a:cxnSpLocks/>
                </p:cNvCxnSpPr>
                <p:nvPr/>
              </p:nvCxnSpPr>
              <p:spPr>
                <a:xfrm>
                  <a:off x="7990844" y="2472202"/>
                  <a:ext cx="0" cy="435495"/>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组合 45"/>
              <p:cNvGrpSpPr/>
              <p:nvPr/>
            </p:nvGrpSpPr>
            <p:grpSpPr>
              <a:xfrm>
                <a:off x="6514594" y="1593973"/>
                <a:ext cx="1707159" cy="661033"/>
                <a:chOff x="7068652" y="2490789"/>
                <a:chExt cx="1707159" cy="661033"/>
              </a:xfrm>
            </p:grpSpPr>
            <p:sp>
              <p:nvSpPr>
                <p:cNvPr id="1048614" name="文本框 46"/>
                <p:cNvSpPr txBox="1"/>
                <p:nvPr/>
              </p:nvSpPr>
              <p:spPr bwMode="auto">
                <a:xfrm>
                  <a:off x="7068652" y="2490789"/>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-20dB/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50" name="直接箭头连接符 47"/>
                <p:cNvCxnSpPr>
                  <a:cxnSpLocks/>
                </p:cNvCxnSpPr>
                <p:nvPr/>
              </p:nvCxnSpPr>
              <p:spPr>
                <a:xfrm flipV="1">
                  <a:off x="7285062" y="2860121"/>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5751" name="直接连接符 38"/>
            <p:cNvCxnSpPr>
              <a:cxnSpLocks/>
            </p:cNvCxnSpPr>
            <p:nvPr/>
          </p:nvCxnSpPr>
          <p:spPr>
            <a:xfrm flipH="1" flipV="1">
              <a:off x="6645817" y="2824722"/>
              <a:ext cx="249260" cy="79848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15" name="文本框 39"/>
            <p:cNvSpPr txBox="1"/>
            <p:nvPr/>
          </p:nvSpPr>
          <p:spPr bwMode="auto">
            <a:xfrm>
              <a:off x="6665152" y="2583697"/>
              <a:ext cx="1707159"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-40dB/</a:t>
              </a:r>
              <a:r>
                <a:rPr altLang="zh-CN" dirty="0" kumimoji="1" lang="en-US" err="1" smtClean="0">
                  <a:latin typeface="Arial" panose="020B0604020202020204" pitchFamily="34" charset="0"/>
                  <a:cs typeface="Arial" panose="020B0604020202020204" pitchFamily="34" charset="0"/>
                </a:rPr>
                <a:t>dec</a:t>
              </a:r>
              <a:endParaRPr altLang="en-US" dirty="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5752" name="直接箭头连接符 40"/>
            <p:cNvCxnSpPr>
              <a:cxnSpLocks/>
            </p:cNvCxnSpPr>
            <p:nvPr/>
          </p:nvCxnSpPr>
          <p:spPr>
            <a:xfrm flipV="1">
              <a:off x="6881562" y="2953029"/>
              <a:ext cx="0" cy="291701"/>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3" name="直接连接符 41"/>
            <p:cNvCxnSpPr>
              <a:cxnSpLocks/>
            </p:cNvCxnSpPr>
            <p:nvPr/>
          </p:nvCxnSpPr>
          <p:spPr>
            <a:xfrm>
              <a:off x="6658824" y="2836302"/>
              <a:ext cx="0" cy="1318486"/>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8616" name="矩形 94"/>
            <p:cNvSpPr>
              <a:spLocks noChangeAspect="1" noMove="1" noResize="1" noRot="1" noAdjustHandles="1" noEditPoints="1" noChangeArrowheads="1" noChangeShapeType="1" noTextEdit="1"/>
            </p:cNvSpPr>
            <p:nvPr/>
          </p:nvSpPr>
          <p:spPr>
            <a:xfrm>
              <a:off x="6307942" y="4143991"/>
              <a:ext cx="601382" cy="369332"/>
            </a:xfrm>
            <a:prstGeom prst="rect"/>
            <a:blipFill>
              <a:blip xmlns:r="http://schemas.openxmlformats.org/officeDocument/2006/relationships" r:embed="rId6"/>
              <a:stretch>
                <a:fillRect/>
              </a:stretch>
            </a:blipFill>
          </p:spPr>
          <p:txBody>
            <a:bodyPr/>
            <a:p>
              <a:r>
                <a:rPr altLang="en-US" lang="zh-CN">
                  <a:noFill/>
                </a:rPr>
                <a:t> </a:t>
              </a:r>
            </a:p>
          </p:txBody>
        </p:sp>
      </p:grpSp>
      <p:sp>
        <p:nvSpPr>
          <p:cNvPr id="1048617" name="矩形 51"/>
          <p:cNvSpPr>
            <a:spLocks noChangeAspect="1" noMove="1" noResize="1" noRot="1" noAdjustHandles="1" noEditPoints="1" noChangeArrowheads="1" noChangeShapeType="1" noTextEdit="1"/>
          </p:cNvSpPr>
          <p:nvPr/>
        </p:nvSpPr>
        <p:spPr>
          <a:xfrm>
            <a:off x="1281356" y="4379922"/>
            <a:ext cx="6331914" cy="952890"/>
          </a:xfrm>
          <a:prstGeom prst="rect"/>
          <a:blipFill>
            <a:blip xmlns:r="http://schemas.openxmlformats.org/officeDocument/2006/relationships" r:embed="rId7"/>
            <a:stretch>
              <a:fillRect/>
            </a:stretch>
          </a:blipFill>
        </p:spPr>
        <p:txBody>
          <a:bodyPr/>
          <a:p>
            <a:r>
              <a:rPr altLang="en-US" lang="zh-CN">
                <a:noFill/>
              </a:rPr>
              <a:t> </a:t>
            </a:r>
          </a:p>
        </p:txBody>
      </p:sp>
      <p:sp>
        <p:nvSpPr>
          <p:cNvPr id="1048618" name="矩形 53"/>
          <p:cNvSpPr>
            <a:spLocks noChangeAspect="1" noMove="1" noResize="1" noRot="1" noAdjustHandles="1" noEditPoints="1" noChangeArrowheads="1" noChangeShapeType="1" noTextEdit="1"/>
          </p:cNvSpPr>
          <p:nvPr/>
        </p:nvSpPr>
        <p:spPr>
          <a:xfrm>
            <a:off x="1331765" y="5477646"/>
            <a:ext cx="6331914" cy="918906"/>
          </a:xfrm>
          <a:prstGeom prst="rect"/>
          <a:blipFill>
            <a:blip xmlns:r="http://schemas.openxmlformats.org/officeDocument/2006/relationships" r:embed="rId8"/>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07"/>
                                        </p:tgtEl>
                                        <p:attrNameLst>
                                          <p:attrName>style.visibility</p:attrName>
                                        </p:attrNameLst>
                                      </p:cBhvr>
                                      <p:to>
                                        <p:strVal val="visible"/>
                                      </p:to>
                                    </p:set>
                                    <p:animEffect transition="in" filter="wipe(down)">
                                      <p:cBhvr>
                                        <p:cTn dur="500" id="7"/>
                                        <p:tgtEl>
                                          <p:spTgt spid="104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1" name="文本框 51"/>
          <p:cNvSpPr txBox="1"/>
          <p:nvPr/>
        </p:nvSpPr>
        <p:spPr>
          <a:xfrm>
            <a:off x="376236" y="651275"/>
            <a:ext cx="7872413" cy="584775"/>
          </a:xfrm>
          <a:prstGeom prst="rect"/>
          <a:noFill/>
        </p:spPr>
        <p:txBody>
          <a:bodyPr rtlCol="0" wrap="square">
            <a:spAutoFit/>
          </a:bodyPr>
          <a:p>
            <a:pPr algn="ctr"/>
            <a:r>
              <a:rPr altLang="zh-CN" b="1" dirty="0" sz="3200" lang="en-US" smtClean="0">
                <a:latin typeface="Arial" panose="020B0604020202020204" pitchFamily="34" charset="0"/>
                <a:cs typeface="Arial" panose="020B0604020202020204" pitchFamily="34" charset="0"/>
              </a:rPr>
              <a:t>Homework: refer to black board</a:t>
            </a:r>
            <a:endParaRPr altLang="en-US" b="1" dirty="0" sz="3200" lang="zh-C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97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4" name="Picture 4" descr="Dz050401"/>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r="62135" b="8925"/>
          <a:stretch>
            <a:fillRect/>
          </a:stretch>
        </p:blipFill>
        <p:spPr bwMode="auto">
          <a:xfrm>
            <a:off x="821179" y="1201862"/>
            <a:ext cx="2819400" cy="2286000"/>
          </a:xfrm>
          <a:prstGeom prst="rect"/>
          <a:solidFill>
            <a:srgbClr val="FFFFFF"/>
          </a:solidFill>
          <a:ln>
            <a:noFill/>
          </a:ln>
        </p:spPr>
      </p:pic>
      <p:grpSp>
        <p:nvGrpSpPr>
          <p:cNvPr id="136" name="Group 12"/>
          <p:cNvGrpSpPr/>
          <p:nvPr/>
        </p:nvGrpSpPr>
        <p:grpSpPr bwMode="auto">
          <a:xfrm>
            <a:off x="2012930" y="2279973"/>
            <a:ext cx="249237" cy="906462"/>
            <a:chOff x="768" y="1680"/>
            <a:chExt cx="157" cy="571"/>
          </a:xfrm>
          <a:solidFill>
            <a:srgbClr val="C00000"/>
          </a:solidFill>
        </p:grpSpPr>
        <p:grpSp>
          <p:nvGrpSpPr>
            <p:cNvPr id="137" name="Group 13"/>
            <p:cNvGrpSpPr/>
            <p:nvPr/>
          </p:nvGrpSpPr>
          <p:grpSpPr bwMode="auto">
            <a:xfrm>
              <a:off x="768" y="1680"/>
              <a:ext cx="157" cy="522"/>
              <a:chOff x="3360" y="1248"/>
              <a:chExt cx="157" cy="522"/>
            </a:xfrm>
            <a:grpFill/>
          </p:grpSpPr>
          <p:sp>
            <p:nvSpPr>
              <p:cNvPr id="1048972" name="Line 14"/>
              <p:cNvSpPr>
                <a:spLocks noChangeShapeType="1"/>
              </p:cNvSpPr>
              <p:nvPr/>
            </p:nvSpPr>
            <p:spPr bwMode="auto">
              <a:xfrm>
                <a:off x="3360" y="1488"/>
                <a:ext cx="154" cy="0"/>
              </a:xfrm>
              <a:prstGeom prst="line"/>
              <a:grpFill/>
              <a:ln w="28575" cap="sq">
                <a:solidFill>
                  <a:srgbClr val="C00000"/>
                </a:solidFill>
                <a:round/>
                <a:headEnd type="none" w="sm" len="sm"/>
                <a:tailEnd type="none" w="sm" len="sm"/>
              </a:ln>
              <a:effectLst/>
            </p:spPr>
            <p:txBody>
              <a:bodyPr wrap="none"/>
              <a:p>
                <a:endParaRPr lang="en-US"/>
              </a:p>
            </p:txBody>
          </p:sp>
          <p:sp>
            <p:nvSpPr>
              <p:cNvPr id="1048973" name="Line 15"/>
              <p:cNvSpPr>
                <a:spLocks noChangeShapeType="1"/>
              </p:cNvSpPr>
              <p:nvPr/>
            </p:nvSpPr>
            <p:spPr bwMode="auto">
              <a:xfrm>
                <a:off x="3361" y="1560"/>
                <a:ext cx="156" cy="0"/>
              </a:xfrm>
              <a:prstGeom prst="line"/>
              <a:grpFill/>
              <a:ln w="28575" cap="sq">
                <a:solidFill>
                  <a:srgbClr val="C00000"/>
                </a:solidFill>
                <a:round/>
                <a:headEnd type="none" w="sm" len="sm"/>
                <a:tailEnd type="none" w="sm" len="sm"/>
              </a:ln>
              <a:effectLst/>
            </p:spPr>
            <p:txBody>
              <a:bodyPr wrap="none"/>
              <a:p>
                <a:endParaRPr lang="en-US"/>
              </a:p>
            </p:txBody>
          </p:sp>
          <p:sp>
            <p:nvSpPr>
              <p:cNvPr id="1048974" name="Line 16"/>
              <p:cNvSpPr>
                <a:spLocks noChangeShapeType="1"/>
              </p:cNvSpPr>
              <p:nvPr/>
            </p:nvSpPr>
            <p:spPr bwMode="auto">
              <a:xfrm>
                <a:off x="3432" y="1248"/>
                <a:ext cx="0" cy="240"/>
              </a:xfrm>
              <a:prstGeom prst="line"/>
              <a:grpFill/>
              <a:ln w="9525">
                <a:solidFill>
                  <a:srgbClr val="C00000"/>
                </a:solidFill>
                <a:prstDash val="lgDash"/>
                <a:round/>
                <a:headEnd/>
                <a:tailEnd/>
              </a:ln>
              <a:effectLst/>
            </p:spPr>
            <p:txBody>
              <a:bodyPr/>
              <a:p>
                <a:endParaRPr lang="en-US"/>
              </a:p>
            </p:txBody>
          </p:sp>
          <p:sp>
            <p:nvSpPr>
              <p:cNvPr id="1048975" name="Line 17"/>
              <p:cNvSpPr>
                <a:spLocks noChangeShapeType="1"/>
              </p:cNvSpPr>
              <p:nvPr/>
            </p:nvSpPr>
            <p:spPr bwMode="auto">
              <a:xfrm>
                <a:off x="3432" y="1559"/>
                <a:ext cx="0" cy="211"/>
              </a:xfrm>
              <a:prstGeom prst="line"/>
              <a:grpFill/>
              <a:ln w="9525">
                <a:solidFill>
                  <a:srgbClr val="C00000"/>
                </a:solidFill>
                <a:prstDash val="lgDash"/>
                <a:round/>
                <a:headEnd/>
                <a:tailEnd/>
              </a:ln>
              <a:effectLst/>
            </p:spPr>
            <p:txBody>
              <a:bodyPr/>
              <a:p>
                <a:endParaRPr lang="en-US"/>
              </a:p>
            </p:txBody>
          </p:sp>
        </p:grpSp>
        <p:sp>
          <p:nvSpPr>
            <p:cNvPr id="1048976" name="Oval 18"/>
            <p:cNvSpPr>
              <a:spLocks noChangeArrowheads="1"/>
            </p:cNvSpPr>
            <p:nvPr/>
          </p:nvSpPr>
          <p:spPr bwMode="auto">
            <a:xfrm>
              <a:off x="816" y="2205"/>
              <a:ext cx="46" cy="46"/>
            </a:xfrm>
            <a:prstGeom prst="ellipse"/>
            <a:grpFill/>
            <a:ln w="9525">
              <a:solidFill>
                <a:srgbClr val="C00000"/>
              </a:solidFill>
              <a:round/>
              <a:headEnd/>
              <a:tailEnd/>
            </a:ln>
            <a:effectLst/>
          </p:spPr>
          <p:txBody>
            <a:bodyPr anchor="ctr" wrap="none"/>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endParaRPr altLang="en-US" lang="zh-CN"/>
            </a:p>
          </p:txBody>
        </p:sp>
      </p:grpSp>
      <p:sp>
        <p:nvSpPr>
          <p:cNvPr id="1048977" name="Text Box 12"/>
          <p:cNvSpPr txBox="1">
            <a:spLocks noChangeArrowheads="1"/>
          </p:cNvSpPr>
          <p:nvPr/>
        </p:nvSpPr>
        <p:spPr bwMode="auto">
          <a:xfrm>
            <a:off x="183661" y="359840"/>
            <a:ext cx="8139112" cy="461665"/>
          </a:xfrm>
          <a:prstGeom prst="rect"/>
          <a:noFill/>
          <a:ln>
            <a:noFill/>
          </a:ln>
          <a:effectLst/>
        </p:spPr>
        <p:txBody>
          <a:bodyPr>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Bandwidth in amplifier circuit</a:t>
            </a:r>
            <a:endParaRPr altLang="en-US" b="1" dirty="0" sz="2400" kumimoji="1" lang="zh-CN">
              <a:latin typeface="宋体" panose="02010600030101010101" pitchFamily="2" charset="-122"/>
              <a:cs typeface="Arial" panose="020B0604020202020204" pitchFamily="34" charset="0"/>
            </a:endParaRPr>
          </a:p>
        </p:txBody>
      </p:sp>
      <p:grpSp>
        <p:nvGrpSpPr>
          <p:cNvPr id="138" name="组合 8"/>
          <p:cNvGrpSpPr/>
          <p:nvPr/>
        </p:nvGrpSpPr>
        <p:grpSpPr>
          <a:xfrm>
            <a:off x="965218" y="3019142"/>
            <a:ext cx="3396989" cy="798671"/>
            <a:chOff x="583151" y="2826109"/>
            <a:chExt cx="3396989" cy="798671"/>
          </a:xfrm>
        </p:grpSpPr>
        <p:sp>
          <p:nvSpPr>
            <p:cNvPr id="1048978" name="Text Box 19"/>
            <p:cNvSpPr txBox="1">
              <a:spLocks noChangeArrowheads="1"/>
            </p:cNvSpPr>
            <p:nvPr/>
          </p:nvSpPr>
          <p:spPr bwMode="auto">
            <a:xfrm>
              <a:off x="583151" y="3255448"/>
              <a:ext cx="3396989" cy="369332"/>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BE junction capacitor </a:t>
              </a:r>
              <a:r>
                <a:rPr altLang="en-US" b="1" dirty="0" kumimoji="1" lang="zh-CN" smtClean="0">
                  <a:solidFill>
                    <a:srgbClr val="C00000"/>
                  </a:solidFill>
                  <a:latin typeface="Arial" panose="020B0604020202020204" pitchFamily="34" charset="0"/>
                  <a:cs typeface="Arial" panose="020B0604020202020204" pitchFamily="34" charset="0"/>
                </a:rPr>
                <a:t>结电容</a:t>
              </a:r>
              <a:endParaRPr altLang="en-US" b="1" dirty="0" kumimoji="1" lang="zh-CN">
                <a:solidFill>
                  <a:srgbClr val="C00000"/>
                </a:solidFill>
                <a:latin typeface="Arial" panose="020B0604020202020204" pitchFamily="34" charset="0"/>
                <a:cs typeface="Arial" panose="020B0604020202020204" pitchFamily="34" charset="0"/>
              </a:endParaRPr>
            </a:p>
          </p:txBody>
        </p:sp>
        <p:cxnSp>
          <p:nvCxnSpPr>
            <p:cNvPr id="3145801" name="直接箭头连接符 6"/>
            <p:cNvCxnSpPr>
              <a:cxnSpLocks/>
            </p:cNvCxnSpPr>
            <p:nvPr/>
          </p:nvCxnSpPr>
          <p:spPr>
            <a:xfrm>
              <a:off x="1784465" y="2826109"/>
              <a:ext cx="104738" cy="429339"/>
            </a:xfrm>
            <a:prstGeom prst="straightConnector1"/>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39" name="组合 15"/>
          <p:cNvGrpSpPr/>
          <p:nvPr/>
        </p:nvGrpSpPr>
        <p:grpSpPr>
          <a:xfrm>
            <a:off x="3062169" y="1401486"/>
            <a:ext cx="1586373" cy="989498"/>
            <a:chOff x="2990573" y="1209003"/>
            <a:chExt cx="1586373" cy="989498"/>
          </a:xfrm>
        </p:grpSpPr>
        <p:sp>
          <p:nvSpPr>
            <p:cNvPr id="1048979" name="文本框 136"/>
            <p:cNvSpPr txBox="1"/>
            <p:nvPr/>
          </p:nvSpPr>
          <p:spPr bwMode="auto">
            <a:xfrm>
              <a:off x="3205717" y="1209003"/>
              <a:ext cx="1371229" cy="624840"/>
            </a:xfrm>
            <a:prstGeom prst="rect"/>
            <a:solidFill>
              <a:schemeClr val="accent4">
                <a:lumMod val="60000"/>
                <a:lumOff val="40000"/>
              </a:schemeClr>
            </a:solid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High-</a:t>
              </a:r>
              <a:r>
                <a:rPr altLang="zh-CN" dirty="0" i="1" kumimoji="1" lang="en-US" smtClean="0">
                  <a:latin typeface="Arial" panose="020B0604020202020204" pitchFamily="34" charset="0"/>
                  <a:cs typeface="Arial" panose="020B0604020202020204" pitchFamily="34" charset="0"/>
                </a:rPr>
                <a:t>f</a:t>
              </a:r>
              <a:r>
                <a:rPr altLang="zh-CN" dirty="0" kumimoji="1" lang="en-US" smtClean="0">
                  <a:latin typeface="Arial" panose="020B0604020202020204" pitchFamily="34" charset="0"/>
                  <a:cs typeface="Arial" panose="020B0604020202020204" pitchFamily="34" charset="0"/>
                </a:rPr>
                <a:t> pass </a:t>
              </a:r>
              <a:endParaRPr altLang="en-US" dirty="0" kumimoji="1" lang="zh-CN" smtClean="0">
                <a:latin typeface="Arial" panose="020B0604020202020204" pitchFamily="34" charset="0"/>
                <a:cs typeface="Arial" panose="020B0604020202020204" pitchFamily="34" charset="0"/>
              </a:endParaRPr>
            </a:p>
          </p:txBody>
        </p:sp>
        <p:cxnSp>
          <p:nvCxnSpPr>
            <p:cNvPr id="3145802" name="直接箭头连接符 139"/>
            <p:cNvCxnSpPr>
              <a:cxnSpLocks/>
            </p:cNvCxnSpPr>
            <p:nvPr/>
          </p:nvCxnSpPr>
          <p:spPr>
            <a:xfrm flipV="1">
              <a:off x="2990573" y="1626863"/>
              <a:ext cx="767313" cy="571638"/>
            </a:xfrm>
            <a:prstGeom prst="straightConnector1"/>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40" name="组合 14"/>
          <p:cNvGrpSpPr/>
          <p:nvPr/>
        </p:nvGrpSpPr>
        <p:grpSpPr>
          <a:xfrm>
            <a:off x="250187" y="1819346"/>
            <a:ext cx="1611351" cy="841627"/>
            <a:chOff x="178591" y="1626863"/>
            <a:chExt cx="1611351" cy="841627"/>
          </a:xfrm>
        </p:grpSpPr>
        <p:sp>
          <p:nvSpPr>
            <p:cNvPr id="1048980" name="文本框 141"/>
            <p:cNvSpPr txBox="1"/>
            <p:nvPr/>
          </p:nvSpPr>
          <p:spPr bwMode="auto">
            <a:xfrm>
              <a:off x="178591" y="1626863"/>
              <a:ext cx="1306368" cy="624840"/>
            </a:xfrm>
            <a:prstGeom prst="rect"/>
            <a:solidFill>
              <a:schemeClr val="accent1">
                <a:lumMod val="20000"/>
                <a:lumOff val="80000"/>
              </a:schemeClr>
            </a:solid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Low-</a:t>
              </a:r>
              <a:r>
                <a:rPr altLang="zh-CN" dirty="0" i="1" kumimoji="1" lang="en-US" smtClean="0">
                  <a:latin typeface="Arial" panose="020B0604020202020204" pitchFamily="34" charset="0"/>
                  <a:cs typeface="Arial" panose="020B0604020202020204" pitchFamily="34" charset="0"/>
                </a:rPr>
                <a:t>f</a:t>
              </a:r>
              <a:r>
                <a:rPr altLang="zh-CN" dirty="0" kumimoji="1" lang="en-US" smtClean="0">
                  <a:latin typeface="Arial" panose="020B0604020202020204" pitchFamily="34" charset="0"/>
                  <a:cs typeface="Arial" panose="020B0604020202020204" pitchFamily="34" charset="0"/>
                </a:rPr>
                <a:t> pass </a:t>
              </a:r>
              <a:endParaRPr altLang="en-US" dirty="0" kumimoji="1" lang="zh-CN" smtClean="0">
                <a:latin typeface="Arial" panose="020B0604020202020204" pitchFamily="34" charset="0"/>
                <a:cs typeface="Arial" panose="020B0604020202020204" pitchFamily="34" charset="0"/>
              </a:endParaRPr>
            </a:p>
          </p:txBody>
        </p:sp>
        <p:cxnSp>
          <p:nvCxnSpPr>
            <p:cNvPr id="3145803" name="直接箭头连接符 142"/>
            <p:cNvCxnSpPr>
              <a:cxnSpLocks/>
            </p:cNvCxnSpPr>
            <p:nvPr/>
          </p:nvCxnSpPr>
          <p:spPr>
            <a:xfrm flipH="1" flipV="1">
              <a:off x="995207" y="1941045"/>
              <a:ext cx="794735" cy="527445"/>
            </a:xfrm>
            <a:prstGeom prst="straightConnector1"/>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145804" name="直接连接符 219"/>
          <p:cNvCxnSpPr>
            <a:cxnSpLocks/>
          </p:cNvCxnSpPr>
          <p:nvPr/>
        </p:nvCxnSpPr>
        <p:spPr>
          <a:xfrm>
            <a:off x="5160927" y="3551532"/>
            <a:ext cx="1220814" cy="0"/>
          </a:xfrm>
          <a:prstGeom prst="line"/>
          <a:ln w="19050">
            <a:prstDash val="sysDash"/>
          </a:ln>
        </p:spPr>
        <p:style>
          <a:lnRef idx="1">
            <a:schemeClr val="accent1"/>
          </a:lnRef>
          <a:fillRef idx="0">
            <a:schemeClr val="accent1"/>
          </a:fillRef>
          <a:effectRef idx="0">
            <a:schemeClr val="accent1"/>
          </a:effectRef>
          <a:fontRef idx="minor">
            <a:schemeClr val="tx1"/>
          </a:fontRef>
        </p:style>
      </p:cxnSp>
      <p:sp>
        <p:nvSpPr>
          <p:cNvPr id="1048981" name="矩形 220"/>
          <p:cNvSpPr>
            <a:spLocks noChangeAspect="1" noMove="1" noResize="1" noRot="1" noAdjustHandles="1" noEditPoints="1" noChangeArrowheads="1" noChangeShapeType="1" noTextEdit="1"/>
          </p:cNvSpPr>
          <p:nvPr/>
        </p:nvSpPr>
        <p:spPr>
          <a:xfrm>
            <a:off x="4715660" y="3360188"/>
            <a:ext cx="365806" cy="369332"/>
          </a:xfrm>
          <a:prstGeom prst="rect"/>
          <a:blipFill>
            <a:blip xmlns:r="http://schemas.openxmlformats.org/officeDocument/2006/relationships" r:embed="rId2"/>
            <a:stretch>
              <a:fillRect/>
            </a:stretch>
          </a:blipFill>
        </p:spPr>
        <p:txBody>
          <a:bodyPr/>
          <a:p>
            <a:r>
              <a:rPr altLang="en-US" lang="zh-CN">
                <a:noFill/>
              </a:rPr>
              <a:t> </a:t>
            </a:r>
          </a:p>
        </p:txBody>
      </p:sp>
      <p:cxnSp>
        <p:nvCxnSpPr>
          <p:cNvPr id="3145805" name="直接连接符 221"/>
          <p:cNvCxnSpPr>
            <a:cxnSpLocks/>
          </p:cNvCxnSpPr>
          <p:nvPr/>
        </p:nvCxnSpPr>
        <p:spPr>
          <a:xfrm>
            <a:off x="5160927" y="3787822"/>
            <a:ext cx="3365972" cy="0"/>
          </a:xfrm>
          <a:prstGeom prst="line"/>
          <a:ln w="19050">
            <a:prstDash val="sysDash"/>
          </a:ln>
        </p:spPr>
        <p:style>
          <a:lnRef idx="1">
            <a:schemeClr val="accent1"/>
          </a:lnRef>
          <a:fillRef idx="0">
            <a:schemeClr val="accent1"/>
          </a:fillRef>
          <a:effectRef idx="0">
            <a:schemeClr val="accent1"/>
          </a:effectRef>
          <a:fontRef idx="minor">
            <a:schemeClr val="tx1"/>
          </a:fontRef>
        </p:style>
      </p:cxnSp>
      <p:sp>
        <p:nvSpPr>
          <p:cNvPr id="1048982" name="矩形 222"/>
          <p:cNvSpPr>
            <a:spLocks noChangeAspect="1" noMove="1" noResize="1" noRot="1" noAdjustHandles="1" noEditPoints="1" noChangeArrowheads="1" noChangeShapeType="1" noTextEdit="1"/>
          </p:cNvSpPr>
          <p:nvPr/>
        </p:nvSpPr>
        <p:spPr>
          <a:xfrm>
            <a:off x="4474920" y="3619523"/>
            <a:ext cx="721672" cy="369332"/>
          </a:xfrm>
          <a:prstGeom prst="rect"/>
          <a:blipFill>
            <a:blip xmlns:r="http://schemas.openxmlformats.org/officeDocument/2006/relationships" r:embed="rId3"/>
            <a:stretch>
              <a:fillRect t="-10000" r="-7627" b="-26667"/>
            </a:stretch>
          </a:blipFill>
        </p:spPr>
        <p:txBody>
          <a:bodyPr/>
          <a:p>
            <a:r>
              <a:rPr altLang="en-US" lang="zh-CN">
                <a:noFill/>
              </a:rPr>
              <a:t> </a:t>
            </a:r>
          </a:p>
        </p:txBody>
      </p:sp>
      <p:grpSp>
        <p:nvGrpSpPr>
          <p:cNvPr id="141" name="组合 223"/>
          <p:cNvGrpSpPr/>
          <p:nvPr/>
        </p:nvGrpSpPr>
        <p:grpSpPr>
          <a:xfrm>
            <a:off x="4581798" y="2894127"/>
            <a:ext cx="4416715" cy="2392835"/>
            <a:chOff x="4138790" y="1834985"/>
            <a:chExt cx="4416715" cy="2392835"/>
          </a:xfrm>
        </p:grpSpPr>
        <p:cxnSp>
          <p:nvCxnSpPr>
            <p:cNvPr id="3145806" name="直接箭头连接符 224"/>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07" name="直接箭头连接符 225"/>
            <p:cNvCxnSpPr>
              <a:cxnSpLocks/>
            </p:cNvCxnSpPr>
            <p:nvPr/>
          </p:nvCxnSpPr>
          <p:spPr>
            <a:xfrm>
              <a:off x="4722786" y="3867618"/>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983" name="矩形 227"/>
            <p:cNvSpPr>
              <a:spLocks noChangeAspect="1" noMove="1" noResize="1" noRot="1" noAdjustHandles="1" noEditPoints="1" noChangeArrowheads="1" noChangeShapeType="1" noTextEdit="1"/>
            </p:cNvSpPr>
            <p:nvPr/>
          </p:nvSpPr>
          <p:spPr>
            <a:xfrm>
              <a:off x="4138790" y="1834985"/>
              <a:ext cx="643253" cy="404983"/>
            </a:xfrm>
            <a:prstGeom prst="rect"/>
            <a:blipFill>
              <a:blip xmlns:r="http://schemas.openxmlformats.org/officeDocument/2006/relationships" r:embed="rId4"/>
              <a:stretch>
                <a:fillRect/>
              </a:stretch>
            </a:blipFill>
          </p:spPr>
          <p:txBody>
            <a:bodyPr/>
            <a:p>
              <a:r>
                <a:rPr altLang="en-US" lang="zh-CN">
                  <a:noFill/>
                </a:rPr>
                <a:t> </a:t>
              </a:r>
            </a:p>
          </p:txBody>
        </p:sp>
        <p:sp>
          <p:nvSpPr>
            <p:cNvPr id="1048984" name="矩形 228"/>
            <p:cNvSpPr>
              <a:spLocks noChangeAspect="1" noMove="1" noResize="1" noRot="1" noAdjustHandles="1" noEditPoints="1" noChangeArrowheads="1" noChangeShapeType="1" noTextEdit="1"/>
            </p:cNvSpPr>
            <p:nvPr/>
          </p:nvSpPr>
          <p:spPr>
            <a:xfrm>
              <a:off x="8140751" y="3858488"/>
              <a:ext cx="414754" cy="369332"/>
            </a:xfrm>
            <a:prstGeom prst="rect"/>
            <a:blipFill>
              <a:blip xmlns:r="http://schemas.openxmlformats.org/officeDocument/2006/relationships" r:embed="rId5"/>
              <a:stretch>
                <a:fillRect b="-13333"/>
              </a:stretch>
            </a:blipFill>
          </p:spPr>
          <p:txBody>
            <a:bodyPr/>
            <a:p>
              <a:r>
                <a:rPr altLang="en-US" lang="zh-CN">
                  <a:noFill/>
                </a:rPr>
                <a:t> </a:t>
              </a:r>
            </a:p>
          </p:txBody>
        </p:sp>
      </p:grpSp>
      <p:sp>
        <p:nvSpPr>
          <p:cNvPr id="1048985" name="矩形 239"/>
          <p:cNvSpPr>
            <a:spLocks noChangeAspect="1" noMove="1" noResize="1" noRot="1" noAdjustHandles="1" noEditPoints="1" noChangeArrowheads="1" noChangeShapeType="1" noTextEdit="1"/>
          </p:cNvSpPr>
          <p:nvPr/>
        </p:nvSpPr>
        <p:spPr>
          <a:xfrm>
            <a:off x="5291084" y="4911880"/>
            <a:ext cx="437107" cy="369332"/>
          </a:xfrm>
          <a:prstGeom prst="rect"/>
          <a:blipFill>
            <a:blip xmlns:r="http://schemas.openxmlformats.org/officeDocument/2006/relationships" r:embed="rId6"/>
            <a:stretch>
              <a:fillRect b="-13333"/>
            </a:stretch>
          </a:blipFill>
        </p:spPr>
        <p:txBody>
          <a:bodyPr/>
          <a:p>
            <a:r>
              <a:rPr altLang="en-US" lang="zh-CN">
                <a:noFill/>
              </a:rPr>
              <a:t> </a:t>
            </a:r>
          </a:p>
        </p:txBody>
      </p:sp>
      <p:grpSp>
        <p:nvGrpSpPr>
          <p:cNvPr id="142" name="组合 16"/>
          <p:cNvGrpSpPr/>
          <p:nvPr/>
        </p:nvGrpSpPr>
        <p:grpSpPr>
          <a:xfrm>
            <a:off x="5160927" y="3538176"/>
            <a:ext cx="1698903" cy="1397715"/>
            <a:chOff x="5188458" y="1440928"/>
            <a:chExt cx="3351402" cy="1397715"/>
          </a:xfrm>
        </p:grpSpPr>
        <p:sp>
          <p:nvSpPr>
            <p:cNvPr id="1048986" name="任意多边形 241"/>
            <p:cNvSpPr/>
            <p:nvPr/>
          </p:nvSpPr>
          <p:spPr>
            <a:xfrm>
              <a:off x="5188458" y="1440928"/>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8" name="直接连接符 242"/>
            <p:cNvCxnSpPr>
              <a:cxnSpLocks/>
              <a:stCxn id="1048986" idx="2"/>
            </p:cNvCxnSpPr>
            <p:nvPr/>
          </p:nvCxnSpPr>
          <p:spPr>
            <a:xfrm>
              <a:off x="6564253" y="1440928"/>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组合 243"/>
          <p:cNvGrpSpPr/>
          <p:nvPr/>
        </p:nvGrpSpPr>
        <p:grpSpPr>
          <a:xfrm flipH="1">
            <a:off x="6827996" y="3538175"/>
            <a:ext cx="1698903" cy="1397715"/>
            <a:chOff x="5188458" y="1440928"/>
            <a:chExt cx="3351402" cy="1397715"/>
          </a:xfrm>
        </p:grpSpPr>
        <p:sp>
          <p:nvSpPr>
            <p:cNvPr id="1048987" name="任意多边形 244"/>
            <p:cNvSpPr/>
            <p:nvPr/>
          </p:nvSpPr>
          <p:spPr>
            <a:xfrm>
              <a:off x="5188458" y="1440928"/>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9" name="直接连接符 245"/>
            <p:cNvCxnSpPr>
              <a:cxnSpLocks/>
              <a:stCxn id="1048987" idx="2"/>
            </p:cNvCxnSpPr>
            <p:nvPr/>
          </p:nvCxnSpPr>
          <p:spPr>
            <a:xfrm>
              <a:off x="6564253" y="1440928"/>
              <a:ext cx="1975607" cy="1335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10" name="直接连接符 246"/>
          <p:cNvCxnSpPr>
            <a:cxnSpLocks/>
          </p:cNvCxnSpPr>
          <p:nvPr/>
        </p:nvCxnSpPr>
        <p:spPr>
          <a:xfrm>
            <a:off x="5509638" y="3787822"/>
            <a:ext cx="0" cy="1148068"/>
          </a:xfrm>
          <a:prstGeom prst="line"/>
          <a:ln w="19050">
            <a:prstDash val="sysDash"/>
          </a:ln>
        </p:spPr>
        <p:style>
          <a:lnRef idx="1">
            <a:schemeClr val="accent1"/>
          </a:lnRef>
          <a:fillRef idx="0">
            <a:schemeClr val="accent1"/>
          </a:fillRef>
          <a:effectRef idx="0">
            <a:schemeClr val="accent1"/>
          </a:effectRef>
          <a:fontRef idx="minor">
            <a:schemeClr val="tx1"/>
          </a:fontRef>
        </p:style>
      </p:cxnSp>
      <p:cxnSp>
        <p:nvCxnSpPr>
          <p:cNvPr id="3145811" name="直接连接符 247"/>
          <p:cNvCxnSpPr>
            <a:cxnSpLocks/>
          </p:cNvCxnSpPr>
          <p:nvPr/>
        </p:nvCxnSpPr>
        <p:spPr>
          <a:xfrm>
            <a:off x="8136791" y="3778692"/>
            <a:ext cx="0" cy="1157198"/>
          </a:xfrm>
          <a:prstGeom prst="line"/>
          <a:ln w="19050">
            <a:prstDash val="sysDash"/>
          </a:ln>
        </p:spPr>
        <p:style>
          <a:lnRef idx="1">
            <a:schemeClr val="accent1"/>
          </a:lnRef>
          <a:fillRef idx="0">
            <a:schemeClr val="accent1"/>
          </a:fillRef>
          <a:effectRef idx="0">
            <a:schemeClr val="accent1"/>
          </a:effectRef>
          <a:fontRef idx="minor">
            <a:schemeClr val="tx1"/>
          </a:fontRef>
        </p:style>
      </p:cxnSp>
      <p:sp>
        <p:nvSpPr>
          <p:cNvPr id="1048988" name="矩形 248"/>
          <p:cNvSpPr>
            <a:spLocks noChangeAspect="1" noMove="1" noResize="1" noRot="1" noAdjustHandles="1" noEditPoints="1" noChangeArrowheads="1" noChangeShapeType="1" noTextEdit="1"/>
          </p:cNvSpPr>
          <p:nvPr/>
        </p:nvSpPr>
        <p:spPr>
          <a:xfrm>
            <a:off x="7899669" y="4896570"/>
            <a:ext cx="465960" cy="369332"/>
          </a:xfrm>
          <a:prstGeom prst="rect"/>
          <a:blipFill>
            <a:blip xmlns:r="http://schemas.openxmlformats.org/officeDocument/2006/relationships" r:embed="rId7"/>
            <a:stretch>
              <a:fillRect b="-13115"/>
            </a:stretch>
          </a:blipFill>
        </p:spPr>
        <p:txBody>
          <a:bodyPr/>
          <a:p>
            <a:r>
              <a:rPr altLang="en-US" lang="zh-CN">
                <a:noFill/>
              </a:rPr>
              <a:t> </a:t>
            </a:r>
          </a:p>
        </p:txBody>
      </p:sp>
      <p:cxnSp>
        <p:nvCxnSpPr>
          <p:cNvPr id="3145812" name="直接箭头连接符 22"/>
          <p:cNvCxnSpPr>
            <a:cxnSpLocks/>
          </p:cNvCxnSpPr>
          <p:nvPr/>
        </p:nvCxnSpPr>
        <p:spPr>
          <a:xfrm>
            <a:off x="5567926" y="4566037"/>
            <a:ext cx="2466363" cy="0"/>
          </a:xfrm>
          <a:prstGeom prst="straightConnector1"/>
          <a:ln w="190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989" name="矩形 250"/>
          <p:cNvSpPr>
            <a:spLocks noChangeAspect="1" noMove="1" noResize="1" noRot="1" noAdjustHandles="1" noEditPoints="1" noChangeArrowheads="1" noChangeShapeType="1" noTextEdit="1"/>
          </p:cNvSpPr>
          <p:nvPr/>
        </p:nvSpPr>
        <p:spPr>
          <a:xfrm>
            <a:off x="5964671" y="4358339"/>
            <a:ext cx="1750672" cy="400110"/>
          </a:xfrm>
          <a:prstGeom prst="rect"/>
          <a:blipFill>
            <a:blip xmlns:r="http://schemas.openxmlformats.org/officeDocument/2006/relationships" r:embed="rId8"/>
            <a:stretch>
              <a:fillRect b="-13636"/>
            </a:stretch>
          </a:blipFill>
        </p:spPr>
        <p:txBody>
          <a:bodyPr/>
          <a:p>
            <a:r>
              <a:rPr altLang="en-US" lang="zh-CN">
                <a:noFill/>
              </a:rPr>
              <a:t> </a:t>
            </a:r>
          </a:p>
        </p:txBody>
      </p:sp>
      <p:sp>
        <p:nvSpPr>
          <p:cNvPr id="1048990" name="矩形 251"/>
          <p:cNvSpPr>
            <a:spLocks noChangeAspect="1" noMove="1" noResize="1" noRot="1" noAdjustHandles="1" noEditPoints="1" noChangeArrowheads="1" noChangeShapeType="1" noTextEdit="1"/>
          </p:cNvSpPr>
          <p:nvPr/>
        </p:nvSpPr>
        <p:spPr>
          <a:xfrm>
            <a:off x="4768113" y="5303888"/>
            <a:ext cx="3758786" cy="400110"/>
          </a:xfrm>
          <a:prstGeom prst="rect"/>
          <a:blipFill>
            <a:blip xmlns:r="http://schemas.openxmlformats.org/officeDocument/2006/relationships" r:embed="rId9"/>
            <a:stretch>
              <a:fillRect l="-648" t="-10606" r="-1297" b="-27273"/>
            </a:stretch>
          </a:blipFill>
        </p:spPr>
        <p:txBody>
          <a:bodyPr/>
          <a:p>
            <a:r>
              <a:rPr altLang="en-US" lang="zh-CN">
                <a:noFill/>
              </a:rPr>
              <a:t> </a:t>
            </a:r>
          </a:p>
        </p:txBody>
      </p:sp>
      <p:sp>
        <p:nvSpPr>
          <p:cNvPr id="1048991" name="文本框 23"/>
          <p:cNvSpPr txBox="1"/>
          <p:nvPr/>
        </p:nvSpPr>
        <p:spPr bwMode="auto">
          <a:xfrm>
            <a:off x="2011590" y="1964251"/>
            <a:ext cx="130030" cy="338554"/>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b</a:t>
            </a:r>
            <a:endParaRPr altLang="en-US" b="1" dirty="0" sz="1600" kumimoji="1" lang="zh-CN" smtClean="0">
              <a:latin typeface="Arial" panose="020B0604020202020204" pitchFamily="34" charset="0"/>
              <a:cs typeface="Arial" panose="020B0604020202020204" pitchFamily="34" charset="0"/>
            </a:endParaRPr>
          </a:p>
        </p:txBody>
      </p:sp>
      <p:sp>
        <p:nvSpPr>
          <p:cNvPr id="1048992" name="文本框 252"/>
          <p:cNvSpPr txBox="1"/>
          <p:nvPr/>
        </p:nvSpPr>
        <p:spPr bwMode="auto">
          <a:xfrm>
            <a:off x="2240839" y="2370740"/>
            <a:ext cx="258654" cy="338554"/>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e</a:t>
            </a:r>
            <a:endParaRPr altLang="en-US" b="1" dirty="0" sz="1600" kumimoji="1" lang="zh-CN" smtClean="0">
              <a:latin typeface="Arial" panose="020B0604020202020204" pitchFamily="34" charset="0"/>
              <a:cs typeface="Arial" panose="020B0604020202020204" pitchFamily="34" charset="0"/>
            </a:endParaRPr>
          </a:p>
        </p:txBody>
      </p:sp>
      <p:sp>
        <p:nvSpPr>
          <p:cNvPr id="1048993" name="文本框 253"/>
          <p:cNvSpPr txBox="1"/>
          <p:nvPr/>
        </p:nvSpPr>
        <p:spPr bwMode="auto">
          <a:xfrm>
            <a:off x="2241028" y="1774264"/>
            <a:ext cx="258654" cy="338554"/>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c</a:t>
            </a:r>
            <a:endParaRPr altLang="en-US" b="1" dirty="0" sz="16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0">
            <p14:nvContentPartPr>
              <p14:cNvPr id="1048994" name=""/>
              <p14:cNvContentPartPr/>
              <p14:nvPr/>
            </p14:nvContentPartPr>
            <p14:xfrm>
              <a:off x="1801800" y="2339908"/>
              <a:ext cx="629661" cy="706034"/>
            </p14:xfrm>
          </p:contentPart>
        </mc:Choice>
        <mc:Fallback>
          <p:sp>
            <p:nvSpPr>
              <p:cNvPr id="1048994" name=""/>
              <p:cNvSpPr/>
              <p:nvPr/>
            </p:nvSpPr>
            <p:spPr>
              <a:xfrm>
                <a:off x="1801800" y="2339908"/>
                <a:ext cx="629661" cy="706034"/>
              </a:xfrm>
            </p:spPr>
          </p:sp>
        </mc:Fallback>
      </mc:AlternateContent>
      <mc:AlternateContent xmlns:mc="http://schemas.openxmlformats.org/markup-compatibility/2006">
        <mc:Choice xmlns:p14="http://schemas.microsoft.com/office/powerpoint/2010/main" Requires="p14">
          <p:contentPart p14:bwMode="auto" r:id="rId11">
            <p14:nvContentPartPr>
              <p14:cNvPr id="1048995" name=""/>
              <p14:cNvContentPartPr/>
              <p14:nvPr/>
            </p14:nvContentPartPr>
            <p14:xfrm>
              <a:off x="1566191" y="3051734"/>
              <a:ext cx="407419" cy="966594"/>
            </p14:xfrm>
          </p:contentPart>
        </mc:Choice>
        <mc:Fallback>
          <p:sp>
            <p:nvSpPr>
              <p:cNvPr id="1048995" name=""/>
              <p:cNvSpPr/>
              <p:nvPr/>
            </p:nvSpPr>
            <p:spPr>
              <a:xfrm>
                <a:off x="1566191" y="3051734"/>
                <a:ext cx="407419" cy="966594"/>
              </a:xfrm>
            </p:spPr>
          </p:sp>
        </mc:Fallback>
      </mc:AlternateContent>
      <mc:AlternateContent xmlns:mc="http://schemas.openxmlformats.org/markup-compatibility/2006">
        <mc:Choice xmlns:p14="http://schemas.microsoft.com/office/powerpoint/2010/main" Requires="p14">
          <p:contentPart p14:bwMode="auto" r:id="rId12">
            <p14:nvContentPartPr>
              <p14:cNvPr id="1048996" name=""/>
              <p14:cNvContentPartPr/>
              <p14:nvPr/>
            </p14:nvContentPartPr>
            <p14:xfrm>
              <a:off x="1533159" y="3843867"/>
              <a:ext cx="197392" cy="154823"/>
            </p14:xfrm>
          </p:contentPart>
        </mc:Choice>
        <mc:Fallback>
          <p:sp>
            <p:nvSpPr>
              <p:cNvPr id="1048996" name=""/>
              <p:cNvSpPr/>
              <p:nvPr/>
            </p:nvSpPr>
            <p:spPr>
              <a:xfrm>
                <a:off x="1533159" y="3843867"/>
                <a:ext cx="197392" cy="154823"/>
              </a:xfrm>
            </p:spPr>
          </p:sp>
        </mc:Fallback>
      </mc:AlternateContent>
      <mc:AlternateContent xmlns:mc="http://schemas.openxmlformats.org/markup-compatibility/2006">
        <mc:Choice xmlns:p14="http://schemas.microsoft.com/office/powerpoint/2010/main" Requires="p14">
          <p:contentPart p14:bwMode="auto" r:id="rId13">
            <p14:nvContentPartPr>
              <p14:cNvPr id="1048997" name=""/>
              <p14:cNvContentPartPr/>
              <p14:nvPr/>
            </p14:nvContentPartPr>
            <p14:xfrm>
              <a:off x="426007" y="4096940"/>
              <a:ext cx="3820" cy="139931"/>
            </p14:xfrm>
          </p:contentPart>
        </mc:Choice>
        <mc:Fallback>
          <p:sp>
            <p:nvSpPr>
              <p:cNvPr id="1048997" name=""/>
              <p:cNvSpPr/>
              <p:nvPr/>
            </p:nvSpPr>
            <p:spPr>
              <a:xfrm>
                <a:off x="426007" y="4096940"/>
                <a:ext cx="3820" cy="139931"/>
              </a:xfrm>
            </p:spPr>
          </p:sp>
        </mc:Fallback>
      </mc:AlternateContent>
      <mc:AlternateContent xmlns:mc="http://schemas.openxmlformats.org/markup-compatibility/2006">
        <mc:Choice xmlns:p14="http://schemas.microsoft.com/office/powerpoint/2010/main" Requires="p14">
          <p:contentPart p14:bwMode="auto" r:id="rId14">
            <p14:nvContentPartPr>
              <p14:cNvPr id="1048998" name=""/>
              <p14:cNvContentPartPr/>
              <p14:nvPr/>
            </p14:nvContentPartPr>
            <p14:xfrm>
              <a:off x="430722" y="4120882"/>
              <a:ext cx="45087" cy="23154"/>
            </p14:xfrm>
          </p:contentPart>
        </mc:Choice>
        <mc:Fallback>
          <p:sp>
            <p:nvSpPr>
              <p:cNvPr id="1048998" name=""/>
              <p:cNvSpPr/>
              <p:nvPr/>
            </p:nvSpPr>
            <p:spPr>
              <a:xfrm>
                <a:off x="430722" y="4120882"/>
                <a:ext cx="45087" cy="23154"/>
              </a:xfrm>
            </p:spPr>
          </p:sp>
        </mc:Fallback>
      </mc:AlternateContent>
      <mc:AlternateContent xmlns:mc="http://schemas.openxmlformats.org/markup-compatibility/2006">
        <mc:Choice xmlns:p14="http://schemas.microsoft.com/office/powerpoint/2010/main" Requires="p14">
          <p:contentPart p14:bwMode="auto" r:id="rId15">
            <p14:nvContentPartPr>
              <p14:cNvPr id="1048999" name=""/>
              <p14:cNvContentPartPr/>
              <p14:nvPr/>
            </p14:nvContentPartPr>
            <p14:xfrm>
              <a:off x="357521" y="4130419"/>
              <a:ext cx="21455" cy="128115"/>
            </p14:xfrm>
          </p:contentPart>
        </mc:Choice>
        <mc:Fallback>
          <p:sp>
            <p:nvSpPr>
              <p:cNvPr id="1048999" name=""/>
              <p:cNvSpPr/>
              <p:nvPr/>
            </p:nvSpPr>
            <p:spPr>
              <a:xfrm>
                <a:off x="357521" y="4130419"/>
                <a:ext cx="21455" cy="128115"/>
              </a:xfrm>
            </p:spPr>
          </p:sp>
        </mc:Fallback>
      </mc:AlternateContent>
      <mc:AlternateContent xmlns:mc="http://schemas.openxmlformats.org/markup-compatibility/2006">
        <mc:Choice xmlns:p14="http://schemas.microsoft.com/office/powerpoint/2010/main" Requires="p14">
          <p:contentPart p14:bwMode="auto" r:id="rId16">
            <p14:nvContentPartPr>
              <p14:cNvPr id="1049000" name=""/>
              <p14:cNvContentPartPr/>
              <p14:nvPr/>
            </p14:nvContentPartPr>
            <p14:xfrm>
              <a:off x="354117" y="4217631"/>
              <a:ext cx="118256" cy="254480"/>
            </p14:xfrm>
          </p:contentPart>
        </mc:Choice>
        <mc:Fallback>
          <p:sp>
            <p:nvSpPr>
              <p:cNvPr id="1049000" name=""/>
              <p:cNvSpPr/>
              <p:nvPr/>
            </p:nvSpPr>
            <p:spPr>
              <a:xfrm>
                <a:off x="354117" y="4217631"/>
                <a:ext cx="118256" cy="254480"/>
              </a:xfrm>
            </p:spPr>
          </p:sp>
        </mc:Fallback>
      </mc:AlternateContent>
      <mc:AlternateContent xmlns:mc="http://schemas.openxmlformats.org/markup-compatibility/2006">
        <mc:Choice xmlns:p14="http://schemas.microsoft.com/office/powerpoint/2010/main" Requires="p14">
          <p:contentPart p14:bwMode="auto" r:id="rId17">
            <p14:nvContentPartPr>
              <p14:cNvPr id="1049001" name=""/>
              <p14:cNvContentPartPr/>
              <p14:nvPr/>
            </p14:nvContentPartPr>
            <p14:xfrm>
              <a:off x="453479" y="4092968"/>
              <a:ext cx="175457" cy="233269"/>
            </p14:xfrm>
          </p:contentPart>
        </mc:Choice>
        <mc:Fallback>
          <p:sp>
            <p:nvSpPr>
              <p:cNvPr id="1049001" name=""/>
              <p:cNvSpPr/>
              <p:nvPr/>
            </p:nvSpPr>
            <p:spPr>
              <a:xfrm>
                <a:off x="453479" y="4092968"/>
                <a:ext cx="175457" cy="233269"/>
              </a:xfrm>
            </p:spPr>
          </p:sp>
        </mc:Fallback>
      </mc:AlternateContent>
      <mc:AlternateContent xmlns:mc="http://schemas.openxmlformats.org/markup-compatibility/2006">
        <mc:Choice xmlns:p14="http://schemas.microsoft.com/office/powerpoint/2010/main" Requires="p14">
          <p:contentPart p14:bwMode="auto" r:id="rId18">
            <p14:nvContentPartPr>
              <p14:cNvPr id="1049002" name=""/>
              <p14:cNvContentPartPr/>
              <p14:nvPr/>
            </p14:nvContentPartPr>
            <p14:xfrm>
              <a:off x="487735" y="4220073"/>
              <a:ext cx="61596" cy="176152"/>
            </p14:xfrm>
          </p:contentPart>
        </mc:Choice>
        <mc:Fallback>
          <p:sp>
            <p:nvSpPr>
              <p:cNvPr id="1049002" name=""/>
              <p:cNvSpPr/>
              <p:nvPr/>
            </p:nvSpPr>
            <p:spPr>
              <a:xfrm>
                <a:off x="487735" y="4220073"/>
                <a:ext cx="61596" cy="176152"/>
              </a:xfrm>
            </p:spPr>
          </p:sp>
        </mc:Fallback>
      </mc:AlternateContent>
      <mc:AlternateContent xmlns:mc="http://schemas.openxmlformats.org/markup-compatibility/2006">
        <mc:Choice xmlns:p14="http://schemas.microsoft.com/office/powerpoint/2010/main" Requires="p14">
          <p:contentPart p14:bwMode="auto" r:id="rId19">
            <p14:nvContentPartPr>
              <p14:cNvPr id="1049003" name=""/>
              <p14:cNvContentPartPr/>
              <p14:nvPr/>
            </p14:nvContentPartPr>
            <p14:xfrm>
              <a:off x="620249" y="4336964"/>
              <a:ext cx="69504" cy="54822"/>
            </p14:xfrm>
          </p:contentPart>
        </mc:Choice>
        <mc:Fallback>
          <p:sp>
            <p:nvSpPr>
              <p:cNvPr id="1049003" name=""/>
              <p:cNvSpPr/>
              <p:nvPr/>
            </p:nvSpPr>
            <p:spPr>
              <a:xfrm>
                <a:off x="620249" y="4336964"/>
                <a:ext cx="69504" cy="54822"/>
              </a:xfrm>
            </p:spPr>
          </p:sp>
        </mc:Fallback>
      </mc:AlternateContent>
      <mc:AlternateContent xmlns:mc="http://schemas.openxmlformats.org/markup-compatibility/2006">
        <mc:Choice xmlns:p14="http://schemas.microsoft.com/office/powerpoint/2010/main" Requires="p14">
          <p:contentPart p14:bwMode="auto" r:id="rId20">
            <p14:nvContentPartPr>
              <p14:cNvPr id="1049004" name=""/>
              <p14:cNvContentPartPr/>
              <p14:nvPr/>
            </p14:nvContentPartPr>
            <p14:xfrm>
              <a:off x="671320" y="3998208"/>
              <a:ext cx="47308" cy="68986"/>
            </p14:xfrm>
          </p:contentPart>
        </mc:Choice>
        <mc:Fallback>
          <p:sp>
            <p:nvSpPr>
              <p:cNvPr id="1049004" name=""/>
              <p:cNvSpPr/>
              <p:nvPr/>
            </p:nvSpPr>
            <p:spPr>
              <a:xfrm>
                <a:off x="671320" y="3998208"/>
                <a:ext cx="47308" cy="68986"/>
              </a:xfrm>
            </p:spPr>
          </p:sp>
        </mc:Fallback>
      </mc:AlternateContent>
      <mc:AlternateContent xmlns:mc="http://schemas.openxmlformats.org/markup-compatibility/2006">
        <mc:Choice xmlns:p14="http://schemas.microsoft.com/office/powerpoint/2010/main" Requires="p14">
          <p:contentPart p14:bwMode="auto" r:id="rId21">
            <p14:nvContentPartPr>
              <p14:cNvPr id="1049005" name=""/>
              <p14:cNvContentPartPr/>
              <p14:nvPr/>
            </p14:nvContentPartPr>
            <p14:xfrm>
              <a:off x="637840" y="4078570"/>
              <a:ext cx="131524" cy="26313"/>
            </p14:xfrm>
          </p:contentPart>
        </mc:Choice>
        <mc:Fallback>
          <p:sp>
            <p:nvSpPr>
              <p:cNvPr id="1049005" name=""/>
              <p:cNvSpPr/>
              <p:nvPr/>
            </p:nvSpPr>
            <p:spPr>
              <a:xfrm>
                <a:off x="637840" y="4078570"/>
                <a:ext cx="131524" cy="26313"/>
              </a:xfrm>
            </p:spPr>
          </p:sp>
        </mc:Fallback>
      </mc:AlternateContent>
      <mc:AlternateContent xmlns:mc="http://schemas.openxmlformats.org/markup-compatibility/2006">
        <mc:Choice xmlns:p14="http://schemas.microsoft.com/office/powerpoint/2010/main" Requires="p14">
          <p:contentPart p14:bwMode="auto" r:id="rId22">
            <p14:nvContentPartPr>
              <p14:cNvPr id="1049006" name=""/>
              <p14:cNvContentPartPr/>
              <p14:nvPr/>
            </p14:nvContentPartPr>
            <p14:xfrm>
              <a:off x="665078" y="4109992"/>
              <a:ext cx="140797" cy="196271"/>
            </p14:xfrm>
          </p:contentPart>
        </mc:Choice>
        <mc:Fallback>
          <p:sp>
            <p:nvSpPr>
              <p:cNvPr id="1049006" name=""/>
              <p:cNvSpPr/>
              <p:nvPr/>
            </p:nvSpPr>
            <p:spPr>
              <a:xfrm>
                <a:off x="665078" y="4109992"/>
                <a:ext cx="140797" cy="196271"/>
              </a:xfrm>
            </p:spPr>
          </p:sp>
        </mc:Fallback>
      </mc:AlternateContent>
      <mc:AlternateContent xmlns:mc="http://schemas.openxmlformats.org/markup-compatibility/2006">
        <mc:Choice xmlns:p14="http://schemas.microsoft.com/office/powerpoint/2010/main" Requires="p14">
          <p:contentPart p14:bwMode="auto" r:id="rId23">
            <p14:nvContentPartPr>
              <p14:cNvPr id="1049007" name=""/>
              <p14:cNvContentPartPr/>
              <p14:nvPr/>
            </p14:nvContentPartPr>
            <p14:xfrm>
              <a:off x="694585" y="4272277"/>
              <a:ext cx="75591" cy="150835"/>
            </p14:xfrm>
          </p:contentPart>
        </mc:Choice>
        <mc:Fallback>
          <p:sp>
            <p:nvSpPr>
              <p:cNvPr id="1049007" name=""/>
              <p:cNvSpPr/>
              <p:nvPr/>
            </p:nvSpPr>
            <p:spPr>
              <a:xfrm>
                <a:off x="694585" y="4272277"/>
                <a:ext cx="75591" cy="150835"/>
              </a:xfrm>
            </p:spPr>
          </p:sp>
        </mc:Fallback>
      </mc:AlternateContent>
      <mc:AlternateContent xmlns:mc="http://schemas.openxmlformats.org/markup-compatibility/2006">
        <mc:Choice xmlns:p14="http://schemas.microsoft.com/office/powerpoint/2010/main" Requires="p14">
          <p:contentPart p14:bwMode="auto" r:id="rId24">
            <p14:nvContentPartPr>
              <p14:cNvPr id="1049008" name=""/>
              <p14:cNvContentPartPr/>
              <p14:nvPr/>
            </p14:nvContentPartPr>
            <p14:xfrm>
              <a:off x="826800" y="4105299"/>
              <a:ext cx="93456" cy="23417"/>
            </p14:xfrm>
          </p:contentPart>
        </mc:Choice>
        <mc:Fallback>
          <p:sp>
            <p:nvSpPr>
              <p:cNvPr id="1049008" name=""/>
              <p:cNvSpPr/>
              <p:nvPr/>
            </p:nvSpPr>
            <p:spPr>
              <a:xfrm>
                <a:off x="826800" y="4105299"/>
                <a:ext cx="93456" cy="23417"/>
              </a:xfrm>
            </p:spPr>
          </p:sp>
        </mc:Fallback>
      </mc:AlternateContent>
      <mc:AlternateContent xmlns:mc="http://schemas.openxmlformats.org/markup-compatibility/2006">
        <mc:Choice xmlns:p14="http://schemas.microsoft.com/office/powerpoint/2010/main" Requires="p14">
          <p:contentPart p14:bwMode="auto" r:id="rId25">
            <p14:nvContentPartPr>
              <p14:cNvPr id="1049009" name=""/>
              <p14:cNvContentPartPr/>
              <p14:nvPr/>
            </p14:nvContentPartPr>
            <p14:xfrm>
              <a:off x="876538" y="4059490"/>
              <a:ext cx="34907" cy="227055"/>
            </p14:xfrm>
          </p:contentPart>
        </mc:Choice>
        <mc:Fallback>
          <p:sp>
            <p:nvSpPr>
              <p:cNvPr id="1049009" name=""/>
              <p:cNvSpPr/>
              <p:nvPr/>
            </p:nvSpPr>
            <p:spPr>
              <a:xfrm>
                <a:off x="876538" y="4059490"/>
                <a:ext cx="34907" cy="227055"/>
              </a:xfrm>
            </p:spPr>
          </p:sp>
        </mc:Fallback>
      </mc:AlternateContent>
      <mc:AlternateContent xmlns:mc="http://schemas.openxmlformats.org/markup-compatibility/2006">
        <mc:Choice xmlns:p14="http://schemas.microsoft.com/office/powerpoint/2010/main" Requires="p14">
          <p:contentPart p14:bwMode="auto" r:id="rId26">
            <p14:nvContentPartPr>
              <p14:cNvPr id="1049010" name=""/>
              <p14:cNvContentPartPr/>
              <p14:nvPr/>
            </p14:nvContentPartPr>
            <p14:xfrm>
              <a:off x="859145" y="4163330"/>
              <a:ext cx="32149" cy="87646"/>
            </p14:xfrm>
          </p:contentPart>
        </mc:Choice>
        <mc:Fallback>
          <p:sp>
            <p:nvSpPr>
              <p:cNvPr id="1049010" name=""/>
              <p:cNvSpPr/>
              <p:nvPr/>
            </p:nvSpPr>
            <p:spPr>
              <a:xfrm>
                <a:off x="859145" y="4163330"/>
                <a:ext cx="32149" cy="87646"/>
              </a:xfrm>
            </p:spPr>
          </p:sp>
        </mc:Fallback>
      </mc:AlternateContent>
      <mc:AlternateContent xmlns:mc="http://schemas.openxmlformats.org/markup-compatibility/2006">
        <mc:Choice xmlns:p14="http://schemas.microsoft.com/office/powerpoint/2010/main" Requires="p14">
          <p:contentPart p14:bwMode="auto" r:id="rId27">
            <p14:nvContentPartPr>
              <p14:cNvPr id="1049011" name=""/>
              <p14:cNvContentPartPr/>
              <p14:nvPr/>
            </p14:nvContentPartPr>
            <p14:xfrm>
              <a:off x="796158" y="4083889"/>
              <a:ext cx="39566" cy="34931"/>
            </p14:xfrm>
          </p:contentPart>
        </mc:Choice>
        <mc:Fallback>
          <p:sp>
            <p:nvSpPr>
              <p:cNvPr id="1049011" name=""/>
              <p:cNvSpPr/>
              <p:nvPr/>
            </p:nvSpPr>
            <p:spPr>
              <a:xfrm>
                <a:off x="796158" y="4083889"/>
                <a:ext cx="39566" cy="34931"/>
              </a:xfrm>
            </p:spPr>
          </p:sp>
        </mc:Fallback>
      </mc:AlternateContent>
      <mc:AlternateContent xmlns:mc="http://schemas.openxmlformats.org/markup-compatibility/2006">
        <mc:Choice xmlns:p14="http://schemas.microsoft.com/office/powerpoint/2010/main" Requires="p14">
          <p:contentPart p14:bwMode="auto" r:id="rId28">
            <p14:nvContentPartPr>
              <p14:cNvPr id="1049012" name=""/>
              <p14:cNvContentPartPr/>
              <p14:nvPr/>
            </p14:nvContentPartPr>
            <p14:xfrm>
              <a:off x="752179" y="4155953"/>
              <a:ext cx="322571" cy="202915"/>
            </p14:xfrm>
          </p:contentPart>
        </mc:Choice>
        <mc:Fallback>
          <p:sp>
            <p:nvSpPr>
              <p:cNvPr id="1049012" name=""/>
              <p:cNvSpPr/>
              <p:nvPr/>
            </p:nvSpPr>
            <p:spPr>
              <a:xfrm>
                <a:off x="752179" y="4155953"/>
                <a:ext cx="322571" cy="202915"/>
              </a:xfrm>
            </p:spPr>
          </p:sp>
        </mc:Fallback>
      </mc:AlternateContent>
      <mc:AlternateContent xmlns:mc="http://schemas.openxmlformats.org/markup-compatibility/2006">
        <mc:Choice xmlns:p14="http://schemas.microsoft.com/office/powerpoint/2010/main" Requires="p14">
          <p:contentPart p14:bwMode="auto" r:id="rId29">
            <p14:nvContentPartPr>
              <p14:cNvPr id="1049013" name=""/>
              <p14:cNvContentPartPr/>
              <p14:nvPr/>
            </p14:nvContentPartPr>
            <p14:xfrm>
              <a:off x="1090663" y="4002747"/>
              <a:ext cx="22691" cy="53594"/>
            </p14:xfrm>
          </p:contentPart>
        </mc:Choice>
        <mc:Fallback>
          <p:sp>
            <p:nvSpPr>
              <p:cNvPr id="1049013" name=""/>
              <p:cNvSpPr/>
              <p:nvPr/>
            </p:nvSpPr>
            <p:spPr>
              <a:xfrm>
                <a:off x="1090663" y="4002747"/>
                <a:ext cx="22691" cy="53594"/>
              </a:xfrm>
            </p:spPr>
          </p:sp>
        </mc:Fallback>
      </mc:AlternateContent>
      <mc:AlternateContent xmlns:mc="http://schemas.openxmlformats.org/markup-compatibility/2006">
        <mc:Choice xmlns:p14="http://schemas.microsoft.com/office/powerpoint/2010/main" Requires="p14">
          <p:contentPart p14:bwMode="auto" r:id="rId30">
            <p14:nvContentPartPr>
              <p14:cNvPr id="1049014" name=""/>
              <p14:cNvContentPartPr/>
              <p14:nvPr/>
            </p14:nvContentPartPr>
            <p14:xfrm>
              <a:off x="1069667" y="4056104"/>
              <a:ext cx="76960" cy="20350"/>
            </p14:xfrm>
          </p:contentPart>
        </mc:Choice>
        <mc:Fallback>
          <p:sp>
            <p:nvSpPr>
              <p:cNvPr id="1049014" name=""/>
              <p:cNvSpPr/>
              <p:nvPr/>
            </p:nvSpPr>
            <p:spPr>
              <a:xfrm>
                <a:off x="1069667" y="4056104"/>
                <a:ext cx="76960" cy="20350"/>
              </a:xfrm>
            </p:spPr>
          </p:sp>
        </mc:Fallback>
      </mc:AlternateContent>
      <mc:AlternateContent xmlns:mc="http://schemas.openxmlformats.org/markup-compatibility/2006">
        <mc:Choice xmlns:p14="http://schemas.microsoft.com/office/powerpoint/2010/main" Requires="p14">
          <p:contentPart p14:bwMode="auto" r:id="rId31">
            <p14:nvContentPartPr>
              <p14:cNvPr id="1049015" name=""/>
              <p14:cNvContentPartPr/>
              <p14:nvPr/>
            </p14:nvContentPartPr>
            <p14:xfrm>
              <a:off x="1046402" y="4111126"/>
              <a:ext cx="26808" cy="88054"/>
            </p14:xfrm>
          </p:contentPart>
        </mc:Choice>
        <mc:Fallback>
          <p:sp>
            <p:nvSpPr>
              <p:cNvPr id="1049015" name=""/>
              <p:cNvSpPr/>
              <p:nvPr/>
            </p:nvSpPr>
            <p:spPr>
              <a:xfrm>
                <a:off x="1046402" y="4111126"/>
                <a:ext cx="26808" cy="88054"/>
              </a:xfrm>
            </p:spPr>
          </p:sp>
        </mc:Fallback>
      </mc:AlternateContent>
      <mc:AlternateContent xmlns:mc="http://schemas.openxmlformats.org/markup-compatibility/2006">
        <mc:Choice xmlns:p14="http://schemas.microsoft.com/office/powerpoint/2010/main" Requires="p14">
          <p:contentPart p14:bwMode="auto" r:id="rId32">
            <p14:nvContentPartPr>
              <p14:cNvPr id="1049016" name=""/>
              <p14:cNvContentPartPr/>
              <p14:nvPr/>
            </p14:nvContentPartPr>
            <p14:xfrm>
              <a:off x="1080798" y="4105603"/>
              <a:ext cx="40880" cy="65691"/>
            </p14:xfrm>
          </p:contentPart>
        </mc:Choice>
        <mc:Fallback>
          <p:sp>
            <p:nvSpPr>
              <p:cNvPr id="1049016" name=""/>
              <p:cNvSpPr/>
              <p:nvPr/>
            </p:nvSpPr>
            <p:spPr>
              <a:xfrm>
                <a:off x="1080798" y="4105603"/>
                <a:ext cx="40880" cy="65691"/>
              </a:xfrm>
            </p:spPr>
          </p:sp>
        </mc:Fallback>
      </mc:AlternateContent>
      <mc:AlternateContent xmlns:mc="http://schemas.openxmlformats.org/markup-compatibility/2006">
        <mc:Choice xmlns:p14="http://schemas.microsoft.com/office/powerpoint/2010/main" Requires="p14">
          <p:contentPart p14:bwMode="auto" r:id="rId33">
            <p14:nvContentPartPr>
              <p14:cNvPr id="1049017" name=""/>
              <p14:cNvContentPartPr/>
              <p14:nvPr/>
            </p14:nvContentPartPr>
            <p14:xfrm>
              <a:off x="977174" y="4238798"/>
              <a:ext cx="65268" cy="114589"/>
            </p14:xfrm>
          </p:contentPart>
        </mc:Choice>
        <mc:Fallback>
          <p:sp>
            <p:nvSpPr>
              <p:cNvPr id="1049017" name=""/>
              <p:cNvSpPr/>
              <p:nvPr/>
            </p:nvSpPr>
            <p:spPr>
              <a:xfrm>
                <a:off x="977174" y="4238798"/>
                <a:ext cx="65268" cy="114589"/>
              </a:xfrm>
            </p:spPr>
          </p:sp>
        </mc:Fallback>
      </mc:AlternateContent>
      <mc:AlternateContent xmlns:mc="http://schemas.openxmlformats.org/markup-compatibility/2006">
        <mc:Choice xmlns:p14="http://schemas.microsoft.com/office/powerpoint/2010/main" Requires="p14">
          <p:contentPart p14:bwMode="auto" r:id="rId34">
            <p14:nvContentPartPr>
              <p14:cNvPr id="1049018" name=""/>
              <p14:cNvContentPartPr/>
              <p14:nvPr/>
            </p14:nvContentPartPr>
            <p14:xfrm>
              <a:off x="1062291" y="4171763"/>
              <a:ext cx="223320" cy="195531"/>
            </p14:xfrm>
          </p:contentPart>
        </mc:Choice>
        <mc:Fallback>
          <p:sp>
            <p:nvSpPr>
              <p:cNvPr id="1049018" name=""/>
              <p:cNvSpPr/>
              <p:nvPr/>
            </p:nvSpPr>
            <p:spPr>
              <a:xfrm>
                <a:off x="1062291" y="4171763"/>
                <a:ext cx="223320" cy="195531"/>
              </a:xfrm>
            </p:spPr>
          </p:sp>
        </mc:Fallback>
      </mc:AlternateContent>
      <mc:AlternateContent xmlns:mc="http://schemas.openxmlformats.org/markup-compatibility/2006">
        <mc:Choice xmlns:p14="http://schemas.microsoft.com/office/powerpoint/2010/main" Requires="p14">
          <p:contentPart p14:bwMode="auto" r:id="rId35">
            <p14:nvContentPartPr>
              <p14:cNvPr id="1049019" name=""/>
              <p14:cNvContentPartPr/>
              <p14:nvPr/>
            </p14:nvContentPartPr>
            <p14:xfrm>
              <a:off x="1078746" y="4228017"/>
              <a:ext cx="16166" cy="88868"/>
            </p14:xfrm>
          </p:contentPart>
        </mc:Choice>
        <mc:Fallback>
          <p:sp>
            <p:nvSpPr>
              <p:cNvPr id="1049019" name=""/>
              <p:cNvSpPr/>
              <p:nvPr/>
            </p:nvSpPr>
            <p:spPr>
              <a:xfrm>
                <a:off x="1078746" y="4228017"/>
                <a:ext cx="16166" cy="88868"/>
              </a:xfrm>
            </p:spPr>
          </p:sp>
        </mc:Fallback>
      </mc:AlternateContent>
      <mc:AlternateContent xmlns:mc="http://schemas.openxmlformats.org/markup-compatibility/2006">
        <mc:Choice xmlns:p14="http://schemas.microsoft.com/office/powerpoint/2010/main" Requires="p14">
          <p:contentPart p14:bwMode="auto" r:id="rId36">
            <p14:nvContentPartPr>
              <p14:cNvPr id="1049020" name=""/>
              <p14:cNvContentPartPr/>
              <p14:nvPr/>
            </p14:nvContentPartPr>
            <p14:xfrm>
              <a:off x="1094067" y="4237338"/>
              <a:ext cx="109527" cy="82445"/>
            </p14:xfrm>
          </p:contentPart>
        </mc:Choice>
        <mc:Fallback>
          <p:sp>
            <p:nvSpPr>
              <p:cNvPr id="1049020" name=""/>
              <p:cNvSpPr/>
              <p:nvPr/>
            </p:nvSpPr>
            <p:spPr>
              <a:xfrm>
                <a:off x="1094067" y="4237338"/>
                <a:ext cx="109527" cy="82445"/>
              </a:xfrm>
            </p:spPr>
          </p:sp>
        </mc:Fallback>
      </mc:AlternateContent>
      <mc:AlternateContent xmlns:mc="http://schemas.openxmlformats.org/markup-compatibility/2006">
        <mc:Choice xmlns:p14="http://schemas.microsoft.com/office/powerpoint/2010/main" Requires="p14">
          <p:contentPart p14:bwMode="auto" r:id="rId37">
            <p14:nvContentPartPr>
              <p14:cNvPr id="1049021" name=""/>
              <p14:cNvContentPartPr/>
              <p14:nvPr/>
            </p14:nvContentPartPr>
            <p14:xfrm>
              <a:off x="444908" y="4592294"/>
              <a:ext cx="185280" cy="48812"/>
            </p14:xfrm>
          </p:contentPart>
        </mc:Choice>
        <mc:Fallback>
          <p:sp>
            <p:nvSpPr>
              <p:cNvPr id="1049021" name=""/>
              <p:cNvSpPr/>
              <p:nvPr/>
            </p:nvSpPr>
            <p:spPr>
              <a:xfrm>
                <a:off x="444908" y="4592294"/>
                <a:ext cx="185280" cy="48812"/>
              </a:xfrm>
            </p:spPr>
          </p:sp>
        </mc:Fallback>
      </mc:AlternateContent>
      <mc:AlternateContent xmlns:mc="http://schemas.openxmlformats.org/markup-compatibility/2006">
        <mc:Choice xmlns:p14="http://schemas.microsoft.com/office/powerpoint/2010/main" Requires="p14">
          <p:contentPart p14:bwMode="auto" r:id="rId38">
            <p14:nvContentPartPr>
              <p14:cNvPr id="1049022" name=""/>
              <p14:cNvContentPartPr/>
              <p14:nvPr/>
            </p14:nvContentPartPr>
            <p14:xfrm>
              <a:off x="466789" y="4556624"/>
              <a:ext cx="125929" cy="396792"/>
            </p14:xfrm>
          </p:contentPart>
        </mc:Choice>
        <mc:Fallback>
          <p:sp>
            <p:nvSpPr>
              <p:cNvPr id="1049022" name=""/>
              <p:cNvSpPr/>
              <p:nvPr/>
            </p:nvSpPr>
            <p:spPr>
              <a:xfrm>
                <a:off x="466789" y="4556624"/>
                <a:ext cx="125929" cy="396792"/>
              </a:xfrm>
            </p:spPr>
          </p:sp>
        </mc:Fallback>
      </mc:AlternateContent>
      <mc:AlternateContent xmlns:mc="http://schemas.openxmlformats.org/markup-compatibility/2006">
        <mc:Choice xmlns:p14="http://schemas.microsoft.com/office/powerpoint/2010/main" Requires="p14">
          <p:contentPart p14:bwMode="auto" r:id="rId39">
            <p14:nvContentPartPr>
              <p14:cNvPr id="1049023" name=""/>
              <p14:cNvContentPartPr/>
              <p14:nvPr/>
            </p14:nvContentPartPr>
            <p14:xfrm>
              <a:off x="528890" y="4704197"/>
              <a:ext cx="105627" cy="259436"/>
            </p14:xfrm>
          </p:contentPart>
        </mc:Choice>
        <mc:Fallback>
          <p:sp>
            <p:nvSpPr>
              <p:cNvPr id="1049023" name=""/>
              <p:cNvSpPr/>
              <p:nvPr/>
            </p:nvSpPr>
            <p:spPr>
              <a:xfrm>
                <a:off x="528890" y="4704197"/>
                <a:ext cx="105627" cy="259436"/>
              </a:xfrm>
            </p:spPr>
          </p:sp>
        </mc:Fallback>
      </mc:AlternateContent>
      <mc:AlternateContent xmlns:mc="http://schemas.openxmlformats.org/markup-compatibility/2006">
        <mc:Choice xmlns:p14="http://schemas.microsoft.com/office/powerpoint/2010/main" Requires="p14">
          <p:contentPart p14:bwMode="auto" r:id="rId40">
            <p14:nvContentPartPr>
              <p14:cNvPr id="1049024" name=""/>
              <p14:cNvContentPartPr/>
              <p14:nvPr/>
            </p14:nvContentPartPr>
            <p14:xfrm>
              <a:off x="498248" y="4764641"/>
              <a:ext cx="103565" cy="78905"/>
            </p14:xfrm>
          </p:contentPart>
        </mc:Choice>
        <mc:Fallback>
          <p:sp>
            <p:nvSpPr>
              <p:cNvPr id="1049024" name=""/>
              <p:cNvSpPr/>
              <p:nvPr/>
            </p:nvSpPr>
            <p:spPr>
              <a:xfrm>
                <a:off x="498248" y="4764641"/>
                <a:ext cx="103565" cy="78905"/>
              </a:xfrm>
            </p:spPr>
          </p:sp>
        </mc:Fallback>
      </mc:AlternateContent>
      <mc:AlternateContent xmlns:mc="http://schemas.openxmlformats.org/markup-compatibility/2006">
        <mc:Choice xmlns:p14="http://schemas.microsoft.com/office/powerpoint/2010/main" Requires="p14">
          <p:contentPart p14:bwMode="auto" r:id="rId41">
            <p14:nvContentPartPr>
              <p14:cNvPr id="1049025" name=""/>
              <p14:cNvContentPartPr/>
              <p14:nvPr/>
            </p14:nvContentPartPr>
            <p14:xfrm>
              <a:off x="434694" y="4891826"/>
              <a:ext cx="279794" cy="70446"/>
            </p14:xfrm>
          </p:contentPart>
        </mc:Choice>
        <mc:Fallback>
          <p:sp>
            <p:nvSpPr>
              <p:cNvPr id="1049025" name=""/>
              <p:cNvSpPr/>
              <p:nvPr/>
            </p:nvSpPr>
            <p:spPr>
              <a:xfrm>
                <a:off x="434694" y="4891826"/>
                <a:ext cx="279794" cy="70446"/>
              </a:xfrm>
            </p:spPr>
          </p:sp>
        </mc:Fallback>
      </mc:AlternateContent>
      <mc:AlternateContent xmlns:mc="http://schemas.openxmlformats.org/markup-compatibility/2006">
        <mc:Choice xmlns:p14="http://schemas.microsoft.com/office/powerpoint/2010/main" Requires="p14">
          <p:contentPart p14:bwMode="auto" r:id="rId42">
            <p14:nvContentPartPr>
              <p14:cNvPr id="1049026" name=""/>
              <p14:cNvContentPartPr/>
              <p14:nvPr/>
            </p14:nvContentPartPr>
            <p14:xfrm>
              <a:off x="685506" y="4575238"/>
              <a:ext cx="152469" cy="31822"/>
            </p14:xfrm>
          </p:contentPart>
        </mc:Choice>
        <mc:Fallback>
          <p:sp>
            <p:nvSpPr>
              <p:cNvPr id="1049026" name=""/>
              <p:cNvSpPr/>
              <p:nvPr/>
            </p:nvSpPr>
            <p:spPr>
              <a:xfrm>
                <a:off x="685506" y="4575238"/>
                <a:ext cx="152469" cy="31822"/>
              </a:xfrm>
            </p:spPr>
          </p:sp>
        </mc:Fallback>
      </mc:AlternateContent>
      <mc:AlternateContent xmlns:mc="http://schemas.openxmlformats.org/markup-compatibility/2006">
        <mc:Choice xmlns:p14="http://schemas.microsoft.com/office/powerpoint/2010/main" Requires="p14">
          <p:contentPart p14:bwMode="auto" r:id="rId43">
            <p14:nvContentPartPr>
              <p14:cNvPr id="1049027" name=""/>
              <p14:cNvContentPartPr/>
              <p14:nvPr/>
            </p14:nvContentPartPr>
            <p14:xfrm>
              <a:off x="676251" y="4550885"/>
              <a:ext cx="153541" cy="358026"/>
            </p14:xfrm>
          </p:contentPart>
        </mc:Choice>
        <mc:Fallback>
          <p:sp>
            <p:nvSpPr>
              <p:cNvPr id="1049027" name=""/>
              <p:cNvSpPr/>
              <p:nvPr/>
            </p:nvSpPr>
            <p:spPr>
              <a:xfrm>
                <a:off x="676251" y="4550885"/>
                <a:ext cx="153541" cy="358026"/>
              </a:xfrm>
            </p:spPr>
          </p:sp>
        </mc:Fallback>
      </mc:AlternateContent>
      <mc:AlternateContent xmlns:mc="http://schemas.openxmlformats.org/markup-compatibility/2006">
        <mc:Choice xmlns:p14="http://schemas.microsoft.com/office/powerpoint/2010/main" Requires="p14">
          <p:contentPart p14:bwMode="auto" r:id="rId44">
            <p14:nvContentPartPr>
              <p14:cNvPr id="1049028" name=""/>
              <p14:cNvContentPartPr/>
              <p14:nvPr/>
            </p14:nvContentPartPr>
            <p14:xfrm>
              <a:off x="840608" y="4494709"/>
              <a:ext cx="12303" cy="70799"/>
            </p14:xfrm>
          </p:contentPart>
        </mc:Choice>
        <mc:Fallback>
          <p:sp>
            <p:nvSpPr>
              <p:cNvPr id="1049028" name=""/>
              <p:cNvSpPr/>
              <p:nvPr/>
            </p:nvSpPr>
            <p:spPr>
              <a:xfrm>
                <a:off x="840608" y="4494709"/>
                <a:ext cx="12303" cy="70799"/>
              </a:xfrm>
            </p:spPr>
          </p:sp>
        </mc:Fallback>
      </mc:AlternateContent>
      <mc:AlternateContent xmlns:mc="http://schemas.openxmlformats.org/markup-compatibility/2006">
        <mc:Choice xmlns:p14="http://schemas.microsoft.com/office/powerpoint/2010/main" Requires="p14">
          <p:contentPart p14:bwMode="auto" r:id="rId45">
            <p14:nvContentPartPr>
              <p14:cNvPr id="1049029" name=""/>
              <p14:cNvContentPartPr/>
              <p14:nvPr/>
            </p14:nvContentPartPr>
            <p14:xfrm>
              <a:off x="798428" y="4558293"/>
              <a:ext cx="68696" cy="24935"/>
            </p14:xfrm>
          </p:contentPart>
        </mc:Choice>
        <mc:Fallback>
          <p:sp>
            <p:nvSpPr>
              <p:cNvPr id="1049029" name=""/>
              <p:cNvSpPr/>
              <p:nvPr/>
            </p:nvSpPr>
            <p:spPr>
              <a:xfrm>
                <a:off x="798428" y="4558293"/>
                <a:ext cx="68696" cy="24935"/>
              </a:xfrm>
            </p:spPr>
          </p:sp>
        </mc:Fallback>
      </mc:AlternateContent>
      <mc:AlternateContent xmlns:mc="http://schemas.openxmlformats.org/markup-compatibility/2006">
        <mc:Choice xmlns:p14="http://schemas.microsoft.com/office/powerpoint/2010/main" Requires="p14">
          <p:contentPart p14:bwMode="auto" r:id="rId46">
            <p14:nvContentPartPr>
              <p14:cNvPr id="1049030" name=""/>
              <p14:cNvContentPartPr/>
              <p14:nvPr/>
            </p14:nvContentPartPr>
            <p14:xfrm>
              <a:off x="803742" y="4587200"/>
              <a:ext cx="83643" cy="114639"/>
            </p14:xfrm>
          </p:contentPart>
        </mc:Choice>
        <mc:Fallback>
          <p:sp>
            <p:nvSpPr>
              <p:cNvPr id="1049030" name=""/>
              <p:cNvSpPr/>
              <p:nvPr/>
            </p:nvSpPr>
            <p:spPr>
              <a:xfrm>
                <a:off x="803742" y="4587200"/>
                <a:ext cx="83643" cy="114639"/>
              </a:xfrm>
            </p:spPr>
          </p:sp>
        </mc:Fallback>
      </mc:AlternateContent>
      <mc:AlternateContent xmlns:mc="http://schemas.openxmlformats.org/markup-compatibility/2006">
        <mc:Choice xmlns:p14="http://schemas.microsoft.com/office/powerpoint/2010/main" Requires="p14">
          <p:contentPart p14:bwMode="auto" r:id="rId47">
            <p14:nvContentPartPr>
              <p14:cNvPr id="1049031" name=""/>
              <p14:cNvContentPartPr/>
              <p14:nvPr/>
            </p14:nvContentPartPr>
            <p14:xfrm>
              <a:off x="841014" y="4682529"/>
              <a:ext cx="119152" cy="196839"/>
            </p14:xfrm>
          </p:contentPart>
        </mc:Choice>
        <mc:Fallback>
          <p:sp>
            <p:nvSpPr>
              <p:cNvPr id="1049031" name=""/>
              <p:cNvSpPr/>
              <p:nvPr/>
            </p:nvSpPr>
            <p:spPr>
              <a:xfrm>
                <a:off x="841014" y="4682529"/>
                <a:ext cx="119152" cy="196839"/>
              </a:xfrm>
            </p:spPr>
          </p:sp>
        </mc:Fallback>
      </mc:AlternateContent>
      <mc:AlternateContent xmlns:mc="http://schemas.openxmlformats.org/markup-compatibility/2006">
        <mc:Choice xmlns:p14="http://schemas.microsoft.com/office/powerpoint/2010/main" Requires="p14">
          <p:contentPart p14:bwMode="auto" r:id="rId48">
            <p14:nvContentPartPr>
              <p14:cNvPr id="1049032" name=""/>
              <p14:cNvContentPartPr/>
              <p14:nvPr/>
            </p14:nvContentPartPr>
            <p14:xfrm>
              <a:off x="767786" y="4729150"/>
              <a:ext cx="164697" cy="61758"/>
            </p14:xfrm>
          </p:contentPart>
        </mc:Choice>
        <mc:Fallback>
          <p:sp>
            <p:nvSpPr>
              <p:cNvPr id="1049032" name=""/>
              <p:cNvSpPr/>
              <p:nvPr/>
            </p:nvSpPr>
            <p:spPr>
              <a:xfrm>
                <a:off x="767786" y="4729150"/>
                <a:ext cx="164697" cy="61758"/>
              </a:xfrm>
            </p:spPr>
          </p:sp>
        </mc:Fallback>
      </mc:AlternateContent>
      <mc:AlternateContent xmlns:mc="http://schemas.openxmlformats.org/markup-compatibility/2006">
        <mc:Choice xmlns:p14="http://schemas.microsoft.com/office/powerpoint/2010/main" Requires="p14">
          <p:contentPart p14:bwMode="auto" r:id="rId49">
            <p14:nvContentPartPr>
              <p14:cNvPr id="1049033" name=""/>
              <p14:cNvContentPartPr/>
              <p14:nvPr/>
            </p14:nvContentPartPr>
            <p14:xfrm>
              <a:off x="1335233" y="4490737"/>
              <a:ext cx="13483" cy="97685"/>
            </p14:xfrm>
          </p:contentPart>
        </mc:Choice>
        <mc:Fallback>
          <p:sp>
            <p:nvSpPr>
              <p:cNvPr id="1049033" name=""/>
              <p:cNvSpPr/>
              <p:nvPr/>
            </p:nvSpPr>
            <p:spPr>
              <a:xfrm>
                <a:off x="1335233" y="4490737"/>
                <a:ext cx="13483" cy="97685"/>
              </a:xfrm>
            </p:spPr>
          </p:sp>
        </mc:Fallback>
      </mc:AlternateContent>
      <mc:AlternateContent xmlns:mc="http://schemas.openxmlformats.org/markup-compatibility/2006">
        <mc:Choice xmlns:p14="http://schemas.microsoft.com/office/powerpoint/2010/main" Requires="p14">
          <p:contentPart p14:bwMode="auto" r:id="rId50">
            <p14:nvContentPartPr>
              <p14:cNvPr id="1049034" name=""/>
              <p14:cNvContentPartPr/>
              <p14:nvPr/>
            </p14:nvContentPartPr>
            <p14:xfrm>
              <a:off x="1353321" y="4458629"/>
              <a:ext cx="58257" cy="275927"/>
            </p14:xfrm>
          </p:contentPart>
        </mc:Choice>
        <mc:Fallback>
          <p:sp>
            <p:nvSpPr>
              <p:cNvPr id="1049034" name=""/>
              <p:cNvSpPr/>
              <p:nvPr/>
            </p:nvSpPr>
            <p:spPr>
              <a:xfrm>
                <a:off x="1353321" y="4458629"/>
                <a:ext cx="58257" cy="275927"/>
              </a:xfrm>
            </p:spPr>
          </p:sp>
        </mc:Fallback>
      </mc:AlternateContent>
      <mc:AlternateContent xmlns:mc="http://schemas.openxmlformats.org/markup-compatibility/2006">
        <mc:Choice xmlns:p14="http://schemas.microsoft.com/office/powerpoint/2010/main" Requires="p14">
          <p:contentPart p14:bwMode="auto" r:id="rId51">
            <p14:nvContentPartPr>
              <p14:cNvPr id="1049035" name=""/>
              <p14:cNvContentPartPr/>
              <p14:nvPr/>
            </p14:nvContentPartPr>
            <p14:xfrm>
              <a:off x="1412182" y="4583587"/>
              <a:ext cx="52874" cy="33621"/>
            </p14:xfrm>
          </p:contentPart>
        </mc:Choice>
        <mc:Fallback>
          <p:sp>
            <p:nvSpPr>
              <p:cNvPr id="1049035" name=""/>
              <p:cNvSpPr/>
              <p:nvPr/>
            </p:nvSpPr>
            <p:spPr>
              <a:xfrm>
                <a:off x="1412182" y="4583587"/>
                <a:ext cx="52874" cy="33621"/>
              </a:xfrm>
            </p:spPr>
          </p:sp>
        </mc:Fallback>
      </mc:AlternateContent>
      <mc:AlternateContent xmlns:mc="http://schemas.openxmlformats.org/markup-compatibility/2006">
        <mc:Choice xmlns:p14="http://schemas.microsoft.com/office/powerpoint/2010/main" Requires="p14">
          <p:contentPart p14:bwMode="auto" r:id="rId52">
            <p14:nvContentPartPr>
              <p14:cNvPr id="1049036" name=""/>
              <p14:cNvContentPartPr/>
              <p14:nvPr/>
            </p14:nvContentPartPr>
            <p14:xfrm>
              <a:off x="1329558" y="4435697"/>
              <a:ext cx="131647" cy="331835"/>
            </p14:xfrm>
          </p:contentPart>
        </mc:Choice>
        <mc:Fallback>
          <p:sp>
            <p:nvSpPr>
              <p:cNvPr id="1049036" name=""/>
              <p:cNvSpPr/>
              <p:nvPr/>
            </p:nvSpPr>
            <p:spPr>
              <a:xfrm>
                <a:off x="1329558" y="4435697"/>
                <a:ext cx="131647" cy="331835"/>
              </a:xfrm>
            </p:spPr>
          </p:sp>
        </mc:Fallback>
      </mc:AlternateContent>
      <mc:AlternateContent xmlns:mc="http://schemas.openxmlformats.org/markup-compatibility/2006">
        <mc:Choice xmlns:p14="http://schemas.microsoft.com/office/powerpoint/2010/main" Requires="p14">
          <p:contentPart p14:bwMode="auto" r:id="rId53">
            <p14:nvContentPartPr>
              <p14:cNvPr id="1049037" name=""/>
              <p14:cNvContentPartPr/>
              <p14:nvPr/>
            </p14:nvContentPartPr>
            <p14:xfrm>
              <a:off x="1424164" y="4372144"/>
              <a:ext cx="110285" cy="231987"/>
            </p14:xfrm>
          </p:contentPart>
        </mc:Choice>
        <mc:Fallback>
          <p:sp>
            <p:nvSpPr>
              <p:cNvPr id="1049037" name=""/>
              <p:cNvSpPr/>
              <p:nvPr/>
            </p:nvSpPr>
            <p:spPr>
              <a:xfrm>
                <a:off x="1424164" y="4372144"/>
                <a:ext cx="110285" cy="231987"/>
              </a:xfrm>
            </p:spPr>
          </p:sp>
        </mc:Fallback>
      </mc:AlternateContent>
      <mc:AlternateContent xmlns:mc="http://schemas.openxmlformats.org/markup-compatibility/2006">
        <mc:Choice xmlns:p14="http://schemas.microsoft.com/office/powerpoint/2010/main" Requires="p14">
          <p:contentPart p14:bwMode="auto" r:id="rId54">
            <p14:nvContentPartPr>
              <p14:cNvPr id="1049038" name=""/>
              <p14:cNvContentPartPr/>
              <p14:nvPr/>
            </p14:nvContentPartPr>
            <p14:xfrm>
              <a:off x="1491848" y="4508895"/>
              <a:ext cx="77025" cy="32749"/>
            </p14:xfrm>
          </p:contentPart>
        </mc:Choice>
        <mc:Fallback>
          <p:sp>
            <p:nvSpPr>
              <p:cNvPr id="1049038" name=""/>
              <p:cNvSpPr/>
              <p:nvPr/>
            </p:nvSpPr>
            <p:spPr>
              <a:xfrm>
                <a:off x="1491848" y="4508895"/>
                <a:ext cx="77025" cy="32749"/>
              </a:xfrm>
            </p:spPr>
          </p:sp>
        </mc:Fallback>
      </mc:AlternateContent>
      <mc:AlternateContent xmlns:mc="http://schemas.openxmlformats.org/markup-compatibility/2006">
        <mc:Choice xmlns:p14="http://schemas.microsoft.com/office/powerpoint/2010/main" Requires="p14">
          <p:contentPart p14:bwMode="auto" r:id="rId55">
            <p14:nvContentPartPr>
              <p14:cNvPr id="1049039" name=""/>
              <p14:cNvContentPartPr/>
              <p14:nvPr/>
            </p14:nvContentPartPr>
            <p14:xfrm>
              <a:off x="1482201" y="4573582"/>
              <a:ext cx="48233" cy="149802"/>
            </p14:xfrm>
          </p:contentPart>
        </mc:Choice>
        <mc:Fallback>
          <p:sp>
            <p:nvSpPr>
              <p:cNvPr id="1049039" name=""/>
              <p:cNvSpPr/>
              <p:nvPr/>
            </p:nvSpPr>
            <p:spPr>
              <a:xfrm>
                <a:off x="1482201" y="4573582"/>
                <a:ext cx="48233" cy="149802"/>
              </a:xfrm>
            </p:spPr>
          </p:sp>
        </mc:Fallback>
      </mc:AlternateContent>
      <mc:AlternateContent xmlns:mc="http://schemas.openxmlformats.org/markup-compatibility/2006">
        <mc:Choice xmlns:p14="http://schemas.microsoft.com/office/powerpoint/2010/main" Requires="p14">
          <p:contentPart p14:bwMode="auto" r:id="rId56">
            <p14:nvContentPartPr>
              <p14:cNvPr id="1049040" name=""/>
              <p14:cNvContentPartPr/>
              <p14:nvPr/>
            </p14:nvContentPartPr>
            <p14:xfrm>
              <a:off x="1526462" y="4559341"/>
              <a:ext cx="55355" cy="139656"/>
            </p14:xfrm>
          </p:contentPart>
        </mc:Choice>
        <mc:Fallback>
          <p:sp>
            <p:nvSpPr>
              <p:cNvPr id="1049040" name=""/>
              <p:cNvSpPr/>
              <p:nvPr/>
            </p:nvSpPr>
            <p:spPr>
              <a:xfrm>
                <a:off x="1526462" y="4559341"/>
                <a:ext cx="55355" cy="139656"/>
              </a:xfrm>
            </p:spPr>
          </p:sp>
        </mc:Fallback>
      </mc:AlternateContent>
      <mc:AlternateContent xmlns:mc="http://schemas.openxmlformats.org/markup-compatibility/2006">
        <mc:Choice xmlns:p14="http://schemas.microsoft.com/office/powerpoint/2010/main" Requires="p14">
          <p:contentPart p14:bwMode="auto" r:id="rId57">
            <p14:nvContentPartPr>
              <p14:cNvPr id="1049041" name=""/>
              <p14:cNvContentPartPr/>
              <p14:nvPr/>
            </p14:nvContentPartPr>
            <p14:xfrm>
              <a:off x="980329" y="4602521"/>
              <a:ext cx="22946" cy="104224"/>
            </p14:xfrm>
          </p:contentPart>
        </mc:Choice>
        <mc:Fallback>
          <p:sp>
            <p:nvSpPr>
              <p:cNvPr id="1049041" name=""/>
              <p:cNvSpPr/>
              <p:nvPr/>
            </p:nvSpPr>
            <p:spPr>
              <a:xfrm>
                <a:off x="980329" y="4602521"/>
                <a:ext cx="22946" cy="104224"/>
              </a:xfrm>
            </p:spPr>
          </p:sp>
        </mc:Fallback>
      </mc:AlternateContent>
      <mc:AlternateContent xmlns:mc="http://schemas.openxmlformats.org/markup-compatibility/2006">
        <mc:Choice xmlns:p14="http://schemas.microsoft.com/office/powerpoint/2010/main" Requires="p14">
          <p:contentPart p14:bwMode="auto" r:id="rId58">
            <p14:nvContentPartPr>
              <p14:cNvPr id="1049042" name=""/>
              <p14:cNvContentPartPr/>
              <p14:nvPr/>
            </p14:nvContentPartPr>
            <p14:xfrm>
              <a:off x="972066" y="4599995"/>
              <a:ext cx="92042" cy="42173"/>
            </p14:xfrm>
          </p:contentPart>
        </mc:Choice>
        <mc:Fallback>
          <p:sp>
            <p:nvSpPr>
              <p:cNvPr id="1049042" name=""/>
              <p:cNvSpPr/>
              <p:nvPr/>
            </p:nvSpPr>
            <p:spPr>
              <a:xfrm>
                <a:off x="972066" y="4599995"/>
                <a:ext cx="92042" cy="42173"/>
              </a:xfrm>
            </p:spPr>
          </p:sp>
        </mc:Fallback>
      </mc:AlternateContent>
      <mc:AlternateContent xmlns:mc="http://schemas.openxmlformats.org/markup-compatibility/2006">
        <mc:Choice xmlns:p14="http://schemas.microsoft.com/office/powerpoint/2010/main" Requires="p14">
          <p:contentPart p14:bwMode="auto" r:id="rId59">
            <p14:nvContentPartPr>
              <p14:cNvPr id="1049043" name=""/>
              <p14:cNvContentPartPr/>
              <p14:nvPr/>
            </p14:nvContentPartPr>
            <p14:xfrm>
              <a:off x="968662" y="4708352"/>
              <a:ext cx="118037" cy="83690"/>
            </p14:xfrm>
          </p:contentPart>
        </mc:Choice>
        <mc:Fallback>
          <p:sp>
            <p:nvSpPr>
              <p:cNvPr id="1049043" name=""/>
              <p:cNvSpPr/>
              <p:nvPr/>
            </p:nvSpPr>
            <p:spPr>
              <a:xfrm>
                <a:off x="968662" y="4708352"/>
                <a:ext cx="118037" cy="83690"/>
              </a:xfrm>
            </p:spPr>
          </p:sp>
        </mc:Fallback>
      </mc:AlternateContent>
      <mc:AlternateContent xmlns:mc="http://schemas.openxmlformats.org/markup-compatibility/2006">
        <mc:Choice xmlns:p14="http://schemas.microsoft.com/office/powerpoint/2010/main" Requires="p14">
          <p:contentPart p14:bwMode="auto" r:id="rId60">
            <p14:nvContentPartPr>
              <p14:cNvPr id="1049044" name=""/>
              <p14:cNvContentPartPr/>
              <p14:nvPr/>
            </p14:nvContentPartPr>
            <p14:xfrm>
              <a:off x="1018950" y="4672315"/>
              <a:ext cx="21210" cy="182900"/>
            </p14:xfrm>
          </p:contentPart>
        </mc:Choice>
        <mc:Fallback>
          <p:sp>
            <p:nvSpPr>
              <p:cNvPr id="1049044" name=""/>
              <p:cNvSpPr/>
              <p:nvPr/>
            </p:nvSpPr>
            <p:spPr>
              <a:xfrm>
                <a:off x="1018950" y="4672315"/>
                <a:ext cx="21210" cy="182900"/>
              </a:xfrm>
            </p:spPr>
          </p:sp>
        </mc:Fallback>
      </mc:AlternateContent>
      <mc:AlternateContent xmlns:mc="http://schemas.openxmlformats.org/markup-compatibility/2006">
        <mc:Choice xmlns:p14="http://schemas.microsoft.com/office/powerpoint/2010/main" Requires="p14">
          <p:contentPart p14:bwMode="auto" r:id="rId61">
            <p14:nvContentPartPr>
              <p14:cNvPr id="1049045" name=""/>
              <p14:cNvContentPartPr/>
              <p14:nvPr/>
            </p14:nvContentPartPr>
            <p14:xfrm>
              <a:off x="1068532" y="4756294"/>
              <a:ext cx="32169" cy="112905"/>
            </p14:xfrm>
          </p:contentPart>
        </mc:Choice>
        <mc:Fallback>
          <p:sp>
            <p:nvSpPr>
              <p:cNvPr id="1049045" name=""/>
              <p:cNvSpPr/>
              <p:nvPr/>
            </p:nvSpPr>
            <p:spPr>
              <a:xfrm>
                <a:off x="1068532" y="4756294"/>
                <a:ext cx="32169" cy="112905"/>
              </a:xfrm>
            </p:spPr>
          </p:sp>
        </mc:Fallback>
      </mc:AlternateContent>
      <mc:AlternateContent xmlns:mc="http://schemas.openxmlformats.org/markup-compatibility/2006">
        <mc:Choice xmlns:p14="http://schemas.microsoft.com/office/powerpoint/2010/main" Requires="p14">
          <p:contentPart p14:bwMode="auto" r:id="rId62">
            <p14:nvContentPartPr>
              <p14:cNvPr id="1049046" name=""/>
              <p14:cNvContentPartPr/>
              <p14:nvPr/>
            </p14:nvContentPartPr>
            <p14:xfrm>
              <a:off x="1077044" y="4587476"/>
              <a:ext cx="62652" cy="27528"/>
            </p14:xfrm>
          </p:contentPart>
        </mc:Choice>
        <mc:Fallback>
          <p:sp>
            <p:nvSpPr>
              <p:cNvPr id="1049046" name=""/>
              <p:cNvSpPr/>
              <p:nvPr/>
            </p:nvSpPr>
            <p:spPr>
              <a:xfrm>
                <a:off x="1077044" y="4587476"/>
                <a:ext cx="62652" cy="27528"/>
              </a:xfrm>
            </p:spPr>
          </p:sp>
        </mc:Fallback>
      </mc:AlternateContent>
      <mc:AlternateContent xmlns:mc="http://schemas.openxmlformats.org/markup-compatibility/2006">
        <mc:Choice xmlns:p14="http://schemas.microsoft.com/office/powerpoint/2010/main" Requires="p14">
          <p:contentPart p14:bwMode="auto" r:id="rId63">
            <p14:nvContentPartPr>
              <p14:cNvPr id="1049047" name=""/>
              <p14:cNvContentPartPr/>
              <p14:nvPr/>
            </p14:nvContentPartPr>
            <p14:xfrm>
              <a:off x="1082151" y="4684799"/>
              <a:ext cx="24005" cy="64311"/>
            </p14:xfrm>
          </p:contentPart>
        </mc:Choice>
        <mc:Fallback>
          <p:sp>
            <p:nvSpPr>
              <p:cNvPr id="1049047" name=""/>
              <p:cNvSpPr/>
              <p:nvPr/>
            </p:nvSpPr>
            <p:spPr>
              <a:xfrm>
                <a:off x="1082151" y="4684799"/>
                <a:ext cx="24005" cy="64311"/>
              </a:xfrm>
            </p:spPr>
          </p:sp>
        </mc:Fallback>
      </mc:AlternateContent>
      <mc:AlternateContent xmlns:mc="http://schemas.openxmlformats.org/markup-compatibility/2006">
        <mc:Choice xmlns:p14="http://schemas.microsoft.com/office/powerpoint/2010/main" Requires="p14">
          <p:contentPart p14:bwMode="auto" r:id="rId64">
            <p14:nvContentPartPr>
              <p14:cNvPr id="1049048" name=""/>
              <p14:cNvContentPartPr/>
              <p14:nvPr/>
            </p14:nvContentPartPr>
            <p14:xfrm>
              <a:off x="1098687" y="4648873"/>
              <a:ext cx="38426" cy="87966"/>
            </p14:xfrm>
          </p:contentPart>
        </mc:Choice>
        <mc:Fallback>
          <p:sp>
            <p:nvSpPr>
              <p:cNvPr id="1049048" name=""/>
              <p:cNvSpPr/>
              <p:nvPr/>
            </p:nvSpPr>
            <p:spPr>
              <a:xfrm>
                <a:off x="1098687" y="4648873"/>
                <a:ext cx="38426" cy="87966"/>
              </a:xfrm>
            </p:spPr>
          </p:sp>
        </mc:Fallback>
      </mc:AlternateContent>
      <mc:AlternateContent xmlns:mc="http://schemas.openxmlformats.org/markup-compatibility/2006">
        <mc:Choice xmlns:p14="http://schemas.microsoft.com/office/powerpoint/2010/main" Requires="p14">
          <p:contentPart p14:bwMode="auto" r:id="rId65">
            <p14:nvContentPartPr>
              <p14:cNvPr id="1049049" name=""/>
              <p14:cNvContentPartPr/>
              <p14:nvPr/>
            </p14:nvContentPartPr>
            <p14:xfrm>
              <a:off x="1090663" y="4763671"/>
              <a:ext cx="45230" cy="14877"/>
            </p14:xfrm>
          </p:contentPart>
        </mc:Choice>
        <mc:Fallback>
          <p:sp>
            <p:nvSpPr>
              <p:cNvPr id="1049049" name=""/>
              <p:cNvSpPr/>
              <p:nvPr/>
            </p:nvSpPr>
            <p:spPr>
              <a:xfrm>
                <a:off x="1090663" y="4763671"/>
                <a:ext cx="45230" cy="14877"/>
              </a:xfrm>
            </p:spPr>
          </p:sp>
        </mc:Fallback>
      </mc:AlternateContent>
      <mc:AlternateContent xmlns:mc="http://schemas.openxmlformats.org/markup-compatibility/2006">
        <mc:Choice xmlns:p14="http://schemas.microsoft.com/office/powerpoint/2010/main" Requires="p14">
          <p:contentPart p14:bwMode="auto" r:id="rId66">
            <p14:nvContentPartPr>
              <p14:cNvPr id="1049050" name=""/>
              <p14:cNvContentPartPr/>
              <p14:nvPr/>
            </p14:nvContentPartPr>
            <p14:xfrm>
              <a:off x="1108844" y="4727923"/>
              <a:ext cx="155457" cy="103529"/>
            </p14:xfrm>
          </p:contentPart>
        </mc:Choice>
        <mc:Fallback>
          <p:sp>
            <p:nvSpPr>
              <p:cNvPr id="1049050" name=""/>
              <p:cNvSpPr/>
              <p:nvPr/>
            </p:nvSpPr>
            <p:spPr>
              <a:xfrm>
                <a:off x="1108844" y="4727923"/>
                <a:ext cx="155457" cy="103529"/>
              </a:xfrm>
            </p:spPr>
          </p:sp>
        </mc:Fallback>
      </mc:AlternateContent>
      <mc:AlternateContent xmlns:mc="http://schemas.openxmlformats.org/markup-compatibility/2006">
        <mc:Choice xmlns:p14="http://schemas.microsoft.com/office/powerpoint/2010/main" Requires="p14">
          <p:contentPart p14:bwMode="auto" r:id="rId67">
            <p14:nvContentPartPr>
              <p14:cNvPr id="1049051" name=""/>
              <p14:cNvContentPartPr/>
              <p14:nvPr/>
            </p14:nvContentPartPr>
            <p14:xfrm>
              <a:off x="2711047" y="1590367"/>
              <a:ext cx="440882" cy="544966"/>
            </p14:xfrm>
          </p:contentPart>
        </mc:Choice>
        <mc:Fallback>
          <p:sp>
            <p:nvSpPr>
              <p:cNvPr id="1049051" name=""/>
              <p:cNvSpPr/>
              <p:nvPr/>
            </p:nvSpPr>
            <p:spPr>
              <a:xfrm>
                <a:off x="2711047" y="1590367"/>
                <a:ext cx="440882" cy="544966"/>
              </a:xfrm>
            </p:spPr>
          </p:sp>
        </mc:Fallback>
      </mc:AlternateContent>
      <mc:AlternateContent xmlns:mc="http://schemas.openxmlformats.org/markup-compatibility/2006">
        <mc:Choice xmlns:p14="http://schemas.microsoft.com/office/powerpoint/2010/main" Requires="p14">
          <p:contentPart p14:bwMode="auto" r:id="rId68">
            <p14:nvContentPartPr>
              <p14:cNvPr id="1049052" name=""/>
              <p14:cNvContentPartPr/>
              <p14:nvPr/>
            </p14:nvContentPartPr>
            <p14:xfrm>
              <a:off x="3020551" y="1971046"/>
              <a:ext cx="1044145" cy="642196"/>
            </p14:xfrm>
          </p:contentPart>
        </mc:Choice>
        <mc:Fallback>
          <p:sp>
            <p:nvSpPr>
              <p:cNvPr id="1049052" name=""/>
              <p:cNvSpPr/>
              <p:nvPr/>
            </p:nvSpPr>
            <p:spPr>
              <a:xfrm>
                <a:off x="3020551" y="1971046"/>
                <a:ext cx="1044145" cy="642196"/>
              </a:xfrm>
            </p:spPr>
          </p:sp>
        </mc:Fallback>
      </mc:AlternateContent>
      <mc:AlternateContent xmlns:mc="http://schemas.openxmlformats.org/markup-compatibility/2006">
        <mc:Choice xmlns:p14="http://schemas.microsoft.com/office/powerpoint/2010/main" Requires="p14">
          <p:contentPart p14:bwMode="auto" r:id="rId69">
            <p14:nvContentPartPr>
              <p14:cNvPr id="1049053" name=""/>
              <p14:cNvContentPartPr/>
              <p14:nvPr/>
            </p14:nvContentPartPr>
            <p14:xfrm>
              <a:off x="3924493" y="2445718"/>
              <a:ext cx="127020" cy="213667"/>
            </p14:xfrm>
          </p:contentPart>
        </mc:Choice>
        <mc:Fallback>
          <p:sp>
            <p:nvSpPr>
              <p:cNvPr id="1049053" name=""/>
              <p:cNvSpPr/>
              <p:nvPr/>
            </p:nvSpPr>
            <p:spPr>
              <a:xfrm>
                <a:off x="3924493" y="2445718"/>
                <a:ext cx="127020" cy="213667"/>
              </a:xfrm>
            </p:spPr>
          </p:sp>
        </mc:Fallback>
      </mc:AlternateContent>
      <mc:AlternateContent xmlns:mc="http://schemas.openxmlformats.org/markup-compatibility/2006">
        <mc:Choice xmlns:p14="http://schemas.microsoft.com/office/powerpoint/2010/main" Requires="p14">
          <p:contentPart p14:bwMode="auto" r:id="rId70">
            <p14:nvContentPartPr>
              <p14:cNvPr id="1049054" name=""/>
              <p14:cNvContentPartPr/>
              <p14:nvPr/>
            </p14:nvContentPartPr>
            <p14:xfrm>
              <a:off x="4149770" y="2221015"/>
              <a:ext cx="9847" cy="126832"/>
            </p14:xfrm>
          </p:contentPart>
        </mc:Choice>
        <mc:Fallback>
          <p:sp>
            <p:nvSpPr>
              <p:cNvPr id="1049054" name=""/>
              <p:cNvSpPr/>
              <p:nvPr/>
            </p:nvSpPr>
            <p:spPr>
              <a:xfrm>
                <a:off x="4149770" y="2221015"/>
                <a:ext cx="9847" cy="126832"/>
              </a:xfrm>
            </p:spPr>
          </p:sp>
        </mc:Fallback>
      </mc:AlternateContent>
      <mc:AlternateContent xmlns:mc="http://schemas.openxmlformats.org/markup-compatibility/2006">
        <mc:Choice xmlns:p14="http://schemas.microsoft.com/office/powerpoint/2010/main" Requires="p14">
          <p:contentPart p14:bwMode="auto" r:id="rId71">
            <p14:nvContentPartPr>
              <p14:cNvPr id="1049055" name=""/>
              <p14:cNvContentPartPr/>
              <p14:nvPr/>
            </p14:nvContentPartPr>
            <p14:xfrm>
              <a:off x="4196301" y="2265030"/>
              <a:ext cx="19250" cy="9473"/>
            </p14:xfrm>
          </p:contentPart>
        </mc:Choice>
        <mc:Fallback>
          <p:sp>
            <p:nvSpPr>
              <p:cNvPr id="1049055" name=""/>
              <p:cNvSpPr/>
              <p:nvPr/>
            </p:nvSpPr>
            <p:spPr>
              <a:xfrm>
                <a:off x="4196301" y="2265030"/>
                <a:ext cx="19250" cy="9473"/>
              </a:xfrm>
            </p:spPr>
          </p:sp>
        </mc:Fallback>
      </mc:AlternateContent>
      <mc:AlternateContent xmlns:mc="http://schemas.openxmlformats.org/markup-compatibility/2006">
        <mc:Choice xmlns:p14="http://schemas.microsoft.com/office/powerpoint/2010/main" Requires="p14">
          <p:contentPart p14:bwMode="auto" r:id="rId72">
            <p14:nvContentPartPr>
              <p14:cNvPr id="1049056" name=""/>
              <p14:cNvContentPartPr/>
              <p14:nvPr/>
            </p14:nvContentPartPr>
            <p14:xfrm>
              <a:off x="4087351" y="2277759"/>
              <a:ext cx="26318" cy="120704"/>
            </p14:xfrm>
          </p:contentPart>
        </mc:Choice>
        <mc:Fallback>
          <p:sp>
            <p:nvSpPr>
              <p:cNvPr id="1049056" name=""/>
              <p:cNvSpPr/>
              <p:nvPr/>
            </p:nvSpPr>
            <p:spPr>
              <a:xfrm>
                <a:off x="4087351" y="2277759"/>
                <a:ext cx="26318" cy="120704"/>
              </a:xfrm>
            </p:spPr>
          </p:sp>
        </mc:Fallback>
      </mc:AlternateContent>
      <mc:AlternateContent xmlns:mc="http://schemas.openxmlformats.org/markup-compatibility/2006">
        <mc:Choice xmlns:p14="http://schemas.microsoft.com/office/powerpoint/2010/main" Requires="p14">
          <p:contentPart p14:bwMode="auto" r:id="rId73">
            <p14:nvContentPartPr>
              <p14:cNvPr id="1049057" name=""/>
              <p14:cNvContentPartPr/>
              <p14:nvPr/>
            </p14:nvContentPartPr>
            <p14:xfrm>
              <a:off x="4091891" y="2322941"/>
              <a:ext cx="82898" cy="327386"/>
            </p14:xfrm>
          </p:contentPart>
        </mc:Choice>
        <mc:Fallback>
          <p:sp>
            <p:nvSpPr>
              <p:cNvPr id="1049057" name=""/>
              <p:cNvSpPr/>
              <p:nvPr/>
            </p:nvSpPr>
            <p:spPr>
              <a:xfrm>
                <a:off x="4091891" y="2322941"/>
                <a:ext cx="82898" cy="327386"/>
              </a:xfrm>
            </p:spPr>
          </p:sp>
        </mc:Fallback>
      </mc:AlternateContent>
      <mc:AlternateContent xmlns:mc="http://schemas.openxmlformats.org/markup-compatibility/2006">
        <mc:Choice xmlns:p14="http://schemas.microsoft.com/office/powerpoint/2010/main" Requires="p14">
          <p:contentPart p14:bwMode="auto" r:id="rId74">
            <p14:nvContentPartPr>
              <p14:cNvPr id="1049058" name=""/>
              <p14:cNvContentPartPr/>
              <p14:nvPr/>
            </p14:nvContentPartPr>
            <p14:xfrm>
              <a:off x="4194053" y="2217718"/>
              <a:ext cx="137332" cy="178287"/>
            </p14:xfrm>
          </p:contentPart>
        </mc:Choice>
        <mc:Fallback>
          <p:sp>
            <p:nvSpPr>
              <p:cNvPr id="1049058" name=""/>
              <p:cNvSpPr/>
              <p:nvPr/>
            </p:nvSpPr>
            <p:spPr>
              <a:xfrm>
                <a:off x="4194053" y="2217718"/>
                <a:ext cx="137332" cy="178287"/>
              </a:xfrm>
            </p:spPr>
          </p:sp>
        </mc:Fallback>
      </mc:AlternateContent>
      <mc:AlternateContent xmlns:mc="http://schemas.openxmlformats.org/markup-compatibility/2006">
        <mc:Choice xmlns:p14="http://schemas.microsoft.com/office/powerpoint/2010/main" Requires="p14">
          <p:contentPart p14:bwMode="auto" r:id="rId75">
            <p14:nvContentPartPr>
              <p14:cNvPr id="1049059" name=""/>
              <p14:cNvContentPartPr/>
              <p14:nvPr/>
            </p14:nvContentPartPr>
            <p14:xfrm>
              <a:off x="4222568" y="2308400"/>
              <a:ext cx="65248" cy="196554"/>
            </p14:xfrm>
          </p:contentPart>
        </mc:Choice>
        <mc:Fallback>
          <p:sp>
            <p:nvSpPr>
              <p:cNvPr id="1049059" name=""/>
              <p:cNvSpPr/>
              <p:nvPr/>
            </p:nvSpPr>
            <p:spPr>
              <a:xfrm>
                <a:off x="4222568" y="2308400"/>
                <a:ext cx="65248" cy="196554"/>
              </a:xfrm>
            </p:spPr>
          </p:sp>
        </mc:Fallback>
      </mc:AlternateContent>
      <mc:AlternateContent xmlns:mc="http://schemas.openxmlformats.org/markup-compatibility/2006">
        <mc:Choice xmlns:p14="http://schemas.microsoft.com/office/powerpoint/2010/main" Requires="p14">
          <p:contentPart p14:bwMode="auto" r:id="rId76">
            <p14:nvContentPartPr>
              <p14:cNvPr id="1049060" name=""/>
              <p14:cNvContentPartPr/>
              <p14:nvPr/>
            </p14:nvContentPartPr>
            <p14:xfrm>
              <a:off x="4288227" y="2408267"/>
              <a:ext cx="114819" cy="94219"/>
            </p14:xfrm>
          </p:contentPart>
        </mc:Choice>
        <mc:Fallback>
          <p:sp>
            <p:nvSpPr>
              <p:cNvPr id="1049060" name=""/>
              <p:cNvSpPr/>
              <p:nvPr/>
            </p:nvSpPr>
            <p:spPr>
              <a:xfrm>
                <a:off x="4288227" y="2408267"/>
                <a:ext cx="114819" cy="94219"/>
              </a:xfrm>
            </p:spPr>
          </p:sp>
        </mc:Fallback>
      </mc:AlternateContent>
      <mc:AlternateContent xmlns:mc="http://schemas.openxmlformats.org/markup-compatibility/2006">
        <mc:Choice xmlns:p14="http://schemas.microsoft.com/office/powerpoint/2010/main" Requires="p14">
          <p:contentPart p14:bwMode="auto" r:id="rId77">
            <p14:nvContentPartPr>
              <p14:cNvPr id="1049061" name=""/>
              <p14:cNvContentPartPr/>
              <p14:nvPr/>
            </p14:nvContentPartPr>
            <p14:xfrm>
              <a:off x="4131044" y="2276827"/>
              <a:ext cx="153166" cy="12847"/>
            </p14:xfrm>
          </p:contentPart>
        </mc:Choice>
        <mc:Fallback>
          <p:sp>
            <p:nvSpPr>
              <p:cNvPr id="1049061" name=""/>
              <p:cNvSpPr/>
              <p:nvPr/>
            </p:nvSpPr>
            <p:spPr>
              <a:xfrm>
                <a:off x="4131044" y="2276827"/>
                <a:ext cx="153166" cy="12847"/>
              </a:xfrm>
            </p:spPr>
          </p:sp>
        </mc:Fallback>
      </mc:AlternateContent>
      <mc:AlternateContent xmlns:mc="http://schemas.openxmlformats.org/markup-compatibility/2006">
        <mc:Choice xmlns:p14="http://schemas.microsoft.com/office/powerpoint/2010/main" Requires="p14">
          <p:contentPart p14:bwMode="auto" r:id="rId78">
            <p14:nvContentPartPr>
              <p14:cNvPr id="1049062" name=""/>
              <p14:cNvContentPartPr/>
              <p14:nvPr/>
            </p14:nvContentPartPr>
            <p14:xfrm>
              <a:off x="4424982" y="2063004"/>
              <a:ext cx="88848" cy="47769"/>
            </p14:xfrm>
          </p:contentPart>
        </mc:Choice>
        <mc:Fallback>
          <p:sp>
            <p:nvSpPr>
              <p:cNvPr id="1049062" name=""/>
              <p:cNvSpPr/>
              <p:nvPr/>
            </p:nvSpPr>
            <p:spPr>
              <a:xfrm>
                <a:off x="4424982" y="2063004"/>
                <a:ext cx="88848" cy="47769"/>
              </a:xfrm>
            </p:spPr>
          </p:sp>
        </mc:Fallback>
      </mc:AlternateContent>
      <mc:AlternateContent xmlns:mc="http://schemas.openxmlformats.org/markup-compatibility/2006">
        <mc:Choice xmlns:p14="http://schemas.microsoft.com/office/powerpoint/2010/main" Requires="p14">
          <p:contentPart p14:bwMode="auto" r:id="rId79">
            <p14:nvContentPartPr>
              <p14:cNvPr id="1049063" name=""/>
              <p14:cNvContentPartPr/>
              <p14:nvPr/>
            </p14:nvContentPartPr>
            <p14:xfrm>
              <a:off x="4393773" y="2092218"/>
              <a:ext cx="167165" cy="45952"/>
            </p14:xfrm>
          </p:contentPart>
        </mc:Choice>
        <mc:Fallback>
          <p:sp>
            <p:nvSpPr>
              <p:cNvPr id="1049063" name=""/>
              <p:cNvSpPr/>
              <p:nvPr/>
            </p:nvSpPr>
            <p:spPr>
              <a:xfrm>
                <a:off x="4393773" y="2092218"/>
                <a:ext cx="167165" cy="45952"/>
              </a:xfrm>
            </p:spPr>
          </p:sp>
        </mc:Fallback>
      </mc:AlternateContent>
      <mc:AlternateContent xmlns:mc="http://schemas.openxmlformats.org/markup-compatibility/2006">
        <mc:Choice xmlns:p14="http://schemas.microsoft.com/office/powerpoint/2010/main" Requires="p14">
          <p:contentPart p14:bwMode="auto" r:id="rId80">
            <p14:nvContentPartPr>
              <p14:cNvPr id="1049064" name=""/>
              <p14:cNvContentPartPr/>
              <p14:nvPr/>
            </p14:nvContentPartPr>
            <p14:xfrm>
              <a:off x="4399447" y="2169379"/>
              <a:ext cx="180896" cy="189368"/>
            </p14:xfrm>
          </p:contentPart>
        </mc:Choice>
        <mc:Fallback>
          <p:sp>
            <p:nvSpPr>
              <p:cNvPr id="1049064" name=""/>
              <p:cNvSpPr/>
              <p:nvPr/>
            </p:nvSpPr>
            <p:spPr>
              <a:xfrm>
                <a:off x="4399447" y="2169379"/>
                <a:ext cx="180896" cy="189368"/>
              </a:xfrm>
            </p:spPr>
          </p:sp>
        </mc:Fallback>
      </mc:AlternateContent>
      <mc:AlternateContent xmlns:mc="http://schemas.openxmlformats.org/markup-compatibility/2006">
        <mc:Choice xmlns:p14="http://schemas.microsoft.com/office/powerpoint/2010/main" Requires="p14">
          <p:contentPart p14:bwMode="auto" r:id="rId81">
            <p14:nvContentPartPr>
              <p14:cNvPr id="1049065" name=""/>
              <p14:cNvContentPartPr/>
              <p14:nvPr/>
            </p14:nvContentPartPr>
            <p14:xfrm>
              <a:off x="4512369" y="2294214"/>
              <a:ext cx="56586" cy="217646"/>
            </p14:xfrm>
          </p:contentPart>
        </mc:Choice>
        <mc:Fallback>
          <p:sp>
            <p:nvSpPr>
              <p:cNvPr id="1049065" name=""/>
              <p:cNvSpPr/>
              <p:nvPr/>
            </p:nvSpPr>
            <p:spPr>
              <a:xfrm>
                <a:off x="4512369" y="2294214"/>
                <a:ext cx="56586" cy="217646"/>
              </a:xfrm>
            </p:spPr>
          </p:sp>
        </mc:Fallback>
      </mc:AlternateContent>
      <mc:AlternateContent xmlns:mc="http://schemas.openxmlformats.org/markup-compatibility/2006">
        <mc:Choice xmlns:p14="http://schemas.microsoft.com/office/powerpoint/2010/main" Requires="p14">
          <p:contentPart p14:bwMode="auto" r:id="rId82">
            <p14:nvContentPartPr>
              <p14:cNvPr id="1049066" name=""/>
              <p14:cNvContentPartPr/>
              <p14:nvPr/>
            </p14:nvContentPartPr>
            <p14:xfrm>
              <a:off x="4159984" y="2580257"/>
              <a:ext cx="219886" cy="350285"/>
            </p14:xfrm>
          </p:contentPart>
        </mc:Choice>
        <mc:Fallback>
          <p:sp>
            <p:nvSpPr>
              <p:cNvPr id="1049066" name=""/>
              <p:cNvSpPr/>
              <p:nvPr/>
            </p:nvSpPr>
            <p:spPr>
              <a:xfrm>
                <a:off x="4159984" y="2580257"/>
                <a:ext cx="219886" cy="350285"/>
              </a:xfrm>
            </p:spPr>
          </p:sp>
        </mc:Fallback>
      </mc:AlternateContent>
      <mc:AlternateContent xmlns:mc="http://schemas.openxmlformats.org/markup-compatibility/2006">
        <mc:Choice xmlns:p14="http://schemas.microsoft.com/office/powerpoint/2010/main" Requires="p14">
          <p:contentPart p14:bwMode="auto" r:id="rId83">
            <p14:nvContentPartPr>
              <p14:cNvPr id="1049067" name=""/>
              <p14:cNvContentPartPr/>
              <p14:nvPr/>
            </p14:nvContentPartPr>
            <p14:xfrm>
              <a:off x="4286525" y="2698264"/>
              <a:ext cx="93128" cy="204432"/>
            </p14:xfrm>
          </p:contentPart>
        </mc:Choice>
        <mc:Fallback>
          <p:sp>
            <p:nvSpPr>
              <p:cNvPr id="1049067" name=""/>
              <p:cNvSpPr/>
              <p:nvPr/>
            </p:nvSpPr>
            <p:spPr>
              <a:xfrm>
                <a:off x="4286525" y="2698264"/>
                <a:ext cx="93128" cy="204432"/>
              </a:xfrm>
            </p:spPr>
          </p:sp>
        </mc:Fallback>
      </mc:AlternateContent>
      <mc:AlternateContent xmlns:mc="http://schemas.openxmlformats.org/markup-compatibility/2006">
        <mc:Choice xmlns:p14="http://schemas.microsoft.com/office/powerpoint/2010/main" Requires="p14">
          <p:contentPart p14:bwMode="auto" r:id="rId84">
            <p14:nvContentPartPr>
              <p14:cNvPr id="1049068" name=""/>
              <p14:cNvContentPartPr/>
              <p14:nvPr/>
            </p14:nvContentPartPr>
            <p14:xfrm>
              <a:off x="4283120" y="2734790"/>
              <a:ext cx="86112" cy="41613"/>
            </p14:xfrm>
          </p:contentPart>
        </mc:Choice>
        <mc:Fallback>
          <p:sp>
            <p:nvSpPr>
              <p:cNvPr id="1049068" name=""/>
              <p:cNvSpPr/>
              <p:nvPr/>
            </p:nvSpPr>
            <p:spPr>
              <a:xfrm>
                <a:off x="4283120" y="2734790"/>
                <a:ext cx="86112" cy="41613"/>
              </a:xfrm>
            </p:spPr>
          </p:sp>
        </mc:Fallback>
      </mc:AlternateContent>
      <mc:AlternateContent xmlns:mc="http://schemas.openxmlformats.org/markup-compatibility/2006">
        <mc:Choice xmlns:p14="http://schemas.microsoft.com/office/powerpoint/2010/main" Requires="p14">
          <p:contentPart p14:bwMode="auto" r:id="rId85">
            <p14:nvContentPartPr>
              <p14:cNvPr id="1049069" name=""/>
              <p14:cNvContentPartPr/>
              <p14:nvPr/>
            </p14:nvContentPartPr>
            <p14:xfrm>
              <a:off x="4278909" y="2780176"/>
              <a:ext cx="74458" cy="79778"/>
            </p14:xfrm>
          </p:contentPart>
        </mc:Choice>
        <mc:Fallback>
          <p:sp>
            <p:nvSpPr>
              <p:cNvPr id="1049069" name=""/>
              <p:cNvSpPr/>
              <p:nvPr/>
            </p:nvSpPr>
            <p:spPr>
              <a:xfrm>
                <a:off x="4278909" y="2780176"/>
                <a:ext cx="74458" cy="79778"/>
              </a:xfrm>
            </p:spPr>
          </p:sp>
        </mc:Fallback>
      </mc:AlternateContent>
      <mc:AlternateContent xmlns:mc="http://schemas.openxmlformats.org/markup-compatibility/2006">
        <mc:Choice xmlns:p14="http://schemas.microsoft.com/office/powerpoint/2010/main" Requires="p14">
          <p:contentPart p14:bwMode="auto" r:id="rId86">
            <p14:nvContentPartPr>
              <p14:cNvPr id="1049070" name=""/>
              <p14:cNvContentPartPr/>
              <p14:nvPr/>
            </p14:nvContentPartPr>
            <p14:xfrm>
              <a:off x="4202543" y="2837809"/>
              <a:ext cx="265588" cy="102577"/>
            </p14:xfrm>
          </p:contentPart>
        </mc:Choice>
        <mc:Fallback>
          <p:sp>
            <p:nvSpPr>
              <p:cNvPr id="1049070" name=""/>
              <p:cNvSpPr/>
              <p:nvPr/>
            </p:nvSpPr>
            <p:spPr>
              <a:xfrm>
                <a:off x="4202543" y="2837809"/>
                <a:ext cx="265588" cy="102577"/>
              </a:xfrm>
            </p:spPr>
          </p:sp>
        </mc:Fallback>
      </mc:AlternateContent>
      <mc:AlternateContent xmlns:mc="http://schemas.openxmlformats.org/markup-compatibility/2006">
        <mc:Choice xmlns:p14="http://schemas.microsoft.com/office/powerpoint/2010/main" Requires="p14">
          <p:contentPart p14:bwMode="auto" r:id="rId87">
            <p14:nvContentPartPr>
              <p14:cNvPr id="1049071" name=""/>
              <p14:cNvContentPartPr/>
              <p14:nvPr/>
            </p14:nvContentPartPr>
            <p14:xfrm>
              <a:off x="4414200" y="2558810"/>
              <a:ext cx="177779" cy="315275"/>
            </p14:xfrm>
          </p:contentPart>
        </mc:Choice>
        <mc:Fallback>
          <p:sp>
            <p:nvSpPr>
              <p:cNvPr id="1049071" name=""/>
              <p:cNvSpPr/>
              <p:nvPr/>
            </p:nvSpPr>
            <p:spPr>
              <a:xfrm>
                <a:off x="4414200" y="2558810"/>
                <a:ext cx="177779" cy="315275"/>
              </a:xfrm>
            </p:spPr>
          </p:sp>
        </mc:Fallback>
      </mc:AlternateContent>
      <mc:AlternateContent xmlns:mc="http://schemas.openxmlformats.org/markup-compatibility/2006">
        <mc:Choice xmlns:p14="http://schemas.microsoft.com/office/powerpoint/2010/main" Requires="p14">
          <p:contentPart p14:bwMode="auto" r:id="rId88">
            <p14:nvContentPartPr>
              <p14:cNvPr id="1049072" name=""/>
              <p14:cNvContentPartPr/>
              <p14:nvPr/>
            </p14:nvContentPartPr>
            <p14:xfrm>
              <a:off x="4517476" y="2512675"/>
              <a:ext cx="47421" cy="141410"/>
            </p14:xfrm>
          </p:contentPart>
        </mc:Choice>
        <mc:Fallback>
          <p:sp>
            <p:nvSpPr>
              <p:cNvPr id="1049072" name=""/>
              <p:cNvSpPr/>
              <p:nvPr/>
            </p:nvSpPr>
            <p:spPr>
              <a:xfrm>
                <a:off x="4517476" y="2512675"/>
                <a:ext cx="47421" cy="141410"/>
              </a:xfrm>
            </p:spPr>
          </p:sp>
        </mc:Fallback>
      </mc:AlternateContent>
      <mc:AlternateContent xmlns:mc="http://schemas.openxmlformats.org/markup-compatibility/2006">
        <mc:Choice xmlns:p14="http://schemas.microsoft.com/office/powerpoint/2010/main" Requires="p14">
          <p:contentPart p14:bwMode="auto" r:id="rId89">
            <p14:nvContentPartPr>
              <p14:cNvPr id="1049073" name=""/>
              <p14:cNvContentPartPr/>
              <p14:nvPr/>
            </p14:nvContentPartPr>
            <p14:xfrm>
              <a:off x="4603152" y="2480899"/>
              <a:ext cx="9286" cy="72362"/>
            </p14:xfrm>
          </p:contentPart>
        </mc:Choice>
        <mc:Fallback>
          <p:sp>
            <p:nvSpPr>
              <p:cNvPr id="1049073" name=""/>
              <p:cNvSpPr/>
              <p:nvPr/>
            </p:nvSpPr>
            <p:spPr>
              <a:xfrm>
                <a:off x="4603152" y="2480899"/>
                <a:ext cx="9286" cy="72362"/>
              </a:xfrm>
            </p:spPr>
          </p:sp>
        </mc:Fallback>
      </mc:AlternateContent>
      <mc:AlternateContent xmlns:mc="http://schemas.openxmlformats.org/markup-compatibility/2006">
        <mc:Choice xmlns:p14="http://schemas.microsoft.com/office/powerpoint/2010/main" Requires="p14">
          <p:contentPart p14:bwMode="auto" r:id="rId90">
            <p14:nvContentPartPr>
              <p14:cNvPr id="1049074" name=""/>
              <p14:cNvContentPartPr/>
              <p14:nvPr/>
            </p14:nvContentPartPr>
            <p14:xfrm>
              <a:off x="4568546" y="2530943"/>
              <a:ext cx="83304" cy="44149"/>
            </p14:xfrm>
          </p:contentPart>
        </mc:Choice>
        <mc:Fallback>
          <p:sp>
            <p:nvSpPr>
              <p:cNvPr id="1049074" name=""/>
              <p:cNvSpPr/>
              <p:nvPr/>
            </p:nvSpPr>
            <p:spPr>
              <a:xfrm>
                <a:off x="4568546" y="2530943"/>
                <a:ext cx="83304" cy="44149"/>
              </a:xfrm>
            </p:spPr>
          </p:sp>
        </mc:Fallback>
      </mc:AlternateContent>
      <mc:AlternateContent xmlns:mc="http://schemas.openxmlformats.org/markup-compatibility/2006">
        <mc:Choice xmlns:p14="http://schemas.microsoft.com/office/powerpoint/2010/main" Requires="p14">
          <p:contentPart p14:bwMode="auto" r:id="rId91">
            <p14:nvContentPartPr>
              <p14:cNvPr id="1049075" name=""/>
              <p14:cNvContentPartPr/>
              <p14:nvPr/>
            </p14:nvContentPartPr>
            <p14:xfrm>
              <a:off x="4585570" y="2556900"/>
              <a:ext cx="72993" cy="93128"/>
            </p14:xfrm>
          </p:contentPart>
        </mc:Choice>
        <mc:Fallback>
          <p:sp>
            <p:nvSpPr>
              <p:cNvPr id="1049075" name=""/>
              <p:cNvSpPr/>
              <p:nvPr/>
            </p:nvSpPr>
            <p:spPr>
              <a:xfrm>
                <a:off x="4585570" y="2556900"/>
                <a:ext cx="72993" cy="93128"/>
              </a:xfrm>
            </p:spPr>
          </p:sp>
        </mc:Fallback>
      </mc:AlternateContent>
      <mc:AlternateContent xmlns:mc="http://schemas.openxmlformats.org/markup-compatibility/2006">
        <mc:Choice xmlns:p14="http://schemas.microsoft.com/office/powerpoint/2010/main" Requires="p14">
          <p:contentPart p14:bwMode="auto" r:id="rId92">
            <p14:nvContentPartPr>
              <p14:cNvPr id="1049076" name=""/>
              <p14:cNvContentPartPr/>
              <p14:nvPr/>
            </p14:nvContentPartPr>
            <p14:xfrm>
              <a:off x="4616653" y="2630700"/>
              <a:ext cx="120195" cy="161418"/>
            </p14:xfrm>
          </p:contentPart>
        </mc:Choice>
        <mc:Fallback>
          <p:sp>
            <p:nvSpPr>
              <p:cNvPr id="1049076" name=""/>
              <p:cNvSpPr/>
              <p:nvPr/>
            </p:nvSpPr>
            <p:spPr>
              <a:xfrm>
                <a:off x="4616653" y="2630700"/>
                <a:ext cx="120195" cy="161418"/>
              </a:xfrm>
            </p:spPr>
          </p:sp>
        </mc:Fallback>
      </mc:AlternateContent>
      <mc:AlternateContent xmlns:mc="http://schemas.openxmlformats.org/markup-compatibility/2006">
        <mc:Choice xmlns:p14="http://schemas.microsoft.com/office/powerpoint/2010/main" Requires="p14">
          <p:contentPart p14:bwMode="auto" r:id="rId93">
            <p14:nvContentPartPr>
              <p14:cNvPr id="1049077" name=""/>
              <p14:cNvContentPartPr/>
              <p14:nvPr/>
            </p14:nvContentPartPr>
            <p14:xfrm>
              <a:off x="4612092" y="2693685"/>
              <a:ext cx="65403" cy="143888"/>
            </p14:xfrm>
          </p:contentPart>
        </mc:Choice>
        <mc:Fallback>
          <p:sp>
            <p:nvSpPr>
              <p:cNvPr id="1049077" name=""/>
              <p:cNvSpPr/>
              <p:nvPr/>
            </p:nvSpPr>
            <p:spPr>
              <a:xfrm>
                <a:off x="4612092" y="2693685"/>
                <a:ext cx="65403" cy="143888"/>
              </a:xfrm>
            </p:spPr>
          </p:sp>
        </mc:Fallback>
      </mc:AlternateContent>
      <mc:AlternateContent xmlns:mc="http://schemas.openxmlformats.org/markup-compatibility/2006">
        <mc:Choice xmlns:p14="http://schemas.microsoft.com/office/powerpoint/2010/main" Requires="p14">
          <p:contentPart p14:bwMode="auto" r:id="rId94">
            <p14:nvContentPartPr>
              <p14:cNvPr id="1049078" name=""/>
              <p14:cNvContentPartPr/>
              <p14:nvPr/>
            </p14:nvContentPartPr>
            <p14:xfrm>
              <a:off x="4592379" y="2671144"/>
              <a:ext cx="151568" cy="18568"/>
            </p14:xfrm>
          </p:contentPart>
        </mc:Choice>
        <mc:Fallback>
          <p:sp>
            <p:nvSpPr>
              <p:cNvPr id="1049078" name=""/>
              <p:cNvSpPr/>
              <p:nvPr/>
            </p:nvSpPr>
            <p:spPr>
              <a:xfrm>
                <a:off x="4592379" y="2671144"/>
                <a:ext cx="151568" cy="18568"/>
              </a:xfrm>
            </p:spPr>
          </p:sp>
        </mc:Fallback>
      </mc:AlternateContent>
      <mc:AlternateContent xmlns:mc="http://schemas.openxmlformats.org/markup-compatibility/2006">
        <mc:Choice xmlns:p14="http://schemas.microsoft.com/office/powerpoint/2010/main" Requires="p14">
          <p:contentPart p14:bwMode="auto" r:id="rId95">
            <p14:nvContentPartPr>
              <p14:cNvPr id="1049079" name=""/>
              <p14:cNvContentPartPr/>
              <p14:nvPr/>
            </p14:nvContentPartPr>
            <p14:xfrm>
              <a:off x="4801767" y="2516079"/>
              <a:ext cx="40160" cy="63890"/>
            </p14:xfrm>
          </p:contentPart>
        </mc:Choice>
        <mc:Fallback>
          <p:sp>
            <p:nvSpPr>
              <p:cNvPr id="1049079" name=""/>
              <p:cNvSpPr/>
              <p:nvPr/>
            </p:nvSpPr>
            <p:spPr>
              <a:xfrm>
                <a:off x="4801767" y="2516079"/>
                <a:ext cx="40160" cy="63890"/>
              </a:xfrm>
            </p:spPr>
          </p:sp>
        </mc:Fallback>
      </mc:AlternateContent>
      <mc:AlternateContent xmlns:mc="http://schemas.openxmlformats.org/markup-compatibility/2006">
        <mc:Choice xmlns:p14="http://schemas.microsoft.com/office/powerpoint/2010/main" Requires="p14">
          <p:contentPart p14:bwMode="auto" r:id="rId96">
            <p14:nvContentPartPr>
              <p14:cNvPr id="1049080" name=""/>
              <p14:cNvContentPartPr/>
              <p14:nvPr/>
            </p14:nvContentPartPr>
            <p14:xfrm>
              <a:off x="4825677" y="2505298"/>
              <a:ext cx="78797" cy="131225"/>
            </p14:xfrm>
          </p:contentPart>
        </mc:Choice>
        <mc:Fallback>
          <p:sp>
            <p:nvSpPr>
              <p:cNvPr id="1049080" name=""/>
              <p:cNvSpPr/>
              <p:nvPr/>
            </p:nvSpPr>
            <p:spPr>
              <a:xfrm>
                <a:off x="4825677" y="2505298"/>
                <a:ext cx="78797" cy="131225"/>
              </a:xfrm>
            </p:spPr>
          </p:sp>
        </mc:Fallback>
      </mc:AlternateContent>
      <mc:AlternateContent xmlns:mc="http://schemas.openxmlformats.org/markup-compatibility/2006">
        <mc:Choice xmlns:p14="http://schemas.microsoft.com/office/powerpoint/2010/main" Requires="p14">
          <p:contentPart p14:bwMode="auto" r:id="rId97">
            <p14:nvContentPartPr>
              <p14:cNvPr id="1049081" name=""/>
              <p14:cNvContentPartPr/>
              <p14:nvPr/>
            </p14:nvContentPartPr>
            <p14:xfrm>
              <a:off x="4768855" y="2571156"/>
              <a:ext cx="128993" cy="102101"/>
            </p14:xfrm>
          </p:contentPart>
        </mc:Choice>
        <mc:Fallback>
          <p:sp>
            <p:nvSpPr>
              <p:cNvPr id="1049081" name=""/>
              <p:cNvSpPr/>
              <p:nvPr/>
            </p:nvSpPr>
            <p:spPr>
              <a:xfrm>
                <a:off x="4768855" y="2571156"/>
                <a:ext cx="128993" cy="102101"/>
              </a:xfrm>
            </p:spPr>
          </p:sp>
        </mc:Fallback>
      </mc:AlternateContent>
      <mc:AlternateContent xmlns:mc="http://schemas.openxmlformats.org/markup-compatibility/2006">
        <mc:Choice xmlns:p14="http://schemas.microsoft.com/office/powerpoint/2010/main" Requires="p14">
          <p:contentPart p14:bwMode="auto" r:id="rId98">
            <p14:nvContentPartPr>
              <p14:cNvPr id="1049082" name=""/>
              <p14:cNvContentPartPr/>
              <p14:nvPr/>
            </p14:nvContentPartPr>
            <p14:xfrm>
              <a:off x="4831841" y="2467280"/>
              <a:ext cx="20923" cy="319889"/>
            </p14:xfrm>
          </p:contentPart>
        </mc:Choice>
        <mc:Fallback>
          <p:sp>
            <p:nvSpPr>
              <p:cNvPr id="1049082" name=""/>
              <p:cNvSpPr/>
              <p:nvPr/>
            </p:nvSpPr>
            <p:spPr>
              <a:xfrm>
                <a:off x="4831841" y="2467280"/>
                <a:ext cx="20923" cy="319889"/>
              </a:xfrm>
            </p:spPr>
          </p:sp>
        </mc:Fallback>
      </mc:AlternateContent>
      <mc:AlternateContent xmlns:mc="http://schemas.openxmlformats.org/markup-compatibility/2006">
        <mc:Choice xmlns:p14="http://schemas.microsoft.com/office/powerpoint/2010/main" Requires="p14">
          <p:contentPart p14:bwMode="auto" r:id="rId99">
            <p14:nvContentPartPr>
              <p14:cNvPr id="1049083" name=""/>
              <p14:cNvContentPartPr/>
              <p14:nvPr/>
            </p14:nvContentPartPr>
            <p14:xfrm>
              <a:off x="4801731" y="2569985"/>
              <a:ext cx="39757" cy="147041"/>
            </p14:xfrm>
          </p:contentPart>
        </mc:Choice>
        <mc:Fallback>
          <p:sp>
            <p:nvSpPr>
              <p:cNvPr id="1049083" name=""/>
              <p:cNvSpPr/>
              <p:nvPr/>
            </p:nvSpPr>
            <p:spPr>
              <a:xfrm>
                <a:off x="4801731" y="2569985"/>
                <a:ext cx="39757" cy="147041"/>
              </a:xfrm>
            </p:spPr>
          </p:sp>
        </mc:Fallback>
      </mc:AlternateContent>
      <mc:AlternateContent xmlns:mc="http://schemas.openxmlformats.org/markup-compatibility/2006">
        <mc:Choice xmlns:p14="http://schemas.microsoft.com/office/powerpoint/2010/main" Requires="p14">
          <p:contentPart p14:bwMode="auto" r:id="rId100">
            <p14:nvContentPartPr>
              <p14:cNvPr id="1049084" name=""/>
              <p14:cNvContentPartPr/>
              <p14:nvPr/>
            </p14:nvContentPartPr>
            <p14:xfrm>
              <a:off x="4869008" y="2656235"/>
              <a:ext cx="83016" cy="30067"/>
            </p14:xfrm>
          </p:contentPart>
        </mc:Choice>
        <mc:Fallback>
          <p:sp>
            <p:nvSpPr>
              <p:cNvPr id="1049084" name=""/>
              <p:cNvSpPr/>
              <p:nvPr/>
            </p:nvSpPr>
            <p:spPr>
              <a:xfrm>
                <a:off x="4869008" y="2656235"/>
                <a:ext cx="83016" cy="30067"/>
              </a:xfrm>
            </p:spPr>
          </p:sp>
        </mc:Fallback>
      </mc:AlternateContent>
      <mc:AlternateContent xmlns:mc="http://schemas.openxmlformats.org/markup-compatibility/2006">
        <mc:Choice xmlns:p14="http://schemas.microsoft.com/office/powerpoint/2010/main" Requires="p14">
          <p:contentPart p14:bwMode="auto" r:id="rId101">
            <p14:nvContentPartPr>
              <p14:cNvPr id="1049085" name=""/>
              <p14:cNvContentPartPr/>
              <p14:nvPr/>
            </p14:nvContentPartPr>
            <p14:xfrm>
              <a:off x="4789422" y="2558069"/>
              <a:ext cx="138646" cy="230911"/>
            </p14:xfrm>
          </p:contentPart>
        </mc:Choice>
        <mc:Fallback>
          <p:sp>
            <p:nvSpPr>
              <p:cNvPr id="1049085" name=""/>
              <p:cNvSpPr/>
              <p:nvPr/>
            </p:nvSpPr>
            <p:spPr>
              <a:xfrm>
                <a:off x="4789422" y="2558069"/>
                <a:ext cx="138646" cy="230911"/>
              </a:xfrm>
            </p:spPr>
          </p:sp>
        </mc:Fallback>
      </mc:AlternateContent>
      <mc:AlternateContent xmlns:mc="http://schemas.openxmlformats.org/markup-compatibility/2006">
        <mc:Choice xmlns:p14="http://schemas.microsoft.com/office/powerpoint/2010/main" Requires="p14">
          <p:contentPart p14:bwMode="auto" r:id="rId102">
            <p14:nvContentPartPr>
              <p14:cNvPr id="1049086" name=""/>
              <p14:cNvContentPartPr/>
              <p14:nvPr/>
            </p14:nvContentPartPr>
            <p14:xfrm>
              <a:off x="4882177" y="2467848"/>
              <a:ext cx="143163" cy="272205"/>
            </p14:xfrm>
          </p:contentPart>
        </mc:Choice>
        <mc:Fallback>
          <p:sp>
            <p:nvSpPr>
              <p:cNvPr id="1049086" name=""/>
              <p:cNvSpPr/>
              <p:nvPr/>
            </p:nvSpPr>
            <p:spPr>
              <a:xfrm>
                <a:off x="4882177" y="2467848"/>
                <a:ext cx="143163" cy="272205"/>
              </a:xfrm>
            </p:spPr>
          </p:sp>
        </mc:Fallback>
      </mc:AlternateContent>
      <mc:AlternateContent xmlns:mc="http://schemas.openxmlformats.org/markup-compatibility/2006">
        <mc:Choice xmlns:p14="http://schemas.microsoft.com/office/powerpoint/2010/main" Requires="p14">
          <p:contentPart p14:bwMode="auto" r:id="rId103">
            <p14:nvContentPartPr>
              <p14:cNvPr id="1049087" name=""/>
              <p14:cNvContentPartPr/>
              <p14:nvPr/>
            </p14:nvContentPartPr>
            <p14:xfrm>
              <a:off x="4907312" y="2564454"/>
              <a:ext cx="133917" cy="338396"/>
            </p14:xfrm>
          </p:contentPart>
        </mc:Choice>
        <mc:Fallback>
          <p:sp>
            <p:nvSpPr>
              <p:cNvPr id="1049087" name=""/>
              <p:cNvSpPr/>
              <p:nvPr/>
            </p:nvSpPr>
            <p:spPr>
              <a:xfrm>
                <a:off x="4907312" y="2564454"/>
                <a:ext cx="133917" cy="338396"/>
              </a:xfrm>
            </p:spPr>
          </p:sp>
        </mc:Fallback>
      </mc:AlternateContent>
      <mc:AlternateContent xmlns:mc="http://schemas.openxmlformats.org/markup-compatibility/2006">
        <mc:Choice xmlns:p14="http://schemas.microsoft.com/office/powerpoint/2010/main" Requires="p14">
          <p:contentPart p14:bwMode="auto" r:id="rId104">
            <p14:nvContentPartPr>
              <p14:cNvPr id="1049088" name=""/>
              <p14:cNvContentPartPr/>
              <p14:nvPr/>
            </p14:nvContentPartPr>
            <p14:xfrm>
              <a:off x="5055248" y="2476359"/>
              <a:ext cx="5263" cy="107178"/>
            </p14:xfrm>
          </p:contentPart>
        </mc:Choice>
        <mc:Fallback>
          <p:sp>
            <p:nvSpPr>
              <p:cNvPr id="1049088" name=""/>
              <p:cNvSpPr/>
              <p:nvPr/>
            </p:nvSpPr>
            <p:spPr>
              <a:xfrm>
                <a:off x="5055248" y="2476359"/>
                <a:ext cx="5263" cy="107178"/>
              </a:xfrm>
            </p:spPr>
          </p:sp>
        </mc:Fallback>
      </mc:AlternateContent>
      <mc:AlternateContent xmlns:mc="http://schemas.openxmlformats.org/markup-compatibility/2006">
        <mc:Choice xmlns:p14="http://schemas.microsoft.com/office/powerpoint/2010/main" Requires="p14">
          <p:contentPart p14:bwMode="auto" r:id="rId105">
            <p14:nvContentPartPr>
              <p14:cNvPr id="1049089" name=""/>
              <p14:cNvContentPartPr/>
              <p14:nvPr/>
            </p14:nvContentPartPr>
            <p14:xfrm>
              <a:off x="5057331" y="2492161"/>
              <a:ext cx="55029" cy="363864"/>
            </p14:xfrm>
          </p:contentPart>
        </mc:Choice>
        <mc:Fallback>
          <p:sp>
            <p:nvSpPr>
              <p:cNvPr id="1049089" name=""/>
              <p:cNvSpPr/>
              <p:nvPr/>
            </p:nvSpPr>
            <p:spPr>
              <a:xfrm>
                <a:off x="5057331" y="2492161"/>
                <a:ext cx="55029" cy="363864"/>
              </a:xfrm>
            </p:spPr>
          </p:sp>
        </mc:Fallback>
      </mc:AlternateContent>
      <mc:AlternateContent xmlns:mc="http://schemas.openxmlformats.org/markup-compatibility/2006">
        <mc:Choice xmlns:p14="http://schemas.microsoft.com/office/powerpoint/2010/main" Requires="p14">
          <p:contentPart p14:bwMode="auto" r:id="rId106">
            <p14:nvContentPartPr>
              <p14:cNvPr id="1049090" name=""/>
              <p14:cNvContentPartPr/>
              <p14:nvPr/>
            </p14:nvContentPartPr>
            <p14:xfrm>
              <a:off x="5037860" y="2394313"/>
              <a:ext cx="212920" cy="432703"/>
            </p14:xfrm>
          </p:contentPart>
        </mc:Choice>
        <mc:Fallback>
          <p:sp>
            <p:nvSpPr>
              <p:cNvPr id="1049090" name=""/>
              <p:cNvSpPr/>
              <p:nvPr/>
            </p:nvSpPr>
            <p:spPr>
              <a:xfrm>
                <a:off x="5037860" y="2394313"/>
                <a:ext cx="212920" cy="432703"/>
              </a:xfrm>
            </p:spPr>
          </p:sp>
        </mc:Fallback>
      </mc:AlternateContent>
      <mc:AlternateContent xmlns:mc="http://schemas.openxmlformats.org/markup-compatibility/2006">
        <mc:Choice xmlns:p14="http://schemas.microsoft.com/office/powerpoint/2010/main" Requires="p14">
          <p:contentPart p14:bwMode="auto" r:id="rId107">
            <p14:nvContentPartPr>
              <p14:cNvPr id="1049091" name=""/>
              <p14:cNvContentPartPr/>
              <p14:nvPr/>
            </p14:nvContentPartPr>
            <p14:xfrm>
              <a:off x="5136561" y="2579064"/>
              <a:ext cx="175562" cy="231339"/>
            </p14:xfrm>
          </p:contentPart>
        </mc:Choice>
        <mc:Fallback>
          <p:sp>
            <p:nvSpPr>
              <p:cNvPr id="1049091" name=""/>
              <p:cNvSpPr/>
              <p:nvPr/>
            </p:nvSpPr>
            <p:spPr>
              <a:xfrm>
                <a:off x="5136561" y="2579064"/>
                <a:ext cx="175562" cy="231339"/>
              </a:xfrm>
            </p:spPr>
          </p:sp>
        </mc:Fallback>
      </mc:AlternateContent>
      <mc:AlternateContent xmlns:mc="http://schemas.openxmlformats.org/markup-compatibility/2006">
        <mc:Choice xmlns:p14="http://schemas.microsoft.com/office/powerpoint/2010/main" Requires="p14">
          <p:contentPart p14:bwMode="auto" r:id="rId108">
            <p14:nvContentPartPr>
              <p14:cNvPr id="1049092" name=""/>
              <p14:cNvContentPartPr/>
              <p14:nvPr/>
            </p14:nvContentPartPr>
            <p14:xfrm>
              <a:off x="4687142" y="2100338"/>
              <a:ext cx="145595" cy="74148"/>
            </p14:xfrm>
          </p:contentPart>
        </mc:Choice>
        <mc:Fallback>
          <p:sp>
            <p:nvSpPr>
              <p:cNvPr id="1049092" name=""/>
              <p:cNvSpPr/>
              <p:nvPr/>
            </p:nvSpPr>
            <p:spPr>
              <a:xfrm>
                <a:off x="4687142" y="2100338"/>
                <a:ext cx="145595" cy="74148"/>
              </a:xfrm>
            </p:spPr>
          </p:sp>
        </mc:Fallback>
      </mc:AlternateContent>
      <mc:AlternateContent xmlns:mc="http://schemas.openxmlformats.org/markup-compatibility/2006">
        <mc:Choice xmlns:p14="http://schemas.microsoft.com/office/powerpoint/2010/main" Requires="p14">
          <p:contentPart p14:bwMode="auto" r:id="rId109">
            <p14:nvContentPartPr>
              <p14:cNvPr id="1049093" name=""/>
              <p14:cNvContentPartPr/>
              <p14:nvPr/>
            </p14:nvContentPartPr>
            <p14:xfrm>
              <a:off x="4740280" y="2058163"/>
              <a:ext cx="58574" cy="255321"/>
            </p14:xfrm>
          </p:contentPart>
        </mc:Choice>
        <mc:Fallback>
          <p:sp>
            <p:nvSpPr>
              <p:cNvPr id="1049093" name=""/>
              <p:cNvSpPr/>
              <p:nvPr/>
            </p:nvSpPr>
            <p:spPr>
              <a:xfrm>
                <a:off x="4740280" y="2058163"/>
                <a:ext cx="58574" cy="255321"/>
              </a:xfrm>
            </p:spPr>
          </p:sp>
        </mc:Fallback>
      </mc:AlternateContent>
      <mc:AlternateContent xmlns:mc="http://schemas.openxmlformats.org/markup-compatibility/2006">
        <mc:Choice xmlns:p14="http://schemas.microsoft.com/office/powerpoint/2010/main" Requires="p14">
          <p:contentPart p14:bwMode="auto" r:id="rId110">
            <p14:nvContentPartPr>
              <p14:cNvPr id="1049094" name=""/>
              <p14:cNvContentPartPr/>
              <p14:nvPr/>
            </p14:nvContentPartPr>
            <p14:xfrm>
              <a:off x="4731403" y="2209099"/>
              <a:ext cx="46978" cy="21741"/>
            </p14:xfrm>
          </p:contentPart>
        </mc:Choice>
        <mc:Fallback>
          <p:sp>
            <p:nvSpPr>
              <p:cNvPr id="1049094" name=""/>
              <p:cNvSpPr/>
              <p:nvPr/>
            </p:nvSpPr>
            <p:spPr>
              <a:xfrm>
                <a:off x="4731403" y="2209099"/>
                <a:ext cx="46978" cy="21741"/>
              </a:xfrm>
            </p:spPr>
          </p:sp>
        </mc:Fallback>
      </mc:AlternateContent>
      <mc:AlternateContent xmlns:mc="http://schemas.openxmlformats.org/markup-compatibility/2006">
        <mc:Choice xmlns:p14="http://schemas.microsoft.com/office/powerpoint/2010/main" Requires="p14">
          <p:contentPart p14:bwMode="auto" r:id="rId111">
            <p14:nvContentPartPr>
              <p14:cNvPr id="1049095" name=""/>
              <p14:cNvContentPartPr/>
              <p14:nvPr/>
            </p14:nvContentPartPr>
            <p14:xfrm>
              <a:off x="4649124" y="2063890"/>
              <a:ext cx="63934" cy="26369"/>
            </p14:xfrm>
          </p:contentPart>
        </mc:Choice>
        <mc:Fallback>
          <p:sp>
            <p:nvSpPr>
              <p:cNvPr id="1049095" name=""/>
              <p:cNvSpPr/>
              <p:nvPr/>
            </p:nvSpPr>
            <p:spPr>
              <a:xfrm>
                <a:off x="4649124" y="2063890"/>
                <a:ext cx="63934" cy="26369"/>
              </a:xfrm>
            </p:spPr>
          </p:sp>
        </mc:Fallback>
      </mc:AlternateContent>
      <mc:AlternateContent xmlns:mc="http://schemas.openxmlformats.org/markup-compatibility/2006">
        <mc:Choice xmlns:p14="http://schemas.microsoft.com/office/powerpoint/2010/main" Requires="p14">
          <p:contentPart p14:bwMode="auto" r:id="rId112">
            <p14:nvContentPartPr>
              <p14:cNvPr id="1049096" name=""/>
              <p14:cNvContentPartPr/>
              <p14:nvPr/>
            </p14:nvContentPartPr>
            <p14:xfrm>
              <a:off x="4585162" y="2160300"/>
              <a:ext cx="364236" cy="196712"/>
            </p14:xfrm>
          </p:contentPart>
        </mc:Choice>
        <mc:Fallback>
          <p:sp>
            <p:nvSpPr>
              <p:cNvPr id="1049096" name=""/>
              <p:cNvSpPr/>
              <p:nvPr/>
            </p:nvSpPr>
            <p:spPr>
              <a:xfrm>
                <a:off x="4585162" y="2160300"/>
                <a:ext cx="364236" cy="196712"/>
              </a:xfrm>
            </p:spPr>
          </p:sp>
        </mc:Fallback>
      </mc:AlternateContent>
      <mc:AlternateContent xmlns:mc="http://schemas.openxmlformats.org/markup-compatibility/2006">
        <mc:Choice xmlns:p14="http://schemas.microsoft.com/office/powerpoint/2010/main" Requires="p14">
          <p:contentPart p14:bwMode="auto" r:id="rId113">
            <p14:nvContentPartPr>
              <p14:cNvPr id="1049097" name=""/>
              <p14:cNvContentPartPr/>
              <p14:nvPr/>
            </p14:nvContentPartPr>
            <p14:xfrm>
              <a:off x="4883676" y="2032061"/>
              <a:ext cx="151312" cy="155495"/>
            </p14:xfrm>
          </p:contentPart>
        </mc:Choice>
        <mc:Fallback>
          <p:sp>
            <p:nvSpPr>
              <p:cNvPr id="1049097" name=""/>
              <p:cNvSpPr/>
              <p:nvPr/>
            </p:nvSpPr>
            <p:spPr>
              <a:xfrm>
                <a:off x="4883676" y="2032061"/>
                <a:ext cx="151312" cy="155495"/>
              </a:xfrm>
            </p:spPr>
          </p:sp>
        </mc:Fallback>
      </mc:AlternateContent>
      <mc:AlternateContent xmlns:mc="http://schemas.openxmlformats.org/markup-compatibility/2006">
        <mc:Choice xmlns:p14="http://schemas.microsoft.com/office/powerpoint/2010/main" Requires="p14">
          <p:contentPart p14:bwMode="auto" r:id="rId114">
            <p14:nvContentPartPr>
              <p14:cNvPr id="1049098" name=""/>
              <p14:cNvContentPartPr/>
              <p14:nvPr/>
            </p14:nvContentPartPr>
            <p14:xfrm>
              <a:off x="4936819" y="2155761"/>
              <a:ext cx="58596" cy="210934"/>
            </p14:xfrm>
          </p:contentPart>
        </mc:Choice>
        <mc:Fallback>
          <p:sp>
            <p:nvSpPr>
              <p:cNvPr id="1049098" name=""/>
              <p:cNvSpPr/>
              <p:nvPr/>
            </p:nvSpPr>
            <p:spPr>
              <a:xfrm>
                <a:off x="4936819" y="2155761"/>
                <a:ext cx="58596" cy="210934"/>
              </a:xfrm>
            </p:spPr>
          </p:sp>
        </mc:Fallback>
      </mc:AlternateContent>
      <mc:AlternateContent xmlns:mc="http://schemas.openxmlformats.org/markup-compatibility/2006">
        <mc:Choice xmlns:p14="http://schemas.microsoft.com/office/powerpoint/2010/main" Requires="p14">
          <p:contentPart p14:bwMode="auto" r:id="rId115">
            <p14:nvContentPartPr>
              <p14:cNvPr id="1049099" name=""/>
              <p14:cNvContentPartPr/>
              <p14:nvPr/>
            </p14:nvContentPartPr>
            <p14:xfrm>
              <a:off x="4989331" y="2045112"/>
              <a:ext cx="100699" cy="165335"/>
            </p14:xfrm>
          </p:contentPart>
        </mc:Choice>
        <mc:Fallback>
          <p:sp>
            <p:nvSpPr>
              <p:cNvPr id="1049099" name=""/>
              <p:cNvSpPr/>
              <p:nvPr/>
            </p:nvSpPr>
            <p:spPr>
              <a:xfrm>
                <a:off x="4989331" y="2045112"/>
                <a:ext cx="100699" cy="165335"/>
              </a:xfrm>
            </p:spPr>
          </p:sp>
        </mc:Fallback>
      </mc:AlternateContent>
      <mc:AlternateContent xmlns:mc="http://schemas.openxmlformats.org/markup-compatibility/2006">
        <mc:Choice xmlns:p14="http://schemas.microsoft.com/office/powerpoint/2010/main" Requires="p14">
          <p:contentPart p14:bwMode="auto" r:id="rId116">
            <p14:nvContentPartPr>
              <p14:cNvPr id="1049100" name=""/>
              <p14:cNvContentPartPr/>
              <p14:nvPr/>
            </p14:nvContentPartPr>
            <p14:xfrm>
              <a:off x="4999238" y="2158598"/>
              <a:ext cx="74484" cy="214806"/>
            </p14:xfrm>
          </p:contentPart>
        </mc:Choice>
        <mc:Fallback>
          <p:sp>
            <p:nvSpPr>
              <p:cNvPr id="1049100" name=""/>
              <p:cNvSpPr/>
              <p:nvPr/>
            </p:nvSpPr>
            <p:spPr>
              <a:xfrm>
                <a:off x="4999238" y="2158598"/>
                <a:ext cx="74484" cy="214806"/>
              </a:xfrm>
            </p:spPr>
          </p:sp>
        </mc:Fallback>
      </mc:AlternateContent>
      <mc:AlternateContent xmlns:mc="http://schemas.openxmlformats.org/markup-compatibility/2006">
        <mc:Choice xmlns:p14="http://schemas.microsoft.com/office/powerpoint/2010/main" Requires="p14">
          <p:contentPart p14:bwMode="auto" r:id="rId117">
            <p14:nvContentPartPr>
              <p14:cNvPr id="1049101" name=""/>
              <p14:cNvContentPartPr/>
              <p14:nvPr/>
            </p14:nvContentPartPr>
            <p14:xfrm>
              <a:off x="5043499" y="2133920"/>
              <a:ext cx="67780" cy="84826"/>
            </p14:xfrm>
          </p:contentPart>
        </mc:Choice>
        <mc:Fallback>
          <p:sp>
            <p:nvSpPr>
              <p:cNvPr id="1049101" name=""/>
              <p:cNvSpPr/>
              <p:nvPr/>
            </p:nvSpPr>
            <p:spPr>
              <a:xfrm>
                <a:off x="5043499" y="2133920"/>
                <a:ext cx="67780" cy="84826"/>
              </a:xfrm>
            </p:spPr>
          </p:sp>
        </mc:Fallback>
      </mc:AlternateContent>
      <mc:AlternateContent xmlns:mc="http://schemas.openxmlformats.org/markup-compatibility/2006">
        <mc:Choice xmlns:p14="http://schemas.microsoft.com/office/powerpoint/2010/main" Requires="p14">
          <p:contentPart p14:bwMode="auto" r:id="rId118">
            <p14:nvContentPartPr>
              <p14:cNvPr id="1049102" name=""/>
              <p14:cNvContentPartPr/>
              <p14:nvPr/>
            </p14:nvContentPartPr>
            <p14:xfrm>
              <a:off x="5070736" y="2111501"/>
              <a:ext cx="202666" cy="261202"/>
            </p14:xfrm>
          </p:contentPart>
        </mc:Choice>
        <mc:Fallback>
          <p:sp>
            <p:nvSpPr>
              <p:cNvPr id="1049102" name=""/>
              <p:cNvSpPr/>
              <p:nvPr/>
            </p:nvSpPr>
            <p:spPr>
              <a:xfrm>
                <a:off x="5070736" y="2111501"/>
                <a:ext cx="202666" cy="261202"/>
              </a:xfrm>
            </p:spPr>
          </p:sp>
        </mc:Fallback>
      </mc:AlternateContent>
      <mc:AlternateContent xmlns:mc="http://schemas.openxmlformats.org/markup-compatibility/2006">
        <mc:Choice xmlns:p14="http://schemas.microsoft.com/office/powerpoint/2010/main" Requires="p14">
          <p:contentPart p14:bwMode="auto" r:id="rId119">
            <p14:nvContentPartPr>
              <p14:cNvPr id="1049103" name=""/>
              <p14:cNvContentPartPr/>
              <p14:nvPr/>
            </p14:nvContentPartPr>
            <p14:xfrm>
              <a:off x="5082085" y="2340176"/>
              <a:ext cx="41675" cy="50712"/>
            </p14:xfrm>
          </p:contentPart>
        </mc:Choice>
        <mc:Fallback>
          <p:sp>
            <p:nvSpPr>
              <p:cNvPr id="1049103" name=""/>
              <p:cNvSpPr/>
              <p:nvPr/>
            </p:nvSpPr>
            <p:spPr>
              <a:xfrm>
                <a:off x="5082085" y="2340176"/>
                <a:ext cx="41675" cy="50712"/>
              </a:xfrm>
            </p:spPr>
          </p:sp>
        </mc:Fallback>
      </mc:AlternateContent>
      <mc:AlternateContent xmlns:mc="http://schemas.openxmlformats.org/markup-compatibility/2006">
        <mc:Choice xmlns:p14="http://schemas.microsoft.com/office/powerpoint/2010/main" Requires="p14">
          <p:contentPart p14:bwMode="auto" r:id="rId120">
            <p14:nvContentPartPr>
              <p14:cNvPr id="1049104" name=""/>
              <p14:cNvContentPartPr/>
              <p14:nvPr/>
            </p14:nvContentPartPr>
            <p14:xfrm>
              <a:off x="5916166" y="1023306"/>
              <a:ext cx="91074" cy="577192"/>
            </p14:xfrm>
          </p:contentPart>
        </mc:Choice>
        <mc:Fallback>
          <p:sp>
            <p:nvSpPr>
              <p:cNvPr id="1049104" name=""/>
              <p:cNvSpPr/>
              <p:nvPr/>
            </p:nvSpPr>
            <p:spPr>
              <a:xfrm>
                <a:off x="5916166" y="1023306"/>
                <a:ext cx="91074" cy="577192"/>
              </a:xfrm>
            </p:spPr>
          </p:sp>
        </mc:Fallback>
      </mc:AlternateContent>
      <mc:AlternateContent xmlns:mc="http://schemas.openxmlformats.org/markup-compatibility/2006">
        <mc:Choice xmlns:p14="http://schemas.microsoft.com/office/powerpoint/2010/main" Requires="p14">
          <p:contentPart p14:bwMode="auto" r:id="rId121">
            <p14:nvContentPartPr>
              <p14:cNvPr id="1049105" name=""/>
              <p14:cNvContentPartPr/>
              <p14:nvPr/>
            </p14:nvContentPartPr>
            <p14:xfrm>
              <a:off x="5848666" y="1312004"/>
              <a:ext cx="141723" cy="38283"/>
            </p14:xfrm>
          </p:contentPart>
        </mc:Choice>
        <mc:Fallback>
          <p:sp>
            <p:nvSpPr>
              <p:cNvPr id="1049105" name=""/>
              <p:cNvSpPr/>
              <p:nvPr/>
            </p:nvSpPr>
            <p:spPr>
              <a:xfrm>
                <a:off x="5848666" y="1312004"/>
                <a:ext cx="141723" cy="38283"/>
              </a:xfrm>
            </p:spPr>
          </p:sp>
        </mc:Fallback>
      </mc:AlternateContent>
      <mc:AlternateContent xmlns:mc="http://schemas.openxmlformats.org/markup-compatibility/2006">
        <mc:Choice xmlns:p14="http://schemas.microsoft.com/office/powerpoint/2010/main" Requires="p14">
          <p:contentPart p14:bwMode="auto" r:id="rId122">
            <p14:nvContentPartPr>
              <p14:cNvPr id="1049106" name=""/>
              <p14:cNvContentPartPr/>
              <p14:nvPr/>
            </p14:nvContentPartPr>
            <p14:xfrm>
              <a:off x="6015039" y="1258655"/>
              <a:ext cx="137609" cy="178333"/>
            </p14:xfrm>
          </p:contentPart>
        </mc:Choice>
        <mc:Fallback>
          <p:sp>
            <p:nvSpPr>
              <p:cNvPr id="1049106" name=""/>
              <p:cNvSpPr/>
              <p:nvPr/>
            </p:nvSpPr>
            <p:spPr>
              <a:xfrm>
                <a:off x="6015039" y="1258655"/>
                <a:ext cx="137609" cy="178333"/>
              </a:xfrm>
            </p:spPr>
          </p:sp>
        </mc:Fallback>
      </mc:AlternateContent>
      <mc:AlternateContent xmlns:mc="http://schemas.openxmlformats.org/markup-compatibility/2006">
        <mc:Choice xmlns:p14="http://schemas.microsoft.com/office/powerpoint/2010/main" Requires="p14">
          <p:contentPart p14:bwMode="auto" r:id="rId123">
            <p14:nvContentPartPr>
              <p14:cNvPr id="1049107" name=""/>
              <p14:cNvContentPartPr/>
              <p14:nvPr/>
            </p14:nvContentPartPr>
            <p14:xfrm>
              <a:off x="6194410" y="1202621"/>
              <a:ext cx="57190" cy="7943"/>
            </p14:xfrm>
          </p:contentPart>
        </mc:Choice>
        <mc:Fallback>
          <p:sp>
            <p:nvSpPr>
              <p:cNvPr id="1049107" name=""/>
              <p:cNvSpPr/>
              <p:nvPr/>
            </p:nvSpPr>
            <p:spPr>
              <a:xfrm>
                <a:off x="6194410" y="1202621"/>
                <a:ext cx="57190" cy="7943"/>
              </a:xfrm>
            </p:spPr>
          </p:sp>
        </mc:Fallback>
      </mc:AlternateContent>
      <mc:AlternateContent xmlns:mc="http://schemas.openxmlformats.org/markup-compatibility/2006">
        <mc:Choice xmlns:p14="http://schemas.microsoft.com/office/powerpoint/2010/main" Requires="p14">
          <p:contentPart p14:bwMode="auto" r:id="rId124">
            <p14:nvContentPartPr>
              <p14:cNvPr id="1049108" name=""/>
              <p14:cNvContentPartPr/>
              <p14:nvPr/>
            </p14:nvContentPartPr>
            <p14:xfrm>
              <a:off x="6169064" y="1272885"/>
              <a:ext cx="106878" cy="18015"/>
            </p14:xfrm>
          </p:contentPart>
        </mc:Choice>
        <mc:Fallback>
          <p:sp>
            <p:nvSpPr>
              <p:cNvPr id="1049108" name=""/>
              <p:cNvSpPr/>
              <p:nvPr/>
            </p:nvSpPr>
            <p:spPr>
              <a:xfrm>
                <a:off x="6169064" y="1272885"/>
                <a:ext cx="106878" cy="18015"/>
              </a:xfrm>
            </p:spPr>
          </p:sp>
        </mc:Fallback>
      </mc:AlternateContent>
      <mc:AlternateContent xmlns:mc="http://schemas.openxmlformats.org/markup-compatibility/2006">
        <mc:Choice xmlns:p14="http://schemas.microsoft.com/office/powerpoint/2010/main" Requires="p14">
          <p:contentPart p14:bwMode="auto" r:id="rId125">
            <p14:nvContentPartPr>
              <p14:cNvPr id="1049109" name=""/>
              <p14:cNvContentPartPr/>
              <p14:nvPr/>
            </p14:nvContentPartPr>
            <p14:xfrm>
              <a:off x="6508957" y="790863"/>
              <a:ext cx="270745" cy="228581"/>
            </p14:xfrm>
          </p:contentPart>
        </mc:Choice>
        <mc:Fallback>
          <p:sp>
            <p:nvSpPr>
              <p:cNvPr id="1049109" name=""/>
              <p:cNvSpPr/>
              <p:nvPr/>
            </p:nvSpPr>
            <p:spPr>
              <a:xfrm>
                <a:off x="6508957" y="790863"/>
                <a:ext cx="270745" cy="228581"/>
              </a:xfrm>
            </p:spPr>
          </p:sp>
        </mc:Fallback>
      </mc:AlternateContent>
      <mc:AlternateContent xmlns:mc="http://schemas.openxmlformats.org/markup-compatibility/2006">
        <mc:Choice xmlns:p14="http://schemas.microsoft.com/office/powerpoint/2010/main" Requires="p14">
          <p:contentPart p14:bwMode="auto" r:id="rId126">
            <p14:nvContentPartPr>
              <p14:cNvPr id="1049110" name=""/>
              <p14:cNvContentPartPr/>
              <p14:nvPr/>
            </p14:nvContentPartPr>
            <p14:xfrm>
              <a:off x="6823121" y="868731"/>
              <a:ext cx="144869" cy="150688"/>
            </p14:xfrm>
          </p:contentPart>
        </mc:Choice>
        <mc:Fallback>
          <p:sp>
            <p:nvSpPr>
              <p:cNvPr id="1049110" name=""/>
              <p:cNvSpPr/>
              <p:nvPr/>
            </p:nvSpPr>
            <p:spPr>
              <a:xfrm>
                <a:off x="6823121" y="868731"/>
                <a:ext cx="144869" cy="150688"/>
              </a:xfrm>
            </p:spPr>
          </p:sp>
        </mc:Fallback>
      </mc:AlternateContent>
      <mc:AlternateContent xmlns:mc="http://schemas.openxmlformats.org/markup-compatibility/2006">
        <mc:Choice xmlns:p14="http://schemas.microsoft.com/office/powerpoint/2010/main" Requires="p14">
          <p:contentPart p14:bwMode="auto" r:id="rId127">
            <p14:nvContentPartPr>
              <p14:cNvPr id="1049111" name=""/>
              <p14:cNvContentPartPr/>
              <p14:nvPr/>
            </p14:nvContentPartPr>
            <p14:xfrm>
              <a:off x="6304892" y="1158204"/>
              <a:ext cx="650566" cy="20361"/>
            </p14:xfrm>
          </p:contentPart>
        </mc:Choice>
        <mc:Fallback>
          <p:sp>
            <p:nvSpPr>
              <p:cNvPr id="1049111" name=""/>
              <p:cNvSpPr/>
              <p:nvPr/>
            </p:nvSpPr>
            <p:spPr>
              <a:xfrm>
                <a:off x="6304892" y="1158204"/>
                <a:ext cx="650566" cy="20361"/>
              </a:xfrm>
            </p:spPr>
          </p:sp>
        </mc:Fallback>
      </mc:AlternateContent>
      <mc:AlternateContent xmlns:mc="http://schemas.openxmlformats.org/markup-compatibility/2006">
        <mc:Choice xmlns:p14="http://schemas.microsoft.com/office/powerpoint/2010/main" Requires="p14">
          <p:contentPart p14:bwMode="auto" r:id="rId128">
            <p14:nvContentPartPr>
              <p14:cNvPr id="1049112" name=""/>
              <p14:cNvContentPartPr/>
              <p14:nvPr/>
            </p14:nvContentPartPr>
            <p14:xfrm>
              <a:off x="6457616" y="1237362"/>
              <a:ext cx="157738" cy="189542"/>
            </p14:xfrm>
          </p:contentPart>
        </mc:Choice>
        <mc:Fallback>
          <p:sp>
            <p:nvSpPr>
              <p:cNvPr id="1049112" name=""/>
              <p:cNvSpPr/>
              <p:nvPr/>
            </p:nvSpPr>
            <p:spPr>
              <a:xfrm>
                <a:off x="6457616" y="1237362"/>
                <a:ext cx="157738" cy="189542"/>
              </a:xfrm>
            </p:spPr>
          </p:sp>
        </mc:Fallback>
      </mc:AlternateContent>
      <mc:AlternateContent xmlns:mc="http://schemas.openxmlformats.org/markup-compatibility/2006">
        <mc:Choice xmlns:p14="http://schemas.microsoft.com/office/powerpoint/2010/main" Requires="p14">
          <p:contentPart p14:bwMode="auto" r:id="rId129">
            <p14:nvContentPartPr>
              <p14:cNvPr id="1049113" name=""/>
              <p14:cNvContentPartPr/>
              <p14:nvPr/>
            </p14:nvContentPartPr>
            <p14:xfrm>
              <a:off x="6601892" y="1257085"/>
              <a:ext cx="179806" cy="30967"/>
            </p14:xfrm>
          </p:contentPart>
        </mc:Choice>
        <mc:Fallback>
          <p:sp>
            <p:nvSpPr>
              <p:cNvPr id="1049113" name=""/>
              <p:cNvSpPr/>
              <p:nvPr/>
            </p:nvSpPr>
            <p:spPr>
              <a:xfrm>
                <a:off x="6601892" y="1257085"/>
                <a:ext cx="179806" cy="30967"/>
              </a:xfrm>
            </p:spPr>
          </p:sp>
        </mc:Fallback>
      </mc:AlternateContent>
      <mc:AlternateContent xmlns:mc="http://schemas.openxmlformats.org/markup-compatibility/2006">
        <mc:Choice xmlns:p14="http://schemas.microsoft.com/office/powerpoint/2010/main" Requires="p14">
          <p:contentPart p14:bwMode="auto" r:id="rId130">
            <p14:nvContentPartPr>
              <p14:cNvPr id="1049114" name=""/>
              <p14:cNvContentPartPr/>
              <p14:nvPr/>
            </p14:nvContentPartPr>
            <p14:xfrm>
              <a:off x="6679879" y="1269205"/>
              <a:ext cx="43148" cy="129130"/>
            </p14:xfrm>
          </p:contentPart>
        </mc:Choice>
        <mc:Fallback>
          <p:sp>
            <p:nvSpPr>
              <p:cNvPr id="1049114" name=""/>
              <p:cNvSpPr/>
              <p:nvPr/>
            </p:nvSpPr>
            <p:spPr>
              <a:xfrm>
                <a:off x="6679879" y="1269205"/>
                <a:ext cx="43148" cy="129130"/>
              </a:xfrm>
            </p:spPr>
          </p:sp>
        </mc:Fallback>
      </mc:AlternateContent>
      <mc:AlternateContent xmlns:mc="http://schemas.openxmlformats.org/markup-compatibility/2006">
        <mc:Choice xmlns:p14="http://schemas.microsoft.com/office/powerpoint/2010/main" Requires="p14">
          <p:contentPart p14:bwMode="auto" r:id="rId131">
            <p14:nvContentPartPr>
              <p14:cNvPr id="1049115" name=""/>
              <p14:cNvContentPartPr/>
              <p14:nvPr/>
            </p14:nvContentPartPr>
            <p14:xfrm>
              <a:off x="6738370" y="1310147"/>
              <a:ext cx="189188" cy="134514"/>
            </p14:xfrm>
          </p:contentPart>
        </mc:Choice>
        <mc:Fallback>
          <p:sp>
            <p:nvSpPr>
              <p:cNvPr id="1049115" name=""/>
              <p:cNvSpPr/>
              <p:nvPr/>
            </p:nvSpPr>
            <p:spPr>
              <a:xfrm>
                <a:off x="6738370" y="1310147"/>
                <a:ext cx="189188" cy="134514"/>
              </a:xfrm>
            </p:spPr>
          </p:sp>
        </mc:Fallback>
      </mc:AlternateContent>
      <mc:AlternateContent xmlns:mc="http://schemas.openxmlformats.org/markup-compatibility/2006">
        <mc:Choice xmlns:p14="http://schemas.microsoft.com/office/powerpoint/2010/main" Requires="p14">
          <p:contentPart p14:bwMode="auto" r:id="rId132">
            <p14:nvContentPartPr>
              <p14:cNvPr id="1049116" name=""/>
              <p14:cNvContentPartPr/>
              <p14:nvPr/>
            </p14:nvContentPartPr>
            <p14:xfrm>
              <a:off x="7091911" y="1097046"/>
              <a:ext cx="147069" cy="19438"/>
            </p14:xfrm>
          </p:contentPart>
        </mc:Choice>
        <mc:Fallback>
          <p:sp>
            <p:nvSpPr>
              <p:cNvPr id="1049116" name=""/>
              <p:cNvSpPr/>
              <p:nvPr/>
            </p:nvSpPr>
            <p:spPr>
              <a:xfrm>
                <a:off x="7091911" y="1097046"/>
                <a:ext cx="147069" cy="19438"/>
              </a:xfrm>
            </p:spPr>
          </p:sp>
        </mc:Fallback>
      </mc:AlternateContent>
      <mc:AlternateContent xmlns:mc="http://schemas.openxmlformats.org/markup-compatibility/2006">
        <mc:Choice xmlns:p14="http://schemas.microsoft.com/office/powerpoint/2010/main" Requires="p14">
          <p:contentPart p14:bwMode="auto" r:id="rId133">
            <p14:nvContentPartPr>
              <p14:cNvPr id="1049117" name=""/>
              <p14:cNvContentPartPr/>
              <p14:nvPr/>
            </p14:nvContentPartPr>
            <p14:xfrm>
              <a:off x="7089962" y="1184072"/>
              <a:ext cx="187671" cy="26258"/>
            </p14:xfrm>
          </p:contentPart>
        </mc:Choice>
        <mc:Fallback>
          <p:sp>
            <p:nvSpPr>
              <p:cNvPr id="1049117" name=""/>
              <p:cNvSpPr/>
              <p:nvPr/>
            </p:nvSpPr>
            <p:spPr>
              <a:xfrm>
                <a:off x="7089962" y="1184072"/>
                <a:ext cx="187671" cy="26258"/>
              </a:xfrm>
            </p:spPr>
          </p:sp>
        </mc:Fallback>
      </mc:AlternateContent>
      <mc:AlternateContent xmlns:mc="http://schemas.openxmlformats.org/markup-compatibility/2006">
        <mc:Choice xmlns:p14="http://schemas.microsoft.com/office/powerpoint/2010/main" Requires="p14">
          <p:contentPart p14:bwMode="auto" r:id="rId134">
            <p14:nvContentPartPr>
              <p14:cNvPr id="1049118" name=""/>
              <p14:cNvContentPartPr/>
              <p14:nvPr/>
            </p14:nvContentPartPr>
            <p14:xfrm>
              <a:off x="7622255" y="788949"/>
              <a:ext cx="10365" cy="160940"/>
            </p14:xfrm>
          </p:contentPart>
        </mc:Choice>
        <mc:Fallback>
          <p:sp>
            <p:nvSpPr>
              <p:cNvPr id="1049118" name=""/>
              <p:cNvSpPr/>
              <p:nvPr/>
            </p:nvSpPr>
            <p:spPr>
              <a:xfrm>
                <a:off x="7622255" y="788949"/>
                <a:ext cx="10365" cy="160940"/>
              </a:xfrm>
            </p:spPr>
          </p:sp>
        </mc:Fallback>
      </mc:AlternateContent>
      <mc:AlternateContent xmlns:mc="http://schemas.openxmlformats.org/markup-compatibility/2006">
        <mc:Choice xmlns:p14="http://schemas.microsoft.com/office/powerpoint/2010/main" Requires="p14">
          <p:contentPart p14:bwMode="auto" r:id="rId135">
            <p14:nvContentPartPr>
              <p14:cNvPr id="1049119" name=""/>
              <p14:cNvContentPartPr/>
              <p14:nvPr/>
            </p14:nvContentPartPr>
            <p14:xfrm>
              <a:off x="7465599" y="956673"/>
              <a:ext cx="545894" cy="42184"/>
            </p14:xfrm>
          </p:contentPart>
        </mc:Choice>
        <mc:Fallback>
          <p:sp>
            <p:nvSpPr>
              <p:cNvPr id="1049119" name=""/>
              <p:cNvSpPr/>
              <p:nvPr/>
            </p:nvSpPr>
            <p:spPr>
              <a:xfrm>
                <a:off x="7465599" y="956673"/>
                <a:ext cx="545894" cy="42184"/>
              </a:xfrm>
            </p:spPr>
          </p:sp>
        </mc:Fallback>
      </mc:AlternateContent>
      <mc:AlternateContent xmlns:mc="http://schemas.openxmlformats.org/markup-compatibility/2006">
        <mc:Choice xmlns:p14="http://schemas.microsoft.com/office/powerpoint/2010/main" Requires="p14">
          <p:contentPart p14:bwMode="auto" r:id="rId136">
            <p14:nvContentPartPr>
              <p14:cNvPr id="1049120" name=""/>
              <p14:cNvContentPartPr/>
              <p14:nvPr/>
            </p14:nvContentPartPr>
            <p14:xfrm>
              <a:off x="7384937" y="1133594"/>
              <a:ext cx="200398" cy="185552"/>
            </p14:xfrm>
          </p:contentPart>
        </mc:Choice>
        <mc:Fallback>
          <p:sp>
            <p:nvSpPr>
              <p:cNvPr id="1049120" name=""/>
              <p:cNvSpPr/>
              <p:nvPr/>
            </p:nvSpPr>
            <p:spPr>
              <a:xfrm>
                <a:off x="7384937" y="1133594"/>
                <a:ext cx="200398" cy="185552"/>
              </a:xfrm>
            </p:spPr>
          </p:sp>
        </mc:Fallback>
      </mc:AlternateContent>
      <mc:AlternateContent xmlns:mc="http://schemas.openxmlformats.org/markup-compatibility/2006">
        <mc:Choice xmlns:p14="http://schemas.microsoft.com/office/powerpoint/2010/main" Requires="p14">
          <p:contentPart p14:bwMode="auto" r:id="rId137">
            <p14:nvContentPartPr>
              <p14:cNvPr id="1049121" name=""/>
              <p14:cNvContentPartPr/>
              <p14:nvPr/>
            </p14:nvContentPartPr>
            <p14:xfrm>
              <a:off x="7559833" y="1175154"/>
              <a:ext cx="231402" cy="25586"/>
            </p14:xfrm>
          </p:contentPart>
        </mc:Choice>
        <mc:Fallback>
          <p:sp>
            <p:nvSpPr>
              <p:cNvPr id="1049121" name=""/>
              <p:cNvSpPr/>
              <p:nvPr/>
            </p:nvSpPr>
            <p:spPr>
              <a:xfrm>
                <a:off x="7559833" y="1175154"/>
                <a:ext cx="231402" cy="25586"/>
              </a:xfrm>
            </p:spPr>
          </p:sp>
        </mc:Fallback>
      </mc:AlternateContent>
      <mc:AlternateContent xmlns:mc="http://schemas.openxmlformats.org/markup-compatibility/2006">
        <mc:Choice xmlns:p14="http://schemas.microsoft.com/office/powerpoint/2010/main" Requires="p14">
          <p:contentPart p14:bwMode="auto" r:id="rId138">
            <p14:nvContentPartPr>
              <p14:cNvPr id="1049122" name=""/>
              <p14:cNvContentPartPr/>
              <p14:nvPr/>
            </p14:nvContentPartPr>
            <p14:xfrm>
              <a:off x="7612475" y="1211367"/>
              <a:ext cx="74728" cy="142318"/>
            </p14:xfrm>
          </p:contentPart>
        </mc:Choice>
        <mc:Fallback>
          <p:sp>
            <p:nvSpPr>
              <p:cNvPr id="1049122" name=""/>
              <p:cNvSpPr/>
              <p:nvPr/>
            </p:nvSpPr>
            <p:spPr>
              <a:xfrm>
                <a:off x="7612475" y="1211367"/>
                <a:ext cx="74728" cy="142318"/>
              </a:xfrm>
            </p:spPr>
          </p:sp>
        </mc:Fallback>
      </mc:AlternateContent>
      <mc:AlternateContent xmlns:mc="http://schemas.openxmlformats.org/markup-compatibility/2006">
        <mc:Choice xmlns:p14="http://schemas.microsoft.com/office/powerpoint/2010/main" Requires="p14">
          <p:contentPart p14:bwMode="auto" r:id="rId139">
            <p14:nvContentPartPr>
              <p14:cNvPr id="1049123" name=""/>
              <p14:cNvContentPartPr/>
              <p14:nvPr/>
            </p14:nvContentPartPr>
            <p14:xfrm>
              <a:off x="7735958" y="1225014"/>
              <a:ext cx="83182" cy="126045"/>
            </p14:xfrm>
          </p:contentPart>
        </mc:Choice>
        <mc:Fallback>
          <p:sp>
            <p:nvSpPr>
              <p:cNvPr id="1049123" name=""/>
              <p:cNvSpPr/>
              <p:nvPr/>
            </p:nvSpPr>
            <p:spPr>
              <a:xfrm>
                <a:off x="7735958" y="1225014"/>
                <a:ext cx="83182" cy="126045"/>
              </a:xfrm>
            </p:spPr>
          </p:sp>
        </mc:Fallback>
      </mc:AlternateContent>
      <mc:AlternateContent xmlns:mc="http://schemas.openxmlformats.org/markup-compatibility/2006">
        <mc:Choice xmlns:p14="http://schemas.microsoft.com/office/powerpoint/2010/main" Requires="p14">
          <p:contentPart p14:bwMode="auto" r:id="rId140">
            <p14:nvContentPartPr>
              <p14:cNvPr id="1049124" name=""/>
              <p14:cNvContentPartPr/>
              <p14:nvPr/>
            </p14:nvContentPartPr>
            <p14:xfrm>
              <a:off x="7833439" y="1120270"/>
              <a:ext cx="197867" cy="192580"/>
            </p14:xfrm>
          </p:contentPart>
        </mc:Choice>
        <mc:Fallback>
          <p:sp>
            <p:nvSpPr>
              <p:cNvPr id="1049124" name=""/>
              <p:cNvSpPr/>
              <p:nvPr/>
            </p:nvSpPr>
            <p:spPr>
              <a:xfrm>
                <a:off x="7833439" y="1120270"/>
                <a:ext cx="197867" cy="192580"/>
              </a:xfrm>
            </p:spPr>
          </p:sp>
        </mc:Fallback>
      </mc:AlternateContent>
      <mc:AlternateContent xmlns:mc="http://schemas.openxmlformats.org/markup-compatibility/2006">
        <mc:Choice xmlns:p14="http://schemas.microsoft.com/office/powerpoint/2010/main" Requires="p14">
          <p:contentPart p14:bwMode="auto" r:id="rId141">
            <p14:nvContentPartPr>
              <p14:cNvPr id="1049125" name=""/>
              <p14:cNvContentPartPr/>
              <p14:nvPr/>
            </p14:nvContentPartPr>
            <p14:xfrm>
              <a:off x="8027827" y="1112805"/>
              <a:ext cx="109761" cy="210768"/>
            </p14:xfrm>
          </p:contentPart>
        </mc:Choice>
        <mc:Fallback>
          <p:sp>
            <p:nvSpPr>
              <p:cNvPr id="1049125" name=""/>
              <p:cNvSpPr/>
              <p:nvPr/>
            </p:nvSpPr>
            <p:spPr>
              <a:xfrm>
                <a:off x="8027827" y="1112805"/>
                <a:ext cx="109761" cy="210768"/>
              </a:xfrm>
            </p:spPr>
          </p:sp>
        </mc:Fallback>
      </mc:AlternateContent>
      <mc:AlternateContent xmlns:mc="http://schemas.openxmlformats.org/markup-compatibility/2006">
        <mc:Choice xmlns:p14="http://schemas.microsoft.com/office/powerpoint/2010/main" Requires="p14">
          <p:contentPart p14:bwMode="auto" r:id="rId142">
            <p14:nvContentPartPr>
              <p14:cNvPr id="1049126" name=""/>
              <p14:cNvContentPartPr/>
              <p14:nvPr/>
            </p14:nvContentPartPr>
            <p14:xfrm>
              <a:off x="8279265" y="825363"/>
              <a:ext cx="129961" cy="27311"/>
            </p14:xfrm>
          </p:contentPart>
        </mc:Choice>
        <mc:Fallback>
          <p:sp>
            <p:nvSpPr>
              <p:cNvPr id="1049126" name=""/>
              <p:cNvSpPr/>
              <p:nvPr/>
            </p:nvSpPr>
            <p:spPr>
              <a:xfrm>
                <a:off x="8279265" y="825363"/>
                <a:ext cx="129961" cy="27311"/>
              </a:xfrm>
            </p:spPr>
          </p:sp>
        </mc:Fallback>
      </mc:AlternateContent>
      <mc:AlternateContent xmlns:mc="http://schemas.openxmlformats.org/markup-compatibility/2006">
        <mc:Choice xmlns:p14="http://schemas.microsoft.com/office/powerpoint/2010/main" Requires="p14">
          <p:contentPart p14:bwMode="auto" r:id="rId143">
            <p14:nvContentPartPr>
              <p14:cNvPr id="1049127" name=""/>
              <p14:cNvContentPartPr/>
              <p14:nvPr/>
            </p14:nvContentPartPr>
            <p14:xfrm>
              <a:off x="8287063" y="955766"/>
              <a:ext cx="197203" cy="30132"/>
            </p14:xfrm>
          </p:contentPart>
        </mc:Choice>
        <mc:Fallback>
          <p:sp>
            <p:nvSpPr>
              <p:cNvPr id="1049127" name=""/>
              <p:cNvSpPr/>
              <p:nvPr/>
            </p:nvSpPr>
            <p:spPr>
              <a:xfrm>
                <a:off x="8287063" y="955766"/>
                <a:ext cx="197203" cy="30132"/>
              </a:xfrm>
            </p:spPr>
          </p:sp>
        </mc:Fallback>
      </mc:AlternateContent>
      <mc:AlternateContent xmlns:mc="http://schemas.openxmlformats.org/markup-compatibility/2006">
        <mc:Choice xmlns:p14="http://schemas.microsoft.com/office/powerpoint/2010/main" Requires="p14">
          <p:contentPart p14:bwMode="auto" r:id="rId144">
            <p14:nvContentPartPr>
              <p14:cNvPr id="1049128" name=""/>
              <p14:cNvContentPartPr/>
              <p14:nvPr/>
            </p14:nvContentPartPr>
            <p14:xfrm>
              <a:off x="8456461" y="688693"/>
              <a:ext cx="208190" cy="643198"/>
            </p14:xfrm>
          </p:contentPart>
        </mc:Choice>
        <mc:Fallback>
          <p:sp>
            <p:nvSpPr>
              <p:cNvPr id="1049128" name=""/>
              <p:cNvSpPr/>
              <p:nvPr/>
            </p:nvSpPr>
            <p:spPr>
              <a:xfrm>
                <a:off x="8456461" y="688693"/>
                <a:ext cx="208190" cy="643198"/>
              </a:xfrm>
            </p:spPr>
          </p:sp>
        </mc:Fallback>
      </mc:AlternateContent>
      <mc:AlternateContent xmlns:mc="http://schemas.openxmlformats.org/markup-compatibility/2006">
        <mc:Choice xmlns:p14="http://schemas.microsoft.com/office/powerpoint/2010/main" Requires="p14">
          <p:contentPart p14:bwMode="auto" r:id="rId145">
            <p14:nvContentPartPr>
              <p14:cNvPr id="1049129" name=""/>
              <p14:cNvContentPartPr/>
              <p14:nvPr/>
            </p14:nvContentPartPr>
            <p14:xfrm>
              <a:off x="8418991" y="1020218"/>
              <a:ext cx="166674" cy="52763"/>
            </p14:xfrm>
          </p:contentPart>
        </mc:Choice>
        <mc:Fallback>
          <p:sp>
            <p:nvSpPr>
              <p:cNvPr id="1049129" name=""/>
              <p:cNvSpPr/>
              <p:nvPr/>
            </p:nvSpPr>
            <p:spPr>
              <a:xfrm>
                <a:off x="8418991" y="1020218"/>
                <a:ext cx="166674" cy="52763"/>
              </a:xfrm>
            </p:spPr>
          </p:sp>
        </mc:Fallback>
      </mc:AlternateContent>
      <mc:AlternateContent xmlns:mc="http://schemas.openxmlformats.org/markup-compatibility/2006">
        <mc:Choice xmlns:p14="http://schemas.microsoft.com/office/powerpoint/2010/main" Requires="p14">
          <p:contentPart p14:bwMode="auto" r:id="rId146">
            <p14:nvContentPartPr>
              <p14:cNvPr id="1049130" name=""/>
              <p14:cNvContentPartPr/>
              <p14:nvPr/>
            </p14:nvContentPartPr>
            <p14:xfrm>
              <a:off x="8626957" y="978750"/>
              <a:ext cx="14663" cy="200420"/>
            </p14:xfrm>
          </p:contentPart>
        </mc:Choice>
        <mc:Fallback>
          <p:sp>
            <p:nvSpPr>
              <p:cNvPr id="1049130" name=""/>
              <p:cNvSpPr/>
              <p:nvPr/>
            </p:nvSpPr>
            <p:spPr>
              <a:xfrm>
                <a:off x="8626957" y="978750"/>
                <a:ext cx="14663" cy="200420"/>
              </a:xfrm>
            </p:spPr>
          </p:sp>
        </mc:Fallback>
      </mc:AlternateContent>
      <mc:AlternateContent xmlns:mc="http://schemas.openxmlformats.org/markup-compatibility/2006">
        <mc:Choice xmlns:p14="http://schemas.microsoft.com/office/powerpoint/2010/main" Requires="p14">
          <p:contentPart p14:bwMode="auto" r:id="rId147">
            <p14:nvContentPartPr>
              <p14:cNvPr id="1049131" name=""/>
              <p14:cNvContentPartPr/>
              <p14:nvPr/>
            </p14:nvContentPartPr>
            <p14:xfrm>
              <a:off x="8636706" y="1025814"/>
              <a:ext cx="97458" cy="21172"/>
            </p14:xfrm>
          </p:contentPart>
        </mc:Choice>
        <mc:Fallback>
          <p:sp>
            <p:nvSpPr>
              <p:cNvPr id="1049131" name=""/>
              <p:cNvSpPr/>
              <p:nvPr/>
            </p:nvSpPr>
            <p:spPr>
              <a:xfrm>
                <a:off x="8636706" y="1025814"/>
                <a:ext cx="97458" cy="21172"/>
              </a:xfrm>
            </p:spPr>
          </p:sp>
        </mc:Fallback>
      </mc:AlternateContent>
      <mc:AlternateContent xmlns:mc="http://schemas.openxmlformats.org/markup-compatibility/2006">
        <mc:Choice xmlns:p14="http://schemas.microsoft.com/office/powerpoint/2010/main" Requires="p14">
          <p:contentPart p14:bwMode="auto" r:id="rId148">
            <p14:nvContentPartPr>
              <p14:cNvPr id="1049132" name=""/>
              <p14:cNvContentPartPr/>
              <p14:nvPr/>
            </p14:nvContentPartPr>
            <p14:xfrm>
              <a:off x="8732777" y="959904"/>
              <a:ext cx="34904" cy="305391"/>
            </p14:xfrm>
          </p:contentPart>
        </mc:Choice>
        <mc:Fallback>
          <p:sp>
            <p:nvSpPr>
              <p:cNvPr id="1049132" name=""/>
              <p:cNvSpPr/>
              <p:nvPr/>
            </p:nvSpPr>
            <p:spPr>
              <a:xfrm>
                <a:off x="8732777" y="959904"/>
                <a:ext cx="34904" cy="30539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39"/>
                                        </p:tgtEl>
                                        <p:attrNameLst>
                                          <p:attrName>style.visibility</p:attrName>
                                        </p:attrNameLst>
                                      </p:cBhvr>
                                      <p:to>
                                        <p:strVal val="visible"/>
                                      </p:to>
                                    </p:set>
                                    <p:animEffect transition="in" filter="wipe(down)">
                                      <p:cBhvr>
                                        <p:cTn dur="500" id="7"/>
                                        <p:tgtEl>
                                          <p:spTgt spid="13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81"/>
                                        </p:tgtEl>
                                        <p:attrNameLst>
                                          <p:attrName>style.visibility</p:attrName>
                                        </p:attrNameLst>
                                      </p:cBhvr>
                                      <p:to>
                                        <p:strVal val="visible"/>
                                      </p:to>
                                    </p:set>
                                    <p:animEffect transition="in" filter="wipe(down)">
                                      <p:cBhvr>
                                        <p:cTn dur="500" id="12"/>
                                        <p:tgtEl>
                                          <p:spTgt spid="1048981"/>
                                        </p:tgtEl>
                                      </p:cBhvr>
                                    </p:animEffect>
                                  </p:childTnLst>
                                </p:cTn>
                              </p:par>
                              <p:par>
                                <p:cTn fill="hold" id="13" nodeType="withEffect" presetClass="entr" presetID="22" presetSubtype="4">
                                  <p:stCondLst>
                                    <p:cond delay="0"/>
                                  </p:stCondLst>
                                  <p:childTnLst>
                                    <p:set>
                                      <p:cBhvr>
                                        <p:cTn dur="1" fill="hold" id="14">
                                          <p:stCondLst>
                                            <p:cond delay="0"/>
                                          </p:stCondLst>
                                        </p:cTn>
                                        <p:tgtEl>
                                          <p:spTgt spid="3145804"/>
                                        </p:tgtEl>
                                        <p:attrNameLst>
                                          <p:attrName>style.visibility</p:attrName>
                                        </p:attrNameLst>
                                      </p:cBhvr>
                                      <p:to>
                                        <p:strVal val="visible"/>
                                      </p:to>
                                    </p:set>
                                    <p:animEffect transition="in" filter="wipe(down)">
                                      <p:cBhvr>
                                        <p:cTn dur="500" id="15"/>
                                        <p:tgtEl>
                                          <p:spTgt spid="314580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982"/>
                                        </p:tgtEl>
                                        <p:attrNameLst>
                                          <p:attrName>style.visibility</p:attrName>
                                        </p:attrNameLst>
                                      </p:cBhvr>
                                      <p:to>
                                        <p:strVal val="visible"/>
                                      </p:to>
                                    </p:set>
                                    <p:animEffect transition="in" filter="wipe(down)">
                                      <p:cBhvr>
                                        <p:cTn dur="500" id="18"/>
                                        <p:tgtEl>
                                          <p:spTgt spid="1048982"/>
                                        </p:tgtEl>
                                      </p:cBhvr>
                                    </p:animEffect>
                                  </p:childTnLst>
                                </p:cTn>
                              </p:par>
                              <p:par>
                                <p:cTn fill="hold" id="19" nodeType="withEffect" presetClass="entr" presetID="22" presetSubtype="4">
                                  <p:stCondLst>
                                    <p:cond delay="0"/>
                                  </p:stCondLst>
                                  <p:childTnLst>
                                    <p:set>
                                      <p:cBhvr>
                                        <p:cTn dur="1" fill="hold" id="20">
                                          <p:stCondLst>
                                            <p:cond delay="0"/>
                                          </p:stCondLst>
                                        </p:cTn>
                                        <p:tgtEl>
                                          <p:spTgt spid="3145805"/>
                                        </p:tgtEl>
                                        <p:attrNameLst>
                                          <p:attrName>style.visibility</p:attrName>
                                        </p:attrNameLst>
                                      </p:cBhvr>
                                      <p:to>
                                        <p:strVal val="visible"/>
                                      </p:to>
                                    </p:set>
                                    <p:animEffect transition="in" filter="wipe(down)">
                                      <p:cBhvr>
                                        <p:cTn dur="500" id="21"/>
                                        <p:tgtEl>
                                          <p:spTgt spid="3145805"/>
                                        </p:tgtEl>
                                      </p:cBhvr>
                                    </p:animEffect>
                                  </p:childTnLst>
                                </p:cTn>
                              </p:par>
                              <p:par>
                                <p:cTn fill="hold" id="22" nodeType="withEffect" presetClass="entr" presetID="22" presetSubtype="4">
                                  <p:stCondLst>
                                    <p:cond delay="0"/>
                                  </p:stCondLst>
                                  <p:childTnLst>
                                    <p:set>
                                      <p:cBhvr>
                                        <p:cTn dur="1" fill="hold" id="23">
                                          <p:stCondLst>
                                            <p:cond delay="0"/>
                                          </p:stCondLst>
                                        </p:cTn>
                                        <p:tgtEl>
                                          <p:spTgt spid="3145810"/>
                                        </p:tgtEl>
                                        <p:attrNameLst>
                                          <p:attrName>style.visibility</p:attrName>
                                        </p:attrNameLst>
                                      </p:cBhvr>
                                      <p:to>
                                        <p:strVal val="visible"/>
                                      </p:to>
                                    </p:set>
                                    <p:animEffect transition="in" filter="wipe(down)">
                                      <p:cBhvr>
                                        <p:cTn dur="500" id="24"/>
                                        <p:tgtEl>
                                          <p:spTgt spid="3145810"/>
                                        </p:tgtEl>
                                      </p:cBhvr>
                                    </p:animEffect>
                                  </p:childTnLst>
                                </p:cTn>
                              </p:par>
                              <p:par>
                                <p:cTn fill="hold" grpId="0" id="25" nodeType="withEffect" presetClass="entr" presetID="22" presetSubtype="4">
                                  <p:stCondLst>
                                    <p:cond delay="0"/>
                                  </p:stCondLst>
                                  <p:childTnLst>
                                    <p:set>
                                      <p:cBhvr>
                                        <p:cTn dur="1" fill="hold" id="26">
                                          <p:stCondLst>
                                            <p:cond delay="0"/>
                                          </p:stCondLst>
                                        </p:cTn>
                                        <p:tgtEl>
                                          <p:spTgt spid="1048985"/>
                                        </p:tgtEl>
                                        <p:attrNameLst>
                                          <p:attrName>style.visibility</p:attrName>
                                        </p:attrNameLst>
                                      </p:cBhvr>
                                      <p:to>
                                        <p:strVal val="visible"/>
                                      </p:to>
                                    </p:set>
                                    <p:animEffect transition="in" filter="wipe(down)">
                                      <p:cBhvr>
                                        <p:cTn dur="500" id="27"/>
                                        <p:tgtEl>
                                          <p:spTgt spid="1048985"/>
                                        </p:tgtEl>
                                      </p:cBhvr>
                                    </p:animEffect>
                                  </p:childTnLst>
                                </p:cTn>
                              </p:par>
                              <p:par>
                                <p:cTn fill="hold" id="28" nodeType="withEffect" presetClass="entr" presetID="22" presetSubtype="4">
                                  <p:stCondLst>
                                    <p:cond delay="0"/>
                                  </p:stCondLst>
                                  <p:childTnLst>
                                    <p:set>
                                      <p:cBhvr>
                                        <p:cTn dur="1" fill="hold" id="29">
                                          <p:stCondLst>
                                            <p:cond delay="0"/>
                                          </p:stCondLst>
                                        </p:cTn>
                                        <p:tgtEl>
                                          <p:spTgt spid="142"/>
                                        </p:tgtEl>
                                        <p:attrNameLst>
                                          <p:attrName>style.visibility</p:attrName>
                                        </p:attrNameLst>
                                      </p:cBhvr>
                                      <p:to>
                                        <p:strVal val="visible"/>
                                      </p:to>
                                    </p:set>
                                    <p:animEffect transition="in" filter="wipe(down)">
                                      <p:cBhvr>
                                        <p:cTn dur="500" id="30"/>
                                        <p:tgtEl>
                                          <p:spTgt spid="142"/>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136"/>
                                        </p:tgtEl>
                                        <p:attrNameLst>
                                          <p:attrName>style.visibility</p:attrName>
                                        </p:attrNameLst>
                                      </p:cBhvr>
                                      <p:to>
                                        <p:strVal val="visible"/>
                                      </p:to>
                                    </p:set>
                                    <p:animEffect transition="in" filter="wipe(down)">
                                      <p:cBhvr>
                                        <p:cTn dur="500" id="35"/>
                                        <p:tgtEl>
                                          <p:spTgt spid="136"/>
                                        </p:tgtEl>
                                      </p:cBhvr>
                                    </p:animEffect>
                                  </p:childTnLst>
                                </p:cTn>
                              </p:par>
                              <p:par>
                                <p:cTn fill="hold" id="36" nodeType="withEffect" presetClass="entr" presetID="22" presetSubtype="4">
                                  <p:stCondLst>
                                    <p:cond delay="0"/>
                                  </p:stCondLst>
                                  <p:childTnLst>
                                    <p:set>
                                      <p:cBhvr>
                                        <p:cTn dur="1" fill="hold" id="37">
                                          <p:stCondLst>
                                            <p:cond delay="0"/>
                                          </p:stCondLst>
                                        </p:cTn>
                                        <p:tgtEl>
                                          <p:spTgt spid="138"/>
                                        </p:tgtEl>
                                        <p:attrNameLst>
                                          <p:attrName>style.visibility</p:attrName>
                                        </p:attrNameLst>
                                      </p:cBhvr>
                                      <p:to>
                                        <p:strVal val="visible"/>
                                      </p:to>
                                    </p:set>
                                    <p:animEffect transition="in" filter="wipe(down)">
                                      <p:cBhvr>
                                        <p:cTn dur="500" id="38"/>
                                        <p:tgtEl>
                                          <p:spTgt spid="138"/>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140"/>
                                        </p:tgtEl>
                                        <p:attrNameLst>
                                          <p:attrName>style.visibility</p:attrName>
                                        </p:attrNameLst>
                                      </p:cBhvr>
                                      <p:to>
                                        <p:strVal val="visible"/>
                                      </p:to>
                                    </p:set>
                                    <p:animEffect transition="in" filter="wipe(down)">
                                      <p:cBhvr>
                                        <p:cTn dur="500" id="43"/>
                                        <p:tgtEl>
                                          <p:spTgt spid="140"/>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22" presetSubtype="4">
                                  <p:stCondLst>
                                    <p:cond delay="0"/>
                                  </p:stCondLst>
                                  <p:childTnLst>
                                    <p:set>
                                      <p:cBhvr>
                                        <p:cTn dur="1" fill="hold" id="47">
                                          <p:stCondLst>
                                            <p:cond delay="0"/>
                                          </p:stCondLst>
                                        </p:cTn>
                                        <p:tgtEl>
                                          <p:spTgt spid="143"/>
                                        </p:tgtEl>
                                        <p:attrNameLst>
                                          <p:attrName>style.visibility</p:attrName>
                                        </p:attrNameLst>
                                      </p:cBhvr>
                                      <p:to>
                                        <p:strVal val="visible"/>
                                      </p:to>
                                    </p:set>
                                    <p:animEffect transition="in" filter="wipe(down)">
                                      <p:cBhvr>
                                        <p:cTn dur="500" id="48"/>
                                        <p:tgtEl>
                                          <p:spTgt spid="143"/>
                                        </p:tgtEl>
                                      </p:cBhvr>
                                    </p:animEffect>
                                  </p:childTnLst>
                                </p:cTn>
                              </p:par>
                              <p:par>
                                <p:cTn fill="hold" id="49" nodeType="withEffect" presetClass="entr" presetID="22" presetSubtype="4">
                                  <p:stCondLst>
                                    <p:cond delay="0"/>
                                  </p:stCondLst>
                                  <p:childTnLst>
                                    <p:set>
                                      <p:cBhvr>
                                        <p:cTn dur="1" fill="hold" id="50">
                                          <p:stCondLst>
                                            <p:cond delay="0"/>
                                          </p:stCondLst>
                                        </p:cTn>
                                        <p:tgtEl>
                                          <p:spTgt spid="3145811"/>
                                        </p:tgtEl>
                                        <p:attrNameLst>
                                          <p:attrName>style.visibility</p:attrName>
                                        </p:attrNameLst>
                                      </p:cBhvr>
                                      <p:to>
                                        <p:strVal val="visible"/>
                                      </p:to>
                                    </p:set>
                                    <p:animEffect transition="in" filter="wipe(down)">
                                      <p:cBhvr>
                                        <p:cTn dur="500" id="51"/>
                                        <p:tgtEl>
                                          <p:spTgt spid="3145811"/>
                                        </p:tgtEl>
                                      </p:cBhvr>
                                    </p:animEffect>
                                  </p:childTnLst>
                                </p:cTn>
                              </p:par>
                              <p:par>
                                <p:cTn fill="hold" grpId="0" id="52" nodeType="withEffect" presetClass="entr" presetID="22" presetSubtype="4">
                                  <p:stCondLst>
                                    <p:cond delay="0"/>
                                  </p:stCondLst>
                                  <p:childTnLst>
                                    <p:set>
                                      <p:cBhvr>
                                        <p:cTn dur="1" fill="hold" id="53">
                                          <p:stCondLst>
                                            <p:cond delay="0"/>
                                          </p:stCondLst>
                                        </p:cTn>
                                        <p:tgtEl>
                                          <p:spTgt spid="1048988"/>
                                        </p:tgtEl>
                                        <p:attrNameLst>
                                          <p:attrName>style.visibility</p:attrName>
                                        </p:attrNameLst>
                                      </p:cBhvr>
                                      <p:to>
                                        <p:strVal val="visible"/>
                                      </p:to>
                                    </p:set>
                                    <p:animEffect transition="in" filter="wipe(down)">
                                      <p:cBhvr>
                                        <p:cTn dur="500" id="54"/>
                                        <p:tgtEl>
                                          <p:spTgt spid="1048988"/>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22" presetSubtype="4">
                                  <p:stCondLst>
                                    <p:cond delay="0"/>
                                  </p:stCondLst>
                                  <p:childTnLst>
                                    <p:set>
                                      <p:cBhvr>
                                        <p:cTn dur="1" fill="hold" id="58">
                                          <p:stCondLst>
                                            <p:cond delay="0"/>
                                          </p:stCondLst>
                                        </p:cTn>
                                        <p:tgtEl>
                                          <p:spTgt spid="1048989"/>
                                        </p:tgtEl>
                                        <p:attrNameLst>
                                          <p:attrName>style.visibility</p:attrName>
                                        </p:attrNameLst>
                                      </p:cBhvr>
                                      <p:to>
                                        <p:strVal val="visible"/>
                                      </p:to>
                                    </p:set>
                                    <p:animEffect transition="in" filter="wipe(down)">
                                      <p:cBhvr>
                                        <p:cTn dur="500" id="59"/>
                                        <p:tgtEl>
                                          <p:spTgt spid="1048989"/>
                                        </p:tgtEl>
                                      </p:cBhvr>
                                    </p:animEffect>
                                  </p:childTnLst>
                                </p:cTn>
                              </p:par>
                              <p:par>
                                <p:cTn fill="hold" id="60" nodeType="withEffect" presetClass="entr" presetID="22" presetSubtype="4">
                                  <p:stCondLst>
                                    <p:cond delay="0"/>
                                  </p:stCondLst>
                                  <p:childTnLst>
                                    <p:set>
                                      <p:cBhvr>
                                        <p:cTn dur="1" fill="hold" id="61">
                                          <p:stCondLst>
                                            <p:cond delay="0"/>
                                          </p:stCondLst>
                                        </p:cTn>
                                        <p:tgtEl>
                                          <p:spTgt spid="3145812"/>
                                        </p:tgtEl>
                                        <p:attrNameLst>
                                          <p:attrName>style.visibility</p:attrName>
                                        </p:attrNameLst>
                                      </p:cBhvr>
                                      <p:to>
                                        <p:strVal val="visible"/>
                                      </p:to>
                                    </p:set>
                                    <p:animEffect transition="in" filter="wipe(down)">
                                      <p:cBhvr>
                                        <p:cTn dur="500" id="62"/>
                                        <p:tgtEl>
                                          <p:spTgt spid="3145812"/>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48990"/>
                                        </p:tgtEl>
                                        <p:attrNameLst>
                                          <p:attrName>style.visibility</p:attrName>
                                        </p:attrNameLst>
                                      </p:cBhvr>
                                      <p:to>
                                        <p:strVal val="visible"/>
                                      </p:to>
                                    </p:set>
                                    <p:animEffect transition="in" filter="wipe(down)">
                                      <p:cBhvr>
                                        <p:cTn dur="500" id="67"/>
                                        <p:tgtEl>
                                          <p:spTgt spid="1048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1" grpId="0"/>
      <p:bldP spid="1048982" grpId="0"/>
      <p:bldP spid="1048985" grpId="0"/>
      <p:bldP spid="1048988" grpId="0"/>
      <p:bldP spid="1048989" grpId="0" animBg="1"/>
      <p:bldP spid="10489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91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37" name="矩形 8"/>
          <p:cNvSpPr/>
          <p:nvPr/>
        </p:nvSpPr>
        <p:spPr>
          <a:xfrm>
            <a:off x="484559" y="344147"/>
            <a:ext cx="804602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5.2 The high frequency model of transistor </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3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39" name="Text Box 12"/>
          <p:cNvSpPr txBox="1">
            <a:spLocks noChangeArrowheads="1"/>
          </p:cNvSpPr>
          <p:nvPr/>
        </p:nvSpPr>
        <p:spPr bwMode="auto">
          <a:xfrm>
            <a:off x="502443" y="1107984"/>
            <a:ext cx="429815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 </a:t>
            </a:r>
            <a:r>
              <a:rPr altLang="en-US" b="1" dirty="0" sz="2400" kumimoji="1" lang="zh-CN" smtClean="0">
                <a:latin typeface="宋体" panose="02010600030101010101" pitchFamily="2" charset="-122"/>
                <a:cs typeface="Arial" panose="020B0604020202020204" pitchFamily="34" charset="0"/>
              </a:rPr>
              <a:t>混合</a:t>
            </a:r>
            <a:r>
              <a:rPr altLang="zh-CN" b="1" dirty="0" sz="2400" kumimoji="1" lang="en-US">
                <a:latin typeface="Symbol" panose="05050102010706020507" pitchFamily="18" charset="2"/>
                <a:ea typeface="华文行楷" pitchFamily="2" charset="-122"/>
                <a:cs typeface="Arial" panose="020B0604020202020204" pitchFamily="34" charset="0"/>
              </a:rPr>
              <a:t>p</a:t>
            </a:r>
            <a:r>
              <a:rPr altLang="en-US" b="1" dirty="0" sz="2400" kumimoji="1" lang="zh-CN" smtClean="0">
                <a:latin typeface="宋体" panose="02010600030101010101" pitchFamily="2" charset="-122"/>
                <a:cs typeface="Arial" panose="020B0604020202020204" pitchFamily="34" charset="0"/>
              </a:rPr>
              <a:t>模型</a:t>
            </a:r>
            <a:endParaRPr altLang="en-US" b="1" dirty="0" sz="2400" kumimoji="1" lang="zh-CN">
              <a:latin typeface="宋体" panose="02010600030101010101" pitchFamily="2" charset="-122"/>
              <a:cs typeface="Arial" panose="020B0604020202020204" pitchFamily="34" charset="0"/>
            </a:endParaRPr>
          </a:p>
        </p:txBody>
      </p:sp>
      <p:grpSp>
        <p:nvGrpSpPr>
          <p:cNvPr id="147" name="组合 22"/>
          <p:cNvGrpSpPr/>
          <p:nvPr/>
        </p:nvGrpSpPr>
        <p:grpSpPr>
          <a:xfrm>
            <a:off x="1685974" y="2349321"/>
            <a:ext cx="348051" cy="713064"/>
            <a:chOff x="2182927" y="2302778"/>
            <a:chExt cx="348051" cy="713064"/>
          </a:xfrm>
        </p:grpSpPr>
        <p:grpSp>
          <p:nvGrpSpPr>
            <p:cNvPr id="148" name="组合 21"/>
            <p:cNvGrpSpPr/>
            <p:nvPr/>
          </p:nvGrpSpPr>
          <p:grpSpPr>
            <a:xfrm>
              <a:off x="2418127" y="2302778"/>
              <a:ext cx="112851" cy="713064"/>
              <a:chOff x="2418127" y="2302778"/>
              <a:chExt cx="112851" cy="713064"/>
            </a:xfrm>
          </p:grpSpPr>
          <p:cxnSp>
            <p:nvCxnSpPr>
              <p:cNvPr id="3145813" name="直接连接符 55"/>
              <p:cNvCxnSpPr>
                <a:cxnSpLocks/>
              </p:cNvCxnSpPr>
              <p:nvPr/>
            </p:nvCxnSpPr>
            <p:spPr>
              <a:xfrm>
                <a:off x="2468461" y="2302778"/>
                <a:ext cx="0" cy="713064"/>
              </a:xfrm>
              <a:prstGeom prst="line"/>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140" name="Rectangle 136"/>
              <p:cNvSpPr>
                <a:spLocks noChangeArrowheads="1"/>
              </p:cNvSpPr>
              <p:nvPr/>
            </p:nvSpPr>
            <p:spPr bwMode="auto">
              <a:xfrm rot="10800000">
                <a:off x="2418127" y="2540759"/>
                <a:ext cx="112851" cy="300937"/>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41" name="文本框 16"/>
            <p:cNvSpPr txBox="1">
              <a:spLocks noChangeAspect="1" noMove="1" noResize="1" noRot="1" noAdjustHandles="1" noEditPoints="1" noChangeArrowheads="1" noChangeShapeType="1" noTextEdit="1"/>
            </p:cNvSpPr>
            <p:nvPr/>
          </p:nvSpPr>
          <p:spPr bwMode="auto">
            <a:xfrm>
              <a:off x="2182927" y="2515942"/>
              <a:ext cx="229294" cy="276999"/>
            </a:xfrm>
            <a:prstGeom prst="rect"/>
            <a:blipFill>
              <a:blip xmlns:r="http://schemas.openxmlformats.org/officeDocument/2006/relationships" r:embed="rId1"/>
              <a:stretch>
                <a:fillRect l="-13514" r="-2703" b="-13043"/>
              </a:stretch>
            </a:blipFill>
            <a:ln>
              <a:noFill/>
            </a:ln>
            <a:effectLst/>
          </p:spPr>
          <p:txBody>
            <a:bodyPr/>
            <a:p>
              <a:r>
                <a:rPr altLang="en-US" lang="zh-CN">
                  <a:noFill/>
                </a:rPr>
                <a:t> </a:t>
              </a:r>
            </a:p>
          </p:txBody>
        </p:sp>
      </p:grpSp>
      <p:grpSp>
        <p:nvGrpSpPr>
          <p:cNvPr id="149" name="组合 20"/>
          <p:cNvGrpSpPr/>
          <p:nvPr/>
        </p:nvGrpSpPr>
        <p:grpSpPr>
          <a:xfrm>
            <a:off x="484559" y="1798090"/>
            <a:ext cx="2407641" cy="3979886"/>
            <a:chOff x="981512" y="1751547"/>
            <a:chExt cx="2407641" cy="3979886"/>
          </a:xfrm>
        </p:grpSpPr>
        <p:sp>
          <p:nvSpPr>
            <p:cNvPr id="1049142" name="矩形 68"/>
            <p:cNvSpPr/>
            <p:nvPr/>
          </p:nvSpPr>
          <p:spPr>
            <a:xfrm>
              <a:off x="1554709" y="3746239"/>
              <a:ext cx="1820412" cy="728379"/>
            </a:xfrm>
            <a:prstGeom prst="rect"/>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3" name="矩形 19"/>
            <p:cNvSpPr/>
            <p:nvPr/>
          </p:nvSpPr>
          <p:spPr>
            <a:xfrm>
              <a:off x="1568741" y="3015842"/>
              <a:ext cx="1820412" cy="725648"/>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0" name="组合 18"/>
            <p:cNvGrpSpPr/>
            <p:nvPr/>
          </p:nvGrpSpPr>
          <p:grpSpPr>
            <a:xfrm>
              <a:off x="981512" y="1751547"/>
              <a:ext cx="2407641" cy="3979886"/>
              <a:chOff x="981512" y="1751547"/>
              <a:chExt cx="2407641" cy="3979886"/>
            </a:xfrm>
          </p:grpSpPr>
          <p:grpSp>
            <p:nvGrpSpPr>
              <p:cNvPr id="151" name="组合 14"/>
              <p:cNvGrpSpPr/>
              <p:nvPr/>
            </p:nvGrpSpPr>
            <p:grpSpPr>
              <a:xfrm>
                <a:off x="981512" y="1751547"/>
                <a:ext cx="2407641" cy="3979886"/>
                <a:chOff x="981512" y="1751547"/>
                <a:chExt cx="2407641" cy="3979886"/>
              </a:xfrm>
            </p:grpSpPr>
            <p:sp>
              <p:nvSpPr>
                <p:cNvPr id="1049144" name="矩形 5"/>
                <p:cNvSpPr/>
                <p:nvPr/>
              </p:nvSpPr>
              <p:spPr>
                <a:xfrm>
                  <a:off x="1547769" y="2302778"/>
                  <a:ext cx="1841384" cy="2877424"/>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4" name="直接连接符 39"/>
                <p:cNvCxnSpPr>
                  <a:cxnSpLocks/>
                </p:cNvCxnSpPr>
                <p:nvPr/>
              </p:nvCxnSpPr>
              <p:spPr>
                <a:xfrm>
                  <a:off x="1547769" y="4195893"/>
                  <a:ext cx="1841384" cy="0"/>
                </a:xfrm>
                <a:prstGeom prst="line"/>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815" name="直接连接符 40"/>
                <p:cNvCxnSpPr>
                  <a:cxnSpLocks/>
                </p:cNvCxnSpPr>
                <p:nvPr/>
              </p:nvCxnSpPr>
              <p:spPr>
                <a:xfrm>
                  <a:off x="2468461" y="2012659"/>
                  <a:ext cx="0" cy="290119"/>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6" name="直接连接符 42"/>
                <p:cNvCxnSpPr>
                  <a:cxnSpLocks/>
                </p:cNvCxnSpPr>
                <p:nvPr/>
              </p:nvCxnSpPr>
              <p:spPr>
                <a:xfrm>
                  <a:off x="2468461" y="5180202"/>
                  <a:ext cx="0" cy="298508"/>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7" name="直接连接符 45"/>
                <p:cNvCxnSpPr>
                  <a:cxnSpLocks/>
                </p:cNvCxnSpPr>
                <p:nvPr/>
              </p:nvCxnSpPr>
              <p:spPr>
                <a:xfrm rot="5400000">
                  <a:off x="1402709" y="3596431"/>
                  <a:ext cx="0" cy="290119"/>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9145" name="椭圆 12"/>
                <p:cNvSpPr/>
                <p:nvPr/>
              </p:nvSpPr>
              <p:spPr>
                <a:xfrm>
                  <a:off x="2418127" y="1920295"/>
                  <a:ext cx="100668" cy="10066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6" name="椭圆 47"/>
                <p:cNvSpPr/>
                <p:nvPr/>
              </p:nvSpPr>
              <p:spPr>
                <a:xfrm>
                  <a:off x="2418127" y="5478710"/>
                  <a:ext cx="100668" cy="10066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7" name="椭圆 48"/>
                <p:cNvSpPr/>
                <p:nvPr/>
              </p:nvSpPr>
              <p:spPr>
                <a:xfrm>
                  <a:off x="1156981" y="3691156"/>
                  <a:ext cx="100668" cy="10066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8" name="文本框 13"/>
                <p:cNvSpPr txBox="1"/>
                <p:nvPr/>
              </p:nvSpPr>
              <p:spPr bwMode="auto">
                <a:xfrm>
                  <a:off x="2518795" y="1751547"/>
                  <a:ext cx="343949" cy="369332"/>
                </a:xfrm>
                <a:prstGeom prst="rect"/>
                <a:noFill/>
                <a:ln>
                  <a:noFill/>
                </a:ln>
                <a:effectLst/>
              </p:spPr>
              <p:txBody>
                <a:bodyPr rtlCol="0" wrap="square">
                  <a:spAutoFit/>
                </a:bodyPr>
                <a:p>
                  <a:pPr eaLnBrk="1" hangingPunct="1">
                    <a:spcBef>
                      <a:spcPct val="50000"/>
                    </a:spcBef>
                  </a:pPr>
                  <a:r>
                    <a:rPr altLang="zh-CN" b="1" dirty="0" kumimoji="1" lang="en-US" smtClean="0">
                      <a:latin typeface="Arial" panose="020B0604020202020204" pitchFamily="34" charset="0"/>
                      <a:cs typeface="Arial" panose="020B0604020202020204" pitchFamily="34" charset="0"/>
                    </a:rPr>
                    <a:t>c</a:t>
                  </a:r>
                  <a:endParaRPr altLang="en-US" b="1" dirty="0" kumimoji="1" lang="zh-CN" smtClean="0">
                    <a:latin typeface="Arial" panose="020B0604020202020204" pitchFamily="34" charset="0"/>
                    <a:cs typeface="Arial" panose="020B0604020202020204" pitchFamily="34" charset="0"/>
                  </a:endParaRPr>
                </a:p>
              </p:txBody>
            </p:sp>
            <p:sp>
              <p:nvSpPr>
                <p:cNvPr id="1049149" name="文本框 50"/>
                <p:cNvSpPr txBox="1"/>
                <p:nvPr/>
              </p:nvSpPr>
              <p:spPr bwMode="auto">
                <a:xfrm>
                  <a:off x="2518794" y="5362101"/>
                  <a:ext cx="343949" cy="369332"/>
                </a:xfrm>
                <a:prstGeom prst="rect"/>
                <a:noFill/>
                <a:ln>
                  <a:noFill/>
                </a:ln>
                <a:effectLst/>
              </p:spPr>
              <p:txBody>
                <a:bodyPr rtlCol="0" wrap="square">
                  <a:spAutoFit/>
                </a:bodyPr>
                <a:p>
                  <a:pPr eaLnBrk="1" hangingPunct="1">
                    <a:spcBef>
                      <a:spcPct val="50000"/>
                    </a:spcBef>
                  </a:pPr>
                  <a:r>
                    <a:rPr altLang="zh-CN" b="1" dirty="0" kumimoji="1" lang="en-US" smtClean="0">
                      <a:latin typeface="Arial" panose="020B0604020202020204" pitchFamily="34" charset="0"/>
                      <a:cs typeface="Arial" panose="020B0604020202020204" pitchFamily="34" charset="0"/>
                    </a:rPr>
                    <a:t>e</a:t>
                  </a:r>
                  <a:endParaRPr altLang="en-US" b="1" dirty="0" kumimoji="1" lang="zh-CN" smtClean="0">
                    <a:latin typeface="Arial" panose="020B0604020202020204" pitchFamily="34" charset="0"/>
                    <a:cs typeface="Arial" panose="020B0604020202020204" pitchFamily="34" charset="0"/>
                  </a:endParaRPr>
                </a:p>
              </p:txBody>
            </p:sp>
            <p:sp>
              <p:nvSpPr>
                <p:cNvPr id="1049150" name="文本框 51"/>
                <p:cNvSpPr txBox="1"/>
                <p:nvPr/>
              </p:nvSpPr>
              <p:spPr bwMode="auto">
                <a:xfrm>
                  <a:off x="981512" y="3741490"/>
                  <a:ext cx="343949" cy="369332"/>
                </a:xfrm>
                <a:prstGeom prst="rect"/>
                <a:noFill/>
                <a:ln>
                  <a:noFill/>
                </a:ln>
                <a:effectLst/>
              </p:spPr>
              <p:txBody>
                <a:bodyPr rtlCol="0" wrap="square">
                  <a:spAutoFit/>
                </a:bodyPr>
                <a:p>
                  <a:pPr eaLnBrk="1" hangingPunct="1">
                    <a:spcBef>
                      <a:spcPct val="50000"/>
                    </a:spcBef>
                  </a:pPr>
                  <a:r>
                    <a:rPr altLang="zh-CN" b="1" dirty="0" kumimoji="1" lang="en-US" smtClean="0">
                      <a:latin typeface="Arial" panose="020B0604020202020204" pitchFamily="34" charset="0"/>
                      <a:cs typeface="Arial" panose="020B0604020202020204" pitchFamily="34" charset="0"/>
                    </a:rPr>
                    <a:t>b</a:t>
                  </a:r>
                  <a:endParaRPr altLang="en-US" b="1" dirty="0" kumimoji="1" lang="zh-CN" smtClean="0">
                    <a:latin typeface="Arial" panose="020B0604020202020204" pitchFamily="34" charset="0"/>
                    <a:cs typeface="Arial" panose="020B0604020202020204" pitchFamily="34" charset="0"/>
                  </a:endParaRPr>
                </a:p>
              </p:txBody>
            </p:sp>
          </p:grpSp>
          <p:sp>
            <p:nvSpPr>
              <p:cNvPr id="1049151" name="文本框 58"/>
              <p:cNvSpPr txBox="1"/>
              <p:nvPr/>
            </p:nvSpPr>
            <p:spPr bwMode="auto">
              <a:xfrm>
                <a:off x="2148894" y="2833509"/>
                <a:ext cx="343949" cy="338554"/>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c</a:t>
                </a:r>
                <a:r>
                  <a:rPr altLang="zh-CN" baseline="30000" b="1" dirty="0" sz="1600" kumimoji="1" lang="en-US" smtClean="0">
                    <a:latin typeface="Arial" panose="020B0604020202020204" pitchFamily="34" charset="0"/>
                    <a:cs typeface="Arial" panose="020B0604020202020204" pitchFamily="34" charset="0"/>
                  </a:rPr>
                  <a:t>’</a:t>
                </a:r>
                <a:endParaRPr altLang="en-US" b="1" dirty="0" sz="1600" kumimoji="1" lang="zh-CN" smtClean="0">
                  <a:latin typeface="Arial" panose="020B0604020202020204" pitchFamily="34" charset="0"/>
                  <a:cs typeface="Arial" panose="020B0604020202020204" pitchFamily="34" charset="0"/>
                </a:endParaRPr>
              </a:p>
            </p:txBody>
          </p:sp>
          <p:sp>
            <p:nvSpPr>
              <p:cNvPr id="1049152" name="椭圆 17"/>
              <p:cNvSpPr/>
              <p:nvPr/>
            </p:nvSpPr>
            <p:spPr>
              <a:xfrm>
                <a:off x="2418126" y="2956993"/>
                <a:ext cx="104079" cy="10407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3" name="文本框 62"/>
              <p:cNvSpPr txBox="1"/>
              <p:nvPr/>
            </p:nvSpPr>
            <p:spPr bwMode="auto">
              <a:xfrm>
                <a:off x="2460931" y="3465629"/>
                <a:ext cx="343949" cy="574040"/>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b</a:t>
                </a:r>
                <a:r>
                  <a:rPr altLang="zh-CN" baseline="30000" b="1" dirty="0" sz="1600" kumimoji="1" lang="en-US" smtClean="0">
                    <a:latin typeface="Arial" panose="020B0604020202020204" pitchFamily="34" charset="0"/>
                    <a:cs typeface="Arial" panose="020B0604020202020204" pitchFamily="34" charset="0"/>
                  </a:rPr>
                  <a:t>’</a:t>
                </a:r>
                <a:endParaRPr altLang="en-US" b="1" dirty="0" sz="1600" kumimoji="1" lang="zh-CN" smtClean="0">
                  <a:latin typeface="Arial" panose="020B0604020202020204" pitchFamily="34" charset="0"/>
                  <a:cs typeface="Arial" panose="020B0604020202020204" pitchFamily="34" charset="0"/>
                </a:endParaRPr>
              </a:p>
            </p:txBody>
          </p:sp>
          <p:sp>
            <p:nvSpPr>
              <p:cNvPr id="1049154" name="椭圆 63"/>
              <p:cNvSpPr/>
              <p:nvPr/>
            </p:nvSpPr>
            <p:spPr>
              <a:xfrm>
                <a:off x="2418126" y="3686618"/>
                <a:ext cx="104079" cy="10407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5" name="文本框 64"/>
              <p:cNvSpPr txBox="1"/>
              <p:nvPr/>
            </p:nvSpPr>
            <p:spPr bwMode="auto">
              <a:xfrm>
                <a:off x="2150614" y="4333530"/>
                <a:ext cx="343949" cy="574040"/>
              </a:xfrm>
              <a:prstGeom prst="rect"/>
              <a:noFill/>
              <a:ln>
                <a:noFill/>
              </a:ln>
              <a:effectLst/>
            </p:spPr>
            <p:txBody>
              <a:bodyPr rtlCol="0" wrap="square">
                <a:spAutoFit/>
              </a:bodyPr>
              <a:p>
                <a:pPr eaLnBrk="1" hangingPunct="1">
                  <a:spcBef>
                    <a:spcPct val="50000"/>
                  </a:spcBef>
                </a:pPr>
                <a:r>
                  <a:rPr altLang="zh-CN" b="1" dirty="0" sz="1600" kumimoji="1" lang="en-US" smtClean="0">
                    <a:latin typeface="Arial" panose="020B0604020202020204" pitchFamily="34" charset="0"/>
                    <a:cs typeface="Arial" panose="020B0604020202020204" pitchFamily="34" charset="0"/>
                  </a:rPr>
                  <a:t>e</a:t>
                </a:r>
                <a:r>
                  <a:rPr altLang="zh-CN" baseline="30000" b="1" dirty="0" sz="1600" kumimoji="1" lang="en-US" smtClean="0">
                    <a:latin typeface="Arial" panose="020B0604020202020204" pitchFamily="34" charset="0"/>
                    <a:cs typeface="Arial" panose="020B0604020202020204" pitchFamily="34" charset="0"/>
                  </a:rPr>
                  <a:t>’</a:t>
                </a:r>
                <a:endParaRPr altLang="en-US" b="1" dirty="0" sz="1600" kumimoji="1" lang="zh-CN" smtClean="0">
                  <a:latin typeface="Arial" panose="020B0604020202020204" pitchFamily="34" charset="0"/>
                  <a:cs typeface="Arial" panose="020B0604020202020204" pitchFamily="34" charset="0"/>
                </a:endParaRPr>
              </a:p>
            </p:txBody>
          </p:sp>
          <p:sp>
            <p:nvSpPr>
              <p:cNvPr id="1049156" name="椭圆 65"/>
              <p:cNvSpPr/>
              <p:nvPr/>
            </p:nvSpPr>
            <p:spPr>
              <a:xfrm>
                <a:off x="2419174" y="4434750"/>
                <a:ext cx="104079" cy="10407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18" name="直接连接符 70"/>
            <p:cNvCxnSpPr>
              <a:cxnSpLocks/>
            </p:cNvCxnSpPr>
            <p:nvPr/>
          </p:nvCxnSpPr>
          <p:spPr>
            <a:xfrm>
              <a:off x="1547769" y="3345808"/>
              <a:ext cx="1841384" cy="0"/>
            </a:xfrm>
            <a:prstGeom prst="line"/>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2" name="组合 23"/>
          <p:cNvGrpSpPr/>
          <p:nvPr/>
        </p:nvGrpSpPr>
        <p:grpSpPr>
          <a:xfrm>
            <a:off x="1479702" y="3084885"/>
            <a:ext cx="554323" cy="713064"/>
            <a:chOff x="1976655" y="3038342"/>
            <a:chExt cx="554323" cy="713064"/>
          </a:xfrm>
        </p:grpSpPr>
        <p:grpSp>
          <p:nvGrpSpPr>
            <p:cNvPr id="153" name="组合 89"/>
            <p:cNvGrpSpPr/>
            <p:nvPr/>
          </p:nvGrpSpPr>
          <p:grpSpPr>
            <a:xfrm>
              <a:off x="2418127" y="3038342"/>
              <a:ext cx="112851" cy="713064"/>
              <a:chOff x="2412868" y="2302778"/>
              <a:chExt cx="112851" cy="713064"/>
            </a:xfrm>
          </p:grpSpPr>
          <p:cxnSp>
            <p:nvCxnSpPr>
              <p:cNvPr id="3145819" name="直接连接符 90"/>
              <p:cNvCxnSpPr>
                <a:cxnSpLocks/>
              </p:cNvCxnSpPr>
              <p:nvPr/>
            </p:nvCxnSpPr>
            <p:spPr>
              <a:xfrm>
                <a:off x="2468461" y="2302778"/>
                <a:ext cx="0" cy="713064"/>
              </a:xfrm>
              <a:prstGeom prst="line"/>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157" name="Rectangle 136"/>
              <p:cNvSpPr>
                <a:spLocks noChangeArrowheads="1"/>
              </p:cNvSpPr>
              <p:nvPr/>
            </p:nvSpPr>
            <p:spPr bwMode="auto">
              <a:xfrm rot="10800000">
                <a:off x="2412868" y="2507140"/>
                <a:ext cx="112851" cy="300937"/>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58" name="文本框 92"/>
            <p:cNvSpPr txBox="1">
              <a:spLocks noChangeAspect="1" noMove="1" noResize="1" noRot="1" noAdjustHandles="1" noEditPoints="1" noChangeArrowheads="1" noChangeShapeType="1" noTextEdit="1"/>
            </p:cNvSpPr>
            <p:nvPr/>
          </p:nvSpPr>
          <p:spPr bwMode="auto">
            <a:xfrm>
              <a:off x="1976655" y="3268058"/>
              <a:ext cx="465435" cy="280205"/>
            </a:xfrm>
            <a:prstGeom prst="rect"/>
            <a:blipFill>
              <a:blip xmlns:r="http://schemas.openxmlformats.org/officeDocument/2006/relationships" r:embed="rId2"/>
              <a:stretch>
                <a:fillRect l="-10526" r="-3947" b="-21739"/>
              </a:stretch>
            </a:blipFill>
            <a:ln>
              <a:noFill/>
            </a:ln>
            <a:effectLst/>
          </p:spPr>
          <p:txBody>
            <a:bodyPr/>
            <a:p>
              <a:r>
                <a:rPr altLang="en-US" lang="zh-CN">
                  <a:noFill/>
                </a:rPr>
                <a:t> </a:t>
              </a:r>
            </a:p>
          </p:txBody>
        </p:sp>
      </p:grpSp>
      <p:grpSp>
        <p:nvGrpSpPr>
          <p:cNvPr id="154" name="组合 93"/>
          <p:cNvGrpSpPr/>
          <p:nvPr/>
        </p:nvGrpSpPr>
        <p:grpSpPr>
          <a:xfrm>
            <a:off x="1463990" y="3836983"/>
            <a:ext cx="570034" cy="713064"/>
            <a:chOff x="1960943" y="3038342"/>
            <a:chExt cx="570034" cy="713064"/>
          </a:xfrm>
        </p:grpSpPr>
        <p:grpSp>
          <p:nvGrpSpPr>
            <p:cNvPr id="155" name="组合 94"/>
            <p:cNvGrpSpPr/>
            <p:nvPr/>
          </p:nvGrpSpPr>
          <p:grpSpPr>
            <a:xfrm>
              <a:off x="2418126" y="3038342"/>
              <a:ext cx="112851" cy="713064"/>
              <a:chOff x="2412867" y="2302778"/>
              <a:chExt cx="112851" cy="713064"/>
            </a:xfrm>
          </p:grpSpPr>
          <p:cxnSp>
            <p:nvCxnSpPr>
              <p:cNvPr id="3145820" name="直接连接符 96"/>
              <p:cNvCxnSpPr>
                <a:cxnSpLocks/>
              </p:cNvCxnSpPr>
              <p:nvPr/>
            </p:nvCxnSpPr>
            <p:spPr>
              <a:xfrm>
                <a:off x="2468461" y="2302778"/>
                <a:ext cx="0" cy="713064"/>
              </a:xfrm>
              <a:prstGeom prst="line"/>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159" name="Rectangle 136"/>
              <p:cNvSpPr>
                <a:spLocks noChangeArrowheads="1"/>
              </p:cNvSpPr>
              <p:nvPr/>
            </p:nvSpPr>
            <p:spPr bwMode="auto">
              <a:xfrm rot="10800000">
                <a:off x="2412867" y="2436330"/>
                <a:ext cx="112851" cy="300937"/>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60" name="文本框 95"/>
            <p:cNvSpPr txBox="1">
              <a:spLocks noChangeAspect="1" noMove="1" noResize="1" noRot="1" noAdjustHandles="1" noEditPoints="1" noChangeArrowheads="1" noChangeShapeType="1" noTextEdit="1"/>
            </p:cNvSpPr>
            <p:nvPr/>
          </p:nvSpPr>
          <p:spPr bwMode="auto">
            <a:xfrm>
              <a:off x="1960943" y="3110463"/>
              <a:ext cx="465435" cy="280205"/>
            </a:xfrm>
            <a:prstGeom prst="rect"/>
            <a:blipFill>
              <a:blip xmlns:r="http://schemas.openxmlformats.org/officeDocument/2006/relationships" r:embed="rId3"/>
              <a:stretch>
                <a:fillRect l="-10390" r="-5195" b="-23913"/>
              </a:stretch>
            </a:blipFill>
            <a:ln>
              <a:noFill/>
            </a:ln>
            <a:effectLst/>
          </p:spPr>
          <p:txBody>
            <a:bodyPr/>
            <a:p>
              <a:r>
                <a:rPr altLang="en-US" lang="zh-CN">
                  <a:noFill/>
                </a:rPr>
                <a:t> </a:t>
              </a:r>
            </a:p>
          </p:txBody>
        </p:sp>
      </p:grpSp>
      <p:grpSp>
        <p:nvGrpSpPr>
          <p:cNvPr id="156" name="组合 98"/>
          <p:cNvGrpSpPr/>
          <p:nvPr/>
        </p:nvGrpSpPr>
        <p:grpSpPr>
          <a:xfrm>
            <a:off x="1922046" y="4523713"/>
            <a:ext cx="773417" cy="713064"/>
            <a:chOff x="2418127" y="2302778"/>
            <a:chExt cx="773417" cy="713064"/>
          </a:xfrm>
        </p:grpSpPr>
        <p:grpSp>
          <p:nvGrpSpPr>
            <p:cNvPr id="157" name="组合 99"/>
            <p:cNvGrpSpPr/>
            <p:nvPr/>
          </p:nvGrpSpPr>
          <p:grpSpPr>
            <a:xfrm>
              <a:off x="2418127" y="2302778"/>
              <a:ext cx="112851" cy="713064"/>
              <a:chOff x="2418127" y="2302778"/>
              <a:chExt cx="112851" cy="713064"/>
            </a:xfrm>
          </p:grpSpPr>
          <p:cxnSp>
            <p:nvCxnSpPr>
              <p:cNvPr id="3145821" name="直接连接符 101"/>
              <p:cNvCxnSpPr>
                <a:cxnSpLocks/>
              </p:cNvCxnSpPr>
              <p:nvPr/>
            </p:nvCxnSpPr>
            <p:spPr>
              <a:xfrm>
                <a:off x="2468461" y="2302778"/>
                <a:ext cx="0" cy="713064"/>
              </a:xfrm>
              <a:prstGeom prst="line"/>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161" name="Rectangle 136"/>
              <p:cNvSpPr>
                <a:spLocks noChangeArrowheads="1"/>
              </p:cNvSpPr>
              <p:nvPr/>
            </p:nvSpPr>
            <p:spPr bwMode="auto">
              <a:xfrm rot="10800000">
                <a:off x="2418127" y="2540759"/>
                <a:ext cx="112851" cy="300937"/>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62" name="文本框 100"/>
            <p:cNvSpPr txBox="1">
              <a:spLocks noChangeAspect="1" noMove="1" noResize="1" noRot="1" noAdjustHandles="1" noEditPoints="1" noChangeArrowheads="1" noChangeShapeType="1" noTextEdit="1"/>
            </p:cNvSpPr>
            <p:nvPr/>
          </p:nvSpPr>
          <p:spPr bwMode="auto">
            <a:xfrm>
              <a:off x="2527836" y="2524175"/>
              <a:ext cx="663708" cy="276999"/>
            </a:xfrm>
            <a:prstGeom prst="rect"/>
            <a:blipFill>
              <a:blip xmlns:r="http://schemas.openxmlformats.org/officeDocument/2006/relationships" r:embed="rId4"/>
              <a:stretch>
                <a:fillRect l="-3670" r="-7339" b="-13043"/>
              </a:stretch>
            </a:blipFill>
            <a:ln>
              <a:noFill/>
            </a:ln>
            <a:effectLst/>
          </p:spPr>
          <p:txBody>
            <a:bodyPr/>
            <a:p>
              <a:r>
                <a:rPr altLang="en-US" lang="zh-CN">
                  <a:noFill/>
                </a:rPr>
                <a:t> </a:t>
              </a:r>
            </a:p>
          </p:txBody>
        </p:sp>
      </p:grpSp>
      <p:grpSp>
        <p:nvGrpSpPr>
          <p:cNvPr id="158" name="组合 115"/>
          <p:cNvGrpSpPr/>
          <p:nvPr/>
        </p:nvGrpSpPr>
        <p:grpSpPr>
          <a:xfrm rot="5400000">
            <a:off x="1273053" y="3206509"/>
            <a:ext cx="420420" cy="870357"/>
            <a:chOff x="2110558" y="2962762"/>
            <a:chExt cx="420420" cy="870357"/>
          </a:xfrm>
        </p:grpSpPr>
        <p:grpSp>
          <p:nvGrpSpPr>
            <p:cNvPr id="159" name="组合 116"/>
            <p:cNvGrpSpPr/>
            <p:nvPr/>
          </p:nvGrpSpPr>
          <p:grpSpPr>
            <a:xfrm>
              <a:off x="2418127" y="2962762"/>
              <a:ext cx="112851" cy="870357"/>
              <a:chOff x="2412868" y="2227198"/>
              <a:chExt cx="112851" cy="870357"/>
            </a:xfrm>
          </p:grpSpPr>
          <p:cxnSp>
            <p:nvCxnSpPr>
              <p:cNvPr id="3145822" name="直接连接符 118"/>
              <p:cNvCxnSpPr>
                <a:cxnSpLocks/>
              </p:cNvCxnSpPr>
              <p:nvPr/>
            </p:nvCxnSpPr>
            <p:spPr>
              <a:xfrm rot="16200000" flipH="1">
                <a:off x="2025173" y="2660961"/>
                <a:ext cx="870357" cy="2832"/>
              </a:xfrm>
              <a:prstGeom prst="line"/>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163" name="Rectangle 136"/>
              <p:cNvSpPr>
                <a:spLocks noChangeArrowheads="1"/>
              </p:cNvSpPr>
              <p:nvPr/>
            </p:nvSpPr>
            <p:spPr bwMode="auto">
              <a:xfrm rot="10800000">
                <a:off x="2412868" y="2507140"/>
                <a:ext cx="112851" cy="300937"/>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64" name="文本框 117"/>
            <p:cNvSpPr txBox="1">
              <a:spLocks noChangeAspect="1" noMove="1" noResize="1" noRot="1" noAdjustHandles="1" noEditPoints="1" noChangeArrowheads="1" noChangeShapeType="1" noTextEdit="1"/>
            </p:cNvSpPr>
            <p:nvPr/>
          </p:nvSpPr>
          <p:spPr bwMode="auto">
            <a:xfrm rot="16200000">
              <a:off x="2017943" y="3426129"/>
              <a:ext cx="465435" cy="280205"/>
            </a:xfrm>
            <a:prstGeom prst="rect"/>
            <a:blipFill>
              <a:blip xmlns:r="http://schemas.openxmlformats.org/officeDocument/2006/relationships" r:embed="rId5"/>
              <a:stretch>
                <a:fillRect l="-5263" b="-21739"/>
              </a:stretch>
            </a:blipFill>
            <a:ln>
              <a:noFill/>
            </a:ln>
            <a:effectLst/>
          </p:spPr>
          <p:txBody>
            <a:bodyPr/>
            <a:p>
              <a:r>
                <a:rPr altLang="en-US" lang="zh-CN">
                  <a:noFill/>
                </a:rPr>
                <a:t> </a:t>
              </a:r>
            </a:p>
          </p:txBody>
        </p:sp>
      </p:grpSp>
      <p:grpSp>
        <p:nvGrpSpPr>
          <p:cNvPr id="160" name="组合 27"/>
          <p:cNvGrpSpPr/>
          <p:nvPr/>
        </p:nvGrpSpPr>
        <p:grpSpPr>
          <a:xfrm>
            <a:off x="1974299" y="3049328"/>
            <a:ext cx="835555" cy="741091"/>
            <a:chOff x="2471252" y="3002785"/>
            <a:chExt cx="835555" cy="741091"/>
          </a:xfrm>
        </p:grpSpPr>
        <p:grpSp>
          <p:nvGrpSpPr>
            <p:cNvPr id="161" name="组合 26"/>
            <p:cNvGrpSpPr/>
            <p:nvPr/>
          </p:nvGrpSpPr>
          <p:grpSpPr>
            <a:xfrm>
              <a:off x="2807349" y="3002785"/>
              <a:ext cx="197347" cy="741091"/>
              <a:chOff x="5579432" y="3378533"/>
              <a:chExt cx="301851" cy="1133532"/>
            </a:xfrm>
          </p:grpSpPr>
          <p:sp>
            <p:nvSpPr>
              <p:cNvPr id="1049165" name="Line 133"/>
              <p:cNvSpPr>
                <a:spLocks noChangeShapeType="1"/>
              </p:cNvSpPr>
              <p:nvPr/>
            </p:nvSpPr>
            <p:spPr bwMode="auto">
              <a:xfrm rot="5400000" flipH="1">
                <a:off x="5413857" y="3695034"/>
                <a:ext cx="63300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66" name="Line 133"/>
              <p:cNvSpPr>
                <a:spLocks noChangeShapeType="1"/>
              </p:cNvSpPr>
              <p:nvPr/>
            </p:nvSpPr>
            <p:spPr bwMode="auto">
              <a:xfrm rot="10800000" flipH="1">
                <a:off x="5579432" y="401153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67" name="Line 133"/>
              <p:cNvSpPr>
                <a:spLocks noChangeShapeType="1"/>
              </p:cNvSpPr>
              <p:nvPr/>
            </p:nvSpPr>
            <p:spPr bwMode="auto">
              <a:xfrm rot="10800000" flipH="1">
                <a:off x="5579432" y="410521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68" name="Line 133"/>
              <p:cNvSpPr>
                <a:spLocks noChangeShapeType="1"/>
              </p:cNvSpPr>
              <p:nvPr/>
            </p:nvSpPr>
            <p:spPr bwMode="auto">
              <a:xfrm rot="5400000" flipH="1">
                <a:off x="5531846" y="4309859"/>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169" name="文本框 125"/>
            <p:cNvSpPr txBox="1">
              <a:spLocks noChangeAspect="1" noMove="1" noResize="1" noRot="1" noAdjustHandles="1" noEditPoints="1" noChangeArrowheads="1" noChangeShapeType="1" noTextEdit="1"/>
            </p:cNvSpPr>
            <p:nvPr/>
          </p:nvSpPr>
          <p:spPr bwMode="auto">
            <a:xfrm>
              <a:off x="2999095" y="3315171"/>
              <a:ext cx="307712" cy="300916"/>
            </a:xfrm>
            <a:prstGeom prst="rect"/>
            <a:blipFill>
              <a:blip xmlns:r="http://schemas.openxmlformats.org/officeDocument/2006/relationships" r:embed="rId6"/>
              <a:stretch>
                <a:fillRect l="-13725" r="-7843" b="-22000"/>
              </a:stretch>
            </a:blipFill>
            <a:ln>
              <a:noFill/>
            </a:ln>
            <a:effectLst/>
          </p:spPr>
          <p:txBody>
            <a:bodyPr/>
            <a:p>
              <a:r>
                <a:rPr altLang="en-US" lang="zh-CN">
                  <a:noFill/>
                </a:rPr>
                <a:t> </a:t>
              </a:r>
            </a:p>
          </p:txBody>
        </p:sp>
        <p:sp>
          <p:nvSpPr>
            <p:cNvPr id="1049170" name="Line 133"/>
            <p:cNvSpPr>
              <a:spLocks noChangeShapeType="1"/>
            </p:cNvSpPr>
            <p:nvPr/>
          </p:nvSpPr>
          <p:spPr bwMode="auto">
            <a:xfrm rot="10800000" flipH="1">
              <a:off x="2495500" y="3015842"/>
              <a:ext cx="411286"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71" name="Line 133"/>
            <p:cNvSpPr>
              <a:spLocks noChangeShapeType="1"/>
            </p:cNvSpPr>
            <p:nvPr/>
          </p:nvSpPr>
          <p:spPr bwMode="auto">
            <a:xfrm rot="10800000" flipH="1">
              <a:off x="2471252" y="3742765"/>
              <a:ext cx="43903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nvGrpSpPr>
          <p:cNvPr id="162" name="组合 128"/>
          <p:cNvGrpSpPr/>
          <p:nvPr/>
        </p:nvGrpSpPr>
        <p:grpSpPr>
          <a:xfrm>
            <a:off x="1978471" y="3795453"/>
            <a:ext cx="852817" cy="741091"/>
            <a:chOff x="2471252" y="3002786"/>
            <a:chExt cx="852817" cy="741091"/>
          </a:xfrm>
        </p:grpSpPr>
        <p:grpSp>
          <p:nvGrpSpPr>
            <p:cNvPr id="163" name="组合 129"/>
            <p:cNvGrpSpPr/>
            <p:nvPr/>
          </p:nvGrpSpPr>
          <p:grpSpPr>
            <a:xfrm>
              <a:off x="2807349" y="3002786"/>
              <a:ext cx="197347" cy="741091"/>
              <a:chOff x="5579432" y="3378534"/>
              <a:chExt cx="301851" cy="1133532"/>
            </a:xfrm>
          </p:grpSpPr>
          <p:sp>
            <p:nvSpPr>
              <p:cNvPr id="1049172" name="Line 133"/>
              <p:cNvSpPr>
                <a:spLocks noChangeShapeType="1"/>
              </p:cNvSpPr>
              <p:nvPr/>
            </p:nvSpPr>
            <p:spPr bwMode="auto">
              <a:xfrm rot="5400000" flipH="1">
                <a:off x="5485379" y="3623513"/>
                <a:ext cx="489958" cy="0"/>
              </a:xfrm>
              <a:prstGeom prst="line"/>
              <a:noFill/>
              <a:ln w="19050">
                <a:solidFill>
                  <a:schemeClr val="tx1"/>
                </a:solidFill>
                <a:round/>
                <a:headEnd/>
                <a:tailEnd type="oval" w="lg" len="lg"/>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73" name="Line 133"/>
              <p:cNvSpPr>
                <a:spLocks noChangeShapeType="1"/>
              </p:cNvSpPr>
              <p:nvPr/>
            </p:nvSpPr>
            <p:spPr bwMode="auto">
              <a:xfrm rot="10800000" flipH="1">
                <a:off x="5579432" y="386849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74" name="Line 133"/>
              <p:cNvSpPr>
                <a:spLocks noChangeShapeType="1"/>
              </p:cNvSpPr>
              <p:nvPr/>
            </p:nvSpPr>
            <p:spPr bwMode="auto">
              <a:xfrm rot="10800000" flipH="1">
                <a:off x="5579432" y="396216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75" name="Line 133"/>
              <p:cNvSpPr>
                <a:spLocks noChangeShapeType="1"/>
              </p:cNvSpPr>
              <p:nvPr/>
            </p:nvSpPr>
            <p:spPr bwMode="auto">
              <a:xfrm rot="5400000" flipH="1">
                <a:off x="5459103" y="4237117"/>
                <a:ext cx="54989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176" name="文本框 130"/>
            <p:cNvSpPr txBox="1">
              <a:spLocks noChangeAspect="1" noMove="1" noResize="1" noRot="1" noAdjustHandles="1" noEditPoints="1" noChangeArrowheads="1" noChangeShapeType="1" noTextEdit="1"/>
            </p:cNvSpPr>
            <p:nvPr/>
          </p:nvSpPr>
          <p:spPr bwMode="auto">
            <a:xfrm>
              <a:off x="3012253" y="3138681"/>
              <a:ext cx="311816" cy="276999"/>
            </a:xfrm>
            <a:prstGeom prst="rect"/>
            <a:blipFill>
              <a:blip xmlns:r="http://schemas.openxmlformats.org/officeDocument/2006/relationships" r:embed="rId7"/>
              <a:stretch>
                <a:fillRect l="-15686" r="-3922" b="-13333"/>
              </a:stretch>
            </a:blipFill>
            <a:ln>
              <a:noFill/>
            </a:ln>
            <a:effectLst/>
          </p:spPr>
          <p:txBody>
            <a:bodyPr/>
            <a:p>
              <a:r>
                <a:rPr altLang="en-US" lang="zh-CN">
                  <a:noFill/>
                </a:rPr>
                <a:t> </a:t>
              </a:r>
            </a:p>
          </p:txBody>
        </p:sp>
        <p:sp>
          <p:nvSpPr>
            <p:cNvPr id="1049177" name="Line 133"/>
            <p:cNvSpPr>
              <a:spLocks noChangeShapeType="1"/>
            </p:cNvSpPr>
            <p:nvPr/>
          </p:nvSpPr>
          <p:spPr bwMode="auto">
            <a:xfrm rot="10800000" flipH="1">
              <a:off x="2471252" y="3742765"/>
              <a:ext cx="43903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nvGrpSpPr>
          <p:cNvPr id="164" name="组合 252"/>
          <p:cNvGrpSpPr/>
          <p:nvPr/>
        </p:nvGrpSpPr>
        <p:grpSpPr>
          <a:xfrm>
            <a:off x="3998522" y="1055929"/>
            <a:ext cx="4615943" cy="2674861"/>
            <a:chOff x="3998522" y="1055929"/>
            <a:chExt cx="4615943" cy="2674861"/>
          </a:xfrm>
        </p:grpSpPr>
        <p:grpSp>
          <p:nvGrpSpPr>
            <p:cNvPr id="165" name="组合 162"/>
            <p:cNvGrpSpPr/>
            <p:nvPr/>
          </p:nvGrpSpPr>
          <p:grpSpPr>
            <a:xfrm>
              <a:off x="4042400" y="1337130"/>
              <a:ext cx="4572065" cy="2064062"/>
              <a:chOff x="2912719" y="3795713"/>
              <a:chExt cx="4572065" cy="2064062"/>
            </a:xfrm>
          </p:grpSpPr>
          <p:grpSp>
            <p:nvGrpSpPr>
              <p:cNvPr id="166" name="组合 163"/>
              <p:cNvGrpSpPr/>
              <p:nvPr/>
            </p:nvGrpSpPr>
            <p:grpSpPr>
              <a:xfrm>
                <a:off x="2912719" y="3795713"/>
                <a:ext cx="4572065" cy="2064062"/>
                <a:chOff x="521903" y="959893"/>
                <a:chExt cx="4572065" cy="2064062"/>
              </a:xfrm>
            </p:grpSpPr>
            <p:grpSp>
              <p:nvGrpSpPr>
                <p:cNvPr id="167" name="组合 177"/>
                <p:cNvGrpSpPr/>
                <p:nvPr/>
              </p:nvGrpSpPr>
              <p:grpSpPr>
                <a:xfrm>
                  <a:off x="872974" y="1577322"/>
                  <a:ext cx="3833842" cy="1446633"/>
                  <a:chOff x="961852" y="2715291"/>
                  <a:chExt cx="3833842" cy="1446633"/>
                </a:xfrm>
              </p:grpSpPr>
              <p:sp>
                <p:nvSpPr>
                  <p:cNvPr id="1049178" name="Line 1073"/>
                  <p:cNvSpPr>
                    <a:spLocks noChangeShapeType="1"/>
                  </p:cNvSpPr>
                  <p:nvPr/>
                </p:nvSpPr>
                <p:spPr bwMode="auto">
                  <a:xfrm flipH="1">
                    <a:off x="961852" y="2716069"/>
                    <a:ext cx="24957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9"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0"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81" name="矩形 168"/>
                <p:cNvSpPr>
                  <a:spLocks noChangeAspect="1" noMove="1" noResize="1" noRot="1" noAdjustHandles="1" noEditPoints="1" noChangeArrowheads="1" noChangeShapeType="1" noTextEdit="1"/>
                </p:cNvSpPr>
                <p:nvPr/>
              </p:nvSpPr>
              <p:spPr>
                <a:xfrm>
                  <a:off x="521903" y="2122624"/>
                  <a:ext cx="633315" cy="409856"/>
                </a:xfrm>
                <a:prstGeom prst="rect"/>
                <a:blipFill>
                  <a:blip xmlns:r="http://schemas.openxmlformats.org/officeDocument/2006/relationships" r:embed="rId8"/>
                  <a:stretch>
                    <a:fillRect b="-2985"/>
                  </a:stretch>
                </a:blipFill>
              </p:spPr>
              <p:txBody>
                <a:bodyPr/>
                <a:p>
                  <a:r>
                    <a:rPr altLang="en-US" lang="zh-CN">
                      <a:noFill/>
                    </a:rPr>
                    <a:t> </a:t>
                  </a:r>
                </a:p>
              </p:txBody>
            </p:sp>
            <p:sp>
              <p:nvSpPr>
                <p:cNvPr id="1049182" name="矩形 169"/>
                <p:cNvSpPr>
                  <a:spLocks noChangeAspect="1" noMove="1" noResize="1" noRot="1" noAdjustHandles="1" noEditPoints="1" noChangeArrowheads="1" noChangeShapeType="1" noTextEdit="1"/>
                </p:cNvSpPr>
                <p:nvPr/>
              </p:nvSpPr>
              <p:spPr>
                <a:xfrm>
                  <a:off x="4479056" y="2122624"/>
                  <a:ext cx="614912"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49183" name="矩形 17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10"/>
                  <a:stretch>
                    <a:fillRect b="-1471"/>
                  </a:stretch>
                </a:blipFill>
              </p:spPr>
              <p:txBody>
                <a:bodyPr/>
                <a:p>
                  <a:r>
                    <a:rPr altLang="en-US" lang="zh-CN">
                      <a:noFill/>
                    </a:rPr>
                    <a:t> </a:t>
                  </a:r>
                </a:p>
              </p:txBody>
            </p:sp>
            <p:sp>
              <p:nvSpPr>
                <p:cNvPr id="1049184" name="矩形 171"/>
                <p:cNvSpPr>
                  <a:spLocks noChangeAspect="1" noMove="1" noResize="1" noRot="1" noAdjustHandles="1" noEditPoints="1" noChangeArrowheads="1" noChangeShapeType="1" noTextEdit="1"/>
                </p:cNvSpPr>
                <p:nvPr/>
              </p:nvSpPr>
              <p:spPr>
                <a:xfrm>
                  <a:off x="4242195" y="1015172"/>
                  <a:ext cx="430374" cy="409856"/>
                </a:xfrm>
                <a:prstGeom prst="rect"/>
                <a:blipFill>
                  <a:blip xmlns:r="http://schemas.openxmlformats.org/officeDocument/2006/relationships" r:embed="rId11"/>
                  <a:stretch>
                    <a:fillRect/>
                  </a:stretch>
                </a:blipFill>
              </p:spPr>
              <p:txBody>
                <a:bodyPr/>
                <a:p>
                  <a:r>
                    <a:rPr altLang="en-US" lang="zh-CN">
                      <a:noFill/>
                    </a:rPr>
                    <a:t> </a:t>
                  </a:r>
                </a:p>
              </p:txBody>
            </p:sp>
          </p:grpSp>
          <p:cxnSp>
            <p:nvCxnSpPr>
              <p:cNvPr id="3145823" name="直接箭头连接符 165"/>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18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68" name="组合 195"/>
            <p:cNvGrpSpPr/>
            <p:nvPr/>
          </p:nvGrpSpPr>
          <p:grpSpPr>
            <a:xfrm>
              <a:off x="7026458" y="1423040"/>
              <a:ext cx="745856" cy="1983445"/>
              <a:chOff x="5278658" y="3805753"/>
              <a:chExt cx="745856" cy="1983445"/>
            </a:xfrm>
          </p:grpSpPr>
          <p:sp>
            <p:nvSpPr>
              <p:cNvPr id="1049186" name="Line 1077"/>
              <p:cNvSpPr>
                <a:spLocks noChangeShapeType="1"/>
              </p:cNvSpPr>
              <p:nvPr/>
            </p:nvSpPr>
            <p:spPr bwMode="auto">
              <a:xfrm>
                <a:off x="5424960" y="3805753"/>
                <a:ext cx="0" cy="19834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7" name="等腰三角形 197"/>
              <p:cNvSpPr/>
              <p:nvPr/>
            </p:nvSpPr>
            <p:spPr>
              <a:xfrm>
                <a:off x="527865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8" name="等腰三角形 198"/>
              <p:cNvSpPr/>
              <p:nvPr/>
            </p:nvSpPr>
            <p:spPr>
              <a:xfrm flipV="1">
                <a:off x="527865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9" name="矩形 203"/>
              <p:cNvSpPr>
                <a:spLocks noChangeAspect="1" noMove="1" noResize="1" noRot="1" noAdjustHandles="1" noEditPoints="1" noChangeArrowheads="1" noChangeShapeType="1" noTextEdit="1"/>
              </p:cNvSpPr>
              <p:nvPr/>
            </p:nvSpPr>
            <p:spPr>
              <a:xfrm>
                <a:off x="5528801" y="4852865"/>
                <a:ext cx="495713" cy="369332"/>
              </a:xfrm>
              <a:prstGeom prst="rect"/>
              <a:blipFill>
                <a:blip xmlns:r="http://schemas.openxmlformats.org/officeDocument/2006/relationships" r:embed="rId12"/>
                <a:stretch>
                  <a:fillRect/>
                </a:stretch>
              </a:blipFill>
            </p:spPr>
            <p:txBody>
              <a:bodyPr/>
              <a:p>
                <a:r>
                  <a:rPr altLang="en-US" lang="zh-CN">
                    <a:noFill/>
                  </a:rPr>
                  <a:t> </a:t>
                </a:r>
              </a:p>
            </p:txBody>
          </p:sp>
        </p:grpSp>
        <p:sp>
          <p:nvSpPr>
            <p:cNvPr id="1049190" name="矩形 204"/>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1" name="文本框 205"/>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13"/>
              <a:stretch>
                <a:fillRect l="-5263" b="-21739"/>
              </a:stretch>
            </a:blipFill>
            <a:ln>
              <a:noFill/>
            </a:ln>
            <a:effectLst/>
          </p:spPr>
          <p:txBody>
            <a:bodyPr/>
            <a:p>
              <a:r>
                <a:rPr altLang="en-US" lang="zh-CN">
                  <a:noFill/>
                </a:rPr>
                <a:t> </a:t>
              </a:r>
            </a:p>
          </p:txBody>
        </p:sp>
        <p:sp>
          <p:nvSpPr>
            <p:cNvPr id="1049192" name="文本框 206"/>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14"/>
              <a:stretch>
                <a:fillRect l="-3947" b="-21739"/>
              </a:stretch>
            </a:blipFill>
            <a:ln>
              <a:noFill/>
            </a:ln>
            <a:effectLst/>
          </p:spPr>
          <p:txBody>
            <a:bodyPr/>
            <a:p>
              <a:r>
                <a:rPr altLang="en-US" lang="zh-CN">
                  <a:noFill/>
                </a:rPr>
                <a:t> </a:t>
              </a:r>
            </a:p>
          </p:txBody>
        </p:sp>
        <p:sp>
          <p:nvSpPr>
            <p:cNvPr id="1049193" name="文本框 207"/>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49194" name="文本框 208"/>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16"/>
              <a:stretch>
                <a:fillRect/>
              </a:stretch>
            </a:blipFill>
          </p:spPr>
          <p:txBody>
            <a:bodyPr/>
            <a:p>
              <a:r>
                <a:rPr altLang="en-US" lang="zh-CN">
                  <a:noFill/>
                </a:rPr>
                <a:t> </a:t>
              </a:r>
            </a:p>
          </p:txBody>
        </p:sp>
        <p:sp>
          <p:nvSpPr>
            <p:cNvPr id="1049195" name="文本框 209"/>
            <p:cNvSpPr txBox="1">
              <a:spLocks noChangeAspect="1" noMove="1" noResize="1" noRot="1" noAdjustHandles="1" noEditPoints="1" noChangeArrowheads="1" noChangeShapeType="1" noTextEdit="1"/>
            </p:cNvSpPr>
            <p:nvPr/>
          </p:nvSpPr>
          <p:spPr>
            <a:xfrm>
              <a:off x="7941810" y="3043129"/>
              <a:ext cx="587063"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49196" name="文本框 210"/>
            <p:cNvSpPr txBox="1">
              <a:spLocks noChangeAspect="1" noMove="1" noResize="1" noRot="1" noAdjustHandles="1" noEditPoints="1" noChangeArrowheads="1" noChangeShapeType="1" noTextEdit="1"/>
            </p:cNvSpPr>
            <p:nvPr/>
          </p:nvSpPr>
          <p:spPr>
            <a:xfrm>
              <a:off x="7935586" y="1935677"/>
              <a:ext cx="587063"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49197" name="Line 1077"/>
            <p:cNvSpPr>
              <a:spLocks noChangeShapeType="1"/>
            </p:cNvSpPr>
            <p:nvPr/>
          </p:nvSpPr>
          <p:spPr bwMode="auto">
            <a:xfrm>
              <a:off x="6217796" y="1423040"/>
              <a:ext cx="0" cy="11642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8"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99"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00"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1" name="椭圆 217"/>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2" name="文本框 218"/>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19"/>
              <a:stretch>
                <a:fillRect b="-10870"/>
              </a:stretch>
            </a:blipFill>
            <a:ln>
              <a:noFill/>
            </a:ln>
            <a:effectLst/>
          </p:spPr>
          <p:txBody>
            <a:bodyPr/>
            <a:p>
              <a:r>
                <a:rPr altLang="en-US" lang="zh-CN">
                  <a:noFill/>
                </a:rPr>
                <a:t> </a:t>
              </a:r>
            </a:p>
          </p:txBody>
        </p:sp>
        <p:sp>
          <p:nvSpPr>
            <p:cNvPr id="1049203" name="矩形 219"/>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4" name="Line 1077"/>
            <p:cNvSpPr>
              <a:spLocks noChangeShapeType="1"/>
            </p:cNvSpPr>
            <p:nvPr/>
          </p:nvSpPr>
          <p:spPr bwMode="auto">
            <a:xfrm>
              <a:off x="7743094"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5" name="矩形 222"/>
            <p:cNvSpPr/>
            <p:nvPr/>
          </p:nvSpPr>
          <p:spPr>
            <a:xfrm rot="16200000">
              <a:off x="7570387" y="260605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6" name="矩形 224"/>
            <p:cNvSpPr/>
            <p:nvPr/>
          </p:nvSpPr>
          <p:spPr>
            <a:xfrm>
              <a:off x="6548459" y="1885149"/>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7" name="文本框 225"/>
            <p:cNvSpPr txBox="1">
              <a:spLocks noChangeAspect="1" noMove="1" noResize="1" noRot="1" noAdjustHandles="1" noEditPoints="1" noChangeArrowheads="1" noChangeShapeType="1" noTextEdit="1"/>
            </p:cNvSpPr>
            <p:nvPr/>
          </p:nvSpPr>
          <p:spPr bwMode="auto">
            <a:xfrm>
              <a:off x="6488448" y="1566316"/>
              <a:ext cx="465435" cy="280205"/>
            </a:xfrm>
            <a:prstGeom prst="rect"/>
            <a:blipFill>
              <a:blip xmlns:r="http://schemas.openxmlformats.org/officeDocument/2006/relationships" r:embed="rId20"/>
              <a:stretch>
                <a:fillRect l="-2597" b="-21739"/>
              </a:stretch>
            </a:blipFill>
            <a:ln>
              <a:noFill/>
            </a:ln>
            <a:effectLst/>
          </p:spPr>
          <p:txBody>
            <a:bodyPr/>
            <a:p>
              <a:r>
                <a:rPr altLang="en-US" lang="zh-CN">
                  <a:noFill/>
                </a:rPr>
                <a:t> </a:t>
              </a:r>
            </a:p>
          </p:txBody>
        </p:sp>
        <p:grpSp>
          <p:nvGrpSpPr>
            <p:cNvPr id="169" name="组合 232"/>
            <p:cNvGrpSpPr/>
            <p:nvPr/>
          </p:nvGrpSpPr>
          <p:grpSpPr>
            <a:xfrm rot="16200000">
              <a:off x="6538492" y="944964"/>
              <a:ext cx="301851" cy="956155"/>
              <a:chOff x="6397533" y="3546313"/>
              <a:chExt cx="301851" cy="956155"/>
            </a:xfrm>
          </p:grpSpPr>
          <p:sp>
            <p:nvSpPr>
              <p:cNvPr id="1049208" name="Line 1077"/>
              <p:cNvSpPr>
                <a:spLocks noChangeShapeType="1"/>
              </p:cNvSpPr>
              <p:nvPr/>
            </p:nvSpPr>
            <p:spPr bwMode="auto">
              <a:xfrm>
                <a:off x="6548459" y="3546313"/>
                <a:ext cx="0" cy="41753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9" name="Line 133"/>
              <p:cNvSpPr>
                <a:spLocks noChangeShapeType="1"/>
              </p:cNvSpPr>
              <p:nvPr/>
            </p:nvSpPr>
            <p:spPr bwMode="auto">
              <a:xfrm rot="10800000" flipH="1">
                <a:off x="6397533" y="3969845"/>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10" name="Line 133"/>
              <p:cNvSpPr>
                <a:spLocks noChangeShapeType="1"/>
              </p:cNvSpPr>
              <p:nvPr/>
            </p:nvSpPr>
            <p:spPr bwMode="auto">
              <a:xfrm rot="10800000" flipH="1">
                <a:off x="6397533" y="4063522"/>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11" name="Line 1077"/>
              <p:cNvSpPr>
                <a:spLocks noChangeShapeType="1"/>
              </p:cNvSpPr>
              <p:nvPr/>
            </p:nvSpPr>
            <p:spPr bwMode="auto">
              <a:xfrm>
                <a:off x="6548459" y="4069849"/>
                <a:ext cx="0" cy="4326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12" name="文本框 233"/>
            <p:cNvSpPr txBox="1">
              <a:spLocks noChangeAspect="1" noMove="1" noResize="1" noRot="1" noAdjustHandles="1" noEditPoints="1" noChangeArrowheads="1" noChangeShapeType="1" noTextEdit="1"/>
            </p:cNvSpPr>
            <p:nvPr/>
          </p:nvSpPr>
          <p:spPr bwMode="auto">
            <a:xfrm>
              <a:off x="6628874" y="1055929"/>
              <a:ext cx="465435" cy="300916"/>
            </a:xfrm>
            <a:prstGeom prst="rect"/>
            <a:blipFill>
              <a:blip xmlns:r="http://schemas.openxmlformats.org/officeDocument/2006/relationships" r:embed="rId21"/>
              <a:stretch>
                <a:fillRect b="-22000"/>
              </a:stretch>
            </a:blipFill>
            <a:ln>
              <a:noFill/>
            </a:ln>
            <a:effectLst/>
          </p:spPr>
          <p:txBody>
            <a:bodyPr/>
            <a:p>
              <a:r>
                <a:rPr altLang="en-US" lang="zh-CN">
                  <a:noFill/>
                </a:rPr>
                <a:t> </a:t>
              </a:r>
            </a:p>
          </p:txBody>
        </p:sp>
        <p:cxnSp>
          <p:nvCxnSpPr>
            <p:cNvPr id="3145824" name="直接箭头连接符 234"/>
            <p:cNvCxnSpPr>
              <a:cxnSpLocks/>
            </p:cNvCxnSpPr>
            <p:nvPr/>
          </p:nvCxnSpPr>
          <p:spPr>
            <a:xfrm flipH="1">
              <a:off x="7791340" y="1846521"/>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213" name="椭圆 235"/>
            <p:cNvSpPr/>
            <p:nvPr/>
          </p:nvSpPr>
          <p:spPr>
            <a:xfrm>
              <a:off x="7129625" y="190301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4" name="椭圆 238"/>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5" name="椭圆 239"/>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6" name="椭圆 240"/>
            <p:cNvSpPr/>
            <p:nvPr/>
          </p:nvSpPr>
          <p:spPr>
            <a:xfrm>
              <a:off x="8208063" y="190365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7" name="椭圆 241"/>
            <p:cNvSpPr/>
            <p:nvPr/>
          </p:nvSpPr>
          <p:spPr>
            <a:xfrm>
              <a:off x="8205745" y="335526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5" name="直接箭头连接符 242"/>
            <p:cNvCxnSpPr>
              <a:cxnSpLocks/>
            </p:cNvCxnSpPr>
            <p:nvPr/>
          </p:nvCxnSpPr>
          <p:spPr>
            <a:xfrm rot="16200000" flipH="1">
              <a:off x="6904721" y="2261013"/>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218" name="文本框 243"/>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22"/>
              <a:stretch>
                <a:fillRect/>
              </a:stretch>
            </a:blipFill>
          </p:spPr>
          <p:txBody>
            <a:bodyPr/>
            <a:p>
              <a:r>
                <a:rPr altLang="en-US" lang="zh-CN">
                  <a:noFill/>
                </a:rPr>
                <a:t> </a:t>
              </a:r>
            </a:p>
          </p:txBody>
        </p:sp>
        <p:sp>
          <p:nvSpPr>
            <p:cNvPr id="1049219" name="文本框 244"/>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23"/>
              <a:stretch>
                <a:fillRect/>
              </a:stretch>
            </a:blipFill>
          </p:spPr>
          <p:txBody>
            <a:bodyPr/>
            <a:p>
              <a:r>
                <a:rPr altLang="en-US" lang="zh-CN">
                  <a:noFill/>
                </a:rPr>
                <a:t> </a:t>
              </a:r>
            </a:p>
          </p:txBody>
        </p:sp>
        <p:sp>
          <p:nvSpPr>
            <p:cNvPr id="1049220" name="文本框 245"/>
            <p:cNvSpPr txBox="1">
              <a:spLocks noChangeAspect="1" noMove="1" noResize="1" noRot="1" noAdjustHandles="1" noEditPoints="1" noChangeArrowheads="1" noChangeShapeType="1" noTextEdit="1"/>
            </p:cNvSpPr>
            <p:nvPr/>
          </p:nvSpPr>
          <p:spPr bwMode="auto">
            <a:xfrm>
              <a:off x="4984859" y="2563012"/>
              <a:ext cx="465435" cy="280205"/>
            </a:xfrm>
            <a:prstGeom prst="rect"/>
            <a:blipFill>
              <a:blip xmlns:r="http://schemas.openxmlformats.org/officeDocument/2006/relationships" r:embed="rId24"/>
              <a:stretch>
                <a:fillRect l="-14474" r="-3947" b="-23913"/>
              </a:stretch>
            </a:blipFill>
            <a:ln>
              <a:noFill/>
            </a:ln>
            <a:effectLst/>
          </p:spPr>
          <p:txBody>
            <a:bodyPr/>
            <a:p>
              <a:r>
                <a:rPr altLang="en-US" lang="zh-CN">
                  <a:noFill/>
                </a:rPr>
                <a:t> </a:t>
              </a:r>
            </a:p>
          </p:txBody>
        </p:sp>
        <p:sp>
          <p:nvSpPr>
            <p:cNvPr id="1049221" name="文本框 246"/>
            <p:cNvSpPr txBox="1"/>
            <p:nvPr/>
          </p:nvSpPr>
          <p:spPr bwMode="auto">
            <a:xfrm>
              <a:off x="3998522" y="16039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22" name="文本框 247"/>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23" name="文本框 248"/>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24" name="椭圆 249"/>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5" name="文本框 250"/>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26" name="文本框 251"/>
            <p:cNvSpPr txBox="1">
              <a:spLocks noChangeAspect="1" noMove="1" noResize="1" noRot="1" noAdjustHandles="1" noEditPoints="1" noChangeArrowheads="1" noChangeShapeType="1" noTextEdit="1"/>
            </p:cNvSpPr>
            <p:nvPr/>
          </p:nvSpPr>
          <p:spPr bwMode="auto">
            <a:xfrm>
              <a:off x="6360736" y="2127785"/>
              <a:ext cx="465435" cy="280205"/>
            </a:xfrm>
            <a:prstGeom prst="rect"/>
            <a:blipFill>
              <a:blip xmlns:r="http://schemas.openxmlformats.org/officeDocument/2006/relationships" r:embed="rId25"/>
              <a:stretch>
                <a:fillRect l="-18182" r="-63636" b="-26087"/>
              </a:stretch>
            </a:blipFill>
            <a:ln>
              <a:noFill/>
            </a:ln>
            <a:effectLst/>
          </p:spPr>
          <p:txBody>
            <a:bodyPr/>
            <a:p>
              <a:r>
                <a:rPr altLang="en-US" lang="zh-CN">
                  <a:noFill/>
                </a:rPr>
                <a:t> </a:t>
              </a:r>
            </a:p>
          </p:txBody>
        </p:sp>
      </p:grpSp>
      <p:grpSp>
        <p:nvGrpSpPr>
          <p:cNvPr id="170" name="组合 253"/>
          <p:cNvGrpSpPr/>
          <p:nvPr/>
        </p:nvGrpSpPr>
        <p:grpSpPr>
          <a:xfrm>
            <a:off x="3998522" y="3999373"/>
            <a:ext cx="4615943" cy="2393660"/>
            <a:chOff x="3998522" y="1337130"/>
            <a:chExt cx="4615943" cy="2393660"/>
          </a:xfrm>
        </p:grpSpPr>
        <p:sp>
          <p:nvSpPr>
            <p:cNvPr id="1049227" name="文本框 292"/>
            <p:cNvSpPr txBox="1">
              <a:spLocks noChangeAspect="1" noMove="1" noResize="1" noRot="1" noAdjustHandles="1" noEditPoints="1" noChangeArrowheads="1" noChangeShapeType="1" noTextEdit="1"/>
            </p:cNvSpPr>
            <p:nvPr/>
          </p:nvSpPr>
          <p:spPr bwMode="auto">
            <a:xfrm>
              <a:off x="6577774" y="2140729"/>
              <a:ext cx="465435" cy="280205"/>
            </a:xfrm>
            <a:prstGeom prst="rect"/>
            <a:blipFill>
              <a:blip xmlns:r="http://schemas.openxmlformats.org/officeDocument/2006/relationships" r:embed="rId26"/>
              <a:stretch>
                <a:fillRect l="-18421" r="-65789" b="-26087"/>
              </a:stretch>
            </a:blipFill>
            <a:ln>
              <a:noFill/>
            </a:ln>
            <a:effectLst/>
          </p:spPr>
          <p:txBody>
            <a:bodyPr/>
            <a:p>
              <a:r>
                <a:rPr altLang="en-US" lang="zh-CN">
                  <a:noFill/>
                </a:rPr>
                <a:t> </a:t>
              </a:r>
            </a:p>
          </p:txBody>
        </p:sp>
        <p:grpSp>
          <p:nvGrpSpPr>
            <p:cNvPr id="171" name="组合 254"/>
            <p:cNvGrpSpPr/>
            <p:nvPr/>
          </p:nvGrpSpPr>
          <p:grpSpPr>
            <a:xfrm>
              <a:off x="4042400" y="1337130"/>
              <a:ext cx="4572065" cy="2064062"/>
              <a:chOff x="2912719" y="3795713"/>
              <a:chExt cx="4572065" cy="2064062"/>
            </a:xfrm>
          </p:grpSpPr>
          <p:grpSp>
            <p:nvGrpSpPr>
              <p:cNvPr id="172" name="组合 301"/>
              <p:cNvGrpSpPr/>
              <p:nvPr/>
            </p:nvGrpSpPr>
            <p:grpSpPr>
              <a:xfrm>
                <a:off x="2912719" y="3795713"/>
                <a:ext cx="4572065" cy="2064062"/>
                <a:chOff x="521903" y="959893"/>
                <a:chExt cx="4572065" cy="2064062"/>
              </a:xfrm>
            </p:grpSpPr>
            <p:grpSp>
              <p:nvGrpSpPr>
                <p:cNvPr id="173" name="组合 303"/>
                <p:cNvGrpSpPr/>
                <p:nvPr/>
              </p:nvGrpSpPr>
              <p:grpSpPr>
                <a:xfrm>
                  <a:off x="872972" y="1577322"/>
                  <a:ext cx="3833844" cy="1446633"/>
                  <a:chOff x="961850" y="2715291"/>
                  <a:chExt cx="3833844" cy="1446633"/>
                </a:xfrm>
              </p:grpSpPr>
              <p:sp>
                <p:nvSpPr>
                  <p:cNvPr id="1049228" name="Line 1073"/>
                  <p:cNvSpPr>
                    <a:spLocks noChangeShapeType="1"/>
                  </p:cNvSpPr>
                  <p:nvPr/>
                </p:nvSpPr>
                <p:spPr bwMode="auto">
                  <a:xfrm flipH="1">
                    <a:off x="961850" y="2716069"/>
                    <a:ext cx="24327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9"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0" name="Line 1073"/>
                  <p:cNvSpPr>
                    <a:spLocks noChangeShapeType="1"/>
                  </p:cNvSpPr>
                  <p:nvPr/>
                </p:nvSpPr>
                <p:spPr bwMode="auto">
                  <a:xfrm flipH="1">
                    <a:off x="3500723" y="2715291"/>
                    <a:ext cx="12865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31" name="矩形 304"/>
                <p:cNvSpPr>
                  <a:spLocks noChangeAspect="1" noMove="1" noResize="1" noRot="1" noAdjustHandles="1" noEditPoints="1" noChangeArrowheads="1" noChangeShapeType="1" noTextEdit="1"/>
                </p:cNvSpPr>
                <p:nvPr/>
              </p:nvSpPr>
              <p:spPr>
                <a:xfrm>
                  <a:off x="521903" y="2122624"/>
                  <a:ext cx="633315" cy="409856"/>
                </a:xfrm>
                <a:prstGeom prst="rect"/>
                <a:blipFill>
                  <a:blip xmlns:r="http://schemas.openxmlformats.org/officeDocument/2006/relationships" r:embed="rId27"/>
                  <a:stretch>
                    <a:fillRect b="-2985"/>
                  </a:stretch>
                </a:blipFill>
              </p:spPr>
              <p:txBody>
                <a:bodyPr/>
                <a:p>
                  <a:r>
                    <a:rPr altLang="en-US" lang="zh-CN">
                      <a:noFill/>
                    </a:rPr>
                    <a:t> </a:t>
                  </a:r>
                </a:p>
              </p:txBody>
            </p:sp>
            <p:sp>
              <p:nvSpPr>
                <p:cNvPr id="1049232" name="矩形 305"/>
                <p:cNvSpPr>
                  <a:spLocks noChangeAspect="1" noMove="1" noResize="1" noRot="1" noAdjustHandles="1" noEditPoints="1" noChangeArrowheads="1" noChangeShapeType="1" noTextEdit="1"/>
                </p:cNvSpPr>
                <p:nvPr/>
              </p:nvSpPr>
              <p:spPr>
                <a:xfrm>
                  <a:off x="4479056" y="2122624"/>
                  <a:ext cx="614912" cy="409856"/>
                </a:xfrm>
                <a:prstGeom prst="rect"/>
                <a:blipFill>
                  <a:blip xmlns:r="http://schemas.openxmlformats.org/officeDocument/2006/relationships" r:embed="rId28"/>
                  <a:stretch>
                    <a:fillRect/>
                  </a:stretch>
                </a:blipFill>
              </p:spPr>
              <p:txBody>
                <a:bodyPr/>
                <a:p>
                  <a:r>
                    <a:rPr altLang="en-US" lang="zh-CN">
                      <a:noFill/>
                    </a:rPr>
                    <a:t> </a:t>
                  </a:r>
                </a:p>
              </p:txBody>
            </p:sp>
            <p:sp>
              <p:nvSpPr>
                <p:cNvPr id="1049233" name="矩形 306"/>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29"/>
                  <a:stretch>
                    <a:fillRect b="-2985"/>
                  </a:stretch>
                </a:blipFill>
              </p:spPr>
              <p:txBody>
                <a:bodyPr/>
                <a:p>
                  <a:r>
                    <a:rPr altLang="en-US" lang="zh-CN">
                      <a:noFill/>
                    </a:rPr>
                    <a:t> </a:t>
                  </a:r>
                </a:p>
              </p:txBody>
            </p:sp>
            <p:sp>
              <p:nvSpPr>
                <p:cNvPr id="1049234" name="矩形 307"/>
                <p:cNvSpPr>
                  <a:spLocks noChangeAspect="1" noMove="1" noResize="1" noRot="1" noAdjustHandles="1" noEditPoints="1" noChangeArrowheads="1" noChangeShapeType="1" noTextEdit="1"/>
                </p:cNvSpPr>
                <p:nvPr/>
              </p:nvSpPr>
              <p:spPr>
                <a:xfrm>
                  <a:off x="4242195" y="1015172"/>
                  <a:ext cx="430374" cy="409856"/>
                </a:xfrm>
                <a:prstGeom prst="rect"/>
                <a:blipFill>
                  <a:blip xmlns:r="http://schemas.openxmlformats.org/officeDocument/2006/relationships" r:embed="rId30"/>
                  <a:stretch>
                    <a:fillRect/>
                  </a:stretch>
                </a:blipFill>
              </p:spPr>
              <p:txBody>
                <a:bodyPr/>
                <a:p>
                  <a:r>
                    <a:rPr altLang="en-US" lang="zh-CN">
                      <a:noFill/>
                    </a:rPr>
                    <a:t> </a:t>
                  </a:r>
                </a:p>
              </p:txBody>
            </p:sp>
          </p:grpSp>
          <p:cxnSp>
            <p:nvCxnSpPr>
              <p:cNvPr id="3145826" name="直接箭头连接符 302"/>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23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74" name="组合 256"/>
            <p:cNvGrpSpPr/>
            <p:nvPr/>
          </p:nvGrpSpPr>
          <p:grpSpPr>
            <a:xfrm>
              <a:off x="7326578" y="1935676"/>
              <a:ext cx="289999" cy="1470809"/>
              <a:chOff x="5578778" y="4318389"/>
              <a:chExt cx="289999" cy="1470809"/>
            </a:xfrm>
          </p:grpSpPr>
          <p:sp>
            <p:nvSpPr>
              <p:cNvPr id="1049236"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7" name="等腰三角形 298"/>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8" name="等腰三角形 299"/>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39" name="矩形 257"/>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0" name="文本框 258"/>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31"/>
              <a:stretch>
                <a:fillRect l="-5263" b="-23913"/>
              </a:stretch>
            </a:blipFill>
            <a:ln>
              <a:noFill/>
            </a:ln>
            <a:effectLst/>
          </p:spPr>
          <p:txBody>
            <a:bodyPr/>
            <a:p>
              <a:r>
                <a:rPr altLang="en-US" lang="zh-CN">
                  <a:noFill/>
                </a:rPr>
                <a:t> </a:t>
              </a:r>
            </a:p>
          </p:txBody>
        </p:sp>
        <p:sp>
          <p:nvSpPr>
            <p:cNvPr id="1049241" name="文本框 259"/>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32"/>
              <a:stretch>
                <a:fillRect l="-3947" b="-23913"/>
              </a:stretch>
            </a:blipFill>
            <a:ln>
              <a:noFill/>
            </a:ln>
            <a:effectLst/>
          </p:spPr>
          <p:txBody>
            <a:bodyPr/>
            <a:p>
              <a:r>
                <a:rPr altLang="en-US" lang="zh-CN">
                  <a:noFill/>
                </a:rPr>
                <a:t> </a:t>
              </a:r>
            </a:p>
          </p:txBody>
        </p:sp>
        <p:sp>
          <p:nvSpPr>
            <p:cNvPr id="1049242" name="文本框 260"/>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33"/>
              <a:stretch>
                <a:fillRect/>
              </a:stretch>
            </a:blipFill>
          </p:spPr>
          <p:txBody>
            <a:bodyPr/>
            <a:p>
              <a:r>
                <a:rPr altLang="en-US" lang="zh-CN">
                  <a:noFill/>
                </a:rPr>
                <a:t> </a:t>
              </a:r>
            </a:p>
          </p:txBody>
        </p:sp>
        <p:sp>
          <p:nvSpPr>
            <p:cNvPr id="1049243" name="文本框 261"/>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34"/>
              <a:stretch>
                <a:fillRect/>
              </a:stretch>
            </a:blipFill>
          </p:spPr>
          <p:txBody>
            <a:bodyPr/>
            <a:p>
              <a:r>
                <a:rPr altLang="en-US" lang="zh-CN">
                  <a:noFill/>
                </a:rPr>
                <a:t> </a:t>
              </a:r>
            </a:p>
          </p:txBody>
        </p:sp>
        <p:sp>
          <p:nvSpPr>
            <p:cNvPr id="1049244" name="文本框 262"/>
            <p:cNvSpPr txBox="1">
              <a:spLocks noChangeAspect="1" noMove="1" noResize="1" noRot="1" noAdjustHandles="1" noEditPoints="1" noChangeArrowheads="1" noChangeShapeType="1" noTextEdit="1"/>
            </p:cNvSpPr>
            <p:nvPr/>
          </p:nvSpPr>
          <p:spPr>
            <a:xfrm>
              <a:off x="7941810" y="3043129"/>
              <a:ext cx="587063" cy="400110"/>
            </a:xfrm>
            <a:prstGeom prst="rect"/>
            <a:blipFill>
              <a:blip xmlns:r="http://schemas.openxmlformats.org/officeDocument/2006/relationships" r:embed="rId35"/>
              <a:stretch>
                <a:fillRect/>
              </a:stretch>
            </a:blipFill>
          </p:spPr>
          <p:txBody>
            <a:bodyPr/>
            <a:p>
              <a:r>
                <a:rPr altLang="en-US" lang="zh-CN">
                  <a:noFill/>
                </a:rPr>
                <a:t> </a:t>
              </a:r>
            </a:p>
          </p:txBody>
        </p:sp>
        <p:sp>
          <p:nvSpPr>
            <p:cNvPr id="1049245" name="文本框 263"/>
            <p:cNvSpPr txBox="1">
              <a:spLocks noChangeAspect="1" noMove="1" noResize="1" noRot="1" noAdjustHandles="1" noEditPoints="1" noChangeArrowheads="1" noChangeShapeType="1" noTextEdit="1"/>
            </p:cNvSpPr>
            <p:nvPr/>
          </p:nvSpPr>
          <p:spPr>
            <a:xfrm>
              <a:off x="7935586" y="1935677"/>
              <a:ext cx="587063" cy="400110"/>
            </a:xfrm>
            <a:prstGeom prst="rect"/>
            <a:blipFill>
              <a:blip xmlns:r="http://schemas.openxmlformats.org/officeDocument/2006/relationships" r:embed="rId36"/>
              <a:stretch>
                <a:fillRect/>
              </a:stretch>
            </a:blipFill>
          </p:spPr>
          <p:txBody>
            <a:bodyPr/>
            <a:p>
              <a:r>
                <a:rPr altLang="en-US" lang="zh-CN">
                  <a:noFill/>
                </a:rPr>
                <a:t> </a:t>
              </a:r>
            </a:p>
          </p:txBody>
        </p:sp>
        <p:sp>
          <p:nvSpPr>
            <p:cNvPr id="1049246"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7"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48"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49"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0" name="椭圆 268"/>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1" name="文本框 269"/>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37"/>
              <a:stretch>
                <a:fillRect b="-10870"/>
              </a:stretch>
            </a:blipFill>
            <a:ln>
              <a:noFill/>
            </a:ln>
            <a:effectLst/>
          </p:spPr>
          <p:txBody>
            <a:bodyPr/>
            <a:p>
              <a:r>
                <a:rPr altLang="en-US" lang="zh-CN">
                  <a:noFill/>
                </a:rPr>
                <a:t> </a:t>
              </a:r>
            </a:p>
          </p:txBody>
        </p:sp>
        <p:sp>
          <p:nvSpPr>
            <p:cNvPr id="1049252" name="矩形 270"/>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5" name="组合 275"/>
            <p:cNvGrpSpPr/>
            <p:nvPr/>
          </p:nvGrpSpPr>
          <p:grpSpPr>
            <a:xfrm rot="16200000">
              <a:off x="6734579" y="1920981"/>
              <a:ext cx="301851" cy="93676"/>
              <a:chOff x="5852757" y="4173638"/>
              <a:chExt cx="301851" cy="93676"/>
            </a:xfrm>
          </p:grpSpPr>
          <p:sp>
            <p:nvSpPr>
              <p:cNvPr id="1049253" name="Line 133"/>
              <p:cNvSpPr>
                <a:spLocks noChangeShapeType="1"/>
              </p:cNvSpPr>
              <p:nvPr/>
            </p:nvSpPr>
            <p:spPr bwMode="auto">
              <a:xfrm rot="10800000" flipH="1">
                <a:off x="5852757" y="417363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54" name="Line 133"/>
              <p:cNvSpPr>
                <a:spLocks noChangeShapeType="1"/>
              </p:cNvSpPr>
              <p:nvPr/>
            </p:nvSpPr>
            <p:spPr bwMode="auto">
              <a:xfrm rot="10800000" flipH="1">
                <a:off x="5852757" y="426731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255" name="文本框 276"/>
            <p:cNvSpPr txBox="1">
              <a:spLocks noChangeAspect="1" noMove="1" noResize="1" noRot="1" noAdjustHandles="1" noEditPoints="1" noChangeArrowheads="1" noChangeShapeType="1" noTextEdit="1"/>
            </p:cNvSpPr>
            <p:nvPr/>
          </p:nvSpPr>
          <p:spPr bwMode="auto">
            <a:xfrm>
              <a:off x="6659805" y="1477175"/>
              <a:ext cx="465435" cy="300916"/>
            </a:xfrm>
            <a:prstGeom prst="rect"/>
            <a:blipFill>
              <a:blip xmlns:r="http://schemas.openxmlformats.org/officeDocument/2006/relationships" r:embed="rId38"/>
              <a:stretch>
                <a:fillRect b="-24490"/>
              </a:stretch>
            </a:blipFill>
            <a:ln>
              <a:noFill/>
            </a:ln>
            <a:effectLst/>
          </p:spPr>
          <p:txBody>
            <a:bodyPr/>
            <a:p>
              <a:r>
                <a:rPr altLang="en-US" lang="zh-CN">
                  <a:noFill/>
                </a:rPr>
                <a:t> </a:t>
              </a:r>
            </a:p>
          </p:txBody>
        </p:sp>
        <p:cxnSp>
          <p:nvCxnSpPr>
            <p:cNvPr id="3145827" name="直接箭头连接符 277"/>
            <p:cNvCxnSpPr>
              <a:cxnSpLocks/>
            </p:cNvCxnSpPr>
            <p:nvPr/>
          </p:nvCxnSpPr>
          <p:spPr>
            <a:xfrm flipH="1">
              <a:off x="7791340" y="1846521"/>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256" name="椭圆 278"/>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7" name="椭圆 27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8" name="椭圆 280"/>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9" name="椭圆 281"/>
            <p:cNvSpPr/>
            <p:nvPr/>
          </p:nvSpPr>
          <p:spPr>
            <a:xfrm>
              <a:off x="8208063" y="190365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0" name="椭圆 282"/>
            <p:cNvSpPr/>
            <p:nvPr/>
          </p:nvSpPr>
          <p:spPr>
            <a:xfrm>
              <a:off x="8205745" y="335526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8" name="直接箭头连接符 283"/>
            <p:cNvCxnSpPr>
              <a:cxnSpLocks/>
            </p:cNvCxnSpPr>
            <p:nvPr/>
          </p:nvCxnSpPr>
          <p:spPr>
            <a:xfrm rot="16200000" flipH="1">
              <a:off x="7190471" y="224991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261" name="文本框 284"/>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39"/>
              <a:stretch>
                <a:fillRect/>
              </a:stretch>
            </a:blipFill>
          </p:spPr>
          <p:txBody>
            <a:bodyPr/>
            <a:p>
              <a:r>
                <a:rPr altLang="en-US" lang="zh-CN">
                  <a:noFill/>
                </a:rPr>
                <a:t> </a:t>
              </a:r>
            </a:p>
          </p:txBody>
        </p:sp>
        <p:sp>
          <p:nvSpPr>
            <p:cNvPr id="1049262" name="文本框 285"/>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40"/>
              <a:stretch>
                <a:fillRect/>
              </a:stretch>
            </a:blipFill>
          </p:spPr>
          <p:txBody>
            <a:bodyPr/>
            <a:p>
              <a:r>
                <a:rPr altLang="en-US" lang="zh-CN">
                  <a:noFill/>
                </a:rPr>
                <a:t> </a:t>
              </a:r>
            </a:p>
          </p:txBody>
        </p:sp>
        <p:sp>
          <p:nvSpPr>
            <p:cNvPr id="1049263" name="文本框 286"/>
            <p:cNvSpPr txBox="1">
              <a:spLocks noChangeAspect="1" noMove="1" noResize="1" noRot="1" noAdjustHandles="1" noEditPoints="1" noChangeArrowheads="1" noChangeShapeType="1" noTextEdit="1"/>
            </p:cNvSpPr>
            <p:nvPr/>
          </p:nvSpPr>
          <p:spPr bwMode="auto">
            <a:xfrm>
              <a:off x="4984859" y="2563012"/>
              <a:ext cx="465435" cy="280205"/>
            </a:xfrm>
            <a:prstGeom prst="rect"/>
            <a:blipFill>
              <a:blip xmlns:r="http://schemas.openxmlformats.org/officeDocument/2006/relationships" r:embed="rId41"/>
              <a:stretch>
                <a:fillRect l="-14474" r="-3947" b="-23913"/>
              </a:stretch>
            </a:blipFill>
            <a:ln>
              <a:noFill/>
            </a:ln>
            <a:effectLst/>
          </p:spPr>
          <p:txBody>
            <a:bodyPr/>
            <a:p>
              <a:r>
                <a:rPr altLang="en-US" lang="zh-CN">
                  <a:noFill/>
                </a:rPr>
                <a:t> </a:t>
              </a:r>
            </a:p>
          </p:txBody>
        </p:sp>
        <p:sp>
          <p:nvSpPr>
            <p:cNvPr id="1049264" name="文本框 287"/>
            <p:cNvSpPr txBox="1"/>
            <p:nvPr/>
          </p:nvSpPr>
          <p:spPr bwMode="auto">
            <a:xfrm>
              <a:off x="3998522" y="16039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65" name="文本框 288"/>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66" name="文本框 289"/>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267" name="椭圆 290"/>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8" name="文本框 291"/>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grpSp>
        <p:nvGrpSpPr>
          <p:cNvPr id="176" name="组合 1"/>
          <p:cNvGrpSpPr/>
          <p:nvPr/>
        </p:nvGrpSpPr>
        <p:grpSpPr>
          <a:xfrm>
            <a:off x="4042400" y="3756140"/>
            <a:ext cx="2508952" cy="317284"/>
            <a:chOff x="4059117" y="3798150"/>
            <a:chExt cx="2508952" cy="317284"/>
          </a:xfrm>
        </p:grpSpPr>
        <p:sp>
          <p:nvSpPr>
            <p:cNvPr id="1049269" name="文本框 179"/>
            <p:cNvSpPr txBox="1">
              <a:spLocks noChangeAspect="1" noMove="1" noResize="1" noRot="1" noAdjustHandles="1" noEditPoints="1" noChangeArrowheads="1" noChangeShapeType="1" noTextEdit="1"/>
            </p:cNvSpPr>
            <p:nvPr/>
          </p:nvSpPr>
          <p:spPr bwMode="auto">
            <a:xfrm>
              <a:off x="4059117" y="3798150"/>
              <a:ext cx="2321495" cy="280205"/>
            </a:xfrm>
            <a:prstGeom prst="rect"/>
            <a:blipFill>
              <a:blip xmlns:r="http://schemas.openxmlformats.org/officeDocument/2006/relationships" r:embed="rId42"/>
              <a:stretch>
                <a:fillRect l="-2625" t="-28261" r="-787" b="-50000"/>
              </a:stretch>
            </a:blipFill>
            <a:ln>
              <a:noFill/>
            </a:ln>
            <a:effectLst/>
          </p:spPr>
          <p:txBody>
            <a:bodyPr/>
            <a:p>
              <a:r>
                <a:rPr altLang="en-US" lang="zh-CN">
                  <a:noFill/>
                </a:rPr>
                <a:t> </a:t>
              </a:r>
            </a:p>
          </p:txBody>
        </p:sp>
        <p:sp>
          <p:nvSpPr>
            <p:cNvPr id="1049270" name="右箭头 183"/>
            <p:cNvSpPr/>
            <p:nvPr/>
          </p:nvSpPr>
          <p:spPr>
            <a:xfrm rot="16200000" flipH="1">
              <a:off x="6289553" y="3836919"/>
              <a:ext cx="312329" cy="24470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47"/>
                                        </p:tgtEl>
                                        <p:attrNameLst>
                                          <p:attrName>style.visibility</p:attrName>
                                        </p:attrNameLst>
                                      </p:cBhvr>
                                      <p:to>
                                        <p:strVal val="visible"/>
                                      </p:to>
                                    </p:set>
                                    <p:animEffect transition="in" filter="wipe(down)">
                                      <p:cBhvr>
                                        <p:cTn dur="500" id="7"/>
                                        <p:tgtEl>
                                          <p:spTgt spid="14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52"/>
                                        </p:tgtEl>
                                        <p:attrNameLst>
                                          <p:attrName>style.visibility</p:attrName>
                                        </p:attrNameLst>
                                      </p:cBhvr>
                                      <p:to>
                                        <p:strVal val="visible"/>
                                      </p:to>
                                    </p:set>
                                    <p:animEffect transition="in" filter="wipe(down)">
                                      <p:cBhvr>
                                        <p:cTn dur="500" id="12"/>
                                        <p:tgtEl>
                                          <p:spTgt spid="15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54"/>
                                        </p:tgtEl>
                                        <p:attrNameLst>
                                          <p:attrName>style.visibility</p:attrName>
                                        </p:attrNameLst>
                                      </p:cBhvr>
                                      <p:to>
                                        <p:strVal val="visible"/>
                                      </p:to>
                                    </p:set>
                                    <p:animEffect transition="in" filter="wipe(down)">
                                      <p:cBhvr>
                                        <p:cTn dur="500" id="17"/>
                                        <p:tgtEl>
                                          <p:spTgt spid="15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156"/>
                                        </p:tgtEl>
                                        <p:attrNameLst>
                                          <p:attrName>style.visibility</p:attrName>
                                        </p:attrNameLst>
                                      </p:cBhvr>
                                      <p:to>
                                        <p:strVal val="visible"/>
                                      </p:to>
                                    </p:set>
                                    <p:animEffect transition="in" filter="wipe(down)">
                                      <p:cBhvr>
                                        <p:cTn dur="500" id="22"/>
                                        <p:tgtEl>
                                          <p:spTgt spid="156"/>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158"/>
                                        </p:tgtEl>
                                        <p:attrNameLst>
                                          <p:attrName>style.visibility</p:attrName>
                                        </p:attrNameLst>
                                      </p:cBhvr>
                                      <p:to>
                                        <p:strVal val="visible"/>
                                      </p:to>
                                    </p:set>
                                    <p:animEffect transition="in" filter="wipe(down)">
                                      <p:cBhvr>
                                        <p:cTn dur="500" id="27"/>
                                        <p:tgtEl>
                                          <p:spTgt spid="158"/>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160"/>
                                        </p:tgtEl>
                                        <p:attrNameLst>
                                          <p:attrName>style.visibility</p:attrName>
                                        </p:attrNameLst>
                                      </p:cBhvr>
                                      <p:to>
                                        <p:strVal val="visible"/>
                                      </p:to>
                                    </p:set>
                                    <p:animEffect transition="in" filter="wipe(down)">
                                      <p:cBhvr>
                                        <p:cTn dur="500" id="32"/>
                                        <p:tgtEl>
                                          <p:spTgt spid="160"/>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162"/>
                                        </p:tgtEl>
                                        <p:attrNameLst>
                                          <p:attrName>style.visibility</p:attrName>
                                        </p:attrNameLst>
                                      </p:cBhvr>
                                      <p:to>
                                        <p:strVal val="visible"/>
                                      </p:to>
                                    </p:set>
                                    <p:animEffect transition="in" filter="wipe(down)">
                                      <p:cBhvr>
                                        <p:cTn dur="500" id="37"/>
                                        <p:tgtEl>
                                          <p:spTgt spid="162"/>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164"/>
                                        </p:tgtEl>
                                        <p:attrNameLst>
                                          <p:attrName>style.visibility</p:attrName>
                                        </p:attrNameLst>
                                      </p:cBhvr>
                                      <p:to>
                                        <p:strVal val="visible"/>
                                      </p:to>
                                    </p:set>
                                    <p:animEffect transition="in" filter="wipe(down)">
                                      <p:cBhvr>
                                        <p:cTn dur="500" id="42"/>
                                        <p:tgtEl>
                                          <p:spTgt spid="16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176"/>
                                        </p:tgtEl>
                                        <p:attrNameLst>
                                          <p:attrName>style.visibility</p:attrName>
                                        </p:attrNameLst>
                                      </p:cBhvr>
                                      <p:to>
                                        <p:strVal val="visible"/>
                                      </p:to>
                                    </p:set>
                                    <p:animEffect transition="in" filter="wipe(down)">
                                      <p:cBhvr>
                                        <p:cTn dur="500" id="47"/>
                                        <p:tgtEl>
                                          <p:spTgt spid="176"/>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4">
                                  <p:stCondLst>
                                    <p:cond delay="0"/>
                                  </p:stCondLst>
                                  <p:childTnLst>
                                    <p:set>
                                      <p:cBhvr>
                                        <p:cTn dur="1" fill="hold" id="51">
                                          <p:stCondLst>
                                            <p:cond delay="0"/>
                                          </p:stCondLst>
                                        </p:cTn>
                                        <p:tgtEl>
                                          <p:spTgt spid="170"/>
                                        </p:tgtEl>
                                        <p:attrNameLst>
                                          <p:attrName>style.visibility</p:attrName>
                                        </p:attrNameLst>
                                      </p:cBhvr>
                                      <p:to>
                                        <p:strVal val="visible"/>
                                      </p:to>
                                    </p:set>
                                    <p:animEffect transition="in" filter="wipe(down)">
                                      <p:cBhvr>
                                        <p:cTn dur="500" id="52"/>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92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75" name="Text Box 12"/>
          <p:cNvSpPr txBox="1">
            <a:spLocks noChangeArrowheads="1"/>
          </p:cNvSpPr>
          <p:nvPr/>
        </p:nvSpPr>
        <p:spPr bwMode="auto">
          <a:xfrm>
            <a:off x="334231" y="442529"/>
            <a:ext cx="799548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err="1" smtClean="0">
                <a:latin typeface="Arial" panose="020B0604020202020204" pitchFamily="34" charset="0"/>
                <a:ea typeface="华文行楷" pitchFamily="2" charset="-122"/>
                <a:cs typeface="Arial" panose="020B0604020202020204" pitchFamily="34" charset="0"/>
              </a:rPr>
              <a:t>Unilateralization</a:t>
            </a:r>
            <a:r>
              <a:rPr altLang="zh-CN" b="1" dirty="0" sz="2400" kumimoji="1" lang="en-US" smtClean="0">
                <a:latin typeface="Arial" panose="020B0604020202020204" pitchFamily="34" charset="0"/>
                <a:ea typeface="华文行楷" pitchFamily="2" charset="-122"/>
                <a:cs typeface="Arial" panose="020B0604020202020204" pitchFamily="34" charset="0"/>
              </a:rPr>
              <a:t> of 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 </a:t>
            </a:r>
            <a:r>
              <a:rPr altLang="en-US" b="1" dirty="0" sz="2400" kumimoji="1" lang="zh-CN" smtClean="0">
                <a:latin typeface="宋体" panose="02010600030101010101" pitchFamily="2" charset="-122"/>
                <a:cs typeface="Arial" panose="020B0604020202020204" pitchFamily="34" charset="0"/>
              </a:rPr>
              <a:t>混合</a:t>
            </a:r>
            <a:r>
              <a:rPr altLang="zh-CN" b="1" dirty="0" sz="2400" kumimoji="1" lang="en-US">
                <a:latin typeface="Symbol" panose="05050102010706020507" pitchFamily="18" charset="2"/>
                <a:ea typeface="华文行楷" pitchFamily="2" charset="-122"/>
                <a:cs typeface="Arial" panose="020B0604020202020204" pitchFamily="34" charset="0"/>
              </a:rPr>
              <a:t>p</a:t>
            </a:r>
            <a:r>
              <a:rPr altLang="en-US" b="1" dirty="0" sz="2400" kumimoji="1" lang="zh-CN" smtClean="0">
                <a:latin typeface="宋体" panose="02010600030101010101" pitchFamily="2" charset="-122"/>
                <a:cs typeface="Arial" panose="020B0604020202020204" pitchFamily="34" charset="0"/>
              </a:rPr>
              <a:t>模型单向化</a:t>
            </a:r>
            <a:endParaRPr altLang="en-US" b="1" dirty="0" sz="2400" kumimoji="1" lang="zh-CN">
              <a:latin typeface="宋体" panose="02010600030101010101" pitchFamily="2" charset="-122"/>
              <a:cs typeface="Arial" panose="020B0604020202020204" pitchFamily="34" charset="0"/>
            </a:endParaRPr>
          </a:p>
        </p:txBody>
      </p:sp>
      <p:grpSp>
        <p:nvGrpSpPr>
          <p:cNvPr id="180" name="组合 4"/>
          <p:cNvGrpSpPr/>
          <p:nvPr/>
        </p:nvGrpSpPr>
        <p:grpSpPr>
          <a:xfrm>
            <a:off x="353545" y="3894314"/>
            <a:ext cx="4877080" cy="2393660"/>
            <a:chOff x="353545" y="3894314"/>
            <a:chExt cx="4877080" cy="2393660"/>
          </a:xfrm>
        </p:grpSpPr>
        <p:grpSp>
          <p:nvGrpSpPr>
            <p:cNvPr id="181" name="组合 2"/>
            <p:cNvGrpSpPr/>
            <p:nvPr/>
          </p:nvGrpSpPr>
          <p:grpSpPr>
            <a:xfrm>
              <a:off x="353545" y="3894314"/>
              <a:ext cx="4877080" cy="2393660"/>
              <a:chOff x="353545" y="3894314"/>
              <a:chExt cx="4877080" cy="2393660"/>
            </a:xfrm>
          </p:grpSpPr>
          <p:grpSp>
            <p:nvGrpSpPr>
              <p:cNvPr id="182" name="组合 184"/>
              <p:cNvGrpSpPr/>
              <p:nvPr/>
            </p:nvGrpSpPr>
            <p:grpSpPr>
              <a:xfrm>
                <a:off x="353545" y="3894314"/>
                <a:ext cx="4877080" cy="2393660"/>
                <a:chOff x="3998522" y="1337130"/>
                <a:chExt cx="4877080" cy="2393660"/>
              </a:xfrm>
            </p:grpSpPr>
            <p:grpSp>
              <p:nvGrpSpPr>
                <p:cNvPr id="183" name="组合 186"/>
                <p:cNvGrpSpPr/>
                <p:nvPr/>
              </p:nvGrpSpPr>
              <p:grpSpPr>
                <a:xfrm>
                  <a:off x="4042400" y="1337130"/>
                  <a:ext cx="4833202" cy="2064062"/>
                  <a:chOff x="2912719" y="3795713"/>
                  <a:chExt cx="4833202" cy="2064062"/>
                </a:xfrm>
              </p:grpSpPr>
              <p:grpSp>
                <p:nvGrpSpPr>
                  <p:cNvPr id="184" name="组合 325"/>
                  <p:cNvGrpSpPr/>
                  <p:nvPr/>
                </p:nvGrpSpPr>
                <p:grpSpPr>
                  <a:xfrm>
                    <a:off x="2912719" y="3795713"/>
                    <a:ext cx="4833202" cy="2064062"/>
                    <a:chOff x="521903" y="959893"/>
                    <a:chExt cx="4833202" cy="2064062"/>
                  </a:xfrm>
                </p:grpSpPr>
                <p:grpSp>
                  <p:nvGrpSpPr>
                    <p:cNvPr id="185" name="组合 327"/>
                    <p:cNvGrpSpPr/>
                    <p:nvPr/>
                  </p:nvGrpSpPr>
                  <p:grpSpPr>
                    <a:xfrm>
                      <a:off x="872972" y="1577322"/>
                      <a:ext cx="4040481" cy="1446633"/>
                      <a:chOff x="961850" y="2715291"/>
                      <a:chExt cx="4040481" cy="1446633"/>
                    </a:xfrm>
                  </p:grpSpPr>
                  <p:sp>
                    <p:nvSpPr>
                      <p:cNvPr id="1049276" name="Line 1073"/>
                      <p:cNvSpPr>
                        <a:spLocks noChangeShapeType="1"/>
                      </p:cNvSpPr>
                      <p:nvPr/>
                    </p:nvSpPr>
                    <p:spPr bwMode="auto">
                      <a:xfrm flipH="1">
                        <a:off x="961850" y="2716069"/>
                        <a:ext cx="23283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7" name="Line 1073"/>
                      <p:cNvSpPr>
                        <a:spLocks noChangeShapeType="1"/>
                      </p:cNvSpPr>
                      <p:nvPr/>
                    </p:nvSpPr>
                    <p:spPr bwMode="auto">
                      <a:xfrm flipH="1">
                        <a:off x="966680" y="4161924"/>
                        <a:ext cx="40356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8" name="Line 1073"/>
                      <p:cNvSpPr>
                        <a:spLocks noChangeShapeType="1"/>
                      </p:cNvSpPr>
                      <p:nvPr/>
                    </p:nvSpPr>
                    <p:spPr bwMode="auto">
                      <a:xfrm flipH="1">
                        <a:off x="4004138" y="2715291"/>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79" name="矩形 328"/>
                    <p:cNvSpPr>
                      <a:spLocks noChangeAspect="1" noMove="1" noResize="1" noRot="1" noAdjustHandles="1" noEditPoints="1" noChangeArrowheads="1" noChangeShapeType="1" noTextEdit="1"/>
                    </p:cNvSpPr>
                    <p:nvPr/>
                  </p:nvSpPr>
                  <p:spPr>
                    <a:xfrm>
                      <a:off x="521903" y="2122624"/>
                      <a:ext cx="633315"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49280" name="矩形 329"/>
                    <p:cNvSpPr>
                      <a:spLocks noChangeAspect="1" noMove="1" noResize="1" noRot="1" noAdjustHandles="1" noEditPoints="1" noChangeArrowheads="1" noChangeShapeType="1" noTextEdit="1"/>
                    </p:cNvSpPr>
                    <p:nvPr/>
                  </p:nvSpPr>
                  <p:spPr>
                    <a:xfrm>
                      <a:off x="4740193" y="2081628"/>
                      <a:ext cx="614912" cy="409856"/>
                    </a:xfrm>
                    <a:prstGeom prst="rect"/>
                    <a:blipFill>
                      <a:blip xmlns:r="http://schemas.openxmlformats.org/officeDocument/2006/relationships" r:embed="rId2"/>
                      <a:stretch>
                        <a:fillRect/>
                      </a:stretch>
                    </a:blipFill>
                  </p:spPr>
                  <p:txBody>
                    <a:bodyPr/>
                    <a:p>
                      <a:r>
                        <a:rPr altLang="en-US" lang="zh-CN">
                          <a:noFill/>
                        </a:rPr>
                        <a:t> </a:t>
                      </a:r>
                    </a:p>
                  </p:txBody>
                </p:sp>
                <p:sp>
                  <p:nvSpPr>
                    <p:cNvPr id="1049281"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282" name="矩形 331"/>
                    <p:cNvSpPr>
                      <a:spLocks noChangeAspect="1" noMove="1" noResize="1" noRot="1" noAdjustHandles="1" noEditPoints="1" noChangeArrowheads="1" noChangeShapeType="1" noTextEdit="1"/>
                    </p:cNvSpPr>
                    <p:nvPr/>
                  </p:nvSpPr>
                  <p:spPr>
                    <a:xfrm>
                      <a:off x="4368684" y="1015171"/>
                      <a:ext cx="430374" cy="409856"/>
                    </a:xfrm>
                    <a:prstGeom prst="rect"/>
                    <a:blipFill>
                      <a:blip xmlns:r="http://schemas.openxmlformats.org/officeDocument/2006/relationships" r:embed="rId4"/>
                      <a:stretch>
                        <a:fillRect/>
                      </a:stretch>
                    </a:blipFill>
                  </p:spPr>
                  <p:txBody>
                    <a:bodyPr/>
                    <a:p>
                      <a:r>
                        <a:rPr altLang="en-US" lang="zh-CN">
                          <a:noFill/>
                        </a:rPr>
                        <a:t> </a:t>
                      </a:r>
                    </a:p>
                  </p:txBody>
                </p:sp>
              </p:grpSp>
              <p:cxnSp>
                <p:nvCxnSpPr>
                  <p:cNvPr id="3145829" name="直接箭头连接符 326"/>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283"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86" name="组合 189"/>
                <p:cNvGrpSpPr/>
                <p:nvPr/>
              </p:nvGrpSpPr>
              <p:grpSpPr>
                <a:xfrm>
                  <a:off x="7326578" y="1935676"/>
                  <a:ext cx="289999" cy="1470809"/>
                  <a:chOff x="5578778" y="4318389"/>
                  <a:chExt cx="289999" cy="1470809"/>
                </a:xfrm>
              </p:grpSpPr>
              <p:sp>
                <p:nvSpPr>
                  <p:cNvPr id="1049284"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5" name="等腰三角形 323"/>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6" name="等腰三角形 324"/>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87" name="矩形 190"/>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8"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49289"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49290"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291"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292" name="文本框 199"/>
                <p:cNvSpPr txBox="1">
                  <a:spLocks noChangeAspect="1" noMove="1" noResize="1" noRot="1" noAdjustHandles="1" noEditPoints="1" noChangeArrowheads="1" noChangeShapeType="1" noTextEdit="1"/>
                </p:cNvSpPr>
                <p:nvPr/>
              </p:nvSpPr>
              <p:spPr>
                <a:xfrm>
                  <a:off x="8256008" y="3006872"/>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293" name="文本框 200"/>
                <p:cNvSpPr txBox="1">
                  <a:spLocks noChangeAspect="1" noMove="1" noResize="1" noRot="1" noAdjustHandles="1" noEditPoints="1" noChangeArrowheads="1" noChangeShapeType="1" noTextEdit="1"/>
                </p:cNvSpPr>
                <p:nvPr/>
              </p:nvSpPr>
              <p:spPr>
                <a:xfrm>
                  <a:off x="8173445" y="1959945"/>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294"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5"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96"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297"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8" name="椭圆 220"/>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9" name="文本框 223"/>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11"/>
                  <a:stretch>
                    <a:fillRect b="-13043"/>
                  </a:stretch>
                </a:blipFill>
                <a:ln>
                  <a:noFill/>
                </a:ln>
                <a:effectLst/>
              </p:spPr>
              <p:txBody>
                <a:bodyPr/>
                <a:p>
                  <a:r>
                    <a:rPr altLang="en-US" lang="zh-CN">
                      <a:noFill/>
                    </a:rPr>
                    <a:t> </a:t>
                  </a:r>
                </a:p>
              </p:txBody>
            </p:sp>
            <p:sp>
              <p:nvSpPr>
                <p:cNvPr id="1049300" name="矩形 236"/>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0" name="直接箭头连接符 272"/>
                <p:cNvCxnSpPr>
                  <a:cxnSpLocks/>
                </p:cNvCxnSpPr>
                <p:nvPr/>
              </p:nvCxnSpPr>
              <p:spPr>
                <a:xfrm flipH="1">
                  <a:off x="7917829" y="18465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1" name="椭圆 273"/>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2" name="椭圆 274"/>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3" name="椭圆 293"/>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4" name="椭圆 296"/>
                <p:cNvSpPr/>
                <p:nvPr/>
              </p:nvSpPr>
              <p:spPr>
                <a:xfrm>
                  <a:off x="8417504" y="190536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5" name="椭圆 300"/>
                <p:cNvSpPr/>
                <p:nvPr/>
              </p:nvSpPr>
              <p:spPr>
                <a:xfrm>
                  <a:off x="8415186"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1" name="直接箭头连接符 311"/>
                <p:cNvCxnSpPr>
                  <a:cxnSpLocks/>
                </p:cNvCxnSpPr>
                <p:nvPr/>
              </p:nvCxnSpPr>
              <p:spPr>
                <a:xfrm rot="16200000" flipH="1">
                  <a:off x="7379658" y="22290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6"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307"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49308"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4"/>
                  <a:stretch>
                    <a:fillRect l="-14474" t="-12500" r="-3947" b="-20833"/>
                  </a:stretch>
                </a:blipFill>
                <a:ln>
                  <a:noFill/>
                </a:ln>
                <a:effectLst/>
              </p:spPr>
              <p:txBody>
                <a:bodyPr/>
                <a:p>
                  <a:r>
                    <a:rPr altLang="en-US" lang="zh-CN">
                      <a:noFill/>
                    </a:rPr>
                    <a:t> </a:t>
                  </a:r>
                </a:p>
              </p:txBody>
            </p:sp>
            <p:sp>
              <p:nvSpPr>
                <p:cNvPr id="1049309" name="文本框 315"/>
                <p:cNvSpPr txBox="1"/>
                <p:nvPr/>
              </p:nvSpPr>
              <p:spPr bwMode="auto">
                <a:xfrm>
                  <a:off x="3998522" y="16039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10" name="文本框 316"/>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11" name="文本框 317"/>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12" name="椭圆 318"/>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3" name="文本框 319"/>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314" name="Line 1077"/>
              <p:cNvSpPr>
                <a:spLocks noChangeShapeType="1"/>
              </p:cNvSpPr>
              <p:nvPr/>
            </p:nvSpPr>
            <p:spPr bwMode="auto">
              <a:xfrm>
                <a:off x="3060162" y="4498115"/>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15" name="Line 133"/>
              <p:cNvSpPr>
                <a:spLocks noChangeShapeType="1"/>
              </p:cNvSpPr>
              <p:nvPr/>
            </p:nvSpPr>
            <p:spPr bwMode="auto">
              <a:xfrm rot="10800000" flipH="1">
                <a:off x="2909236" y="5155740"/>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16" name="Line 133"/>
              <p:cNvSpPr>
                <a:spLocks noChangeShapeType="1"/>
              </p:cNvSpPr>
              <p:nvPr/>
            </p:nvSpPr>
            <p:spPr bwMode="auto">
              <a:xfrm rot="10800000" flipH="1">
                <a:off x="2909236" y="5249417"/>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17" name="文本框 340"/>
              <p:cNvSpPr txBox="1">
                <a:spLocks noChangeAspect="1" noMove="1" noResize="1" noRot="1" noAdjustHandles="1" noEditPoints="1" noChangeArrowheads="1" noChangeShapeType="1" noTextEdit="1"/>
              </p:cNvSpPr>
              <p:nvPr/>
            </p:nvSpPr>
            <p:spPr bwMode="auto">
              <a:xfrm>
                <a:off x="3026049" y="5247459"/>
                <a:ext cx="465435" cy="300916"/>
              </a:xfrm>
              <a:prstGeom prst="rect"/>
              <a:blipFill>
                <a:blip xmlns:r="http://schemas.openxmlformats.org/officeDocument/2006/relationships" r:embed="rId15"/>
                <a:stretch>
                  <a:fillRect b="-22449"/>
                </a:stretch>
              </a:blipFill>
              <a:ln>
                <a:noFill/>
              </a:ln>
              <a:effectLst/>
            </p:spPr>
            <p:txBody>
              <a:bodyPr/>
              <a:p>
                <a:r>
                  <a:rPr altLang="en-US" lang="zh-CN">
                    <a:noFill/>
                  </a:rPr>
                  <a:t> </a:t>
                </a:r>
              </a:p>
            </p:txBody>
          </p:sp>
          <p:sp>
            <p:nvSpPr>
              <p:cNvPr id="1049318" name="Line 1077"/>
              <p:cNvSpPr>
                <a:spLocks noChangeShapeType="1"/>
              </p:cNvSpPr>
              <p:nvPr/>
            </p:nvSpPr>
            <p:spPr bwMode="auto">
              <a:xfrm>
                <a:off x="3060162" y="5259329"/>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19" name="文本框 342"/>
              <p:cNvSpPr txBox="1">
                <a:spLocks noChangeAspect="1" noMove="1" noResize="1" noRot="1" noAdjustHandles="1" noEditPoints="1" noChangeArrowheads="1" noChangeShapeType="1" noTextEdit="1"/>
              </p:cNvSpPr>
              <p:nvPr/>
            </p:nvSpPr>
            <p:spPr bwMode="auto">
              <a:xfrm>
                <a:off x="3163863" y="4627645"/>
                <a:ext cx="465435" cy="262508"/>
              </a:xfrm>
              <a:prstGeom prst="rect"/>
              <a:blipFill>
                <a:blip xmlns:r="http://schemas.openxmlformats.org/officeDocument/2006/relationships" r:embed="rId16"/>
                <a:stretch>
                  <a:fillRect l="-15789" t="-9302" r="-46053" b="-23256"/>
                </a:stretch>
              </a:blipFill>
              <a:ln>
                <a:noFill/>
              </a:ln>
              <a:effectLst/>
            </p:spPr>
            <p:txBody>
              <a:bodyPr/>
              <a:p>
                <a:r>
                  <a:rPr altLang="en-US" lang="zh-CN">
                    <a:noFill/>
                  </a:rPr>
                  <a:t> </a:t>
                </a:r>
              </a:p>
            </p:txBody>
          </p:sp>
          <p:sp>
            <p:nvSpPr>
              <p:cNvPr id="1049320" name="Line 1077"/>
              <p:cNvSpPr>
                <a:spLocks noChangeShapeType="1"/>
              </p:cNvSpPr>
              <p:nvPr/>
            </p:nvSpPr>
            <p:spPr bwMode="auto">
              <a:xfrm>
                <a:off x="4265878" y="4520719"/>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21" name="Line 133"/>
              <p:cNvSpPr>
                <a:spLocks noChangeShapeType="1"/>
              </p:cNvSpPr>
              <p:nvPr/>
            </p:nvSpPr>
            <p:spPr bwMode="auto">
              <a:xfrm rot="10800000" flipH="1">
                <a:off x="4114952" y="517834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22" name="Line 133"/>
              <p:cNvSpPr>
                <a:spLocks noChangeShapeType="1"/>
              </p:cNvSpPr>
              <p:nvPr/>
            </p:nvSpPr>
            <p:spPr bwMode="auto">
              <a:xfrm rot="10800000" flipH="1">
                <a:off x="4114952" y="527202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23" name="Line 1077"/>
              <p:cNvSpPr>
                <a:spLocks noChangeShapeType="1"/>
              </p:cNvSpPr>
              <p:nvPr/>
            </p:nvSpPr>
            <p:spPr bwMode="auto">
              <a:xfrm>
                <a:off x="4265878" y="528193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24" name="文本框 347"/>
              <p:cNvSpPr txBox="1">
                <a:spLocks noChangeAspect="1" noMove="1" noResize="1" noRot="1" noAdjustHandles="1" noEditPoints="1" noChangeArrowheads="1" noChangeShapeType="1" noTextEdit="1"/>
              </p:cNvSpPr>
              <p:nvPr/>
            </p:nvSpPr>
            <p:spPr bwMode="auto">
              <a:xfrm>
                <a:off x="3884545" y="5285709"/>
                <a:ext cx="465435" cy="300916"/>
              </a:xfrm>
              <a:prstGeom prst="rect"/>
              <a:blipFill>
                <a:blip xmlns:r="http://schemas.openxmlformats.org/officeDocument/2006/relationships" r:embed="rId17"/>
                <a:stretch>
                  <a:fillRect b="-24490"/>
                </a:stretch>
              </a:blipFill>
              <a:ln>
                <a:noFill/>
              </a:ln>
              <a:effectLst/>
            </p:spPr>
            <p:txBody>
              <a:bodyPr/>
              <a:p>
                <a:r>
                  <a:rPr altLang="en-US" lang="zh-CN">
                    <a:noFill/>
                  </a:rPr>
                  <a:t> </a:t>
                </a:r>
              </a:p>
            </p:txBody>
          </p:sp>
        </p:grpSp>
        <p:sp>
          <p:nvSpPr>
            <p:cNvPr id="1049325" name="矩形 348"/>
            <p:cNvSpPr>
              <a:spLocks noChangeAspect="1" noMove="1" noResize="1" noRot="1" noAdjustHandles="1" noEditPoints="1" noChangeArrowheads="1" noChangeShapeType="1" noTextEdit="1"/>
            </p:cNvSpPr>
            <p:nvPr/>
          </p:nvSpPr>
          <p:spPr>
            <a:xfrm>
              <a:off x="2737862" y="3956839"/>
              <a:ext cx="566374" cy="475323"/>
            </a:xfrm>
            <a:prstGeom prst="rect"/>
            <a:blipFill>
              <a:blip xmlns:r="http://schemas.openxmlformats.org/officeDocument/2006/relationships" r:embed="rId18"/>
              <a:stretch>
                <a:fillRect b="-1282"/>
              </a:stretch>
            </a:blipFill>
          </p:spPr>
          <p:txBody>
            <a:bodyPr/>
            <a:p>
              <a:r>
                <a:rPr altLang="en-US" lang="zh-CN">
                  <a:noFill/>
                </a:rPr>
                <a:t> </a:t>
              </a:r>
            </a:p>
          </p:txBody>
        </p:sp>
        <p:cxnSp>
          <p:nvCxnSpPr>
            <p:cNvPr id="3145832" name="直接箭头连接符 349"/>
            <p:cNvCxnSpPr>
              <a:cxnSpLocks/>
            </p:cNvCxnSpPr>
            <p:nvPr/>
          </p:nvCxnSpPr>
          <p:spPr>
            <a:xfrm>
              <a:off x="2783967" y="441620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26" name="矩形 350"/>
            <p:cNvSpPr>
              <a:spLocks noChangeAspect="1" noMove="1" noResize="1" noRot="1" noAdjustHandles="1" noEditPoints="1" noChangeArrowheads="1" noChangeShapeType="1" noTextEdit="1"/>
            </p:cNvSpPr>
            <p:nvPr/>
          </p:nvSpPr>
          <p:spPr>
            <a:xfrm>
              <a:off x="4307358" y="5293959"/>
              <a:ext cx="566374" cy="475323"/>
            </a:xfrm>
            <a:prstGeom prst="rect"/>
            <a:blipFill>
              <a:blip xmlns:r="http://schemas.openxmlformats.org/officeDocument/2006/relationships" r:embed="rId19"/>
              <a:stretch>
                <a:fillRect b="-1282"/>
              </a:stretch>
            </a:blipFill>
          </p:spPr>
          <p:txBody>
            <a:bodyPr/>
            <a:p>
              <a:r>
                <a:rPr altLang="en-US" lang="zh-CN">
                  <a:noFill/>
                </a:rPr>
                <a:t> </a:t>
              </a:r>
            </a:p>
          </p:txBody>
        </p:sp>
        <p:cxnSp>
          <p:nvCxnSpPr>
            <p:cNvPr id="3145833" name="直接箭头连接符 351"/>
            <p:cNvCxnSpPr>
              <a:cxnSpLocks/>
            </p:cNvCxnSpPr>
            <p:nvPr/>
          </p:nvCxnSpPr>
          <p:spPr>
            <a:xfrm rot="16200000">
              <a:off x="4194215" y="548642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327" name="矩形 352"/>
          <p:cNvSpPr>
            <a:spLocks noChangeAspect="1" noMove="1" noResize="1" noRot="1" noAdjustHandles="1" noEditPoints="1" noChangeArrowheads="1" noChangeShapeType="1" noTextEdit="1"/>
          </p:cNvSpPr>
          <p:nvPr/>
        </p:nvSpPr>
        <p:spPr>
          <a:xfrm>
            <a:off x="5539689" y="1003004"/>
            <a:ext cx="2095495" cy="840999"/>
          </a:xfrm>
          <a:prstGeom prst="rect"/>
          <a:blipFill>
            <a:blip xmlns:r="http://schemas.openxmlformats.org/officeDocument/2006/relationships" r:embed="rId20"/>
            <a:stretch>
              <a:fillRect/>
            </a:stretch>
          </a:blipFill>
        </p:spPr>
        <p:txBody>
          <a:bodyPr/>
          <a:p>
            <a:r>
              <a:rPr altLang="en-US" lang="zh-CN">
                <a:noFill/>
              </a:rPr>
              <a:t> </a:t>
            </a:r>
          </a:p>
        </p:txBody>
      </p:sp>
      <p:sp>
        <p:nvSpPr>
          <p:cNvPr id="1049328" name="左大括号 6"/>
          <p:cNvSpPr/>
          <p:nvPr/>
        </p:nvSpPr>
        <p:spPr>
          <a:xfrm>
            <a:off x="5218085" y="1364133"/>
            <a:ext cx="330664" cy="177355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29" name="矩形 353"/>
          <p:cNvSpPr>
            <a:spLocks noChangeAspect="1" noMove="1" noResize="1" noRot="1" noAdjustHandles="1" noEditPoints="1" noChangeArrowheads="1" noChangeShapeType="1" noTextEdit="1"/>
          </p:cNvSpPr>
          <p:nvPr/>
        </p:nvSpPr>
        <p:spPr>
          <a:xfrm>
            <a:off x="5243637" y="1842665"/>
            <a:ext cx="2095495" cy="861454"/>
          </a:xfrm>
          <a:prstGeom prst="rect"/>
          <a:blipFill>
            <a:blip xmlns:r="http://schemas.openxmlformats.org/officeDocument/2006/relationships" r:embed="rId21"/>
            <a:stretch>
              <a:fillRect/>
            </a:stretch>
          </a:blipFill>
        </p:spPr>
        <p:txBody>
          <a:bodyPr/>
          <a:p>
            <a:r>
              <a:rPr altLang="en-US" lang="zh-CN">
                <a:noFill/>
              </a:rPr>
              <a:t> </a:t>
            </a:r>
          </a:p>
        </p:txBody>
      </p:sp>
      <p:sp>
        <p:nvSpPr>
          <p:cNvPr id="1049330" name="矩形 354"/>
          <p:cNvSpPr>
            <a:spLocks noChangeAspect="1" noMove="1" noResize="1" noRot="1" noAdjustHandles="1" noEditPoints="1" noChangeArrowheads="1" noChangeShapeType="1" noTextEdit="1"/>
          </p:cNvSpPr>
          <p:nvPr/>
        </p:nvSpPr>
        <p:spPr>
          <a:xfrm>
            <a:off x="5383417" y="2696321"/>
            <a:ext cx="2095495" cy="861454"/>
          </a:xfrm>
          <a:prstGeom prst="rect"/>
          <a:blipFill>
            <a:blip xmlns:r="http://schemas.openxmlformats.org/officeDocument/2006/relationships" r:embed="rId22"/>
            <a:stretch>
              <a:fillRect/>
            </a:stretch>
          </a:blipFill>
        </p:spPr>
        <p:txBody>
          <a:bodyPr/>
          <a:p>
            <a:r>
              <a:rPr altLang="en-US" lang="zh-CN">
                <a:noFill/>
              </a:rPr>
              <a:t> </a:t>
            </a:r>
          </a:p>
        </p:txBody>
      </p:sp>
      <p:sp>
        <p:nvSpPr>
          <p:cNvPr id="1049331" name="矩形 355"/>
          <p:cNvSpPr>
            <a:spLocks noChangeAspect="1" noMove="1" noResize="1" noRot="1" noAdjustHandles="1" noEditPoints="1" noChangeArrowheads="1" noChangeShapeType="1" noTextEdit="1"/>
          </p:cNvSpPr>
          <p:nvPr/>
        </p:nvSpPr>
        <p:spPr>
          <a:xfrm>
            <a:off x="7126955" y="1035869"/>
            <a:ext cx="2095495" cy="792974"/>
          </a:xfrm>
          <a:prstGeom prst="rect"/>
          <a:blipFill>
            <a:blip xmlns:r="http://schemas.openxmlformats.org/officeDocument/2006/relationships" r:embed="rId23"/>
            <a:stretch>
              <a:fillRect/>
            </a:stretch>
          </a:blipFill>
        </p:spPr>
        <p:txBody>
          <a:bodyPr/>
          <a:p>
            <a:r>
              <a:rPr altLang="en-US" lang="zh-CN">
                <a:noFill/>
              </a:rPr>
              <a:t> </a:t>
            </a:r>
          </a:p>
        </p:txBody>
      </p:sp>
      <p:sp>
        <p:nvSpPr>
          <p:cNvPr id="1049332" name="矩形 126"/>
          <p:cNvSpPr>
            <a:spLocks noChangeAspect="1" noMove="1" noResize="1" noRot="1" noAdjustHandles="1" noEditPoints="1" noChangeArrowheads="1" noChangeShapeType="1" noTextEdit="1"/>
          </p:cNvSpPr>
          <p:nvPr/>
        </p:nvSpPr>
        <p:spPr>
          <a:xfrm>
            <a:off x="5900059" y="3559605"/>
            <a:ext cx="2415870" cy="784702"/>
          </a:xfrm>
          <a:prstGeom prst="rect"/>
          <a:blipFill>
            <a:blip xmlns:r="http://schemas.openxmlformats.org/officeDocument/2006/relationships" r:embed="rId24"/>
            <a:stretch>
              <a:fillRect/>
            </a:stretch>
          </a:blipFill>
        </p:spPr>
        <p:txBody>
          <a:bodyPr/>
          <a:p>
            <a:r>
              <a:rPr altLang="en-US" lang="zh-CN">
                <a:noFill/>
              </a:rPr>
              <a:t> </a:t>
            </a:r>
          </a:p>
        </p:txBody>
      </p:sp>
      <p:sp>
        <p:nvSpPr>
          <p:cNvPr id="1049333" name="矩形 127"/>
          <p:cNvSpPr>
            <a:spLocks noChangeAspect="1" noMove="1" noResize="1" noRot="1" noAdjustHandles="1" noEditPoints="1" noChangeArrowheads="1" noChangeShapeType="1" noTextEdit="1"/>
          </p:cNvSpPr>
          <p:nvPr/>
        </p:nvSpPr>
        <p:spPr>
          <a:xfrm>
            <a:off x="6099236" y="4304170"/>
            <a:ext cx="2415870" cy="794128"/>
          </a:xfrm>
          <a:prstGeom prst="rect"/>
          <a:blipFill>
            <a:blip xmlns:r="http://schemas.openxmlformats.org/officeDocument/2006/relationships" r:embed="rId25"/>
            <a:stretch>
              <a:fillRect/>
            </a:stretch>
          </a:blipFill>
        </p:spPr>
        <p:txBody>
          <a:bodyPr/>
          <a:p>
            <a:r>
              <a:rPr altLang="en-US" lang="zh-CN">
                <a:noFill/>
              </a:rPr>
              <a:t> </a:t>
            </a:r>
          </a:p>
        </p:txBody>
      </p:sp>
      <p:sp>
        <p:nvSpPr>
          <p:cNvPr id="1049334" name="左大括号 128"/>
          <p:cNvSpPr/>
          <p:nvPr/>
        </p:nvSpPr>
        <p:spPr>
          <a:xfrm>
            <a:off x="5797634" y="3868985"/>
            <a:ext cx="330664" cy="1061552"/>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35" name="矩形 129"/>
          <p:cNvSpPr>
            <a:spLocks noChangeAspect="1" noMove="1" noResize="1" noRot="1" noAdjustHandles="1" noEditPoints="1" noChangeArrowheads="1" noChangeShapeType="1" noTextEdit="1"/>
          </p:cNvSpPr>
          <p:nvPr/>
        </p:nvSpPr>
        <p:spPr>
          <a:xfrm>
            <a:off x="5913845" y="5288537"/>
            <a:ext cx="2415870" cy="443391"/>
          </a:xfrm>
          <a:prstGeom prst="rect"/>
          <a:blipFill>
            <a:blip xmlns:r="http://schemas.openxmlformats.org/officeDocument/2006/relationships" r:embed="rId26"/>
            <a:stretch>
              <a:fillRect b="-8333"/>
            </a:stretch>
          </a:blipFill>
        </p:spPr>
        <p:txBody>
          <a:bodyPr/>
          <a:p>
            <a:r>
              <a:rPr altLang="en-US" lang="zh-CN">
                <a:noFill/>
              </a:rPr>
              <a:t> </a:t>
            </a:r>
          </a:p>
        </p:txBody>
      </p:sp>
      <p:sp>
        <p:nvSpPr>
          <p:cNvPr id="1049336" name="矩形 130"/>
          <p:cNvSpPr>
            <a:spLocks noChangeAspect="1" noMove="1" noResize="1" noRot="1" noAdjustHandles="1" noEditPoints="1" noChangeArrowheads="1" noChangeShapeType="1" noTextEdit="1"/>
          </p:cNvSpPr>
          <p:nvPr/>
        </p:nvSpPr>
        <p:spPr>
          <a:xfrm>
            <a:off x="5900059" y="5750016"/>
            <a:ext cx="2415870" cy="737638"/>
          </a:xfrm>
          <a:prstGeom prst="rect"/>
          <a:blipFill>
            <a:blip xmlns:r="http://schemas.openxmlformats.org/officeDocument/2006/relationships" r:embed="rId27"/>
            <a:stretch>
              <a:fillRect/>
            </a:stretch>
          </a:blipFill>
        </p:spPr>
        <p:txBody>
          <a:bodyPr/>
          <a:p>
            <a:r>
              <a:rPr altLang="en-US" lang="zh-CN">
                <a:noFill/>
              </a:rPr>
              <a:t> </a:t>
            </a:r>
          </a:p>
        </p:txBody>
      </p:sp>
      <p:sp>
        <p:nvSpPr>
          <p:cNvPr id="1049337" name="左大括号 131"/>
          <p:cNvSpPr/>
          <p:nvPr/>
        </p:nvSpPr>
        <p:spPr>
          <a:xfrm>
            <a:off x="5790974" y="5428406"/>
            <a:ext cx="330664" cy="93044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187" name="组合 5"/>
          <p:cNvGrpSpPr/>
          <p:nvPr/>
        </p:nvGrpSpPr>
        <p:grpSpPr>
          <a:xfrm>
            <a:off x="264847" y="1046390"/>
            <a:ext cx="4615943" cy="2393660"/>
            <a:chOff x="264847" y="1046390"/>
            <a:chExt cx="4615943" cy="2393660"/>
          </a:xfrm>
        </p:grpSpPr>
        <p:grpSp>
          <p:nvGrpSpPr>
            <p:cNvPr id="188" name="组合 1"/>
            <p:cNvGrpSpPr/>
            <p:nvPr/>
          </p:nvGrpSpPr>
          <p:grpSpPr>
            <a:xfrm>
              <a:off x="264847" y="1046390"/>
              <a:ext cx="4615943" cy="2393660"/>
              <a:chOff x="593170" y="1009179"/>
              <a:chExt cx="4615943" cy="2393660"/>
            </a:xfrm>
          </p:grpSpPr>
          <p:grpSp>
            <p:nvGrpSpPr>
              <p:cNvPr id="189" name="组合 253"/>
              <p:cNvGrpSpPr/>
              <p:nvPr/>
            </p:nvGrpSpPr>
            <p:grpSpPr>
              <a:xfrm>
                <a:off x="593170" y="1009179"/>
                <a:ext cx="4615943" cy="2393660"/>
                <a:chOff x="3998522" y="1337130"/>
                <a:chExt cx="4615943" cy="2393660"/>
              </a:xfrm>
            </p:grpSpPr>
            <p:grpSp>
              <p:nvGrpSpPr>
                <p:cNvPr id="190" name="组合 254"/>
                <p:cNvGrpSpPr/>
                <p:nvPr/>
              </p:nvGrpSpPr>
              <p:grpSpPr>
                <a:xfrm>
                  <a:off x="4042400" y="1337130"/>
                  <a:ext cx="4572065" cy="2064062"/>
                  <a:chOff x="2912719" y="3795713"/>
                  <a:chExt cx="4572065" cy="2064062"/>
                </a:xfrm>
              </p:grpSpPr>
              <p:grpSp>
                <p:nvGrpSpPr>
                  <p:cNvPr id="191" name="组合 301"/>
                  <p:cNvGrpSpPr/>
                  <p:nvPr/>
                </p:nvGrpSpPr>
                <p:grpSpPr>
                  <a:xfrm>
                    <a:off x="2912719" y="3795713"/>
                    <a:ext cx="4572065" cy="2064062"/>
                    <a:chOff x="521903" y="959893"/>
                    <a:chExt cx="4572065" cy="2064062"/>
                  </a:xfrm>
                </p:grpSpPr>
                <p:grpSp>
                  <p:nvGrpSpPr>
                    <p:cNvPr id="192" name="组合 303"/>
                    <p:cNvGrpSpPr/>
                    <p:nvPr/>
                  </p:nvGrpSpPr>
                  <p:grpSpPr>
                    <a:xfrm>
                      <a:off x="872972" y="1577322"/>
                      <a:ext cx="3833844" cy="1446633"/>
                      <a:chOff x="961850" y="2715291"/>
                      <a:chExt cx="3833844" cy="1446633"/>
                    </a:xfrm>
                  </p:grpSpPr>
                  <p:sp>
                    <p:nvSpPr>
                      <p:cNvPr id="1049338" name="Line 1073"/>
                      <p:cNvSpPr>
                        <a:spLocks noChangeShapeType="1"/>
                      </p:cNvSpPr>
                      <p:nvPr/>
                    </p:nvSpPr>
                    <p:spPr bwMode="auto">
                      <a:xfrm flipH="1">
                        <a:off x="961850" y="2716069"/>
                        <a:ext cx="24327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9"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0" name="Line 1073"/>
                      <p:cNvSpPr>
                        <a:spLocks noChangeShapeType="1"/>
                      </p:cNvSpPr>
                      <p:nvPr/>
                    </p:nvSpPr>
                    <p:spPr bwMode="auto">
                      <a:xfrm flipH="1">
                        <a:off x="3500723" y="2715291"/>
                        <a:ext cx="12865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41" name="矩形 304"/>
                    <p:cNvSpPr>
                      <a:spLocks noChangeAspect="1" noMove="1" noResize="1" noRot="1" noAdjustHandles="1" noEditPoints="1" noChangeArrowheads="1" noChangeShapeType="1" noTextEdit="1"/>
                    </p:cNvSpPr>
                    <p:nvPr/>
                  </p:nvSpPr>
                  <p:spPr>
                    <a:xfrm>
                      <a:off x="521903" y="2122624"/>
                      <a:ext cx="633315" cy="409856"/>
                    </a:xfrm>
                    <a:prstGeom prst="rect"/>
                    <a:blipFill>
                      <a:blip xmlns:r="http://schemas.openxmlformats.org/officeDocument/2006/relationships" r:embed="rId28"/>
                      <a:stretch>
                        <a:fillRect b="-1471"/>
                      </a:stretch>
                    </a:blipFill>
                  </p:spPr>
                  <p:txBody>
                    <a:bodyPr/>
                    <a:p>
                      <a:r>
                        <a:rPr altLang="en-US" lang="zh-CN">
                          <a:noFill/>
                        </a:rPr>
                        <a:t> </a:t>
                      </a:r>
                    </a:p>
                  </p:txBody>
                </p:sp>
                <p:sp>
                  <p:nvSpPr>
                    <p:cNvPr id="1049342" name="矩形 305"/>
                    <p:cNvSpPr>
                      <a:spLocks noChangeAspect="1" noMove="1" noResize="1" noRot="1" noAdjustHandles="1" noEditPoints="1" noChangeArrowheads="1" noChangeShapeType="1" noTextEdit="1"/>
                    </p:cNvSpPr>
                    <p:nvPr/>
                  </p:nvSpPr>
                  <p:spPr>
                    <a:xfrm>
                      <a:off x="4479056" y="2122624"/>
                      <a:ext cx="614912" cy="409856"/>
                    </a:xfrm>
                    <a:prstGeom prst="rect"/>
                    <a:blipFill>
                      <a:blip xmlns:r="http://schemas.openxmlformats.org/officeDocument/2006/relationships" r:embed="rId29"/>
                      <a:stretch>
                        <a:fillRect/>
                      </a:stretch>
                    </a:blipFill>
                  </p:spPr>
                  <p:txBody>
                    <a:bodyPr/>
                    <a:p>
                      <a:r>
                        <a:rPr altLang="en-US" lang="zh-CN">
                          <a:noFill/>
                        </a:rPr>
                        <a:t> </a:t>
                      </a:r>
                    </a:p>
                  </p:txBody>
                </p:sp>
                <p:sp>
                  <p:nvSpPr>
                    <p:cNvPr id="1049343" name="矩形 306"/>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0"/>
                      <a:stretch>
                        <a:fillRect b="-2985"/>
                      </a:stretch>
                    </a:blipFill>
                  </p:spPr>
                  <p:txBody>
                    <a:bodyPr/>
                    <a:p>
                      <a:r>
                        <a:rPr altLang="en-US" lang="zh-CN">
                          <a:noFill/>
                        </a:rPr>
                        <a:t> </a:t>
                      </a:r>
                    </a:p>
                  </p:txBody>
                </p:sp>
                <p:sp>
                  <p:nvSpPr>
                    <p:cNvPr id="1049344" name="矩形 307"/>
                    <p:cNvSpPr>
                      <a:spLocks noChangeAspect="1" noMove="1" noResize="1" noRot="1" noAdjustHandles="1" noEditPoints="1" noChangeArrowheads="1" noChangeShapeType="1" noTextEdit="1"/>
                    </p:cNvSpPr>
                    <p:nvPr/>
                  </p:nvSpPr>
                  <p:spPr>
                    <a:xfrm>
                      <a:off x="4242195" y="1015172"/>
                      <a:ext cx="430374" cy="409856"/>
                    </a:xfrm>
                    <a:prstGeom prst="rect"/>
                    <a:blipFill>
                      <a:blip xmlns:r="http://schemas.openxmlformats.org/officeDocument/2006/relationships" r:embed="rId31"/>
                      <a:stretch>
                        <a:fillRect/>
                      </a:stretch>
                    </a:blipFill>
                  </p:spPr>
                  <p:txBody>
                    <a:bodyPr/>
                    <a:p>
                      <a:r>
                        <a:rPr altLang="en-US" lang="zh-CN">
                          <a:noFill/>
                        </a:rPr>
                        <a:t> </a:t>
                      </a:r>
                    </a:p>
                  </p:txBody>
                </p:sp>
              </p:grpSp>
              <p:cxnSp>
                <p:nvCxnSpPr>
                  <p:cNvPr id="3145834" name="直接箭头连接符 302"/>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34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93" name="组合 256"/>
                <p:cNvGrpSpPr/>
                <p:nvPr/>
              </p:nvGrpSpPr>
              <p:grpSpPr>
                <a:xfrm>
                  <a:off x="7326578" y="1935676"/>
                  <a:ext cx="289999" cy="1470809"/>
                  <a:chOff x="5578778" y="4318389"/>
                  <a:chExt cx="289999" cy="1470809"/>
                </a:xfrm>
              </p:grpSpPr>
              <p:sp>
                <p:nvSpPr>
                  <p:cNvPr id="1049346"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7" name="等腰三角形 298"/>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8" name="等腰三角形 299"/>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49" name="矩形 257"/>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0" name="文本框 258"/>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32"/>
                  <a:stretch>
                    <a:fillRect l="-5195" b="-21739"/>
                  </a:stretch>
                </a:blipFill>
                <a:ln>
                  <a:noFill/>
                </a:ln>
                <a:effectLst/>
              </p:spPr>
              <p:txBody>
                <a:bodyPr/>
                <a:p>
                  <a:r>
                    <a:rPr altLang="en-US" lang="zh-CN">
                      <a:noFill/>
                    </a:rPr>
                    <a:t> </a:t>
                  </a:r>
                </a:p>
              </p:txBody>
            </p:sp>
            <p:sp>
              <p:nvSpPr>
                <p:cNvPr id="1049351" name="文本框 259"/>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33"/>
                  <a:stretch>
                    <a:fillRect l="-3947" b="-23913"/>
                  </a:stretch>
                </a:blipFill>
                <a:ln>
                  <a:noFill/>
                </a:ln>
                <a:effectLst/>
              </p:spPr>
              <p:txBody>
                <a:bodyPr/>
                <a:p>
                  <a:r>
                    <a:rPr altLang="en-US" lang="zh-CN">
                      <a:noFill/>
                    </a:rPr>
                    <a:t> </a:t>
                  </a:r>
                </a:p>
              </p:txBody>
            </p:sp>
            <p:sp>
              <p:nvSpPr>
                <p:cNvPr id="1049352" name="文本框 260"/>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34"/>
                  <a:stretch>
                    <a:fillRect/>
                  </a:stretch>
                </a:blipFill>
              </p:spPr>
              <p:txBody>
                <a:bodyPr/>
                <a:p>
                  <a:r>
                    <a:rPr altLang="en-US" lang="zh-CN">
                      <a:noFill/>
                    </a:rPr>
                    <a:t> </a:t>
                  </a:r>
                </a:p>
              </p:txBody>
            </p:sp>
            <p:sp>
              <p:nvSpPr>
                <p:cNvPr id="1049353" name="文本框 261"/>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35"/>
                  <a:stretch>
                    <a:fillRect/>
                  </a:stretch>
                </a:blipFill>
              </p:spPr>
              <p:txBody>
                <a:bodyPr/>
                <a:p>
                  <a:r>
                    <a:rPr altLang="en-US" lang="zh-CN">
                      <a:noFill/>
                    </a:rPr>
                    <a:t> </a:t>
                  </a:r>
                </a:p>
              </p:txBody>
            </p:sp>
            <p:sp>
              <p:nvSpPr>
                <p:cNvPr id="1049354" name="文本框 262"/>
                <p:cNvSpPr txBox="1">
                  <a:spLocks noChangeAspect="1" noMove="1" noResize="1" noRot="1" noAdjustHandles="1" noEditPoints="1" noChangeArrowheads="1" noChangeShapeType="1" noTextEdit="1"/>
                </p:cNvSpPr>
                <p:nvPr/>
              </p:nvSpPr>
              <p:spPr>
                <a:xfrm>
                  <a:off x="7941810" y="3043129"/>
                  <a:ext cx="587063" cy="400110"/>
                </a:xfrm>
                <a:prstGeom prst="rect"/>
                <a:blipFill>
                  <a:blip xmlns:r="http://schemas.openxmlformats.org/officeDocument/2006/relationships" r:embed="rId36"/>
                  <a:stretch>
                    <a:fillRect/>
                  </a:stretch>
                </a:blipFill>
              </p:spPr>
              <p:txBody>
                <a:bodyPr/>
                <a:p>
                  <a:r>
                    <a:rPr altLang="en-US" lang="zh-CN">
                      <a:noFill/>
                    </a:rPr>
                    <a:t> </a:t>
                  </a:r>
                </a:p>
              </p:txBody>
            </p:sp>
            <p:sp>
              <p:nvSpPr>
                <p:cNvPr id="1049355" name="文本框 263"/>
                <p:cNvSpPr txBox="1">
                  <a:spLocks noChangeAspect="1" noMove="1" noResize="1" noRot="1" noAdjustHandles="1" noEditPoints="1" noChangeArrowheads="1" noChangeShapeType="1" noTextEdit="1"/>
                </p:cNvSpPr>
                <p:nvPr/>
              </p:nvSpPr>
              <p:spPr>
                <a:xfrm>
                  <a:off x="7935586" y="1935677"/>
                  <a:ext cx="587063" cy="400110"/>
                </a:xfrm>
                <a:prstGeom prst="rect"/>
                <a:blipFill>
                  <a:blip xmlns:r="http://schemas.openxmlformats.org/officeDocument/2006/relationships" r:embed="rId37"/>
                  <a:stretch>
                    <a:fillRect/>
                  </a:stretch>
                </a:blipFill>
              </p:spPr>
              <p:txBody>
                <a:bodyPr/>
                <a:p>
                  <a:r>
                    <a:rPr altLang="en-US" lang="zh-CN">
                      <a:noFill/>
                    </a:rPr>
                    <a:t> </a:t>
                  </a:r>
                </a:p>
              </p:txBody>
            </p:sp>
            <p:sp>
              <p:nvSpPr>
                <p:cNvPr id="1049356"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7"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58"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59"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60" name="椭圆 268"/>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1" name="文本框 269"/>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38"/>
                  <a:stretch>
                    <a:fillRect b="-13043"/>
                  </a:stretch>
                </a:blipFill>
                <a:ln>
                  <a:noFill/>
                </a:ln>
                <a:effectLst/>
              </p:spPr>
              <p:txBody>
                <a:bodyPr/>
                <a:p>
                  <a:r>
                    <a:rPr altLang="en-US" lang="zh-CN">
                      <a:noFill/>
                    </a:rPr>
                    <a:t> </a:t>
                  </a:r>
                </a:p>
              </p:txBody>
            </p:sp>
            <p:sp>
              <p:nvSpPr>
                <p:cNvPr id="1049362" name="矩形 270"/>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4" name="组合 275"/>
                <p:cNvGrpSpPr/>
                <p:nvPr/>
              </p:nvGrpSpPr>
              <p:grpSpPr>
                <a:xfrm rot="16200000">
                  <a:off x="6734579" y="1920981"/>
                  <a:ext cx="301851" cy="93676"/>
                  <a:chOff x="5852757" y="4173638"/>
                  <a:chExt cx="301851" cy="93676"/>
                </a:xfrm>
              </p:grpSpPr>
              <p:sp>
                <p:nvSpPr>
                  <p:cNvPr id="1049363" name="Line 133"/>
                  <p:cNvSpPr>
                    <a:spLocks noChangeShapeType="1"/>
                  </p:cNvSpPr>
                  <p:nvPr/>
                </p:nvSpPr>
                <p:spPr bwMode="auto">
                  <a:xfrm rot="10800000" flipH="1">
                    <a:off x="5852757" y="417363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364" name="Line 133"/>
                  <p:cNvSpPr>
                    <a:spLocks noChangeShapeType="1"/>
                  </p:cNvSpPr>
                  <p:nvPr/>
                </p:nvSpPr>
                <p:spPr bwMode="auto">
                  <a:xfrm rot="10800000" flipH="1">
                    <a:off x="5852757" y="426731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365" name="文本框 276"/>
                <p:cNvSpPr txBox="1">
                  <a:spLocks noChangeAspect="1" noMove="1" noResize="1" noRot="1" noAdjustHandles="1" noEditPoints="1" noChangeArrowheads="1" noChangeShapeType="1" noTextEdit="1"/>
                </p:cNvSpPr>
                <p:nvPr/>
              </p:nvSpPr>
              <p:spPr bwMode="auto">
                <a:xfrm>
                  <a:off x="6659805" y="1477175"/>
                  <a:ext cx="465435" cy="300916"/>
                </a:xfrm>
                <a:prstGeom prst="rect"/>
                <a:blipFill>
                  <a:blip xmlns:r="http://schemas.openxmlformats.org/officeDocument/2006/relationships" r:embed="rId39"/>
                  <a:stretch>
                    <a:fillRect b="-22449"/>
                  </a:stretch>
                </a:blipFill>
                <a:ln>
                  <a:noFill/>
                </a:ln>
                <a:effectLst/>
              </p:spPr>
              <p:txBody>
                <a:bodyPr/>
                <a:p>
                  <a:r>
                    <a:rPr altLang="en-US" lang="zh-CN">
                      <a:noFill/>
                    </a:rPr>
                    <a:t> </a:t>
                  </a:r>
                </a:p>
              </p:txBody>
            </p:sp>
            <p:cxnSp>
              <p:nvCxnSpPr>
                <p:cNvPr id="3145835" name="直接箭头连接符 277"/>
                <p:cNvCxnSpPr>
                  <a:cxnSpLocks/>
                </p:cNvCxnSpPr>
                <p:nvPr/>
              </p:nvCxnSpPr>
              <p:spPr>
                <a:xfrm flipH="1">
                  <a:off x="7791340" y="1846521"/>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66" name="椭圆 278"/>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7" name="椭圆 27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8" name="椭圆 280"/>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9" name="椭圆 281"/>
                <p:cNvSpPr/>
                <p:nvPr/>
              </p:nvSpPr>
              <p:spPr>
                <a:xfrm>
                  <a:off x="8208063" y="190365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0" name="椭圆 282"/>
                <p:cNvSpPr/>
                <p:nvPr/>
              </p:nvSpPr>
              <p:spPr>
                <a:xfrm>
                  <a:off x="8205745" y="335526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6" name="直接箭头连接符 283"/>
                <p:cNvCxnSpPr>
                  <a:cxnSpLocks/>
                </p:cNvCxnSpPr>
                <p:nvPr/>
              </p:nvCxnSpPr>
              <p:spPr>
                <a:xfrm rot="16200000" flipH="1">
                  <a:off x="7190471" y="224991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71" name="文本框 284"/>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40"/>
                  <a:stretch>
                    <a:fillRect/>
                  </a:stretch>
                </a:blipFill>
              </p:spPr>
              <p:txBody>
                <a:bodyPr/>
                <a:p>
                  <a:r>
                    <a:rPr altLang="en-US" lang="zh-CN">
                      <a:noFill/>
                    </a:rPr>
                    <a:t> </a:t>
                  </a:r>
                </a:p>
              </p:txBody>
            </p:sp>
            <p:sp>
              <p:nvSpPr>
                <p:cNvPr id="1049372" name="文本框 285"/>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41"/>
                  <a:stretch>
                    <a:fillRect/>
                  </a:stretch>
                </a:blipFill>
              </p:spPr>
              <p:txBody>
                <a:bodyPr/>
                <a:p>
                  <a:r>
                    <a:rPr altLang="en-US" lang="zh-CN">
                      <a:noFill/>
                    </a:rPr>
                    <a:t> </a:t>
                  </a:r>
                </a:p>
              </p:txBody>
            </p:sp>
            <p:sp>
              <p:nvSpPr>
                <p:cNvPr id="1049373" name="文本框 286"/>
                <p:cNvSpPr txBox="1">
                  <a:spLocks noChangeAspect="1" noMove="1" noResize="1" noRot="1" noAdjustHandles="1" noEditPoints="1" noChangeArrowheads="1" noChangeShapeType="1" noTextEdit="1"/>
                </p:cNvSpPr>
                <p:nvPr/>
              </p:nvSpPr>
              <p:spPr bwMode="auto">
                <a:xfrm>
                  <a:off x="4984859" y="2563012"/>
                  <a:ext cx="465435" cy="280205"/>
                </a:xfrm>
                <a:prstGeom prst="rect"/>
                <a:blipFill>
                  <a:blip xmlns:r="http://schemas.openxmlformats.org/officeDocument/2006/relationships" r:embed="rId42"/>
                  <a:stretch>
                    <a:fillRect l="-12987" r="-3896" b="-21739"/>
                  </a:stretch>
                </a:blipFill>
                <a:ln>
                  <a:noFill/>
                </a:ln>
                <a:effectLst/>
              </p:spPr>
              <p:txBody>
                <a:bodyPr/>
                <a:p>
                  <a:r>
                    <a:rPr altLang="en-US" lang="zh-CN">
                      <a:noFill/>
                    </a:rPr>
                    <a:t> </a:t>
                  </a:r>
                </a:p>
              </p:txBody>
            </p:sp>
            <p:sp>
              <p:nvSpPr>
                <p:cNvPr id="1049374" name="文本框 287"/>
                <p:cNvSpPr txBox="1"/>
                <p:nvPr/>
              </p:nvSpPr>
              <p:spPr bwMode="auto">
                <a:xfrm>
                  <a:off x="3998522" y="16039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75" name="文本框 288"/>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76" name="文本框 289"/>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377" name="椭圆 290"/>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8" name="文本框 291"/>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379" name="矩形 179"/>
              <p:cNvSpPr>
                <a:spLocks noChangeAspect="1" noMove="1" noResize="1" noRot="1" noAdjustHandles="1" noEditPoints="1" noChangeArrowheads="1" noChangeShapeType="1" noTextEdit="1"/>
              </p:cNvSpPr>
              <p:nvPr/>
            </p:nvSpPr>
            <p:spPr>
              <a:xfrm>
                <a:off x="2866940" y="1033760"/>
                <a:ext cx="566374" cy="475323"/>
              </a:xfrm>
              <a:prstGeom prst="rect"/>
              <a:blipFill>
                <a:blip xmlns:r="http://schemas.openxmlformats.org/officeDocument/2006/relationships" r:embed="rId43"/>
                <a:stretch>
                  <a:fillRect b="-1282"/>
                </a:stretch>
              </a:blipFill>
            </p:spPr>
            <p:txBody>
              <a:bodyPr/>
              <a:p>
                <a:r>
                  <a:rPr altLang="en-US" lang="zh-CN">
                    <a:noFill/>
                  </a:rPr>
                  <a:t> </a:t>
                </a:r>
              </a:p>
            </p:txBody>
          </p:sp>
          <p:cxnSp>
            <p:nvCxnSpPr>
              <p:cNvPr id="3145837" name="直接箭头连接符 183"/>
              <p:cNvCxnSpPr>
                <a:cxnSpLocks/>
              </p:cNvCxnSpPr>
              <p:nvPr/>
            </p:nvCxnSpPr>
            <p:spPr>
              <a:xfrm>
                <a:off x="2913045" y="1493127"/>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380" name="文本框 132"/>
            <p:cNvSpPr txBox="1">
              <a:spLocks noChangeAspect="1" noMove="1" noResize="1" noRot="1" noAdjustHandles="1" noEditPoints="1" noChangeArrowheads="1" noChangeShapeType="1" noTextEdit="1"/>
            </p:cNvSpPr>
            <p:nvPr/>
          </p:nvSpPr>
          <p:spPr bwMode="auto">
            <a:xfrm>
              <a:off x="2926130" y="1829019"/>
              <a:ext cx="465435" cy="262508"/>
            </a:xfrm>
            <a:prstGeom prst="rect"/>
            <a:blipFill>
              <a:blip xmlns:r="http://schemas.openxmlformats.org/officeDocument/2006/relationships" r:embed="rId44"/>
              <a:stretch>
                <a:fillRect l="-15789" t="-9302" r="-46053" b="-23256"/>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80"/>
                                        </p:tgtEl>
                                        <p:attrNameLst>
                                          <p:attrName>style.visibility</p:attrName>
                                        </p:attrNameLst>
                                      </p:cBhvr>
                                      <p:to>
                                        <p:strVal val="visible"/>
                                      </p:to>
                                    </p:set>
                                    <p:animEffect transition="in" filter="wipe(down)">
                                      <p:cBhvr>
                                        <p:cTn dur="500" id="7"/>
                                        <p:tgtEl>
                                          <p:spTgt spid="18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27"/>
                                        </p:tgtEl>
                                        <p:attrNameLst>
                                          <p:attrName>style.visibility</p:attrName>
                                        </p:attrNameLst>
                                      </p:cBhvr>
                                      <p:to>
                                        <p:strVal val="visible"/>
                                      </p:to>
                                    </p:set>
                                    <p:animEffect transition="in" filter="wipe(down)">
                                      <p:cBhvr>
                                        <p:cTn dur="500" id="12"/>
                                        <p:tgtEl>
                                          <p:spTgt spid="104932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331"/>
                                        </p:tgtEl>
                                        <p:attrNameLst>
                                          <p:attrName>style.visibility</p:attrName>
                                        </p:attrNameLst>
                                      </p:cBhvr>
                                      <p:to>
                                        <p:strVal val="visible"/>
                                      </p:to>
                                    </p:set>
                                    <p:animEffect transition="in" filter="wipe(down)">
                                      <p:cBhvr>
                                        <p:cTn dur="500" id="15"/>
                                        <p:tgtEl>
                                          <p:spTgt spid="104933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329"/>
                                        </p:tgtEl>
                                        <p:attrNameLst>
                                          <p:attrName>style.visibility</p:attrName>
                                        </p:attrNameLst>
                                      </p:cBhvr>
                                      <p:to>
                                        <p:strVal val="visible"/>
                                      </p:to>
                                    </p:set>
                                    <p:animEffect transition="in" filter="wipe(down)">
                                      <p:cBhvr>
                                        <p:cTn dur="500" id="20"/>
                                        <p:tgtEl>
                                          <p:spTgt spid="1049329"/>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330"/>
                                        </p:tgtEl>
                                        <p:attrNameLst>
                                          <p:attrName>style.visibility</p:attrName>
                                        </p:attrNameLst>
                                      </p:cBhvr>
                                      <p:to>
                                        <p:strVal val="visible"/>
                                      </p:to>
                                    </p:set>
                                    <p:animEffect transition="in" filter="wipe(down)">
                                      <p:cBhvr>
                                        <p:cTn dur="500" id="25"/>
                                        <p:tgtEl>
                                          <p:spTgt spid="1049330"/>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332"/>
                                        </p:tgtEl>
                                        <p:attrNameLst>
                                          <p:attrName>style.visibility</p:attrName>
                                        </p:attrNameLst>
                                      </p:cBhvr>
                                      <p:to>
                                        <p:strVal val="visible"/>
                                      </p:to>
                                    </p:set>
                                    <p:animEffect transition="in" filter="wipe(down)">
                                      <p:cBhvr>
                                        <p:cTn dur="500" id="30"/>
                                        <p:tgtEl>
                                          <p:spTgt spid="1049332"/>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49333"/>
                                        </p:tgtEl>
                                        <p:attrNameLst>
                                          <p:attrName>style.visibility</p:attrName>
                                        </p:attrNameLst>
                                      </p:cBhvr>
                                      <p:to>
                                        <p:strVal val="visible"/>
                                      </p:to>
                                    </p:set>
                                    <p:animEffect transition="in" filter="wipe(down)">
                                      <p:cBhvr>
                                        <p:cTn dur="500" id="33"/>
                                        <p:tgtEl>
                                          <p:spTgt spid="1049333"/>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49334"/>
                                        </p:tgtEl>
                                        <p:attrNameLst>
                                          <p:attrName>style.visibility</p:attrName>
                                        </p:attrNameLst>
                                      </p:cBhvr>
                                      <p:to>
                                        <p:strVal val="visible"/>
                                      </p:to>
                                    </p:set>
                                    <p:animEffect transition="in" filter="wipe(down)">
                                      <p:cBhvr>
                                        <p:cTn dur="500" id="36"/>
                                        <p:tgtEl>
                                          <p:spTgt spid="1049334"/>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4">
                                  <p:stCondLst>
                                    <p:cond delay="0"/>
                                  </p:stCondLst>
                                  <p:childTnLst>
                                    <p:set>
                                      <p:cBhvr>
                                        <p:cTn dur="1" fill="hold" id="40">
                                          <p:stCondLst>
                                            <p:cond delay="0"/>
                                          </p:stCondLst>
                                        </p:cTn>
                                        <p:tgtEl>
                                          <p:spTgt spid="1049335"/>
                                        </p:tgtEl>
                                        <p:attrNameLst>
                                          <p:attrName>style.visibility</p:attrName>
                                        </p:attrNameLst>
                                      </p:cBhvr>
                                      <p:to>
                                        <p:strVal val="visible"/>
                                      </p:to>
                                    </p:set>
                                    <p:animEffect transition="in" filter="wipe(down)">
                                      <p:cBhvr>
                                        <p:cTn dur="500" id="41"/>
                                        <p:tgtEl>
                                          <p:spTgt spid="1049335"/>
                                        </p:tgtEl>
                                      </p:cBhvr>
                                    </p:animEffect>
                                  </p:childTnLst>
                                </p:cTn>
                              </p:par>
                              <p:par>
                                <p:cTn fill="hold" grpId="0" id="42" nodeType="withEffect" presetClass="entr" presetID="22" presetSubtype="4">
                                  <p:stCondLst>
                                    <p:cond delay="0"/>
                                  </p:stCondLst>
                                  <p:childTnLst>
                                    <p:set>
                                      <p:cBhvr>
                                        <p:cTn dur="1" fill="hold" id="43">
                                          <p:stCondLst>
                                            <p:cond delay="0"/>
                                          </p:stCondLst>
                                        </p:cTn>
                                        <p:tgtEl>
                                          <p:spTgt spid="1049336"/>
                                        </p:tgtEl>
                                        <p:attrNameLst>
                                          <p:attrName>style.visibility</p:attrName>
                                        </p:attrNameLst>
                                      </p:cBhvr>
                                      <p:to>
                                        <p:strVal val="visible"/>
                                      </p:to>
                                    </p:set>
                                    <p:animEffect transition="in" filter="wipe(down)">
                                      <p:cBhvr>
                                        <p:cTn dur="500" id="44"/>
                                        <p:tgtEl>
                                          <p:spTgt spid="1049336"/>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49337"/>
                                        </p:tgtEl>
                                        <p:attrNameLst>
                                          <p:attrName>style.visibility</p:attrName>
                                        </p:attrNameLst>
                                      </p:cBhvr>
                                      <p:to>
                                        <p:strVal val="visible"/>
                                      </p:to>
                                    </p:set>
                                    <p:animEffect transition="in" filter="wipe(down)">
                                      <p:cBhvr>
                                        <p:cTn dur="500" id="47"/>
                                        <p:tgtEl>
                                          <p:spTgt spid="1049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7" grpId="0"/>
      <p:bldP spid="1049329" grpId="0"/>
      <p:bldP spid="1049330" grpId="0"/>
      <p:bldP spid="1049331" grpId="0"/>
      <p:bldP spid="1049332" grpId="0"/>
      <p:bldP spid="1049333" grpId="0"/>
      <p:bldP spid="1049334" grpId="0" animBg="1"/>
      <p:bldP spid="1049335" grpId="0"/>
      <p:bldP spid="1049336" grpId="0"/>
      <p:bldP spid="10493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93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8" name="组合 1"/>
          <p:cNvGrpSpPr/>
          <p:nvPr/>
        </p:nvGrpSpPr>
        <p:grpSpPr>
          <a:xfrm>
            <a:off x="2165230" y="932656"/>
            <a:ext cx="4615943" cy="2393660"/>
            <a:chOff x="593170" y="1009179"/>
            <a:chExt cx="4615943" cy="2393660"/>
          </a:xfrm>
        </p:grpSpPr>
        <p:grpSp>
          <p:nvGrpSpPr>
            <p:cNvPr id="199" name="组合 253"/>
            <p:cNvGrpSpPr/>
            <p:nvPr/>
          </p:nvGrpSpPr>
          <p:grpSpPr>
            <a:xfrm>
              <a:off x="593170" y="1009179"/>
              <a:ext cx="4615943" cy="2393660"/>
              <a:chOff x="3998522" y="1337130"/>
              <a:chExt cx="4615943" cy="2393660"/>
            </a:xfrm>
          </p:grpSpPr>
          <p:sp>
            <p:nvSpPr>
              <p:cNvPr id="1049385" name="文本框 292"/>
              <p:cNvSpPr txBox="1">
                <a:spLocks noChangeAspect="1" noMove="1" noResize="1" noRot="1" noAdjustHandles="1" noEditPoints="1" noChangeArrowheads="1" noChangeShapeType="1" noTextEdit="1"/>
              </p:cNvSpPr>
              <p:nvPr/>
            </p:nvSpPr>
            <p:spPr bwMode="auto">
              <a:xfrm>
                <a:off x="6577774" y="2140729"/>
                <a:ext cx="465435" cy="280205"/>
              </a:xfrm>
              <a:prstGeom prst="rect"/>
              <a:blipFill>
                <a:blip xmlns:r="http://schemas.openxmlformats.org/officeDocument/2006/relationships" r:embed="rId1"/>
                <a:stretch>
                  <a:fillRect l="-18421" r="-64474" b="-26087"/>
                </a:stretch>
              </a:blipFill>
              <a:ln>
                <a:noFill/>
              </a:ln>
              <a:effectLst/>
            </p:spPr>
            <p:txBody>
              <a:bodyPr/>
              <a:p>
                <a:r>
                  <a:rPr altLang="en-US" lang="zh-CN">
                    <a:noFill/>
                  </a:rPr>
                  <a:t> </a:t>
                </a:r>
              </a:p>
            </p:txBody>
          </p:sp>
          <p:grpSp>
            <p:nvGrpSpPr>
              <p:cNvPr id="200" name="组合 254"/>
              <p:cNvGrpSpPr/>
              <p:nvPr/>
            </p:nvGrpSpPr>
            <p:grpSpPr>
              <a:xfrm>
                <a:off x="4042400" y="1337130"/>
                <a:ext cx="4572065" cy="2064062"/>
                <a:chOff x="2912719" y="3795713"/>
                <a:chExt cx="4572065" cy="2064062"/>
              </a:xfrm>
            </p:grpSpPr>
            <p:grpSp>
              <p:nvGrpSpPr>
                <p:cNvPr id="201" name="组合 301"/>
                <p:cNvGrpSpPr/>
                <p:nvPr/>
              </p:nvGrpSpPr>
              <p:grpSpPr>
                <a:xfrm>
                  <a:off x="2912719" y="3795713"/>
                  <a:ext cx="4572065" cy="2064062"/>
                  <a:chOff x="521903" y="959893"/>
                  <a:chExt cx="4572065" cy="2064062"/>
                </a:xfrm>
              </p:grpSpPr>
              <p:grpSp>
                <p:nvGrpSpPr>
                  <p:cNvPr id="202" name="组合 303"/>
                  <p:cNvGrpSpPr/>
                  <p:nvPr/>
                </p:nvGrpSpPr>
                <p:grpSpPr>
                  <a:xfrm>
                    <a:off x="872972" y="1577322"/>
                    <a:ext cx="3833844" cy="1446633"/>
                    <a:chOff x="961850" y="2715291"/>
                    <a:chExt cx="3833844" cy="1446633"/>
                  </a:xfrm>
                </p:grpSpPr>
                <p:sp>
                  <p:nvSpPr>
                    <p:cNvPr id="1049386" name="Line 1073"/>
                    <p:cNvSpPr>
                      <a:spLocks noChangeShapeType="1"/>
                    </p:cNvSpPr>
                    <p:nvPr/>
                  </p:nvSpPr>
                  <p:spPr bwMode="auto">
                    <a:xfrm flipH="1">
                      <a:off x="961850" y="2716069"/>
                      <a:ext cx="24327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7"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8" name="Line 1073"/>
                    <p:cNvSpPr>
                      <a:spLocks noChangeShapeType="1"/>
                    </p:cNvSpPr>
                    <p:nvPr/>
                  </p:nvSpPr>
                  <p:spPr bwMode="auto">
                    <a:xfrm flipH="1">
                      <a:off x="3500723" y="2715291"/>
                      <a:ext cx="12865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89" name="矩形 304"/>
                  <p:cNvSpPr>
                    <a:spLocks noChangeAspect="1" noMove="1" noResize="1" noRot="1" noAdjustHandles="1" noEditPoints="1" noChangeArrowheads="1" noChangeShapeType="1" noTextEdit="1"/>
                  </p:cNvSpPr>
                  <p:nvPr/>
                </p:nvSpPr>
                <p:spPr>
                  <a:xfrm>
                    <a:off x="521903" y="2122624"/>
                    <a:ext cx="633315" cy="409856"/>
                  </a:xfrm>
                  <a:prstGeom prst="rect"/>
                  <a:blipFill>
                    <a:blip xmlns:r="http://schemas.openxmlformats.org/officeDocument/2006/relationships" r:embed="rId2"/>
                    <a:stretch>
                      <a:fillRect b="-1471"/>
                    </a:stretch>
                  </a:blipFill>
                </p:spPr>
                <p:txBody>
                  <a:bodyPr/>
                  <a:p>
                    <a:r>
                      <a:rPr altLang="en-US" lang="zh-CN">
                        <a:noFill/>
                      </a:rPr>
                      <a:t> </a:t>
                    </a:r>
                  </a:p>
                </p:txBody>
              </p:sp>
              <p:sp>
                <p:nvSpPr>
                  <p:cNvPr id="1049390" name="矩形 305"/>
                  <p:cNvSpPr>
                    <a:spLocks noChangeAspect="1" noMove="1" noResize="1" noRot="1" noAdjustHandles="1" noEditPoints="1" noChangeArrowheads="1" noChangeShapeType="1" noTextEdit="1"/>
                  </p:cNvSpPr>
                  <p:nvPr/>
                </p:nvSpPr>
                <p:spPr>
                  <a:xfrm>
                    <a:off x="4479056" y="2122624"/>
                    <a:ext cx="614912" cy="409856"/>
                  </a:xfrm>
                  <a:prstGeom prst="rect"/>
                  <a:blipFill>
                    <a:blip xmlns:r="http://schemas.openxmlformats.org/officeDocument/2006/relationships" r:embed="rId3"/>
                    <a:stretch>
                      <a:fillRect/>
                    </a:stretch>
                  </a:blipFill>
                </p:spPr>
                <p:txBody>
                  <a:bodyPr/>
                  <a:p>
                    <a:r>
                      <a:rPr altLang="en-US" lang="zh-CN">
                        <a:noFill/>
                      </a:rPr>
                      <a:t> </a:t>
                    </a:r>
                  </a:p>
                </p:txBody>
              </p:sp>
              <p:sp>
                <p:nvSpPr>
                  <p:cNvPr id="1049391" name="矩形 306"/>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4"/>
                    <a:stretch>
                      <a:fillRect b="-2985"/>
                    </a:stretch>
                  </a:blipFill>
                </p:spPr>
                <p:txBody>
                  <a:bodyPr/>
                  <a:p>
                    <a:r>
                      <a:rPr altLang="en-US" lang="zh-CN">
                        <a:noFill/>
                      </a:rPr>
                      <a:t> </a:t>
                    </a:r>
                  </a:p>
                </p:txBody>
              </p:sp>
              <p:sp>
                <p:nvSpPr>
                  <p:cNvPr id="1049392" name="矩形 307"/>
                  <p:cNvSpPr>
                    <a:spLocks noChangeAspect="1" noMove="1" noResize="1" noRot="1" noAdjustHandles="1" noEditPoints="1" noChangeArrowheads="1" noChangeShapeType="1" noTextEdit="1"/>
                  </p:cNvSpPr>
                  <p:nvPr/>
                </p:nvSpPr>
                <p:spPr>
                  <a:xfrm>
                    <a:off x="4242195" y="1015172"/>
                    <a:ext cx="430374" cy="409856"/>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5838" name="直接箭头连接符 302"/>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393"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03" name="组合 256"/>
              <p:cNvGrpSpPr/>
              <p:nvPr/>
            </p:nvGrpSpPr>
            <p:grpSpPr>
              <a:xfrm>
                <a:off x="7326578" y="1935676"/>
                <a:ext cx="289999" cy="1470809"/>
                <a:chOff x="5578778" y="4318389"/>
                <a:chExt cx="289999" cy="1470809"/>
              </a:xfrm>
            </p:grpSpPr>
            <p:sp>
              <p:nvSpPr>
                <p:cNvPr id="1049394"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95" name="等腰三角形 298"/>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6" name="等腰三角形 299"/>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97" name="矩形 257"/>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8" name="文本框 258"/>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6"/>
                <a:stretch>
                  <a:fillRect l="-5195" b="-21739"/>
                </a:stretch>
              </a:blipFill>
              <a:ln>
                <a:noFill/>
              </a:ln>
              <a:effectLst/>
            </p:spPr>
            <p:txBody>
              <a:bodyPr/>
              <a:p>
                <a:r>
                  <a:rPr altLang="en-US" lang="zh-CN">
                    <a:noFill/>
                  </a:rPr>
                  <a:t> </a:t>
                </a:r>
              </a:p>
            </p:txBody>
          </p:sp>
          <p:sp>
            <p:nvSpPr>
              <p:cNvPr id="1049399" name="文本框 259"/>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7"/>
                <a:stretch>
                  <a:fillRect l="-3947" b="-23913"/>
                </a:stretch>
              </a:blipFill>
              <a:ln>
                <a:noFill/>
              </a:ln>
              <a:effectLst/>
            </p:spPr>
            <p:txBody>
              <a:bodyPr/>
              <a:p>
                <a:r>
                  <a:rPr altLang="en-US" lang="zh-CN">
                    <a:noFill/>
                  </a:rPr>
                  <a:t> </a:t>
                </a:r>
              </a:p>
            </p:txBody>
          </p:sp>
          <p:sp>
            <p:nvSpPr>
              <p:cNvPr id="1049400" name="文本框 260"/>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401" name="文本框 261"/>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402" name="文本框 262"/>
              <p:cNvSpPr txBox="1">
                <a:spLocks noChangeAspect="1" noMove="1" noResize="1" noRot="1" noAdjustHandles="1" noEditPoints="1" noChangeArrowheads="1" noChangeShapeType="1" noTextEdit="1"/>
              </p:cNvSpPr>
              <p:nvPr/>
            </p:nvSpPr>
            <p:spPr>
              <a:xfrm>
                <a:off x="7941810" y="3043129"/>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403" name="文本框 263"/>
              <p:cNvSpPr txBox="1">
                <a:spLocks noChangeAspect="1" noMove="1" noResize="1" noRot="1" noAdjustHandles="1" noEditPoints="1" noChangeArrowheads="1" noChangeShapeType="1" noTextEdit="1"/>
              </p:cNvSpPr>
              <p:nvPr/>
            </p:nvSpPr>
            <p:spPr>
              <a:xfrm>
                <a:off x="7935586" y="1935677"/>
                <a:ext cx="58706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404"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5"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06"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07"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8" name="椭圆 268"/>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9" name="文本框 269"/>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12"/>
                <a:stretch>
                  <a:fillRect b="-13043"/>
                </a:stretch>
              </a:blipFill>
              <a:ln>
                <a:noFill/>
              </a:ln>
              <a:effectLst/>
            </p:spPr>
            <p:txBody>
              <a:bodyPr/>
              <a:p>
                <a:r>
                  <a:rPr altLang="en-US" lang="zh-CN">
                    <a:noFill/>
                  </a:rPr>
                  <a:t> </a:t>
                </a:r>
              </a:p>
            </p:txBody>
          </p:sp>
          <p:sp>
            <p:nvSpPr>
              <p:cNvPr id="1049410" name="矩形 270"/>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4" name="组合 275"/>
              <p:cNvGrpSpPr/>
              <p:nvPr/>
            </p:nvGrpSpPr>
            <p:grpSpPr>
              <a:xfrm rot="16200000">
                <a:off x="6734579" y="1920981"/>
                <a:ext cx="301851" cy="93676"/>
                <a:chOff x="5852757" y="4173638"/>
                <a:chExt cx="301851" cy="93676"/>
              </a:xfrm>
            </p:grpSpPr>
            <p:sp>
              <p:nvSpPr>
                <p:cNvPr id="1049411" name="Line 133"/>
                <p:cNvSpPr>
                  <a:spLocks noChangeShapeType="1"/>
                </p:cNvSpPr>
                <p:nvPr/>
              </p:nvSpPr>
              <p:spPr bwMode="auto">
                <a:xfrm rot="10800000" flipH="1">
                  <a:off x="5852757" y="417363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12" name="Line 133"/>
                <p:cNvSpPr>
                  <a:spLocks noChangeShapeType="1"/>
                </p:cNvSpPr>
                <p:nvPr/>
              </p:nvSpPr>
              <p:spPr bwMode="auto">
                <a:xfrm rot="10800000" flipH="1">
                  <a:off x="5852757" y="426731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413" name="文本框 276"/>
              <p:cNvSpPr txBox="1">
                <a:spLocks noChangeAspect="1" noMove="1" noResize="1" noRot="1" noAdjustHandles="1" noEditPoints="1" noChangeArrowheads="1" noChangeShapeType="1" noTextEdit="1"/>
              </p:cNvSpPr>
              <p:nvPr/>
            </p:nvSpPr>
            <p:spPr bwMode="auto">
              <a:xfrm>
                <a:off x="6659805" y="1477175"/>
                <a:ext cx="465435" cy="300916"/>
              </a:xfrm>
              <a:prstGeom prst="rect"/>
              <a:blipFill>
                <a:blip xmlns:r="http://schemas.openxmlformats.org/officeDocument/2006/relationships" r:embed="rId13"/>
                <a:stretch>
                  <a:fillRect b="-22449"/>
                </a:stretch>
              </a:blipFill>
              <a:ln>
                <a:noFill/>
              </a:ln>
              <a:effectLst/>
            </p:spPr>
            <p:txBody>
              <a:bodyPr/>
              <a:p>
                <a:r>
                  <a:rPr altLang="en-US" lang="zh-CN">
                    <a:noFill/>
                  </a:rPr>
                  <a:t> </a:t>
                </a:r>
              </a:p>
            </p:txBody>
          </p:sp>
          <p:cxnSp>
            <p:nvCxnSpPr>
              <p:cNvPr id="3145839" name="直接箭头连接符 277"/>
              <p:cNvCxnSpPr>
                <a:cxnSpLocks/>
              </p:cNvCxnSpPr>
              <p:nvPr/>
            </p:nvCxnSpPr>
            <p:spPr>
              <a:xfrm flipH="1">
                <a:off x="7791340" y="1846521"/>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14" name="椭圆 278"/>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5" name="椭圆 27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6" name="椭圆 280"/>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7" name="椭圆 281"/>
              <p:cNvSpPr/>
              <p:nvPr/>
            </p:nvSpPr>
            <p:spPr>
              <a:xfrm>
                <a:off x="8208063" y="190365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8" name="椭圆 282"/>
              <p:cNvSpPr/>
              <p:nvPr/>
            </p:nvSpPr>
            <p:spPr>
              <a:xfrm>
                <a:off x="8205745" y="3355265"/>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0" name="直接箭头连接符 283"/>
              <p:cNvCxnSpPr>
                <a:cxnSpLocks/>
              </p:cNvCxnSpPr>
              <p:nvPr/>
            </p:nvCxnSpPr>
            <p:spPr>
              <a:xfrm rot="16200000" flipH="1">
                <a:off x="7190471" y="224991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19" name="文本框 284"/>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49420" name="文本框 285"/>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49421" name="文本框 286"/>
              <p:cNvSpPr txBox="1">
                <a:spLocks noChangeAspect="1" noMove="1" noResize="1" noRot="1" noAdjustHandles="1" noEditPoints="1" noChangeArrowheads="1" noChangeShapeType="1" noTextEdit="1"/>
              </p:cNvSpPr>
              <p:nvPr/>
            </p:nvSpPr>
            <p:spPr bwMode="auto">
              <a:xfrm>
                <a:off x="4984859" y="2563012"/>
                <a:ext cx="465435" cy="280205"/>
              </a:xfrm>
              <a:prstGeom prst="rect"/>
              <a:blipFill>
                <a:blip xmlns:r="http://schemas.openxmlformats.org/officeDocument/2006/relationships" r:embed="rId16"/>
                <a:stretch>
                  <a:fillRect l="-12987" r="-3896" b="-21739"/>
                </a:stretch>
              </a:blipFill>
              <a:ln>
                <a:noFill/>
              </a:ln>
              <a:effectLst/>
            </p:spPr>
            <p:txBody>
              <a:bodyPr/>
              <a:p>
                <a:r>
                  <a:rPr altLang="en-US" lang="zh-CN">
                    <a:noFill/>
                  </a:rPr>
                  <a:t> </a:t>
                </a:r>
              </a:p>
            </p:txBody>
          </p:sp>
          <p:sp>
            <p:nvSpPr>
              <p:cNvPr id="1049422" name="文本框 287"/>
              <p:cNvSpPr txBox="1"/>
              <p:nvPr/>
            </p:nvSpPr>
            <p:spPr bwMode="auto">
              <a:xfrm>
                <a:off x="3998522" y="1603910"/>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23" name="文本框 288"/>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24" name="文本框 289"/>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25" name="椭圆 290"/>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6" name="文本框 291"/>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427" name="矩形 179"/>
            <p:cNvSpPr>
              <a:spLocks noChangeAspect="1" noMove="1" noResize="1" noRot="1" noAdjustHandles="1" noEditPoints="1" noChangeArrowheads="1" noChangeShapeType="1" noTextEdit="1"/>
            </p:cNvSpPr>
            <p:nvPr/>
          </p:nvSpPr>
          <p:spPr>
            <a:xfrm>
              <a:off x="2866940" y="1033760"/>
              <a:ext cx="566374" cy="475323"/>
            </a:xfrm>
            <a:prstGeom prst="rect"/>
            <a:blipFill>
              <a:blip xmlns:r="http://schemas.openxmlformats.org/officeDocument/2006/relationships" r:embed="rId17"/>
              <a:stretch>
                <a:fillRect b="-1282"/>
              </a:stretch>
            </a:blipFill>
          </p:spPr>
          <p:txBody>
            <a:bodyPr/>
            <a:p>
              <a:r>
                <a:rPr altLang="en-US" lang="zh-CN">
                  <a:noFill/>
                </a:rPr>
                <a:t> </a:t>
              </a:r>
            </a:p>
          </p:txBody>
        </p:sp>
        <p:cxnSp>
          <p:nvCxnSpPr>
            <p:cNvPr id="3145841" name="直接箭头连接符 183"/>
            <p:cNvCxnSpPr>
              <a:cxnSpLocks/>
            </p:cNvCxnSpPr>
            <p:nvPr/>
          </p:nvCxnSpPr>
          <p:spPr>
            <a:xfrm>
              <a:off x="2913045" y="1493127"/>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5" name="组合 4"/>
          <p:cNvGrpSpPr/>
          <p:nvPr/>
        </p:nvGrpSpPr>
        <p:grpSpPr>
          <a:xfrm>
            <a:off x="-66476" y="3986405"/>
            <a:ext cx="4790603" cy="2393660"/>
            <a:chOff x="407491" y="3894314"/>
            <a:chExt cx="4790603" cy="2393660"/>
          </a:xfrm>
        </p:grpSpPr>
        <p:grpSp>
          <p:nvGrpSpPr>
            <p:cNvPr id="206" name="组合 2"/>
            <p:cNvGrpSpPr/>
            <p:nvPr/>
          </p:nvGrpSpPr>
          <p:grpSpPr>
            <a:xfrm>
              <a:off x="407491" y="3894314"/>
              <a:ext cx="4790603" cy="2393660"/>
              <a:chOff x="407491" y="3894314"/>
              <a:chExt cx="4790603" cy="2393660"/>
            </a:xfrm>
          </p:grpSpPr>
          <p:grpSp>
            <p:nvGrpSpPr>
              <p:cNvPr id="207" name="组合 184"/>
              <p:cNvGrpSpPr/>
              <p:nvPr/>
            </p:nvGrpSpPr>
            <p:grpSpPr>
              <a:xfrm>
                <a:off x="407491" y="3894314"/>
                <a:ext cx="4790603" cy="2393660"/>
                <a:chOff x="4052468" y="1337130"/>
                <a:chExt cx="4790603" cy="2393660"/>
              </a:xfrm>
            </p:grpSpPr>
            <p:grpSp>
              <p:nvGrpSpPr>
                <p:cNvPr id="208" name="组合 186"/>
                <p:cNvGrpSpPr/>
                <p:nvPr/>
              </p:nvGrpSpPr>
              <p:grpSpPr>
                <a:xfrm>
                  <a:off x="4119089" y="1337130"/>
                  <a:ext cx="4639711" cy="2064062"/>
                  <a:chOff x="2989408" y="3795713"/>
                  <a:chExt cx="4639711" cy="2064062"/>
                </a:xfrm>
              </p:grpSpPr>
              <p:grpSp>
                <p:nvGrpSpPr>
                  <p:cNvPr id="209" name="组合 325"/>
                  <p:cNvGrpSpPr/>
                  <p:nvPr/>
                </p:nvGrpSpPr>
                <p:grpSpPr>
                  <a:xfrm>
                    <a:off x="2989408" y="3795713"/>
                    <a:ext cx="4639711" cy="2064062"/>
                    <a:chOff x="598592" y="959893"/>
                    <a:chExt cx="4639711" cy="2064062"/>
                  </a:xfrm>
                </p:grpSpPr>
                <p:grpSp>
                  <p:nvGrpSpPr>
                    <p:cNvPr id="210" name="组合 327"/>
                    <p:cNvGrpSpPr/>
                    <p:nvPr/>
                  </p:nvGrpSpPr>
                  <p:grpSpPr>
                    <a:xfrm>
                      <a:off x="872972" y="1577322"/>
                      <a:ext cx="4040481" cy="1446633"/>
                      <a:chOff x="961850" y="2715291"/>
                      <a:chExt cx="4040481" cy="1446633"/>
                    </a:xfrm>
                  </p:grpSpPr>
                  <p:sp>
                    <p:nvSpPr>
                      <p:cNvPr id="1049428" name="Line 1073"/>
                      <p:cNvSpPr>
                        <a:spLocks noChangeShapeType="1"/>
                      </p:cNvSpPr>
                      <p:nvPr/>
                    </p:nvSpPr>
                    <p:spPr bwMode="auto">
                      <a:xfrm flipH="1">
                        <a:off x="961850" y="2716069"/>
                        <a:ext cx="23283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9" name="Line 1073"/>
                      <p:cNvSpPr>
                        <a:spLocks noChangeShapeType="1"/>
                      </p:cNvSpPr>
                      <p:nvPr/>
                    </p:nvSpPr>
                    <p:spPr bwMode="auto">
                      <a:xfrm flipH="1">
                        <a:off x="966680" y="4161924"/>
                        <a:ext cx="40356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0" name="Line 1073"/>
                      <p:cNvSpPr>
                        <a:spLocks noChangeShapeType="1"/>
                      </p:cNvSpPr>
                      <p:nvPr/>
                    </p:nvSpPr>
                    <p:spPr bwMode="auto">
                      <a:xfrm flipH="1">
                        <a:off x="4004138" y="2715291"/>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31" name="矩形 328"/>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18"/>
                      <a:stretch>
                        <a:fillRect b="-2985"/>
                      </a:stretch>
                    </a:blipFill>
                  </p:spPr>
                  <p:txBody>
                    <a:bodyPr/>
                    <a:p>
                      <a:r>
                        <a:rPr altLang="en-US" lang="zh-CN">
                          <a:noFill/>
                        </a:rPr>
                        <a:t> </a:t>
                      </a:r>
                    </a:p>
                  </p:txBody>
                </p:sp>
                <p:sp>
                  <p:nvSpPr>
                    <p:cNvPr id="1049432" name="矩形 329"/>
                    <p:cNvSpPr>
                      <a:spLocks noChangeAspect="1" noMove="1" noResize="1" noRot="1" noAdjustHandles="1" noEditPoints="1" noChangeArrowheads="1" noChangeShapeType="1" noTextEdit="1"/>
                    </p:cNvSpPr>
                    <p:nvPr/>
                  </p:nvSpPr>
                  <p:spPr>
                    <a:xfrm>
                      <a:off x="4623391" y="2106168"/>
                      <a:ext cx="614912" cy="409856"/>
                    </a:xfrm>
                    <a:prstGeom prst="rect"/>
                    <a:blipFill>
                      <a:blip xmlns:r="http://schemas.openxmlformats.org/officeDocument/2006/relationships" r:embed="rId19"/>
                      <a:stretch>
                        <a:fillRect/>
                      </a:stretch>
                    </a:blipFill>
                  </p:spPr>
                  <p:txBody>
                    <a:bodyPr/>
                    <a:p>
                      <a:r>
                        <a:rPr altLang="en-US" lang="zh-CN">
                          <a:noFill/>
                        </a:rPr>
                        <a:t> </a:t>
                      </a:r>
                    </a:p>
                  </p:txBody>
                </p:sp>
                <p:sp>
                  <p:nvSpPr>
                    <p:cNvPr id="1049433"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20"/>
                      <a:stretch>
                        <a:fillRect b="-2985"/>
                      </a:stretch>
                    </a:blipFill>
                  </p:spPr>
                  <p:txBody>
                    <a:bodyPr/>
                    <a:p>
                      <a:r>
                        <a:rPr altLang="en-US" lang="zh-CN">
                          <a:noFill/>
                        </a:rPr>
                        <a:t> </a:t>
                      </a:r>
                    </a:p>
                  </p:txBody>
                </p:sp>
                <p:sp>
                  <p:nvSpPr>
                    <p:cNvPr id="1049434" name="矩形 331"/>
                    <p:cNvSpPr>
                      <a:spLocks noChangeAspect="1" noMove="1" noResize="1" noRot="1" noAdjustHandles="1" noEditPoints="1" noChangeArrowheads="1" noChangeShapeType="1" noTextEdit="1"/>
                    </p:cNvSpPr>
                    <p:nvPr/>
                  </p:nvSpPr>
                  <p:spPr>
                    <a:xfrm>
                      <a:off x="4368684" y="1015171"/>
                      <a:ext cx="430374" cy="409856"/>
                    </a:xfrm>
                    <a:prstGeom prst="rect"/>
                    <a:blipFill>
                      <a:blip xmlns:r="http://schemas.openxmlformats.org/officeDocument/2006/relationships" r:embed="rId21"/>
                      <a:stretch>
                        <a:fillRect/>
                      </a:stretch>
                    </a:blipFill>
                  </p:spPr>
                  <p:txBody>
                    <a:bodyPr/>
                    <a:p>
                      <a:r>
                        <a:rPr altLang="en-US" lang="zh-CN">
                          <a:noFill/>
                        </a:rPr>
                        <a:t> </a:t>
                      </a:r>
                    </a:p>
                  </p:txBody>
                </p:sp>
              </p:grpSp>
              <p:cxnSp>
                <p:nvCxnSpPr>
                  <p:cNvPr id="3145842" name="直接箭头连接符 326"/>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435"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11" name="组合 189"/>
                <p:cNvGrpSpPr/>
                <p:nvPr/>
              </p:nvGrpSpPr>
              <p:grpSpPr>
                <a:xfrm>
                  <a:off x="7326578" y="1935676"/>
                  <a:ext cx="289999" cy="1470809"/>
                  <a:chOff x="5578778" y="4318389"/>
                  <a:chExt cx="289999" cy="1470809"/>
                </a:xfrm>
              </p:grpSpPr>
              <p:sp>
                <p:nvSpPr>
                  <p:cNvPr id="1049436"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7" name="等腰三角形 323"/>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8" name="等腰三角形 324"/>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39" name="矩形 190"/>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0"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22"/>
                  <a:stretch>
                    <a:fillRect l="-5263" b="-23913"/>
                  </a:stretch>
                </a:blipFill>
                <a:ln>
                  <a:noFill/>
                </a:ln>
                <a:effectLst/>
              </p:spPr>
              <p:txBody>
                <a:bodyPr/>
                <a:p>
                  <a:r>
                    <a:rPr altLang="en-US" lang="zh-CN">
                      <a:noFill/>
                    </a:rPr>
                    <a:t> </a:t>
                  </a:r>
                </a:p>
              </p:txBody>
            </p:sp>
            <p:sp>
              <p:nvSpPr>
                <p:cNvPr id="1049441"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23"/>
                  <a:stretch>
                    <a:fillRect l="-3896" b="-23913"/>
                  </a:stretch>
                </a:blipFill>
                <a:ln>
                  <a:noFill/>
                </a:ln>
                <a:effectLst/>
              </p:spPr>
              <p:txBody>
                <a:bodyPr/>
                <a:p>
                  <a:r>
                    <a:rPr altLang="en-US" lang="zh-CN">
                      <a:noFill/>
                    </a:rPr>
                    <a:t> </a:t>
                  </a:r>
                </a:p>
              </p:txBody>
            </p:sp>
            <p:sp>
              <p:nvSpPr>
                <p:cNvPr id="1049442"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9443"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49444" name="文本框 199"/>
                <p:cNvSpPr txBox="1">
                  <a:spLocks noChangeAspect="1" noMove="1" noResize="1" noRot="1" noAdjustHandles="1" noEditPoints="1" noChangeArrowheads="1" noChangeShapeType="1" noTextEdit="1"/>
                </p:cNvSpPr>
                <p:nvPr/>
              </p:nvSpPr>
              <p:spPr>
                <a:xfrm>
                  <a:off x="8256008" y="3006872"/>
                  <a:ext cx="587063"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49445" name="文本框 200"/>
                <p:cNvSpPr txBox="1">
                  <a:spLocks noChangeAspect="1" noMove="1" noResize="1" noRot="1" noAdjustHandles="1" noEditPoints="1" noChangeArrowheads="1" noChangeShapeType="1" noTextEdit="1"/>
                </p:cNvSpPr>
                <p:nvPr/>
              </p:nvSpPr>
              <p:spPr>
                <a:xfrm>
                  <a:off x="8173445" y="1959945"/>
                  <a:ext cx="587063" cy="400110"/>
                </a:xfrm>
                <a:prstGeom prst="rect"/>
                <a:blipFill>
                  <a:blip xmlns:r="http://schemas.openxmlformats.org/officeDocument/2006/relationships" r:embed="rId27"/>
                  <a:stretch>
                    <a:fillRect/>
                  </a:stretch>
                </a:blipFill>
              </p:spPr>
              <p:txBody>
                <a:bodyPr/>
                <a:p>
                  <a:r>
                    <a:rPr altLang="en-US" lang="zh-CN">
                      <a:noFill/>
                    </a:rPr>
                    <a:t> </a:t>
                  </a:r>
                </a:p>
              </p:txBody>
            </p:sp>
            <p:sp>
              <p:nvSpPr>
                <p:cNvPr id="1049446"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7"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48"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49"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0" name="椭圆 220"/>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1" name="文本框 223"/>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28"/>
                  <a:stretch>
                    <a:fillRect b="-13043"/>
                  </a:stretch>
                </a:blipFill>
                <a:ln>
                  <a:noFill/>
                </a:ln>
                <a:effectLst/>
              </p:spPr>
              <p:txBody>
                <a:bodyPr/>
                <a:p>
                  <a:r>
                    <a:rPr altLang="en-US" lang="zh-CN">
                      <a:noFill/>
                    </a:rPr>
                    <a:t> </a:t>
                  </a:r>
                </a:p>
              </p:txBody>
            </p:sp>
            <p:sp>
              <p:nvSpPr>
                <p:cNvPr id="1049452" name="矩形 236"/>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3" name="直接箭头连接符 272"/>
                <p:cNvCxnSpPr>
                  <a:cxnSpLocks/>
                </p:cNvCxnSpPr>
                <p:nvPr/>
              </p:nvCxnSpPr>
              <p:spPr>
                <a:xfrm flipH="1">
                  <a:off x="7917829" y="18465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53" name="椭圆 273"/>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4" name="椭圆 274"/>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5" name="椭圆 293"/>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6" name="椭圆 296"/>
                <p:cNvSpPr/>
                <p:nvPr/>
              </p:nvSpPr>
              <p:spPr>
                <a:xfrm>
                  <a:off x="8417504" y="190536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7" name="椭圆 300"/>
                <p:cNvSpPr/>
                <p:nvPr/>
              </p:nvSpPr>
              <p:spPr>
                <a:xfrm>
                  <a:off x="8415186"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4" name="直接箭头连接符 311"/>
                <p:cNvCxnSpPr>
                  <a:cxnSpLocks/>
                </p:cNvCxnSpPr>
                <p:nvPr/>
              </p:nvCxnSpPr>
              <p:spPr>
                <a:xfrm rot="16200000" flipH="1">
                  <a:off x="7379658" y="22290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58"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49459"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30"/>
                  <a:stretch>
                    <a:fillRect/>
                  </a:stretch>
                </a:blipFill>
              </p:spPr>
              <p:txBody>
                <a:bodyPr/>
                <a:p>
                  <a:r>
                    <a:rPr altLang="en-US" lang="zh-CN">
                      <a:noFill/>
                    </a:rPr>
                    <a:t> </a:t>
                  </a:r>
                </a:p>
              </p:txBody>
            </p:sp>
            <p:sp>
              <p:nvSpPr>
                <p:cNvPr id="1049460"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31"/>
                  <a:stretch>
                    <a:fillRect l="-14474" t="-12500" r="-3947" b="-20833"/>
                  </a:stretch>
                </a:blipFill>
                <a:ln>
                  <a:noFill/>
                </a:ln>
                <a:effectLst/>
              </p:spPr>
              <p:txBody>
                <a:bodyPr/>
                <a:p>
                  <a:r>
                    <a:rPr altLang="en-US" lang="zh-CN">
                      <a:noFill/>
                    </a:rPr>
                    <a:t> </a:t>
                  </a:r>
                </a:p>
              </p:txBody>
            </p:sp>
            <p:sp>
              <p:nvSpPr>
                <p:cNvPr id="1049461" name="文本框 315"/>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62" name="文本框 316"/>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63" name="文本框 317"/>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464" name="椭圆 318"/>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5" name="文本框 319"/>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466" name="Line 1077"/>
              <p:cNvSpPr>
                <a:spLocks noChangeShapeType="1"/>
              </p:cNvSpPr>
              <p:nvPr/>
            </p:nvSpPr>
            <p:spPr bwMode="auto">
              <a:xfrm>
                <a:off x="3060162" y="4498115"/>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67" name="Line 133"/>
              <p:cNvSpPr>
                <a:spLocks noChangeShapeType="1"/>
              </p:cNvSpPr>
              <p:nvPr/>
            </p:nvSpPr>
            <p:spPr bwMode="auto">
              <a:xfrm rot="10800000" flipH="1">
                <a:off x="2909236" y="5155740"/>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68" name="Line 133"/>
              <p:cNvSpPr>
                <a:spLocks noChangeShapeType="1"/>
              </p:cNvSpPr>
              <p:nvPr/>
            </p:nvSpPr>
            <p:spPr bwMode="auto">
              <a:xfrm rot="10800000" flipH="1">
                <a:off x="2909236" y="5249417"/>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69" name="文本框 340"/>
              <p:cNvSpPr txBox="1">
                <a:spLocks noChangeAspect="1" noMove="1" noResize="1" noRot="1" noAdjustHandles="1" noEditPoints="1" noChangeArrowheads="1" noChangeShapeType="1" noTextEdit="1"/>
              </p:cNvSpPr>
              <p:nvPr/>
            </p:nvSpPr>
            <p:spPr bwMode="auto">
              <a:xfrm>
                <a:off x="3026049" y="5247459"/>
                <a:ext cx="465435" cy="300916"/>
              </a:xfrm>
              <a:prstGeom prst="rect"/>
              <a:blipFill>
                <a:blip xmlns:r="http://schemas.openxmlformats.org/officeDocument/2006/relationships" r:embed="rId32"/>
                <a:stretch>
                  <a:fillRect b="-22449"/>
                </a:stretch>
              </a:blipFill>
              <a:ln>
                <a:noFill/>
              </a:ln>
              <a:effectLst/>
            </p:spPr>
            <p:txBody>
              <a:bodyPr/>
              <a:p>
                <a:r>
                  <a:rPr altLang="en-US" lang="zh-CN">
                    <a:noFill/>
                  </a:rPr>
                  <a:t> </a:t>
                </a:r>
              </a:p>
            </p:txBody>
          </p:sp>
          <p:sp>
            <p:nvSpPr>
              <p:cNvPr id="1049470" name="Line 1077"/>
              <p:cNvSpPr>
                <a:spLocks noChangeShapeType="1"/>
              </p:cNvSpPr>
              <p:nvPr/>
            </p:nvSpPr>
            <p:spPr bwMode="auto">
              <a:xfrm>
                <a:off x="3060162" y="5259329"/>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71" name="文本框 342"/>
              <p:cNvSpPr txBox="1">
                <a:spLocks noChangeAspect="1" noMove="1" noResize="1" noRot="1" noAdjustHandles="1" noEditPoints="1" noChangeArrowheads="1" noChangeShapeType="1" noTextEdit="1"/>
              </p:cNvSpPr>
              <p:nvPr/>
            </p:nvSpPr>
            <p:spPr bwMode="auto">
              <a:xfrm>
                <a:off x="3163863" y="4627645"/>
                <a:ext cx="465435" cy="262508"/>
              </a:xfrm>
              <a:prstGeom prst="rect"/>
              <a:blipFill>
                <a:blip xmlns:r="http://schemas.openxmlformats.org/officeDocument/2006/relationships" r:embed="rId33"/>
                <a:stretch>
                  <a:fillRect l="-15789" t="-9302" r="-46053" b="-23256"/>
                </a:stretch>
              </a:blipFill>
              <a:ln>
                <a:noFill/>
              </a:ln>
              <a:effectLst/>
            </p:spPr>
            <p:txBody>
              <a:bodyPr/>
              <a:p>
                <a:r>
                  <a:rPr altLang="en-US" lang="zh-CN">
                    <a:noFill/>
                  </a:rPr>
                  <a:t> </a:t>
                </a:r>
              </a:p>
            </p:txBody>
          </p:sp>
          <p:sp>
            <p:nvSpPr>
              <p:cNvPr id="1049472" name="Line 1077"/>
              <p:cNvSpPr>
                <a:spLocks noChangeShapeType="1"/>
              </p:cNvSpPr>
              <p:nvPr/>
            </p:nvSpPr>
            <p:spPr bwMode="auto">
              <a:xfrm>
                <a:off x="4265878" y="4520719"/>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73" name="Line 133"/>
              <p:cNvSpPr>
                <a:spLocks noChangeShapeType="1"/>
              </p:cNvSpPr>
              <p:nvPr/>
            </p:nvSpPr>
            <p:spPr bwMode="auto">
              <a:xfrm rot="10800000" flipH="1">
                <a:off x="4114952" y="517834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74" name="Line 133"/>
              <p:cNvSpPr>
                <a:spLocks noChangeShapeType="1"/>
              </p:cNvSpPr>
              <p:nvPr/>
            </p:nvSpPr>
            <p:spPr bwMode="auto">
              <a:xfrm rot="10800000" flipH="1">
                <a:off x="4114952" y="527202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475" name="Line 1077"/>
              <p:cNvSpPr>
                <a:spLocks noChangeShapeType="1"/>
              </p:cNvSpPr>
              <p:nvPr/>
            </p:nvSpPr>
            <p:spPr bwMode="auto">
              <a:xfrm>
                <a:off x="4265878" y="528193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76" name="文本框 347"/>
              <p:cNvSpPr txBox="1">
                <a:spLocks noChangeAspect="1" noMove="1" noResize="1" noRot="1" noAdjustHandles="1" noEditPoints="1" noChangeArrowheads="1" noChangeShapeType="1" noTextEdit="1"/>
              </p:cNvSpPr>
              <p:nvPr/>
            </p:nvSpPr>
            <p:spPr bwMode="auto">
              <a:xfrm>
                <a:off x="3884545" y="5285709"/>
                <a:ext cx="465435" cy="300916"/>
              </a:xfrm>
              <a:prstGeom prst="rect"/>
              <a:blipFill>
                <a:blip xmlns:r="http://schemas.openxmlformats.org/officeDocument/2006/relationships" r:embed="rId34"/>
                <a:stretch>
                  <a:fillRect b="-24490"/>
                </a:stretch>
              </a:blipFill>
              <a:ln>
                <a:noFill/>
              </a:ln>
              <a:effectLst/>
            </p:spPr>
            <p:txBody>
              <a:bodyPr/>
              <a:p>
                <a:r>
                  <a:rPr altLang="en-US" lang="zh-CN">
                    <a:noFill/>
                  </a:rPr>
                  <a:t> </a:t>
                </a:r>
              </a:p>
            </p:txBody>
          </p:sp>
        </p:grpSp>
        <p:sp>
          <p:nvSpPr>
            <p:cNvPr id="1049477" name="矩形 348"/>
            <p:cNvSpPr>
              <a:spLocks noChangeAspect="1" noMove="1" noResize="1" noRot="1" noAdjustHandles="1" noEditPoints="1" noChangeArrowheads="1" noChangeShapeType="1" noTextEdit="1"/>
            </p:cNvSpPr>
            <p:nvPr/>
          </p:nvSpPr>
          <p:spPr>
            <a:xfrm>
              <a:off x="2737862" y="3956839"/>
              <a:ext cx="566374" cy="475323"/>
            </a:xfrm>
            <a:prstGeom prst="rect"/>
            <a:blipFill>
              <a:blip xmlns:r="http://schemas.openxmlformats.org/officeDocument/2006/relationships" r:embed="rId35"/>
              <a:stretch>
                <a:fillRect b="-1282"/>
              </a:stretch>
            </a:blipFill>
          </p:spPr>
          <p:txBody>
            <a:bodyPr/>
            <a:p>
              <a:r>
                <a:rPr altLang="en-US" lang="zh-CN">
                  <a:noFill/>
                </a:rPr>
                <a:t> </a:t>
              </a:r>
            </a:p>
          </p:txBody>
        </p:sp>
        <p:cxnSp>
          <p:nvCxnSpPr>
            <p:cNvPr id="3145845" name="直接箭头连接符 349"/>
            <p:cNvCxnSpPr>
              <a:cxnSpLocks/>
            </p:cNvCxnSpPr>
            <p:nvPr/>
          </p:nvCxnSpPr>
          <p:spPr>
            <a:xfrm>
              <a:off x="2783967" y="441620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78" name="矩形 350"/>
            <p:cNvSpPr>
              <a:spLocks noChangeAspect="1" noMove="1" noResize="1" noRot="1" noAdjustHandles="1" noEditPoints="1" noChangeArrowheads="1" noChangeShapeType="1" noTextEdit="1"/>
            </p:cNvSpPr>
            <p:nvPr/>
          </p:nvSpPr>
          <p:spPr>
            <a:xfrm>
              <a:off x="4307358" y="5293959"/>
              <a:ext cx="566374" cy="475323"/>
            </a:xfrm>
            <a:prstGeom prst="rect"/>
            <a:blipFill>
              <a:blip xmlns:r="http://schemas.openxmlformats.org/officeDocument/2006/relationships" r:embed="rId36"/>
              <a:stretch>
                <a:fillRect b="-1282"/>
              </a:stretch>
            </a:blipFill>
          </p:spPr>
          <p:txBody>
            <a:bodyPr/>
            <a:p>
              <a:r>
                <a:rPr altLang="en-US" lang="zh-CN">
                  <a:noFill/>
                </a:rPr>
                <a:t> </a:t>
              </a:r>
            </a:p>
          </p:txBody>
        </p:sp>
        <p:cxnSp>
          <p:nvCxnSpPr>
            <p:cNvPr id="3145846" name="直接箭头连接符 351"/>
            <p:cNvCxnSpPr>
              <a:cxnSpLocks/>
            </p:cNvCxnSpPr>
            <p:nvPr/>
          </p:nvCxnSpPr>
          <p:spPr>
            <a:xfrm rot="16200000">
              <a:off x="4194215" y="548642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2" name="组合 8"/>
          <p:cNvGrpSpPr/>
          <p:nvPr/>
        </p:nvGrpSpPr>
        <p:grpSpPr>
          <a:xfrm>
            <a:off x="884105" y="3554361"/>
            <a:ext cx="2993020" cy="607572"/>
            <a:chOff x="1138536" y="3433089"/>
            <a:chExt cx="2993020" cy="607572"/>
          </a:xfrm>
        </p:grpSpPr>
        <p:sp>
          <p:nvSpPr>
            <p:cNvPr id="1049479" name="右箭头 5"/>
            <p:cNvSpPr/>
            <p:nvPr/>
          </p:nvSpPr>
          <p:spPr>
            <a:xfrm>
              <a:off x="1138536" y="3433089"/>
              <a:ext cx="2993020" cy="60757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0" name="文本框 7"/>
            <p:cNvSpPr txBox="1"/>
            <p:nvPr/>
          </p:nvSpPr>
          <p:spPr bwMode="auto">
            <a:xfrm>
              <a:off x="1309154" y="3553238"/>
              <a:ext cx="2634143" cy="369332"/>
            </a:xfrm>
            <a:prstGeom prst="rect"/>
            <a:noFill/>
            <a:ln>
              <a:noFill/>
            </a:ln>
            <a:effectLst/>
          </p:spPr>
          <p:txBody>
            <a:bodyPr rtlCol="0" wrap="square">
              <a:spAutoFit/>
            </a:bodyPr>
            <a:p>
              <a:pPr eaLnBrk="1" hangingPunct="1">
                <a:spcBef>
                  <a:spcPct val="50000"/>
                </a:spcBef>
              </a:pPr>
              <a:r>
                <a:rPr altLang="zh-CN" b="1" dirty="0" kumimoji="1" lang="en-US" smtClean="0">
                  <a:latin typeface="Arial" panose="020B0604020202020204" pitchFamily="34" charset="0"/>
                  <a:cs typeface="Arial" panose="020B0604020202020204" pitchFamily="34" charset="0"/>
                </a:rPr>
                <a:t>Signal flow direction</a:t>
              </a:r>
              <a:endParaRPr altLang="en-US" b="1" dirty="0" kumimoji="1" lang="zh-CN" smtClean="0">
                <a:latin typeface="Arial" panose="020B0604020202020204" pitchFamily="34" charset="0"/>
                <a:cs typeface="Arial" panose="020B0604020202020204" pitchFamily="34" charset="0"/>
              </a:endParaRPr>
            </a:p>
          </p:txBody>
        </p:sp>
      </p:grpSp>
      <p:grpSp>
        <p:nvGrpSpPr>
          <p:cNvPr id="213" name="组合 134"/>
          <p:cNvGrpSpPr/>
          <p:nvPr/>
        </p:nvGrpSpPr>
        <p:grpSpPr>
          <a:xfrm>
            <a:off x="4470147" y="3987583"/>
            <a:ext cx="4790603" cy="2393660"/>
            <a:chOff x="407491" y="3894314"/>
            <a:chExt cx="4790603" cy="2393660"/>
          </a:xfrm>
        </p:grpSpPr>
        <p:grpSp>
          <p:nvGrpSpPr>
            <p:cNvPr id="214" name="组合 135"/>
            <p:cNvGrpSpPr/>
            <p:nvPr/>
          </p:nvGrpSpPr>
          <p:grpSpPr>
            <a:xfrm>
              <a:off x="407491" y="3894314"/>
              <a:ext cx="4790603" cy="2393660"/>
              <a:chOff x="407491" y="3894314"/>
              <a:chExt cx="4790603" cy="2393660"/>
            </a:xfrm>
          </p:grpSpPr>
          <p:grpSp>
            <p:nvGrpSpPr>
              <p:cNvPr id="215" name="组合 140"/>
              <p:cNvGrpSpPr/>
              <p:nvPr/>
            </p:nvGrpSpPr>
            <p:grpSpPr>
              <a:xfrm>
                <a:off x="407491" y="3894314"/>
                <a:ext cx="4790603" cy="2393660"/>
                <a:chOff x="4052468" y="1337130"/>
                <a:chExt cx="4790603" cy="2393660"/>
              </a:xfrm>
            </p:grpSpPr>
            <p:grpSp>
              <p:nvGrpSpPr>
                <p:cNvPr id="216" name="组合 152"/>
                <p:cNvGrpSpPr/>
                <p:nvPr/>
              </p:nvGrpSpPr>
              <p:grpSpPr>
                <a:xfrm>
                  <a:off x="4118139" y="1337130"/>
                  <a:ext cx="4689071" cy="2064062"/>
                  <a:chOff x="2988458" y="3795713"/>
                  <a:chExt cx="4689071" cy="2064062"/>
                </a:xfrm>
              </p:grpSpPr>
              <p:grpSp>
                <p:nvGrpSpPr>
                  <p:cNvPr id="217" name="组合 198"/>
                  <p:cNvGrpSpPr/>
                  <p:nvPr/>
                </p:nvGrpSpPr>
                <p:grpSpPr>
                  <a:xfrm>
                    <a:off x="2988458" y="3795713"/>
                    <a:ext cx="4689071" cy="2064062"/>
                    <a:chOff x="597642" y="959893"/>
                    <a:chExt cx="4689071" cy="2064062"/>
                  </a:xfrm>
                </p:grpSpPr>
                <p:grpSp>
                  <p:nvGrpSpPr>
                    <p:cNvPr id="218" name="组合 204"/>
                    <p:cNvGrpSpPr/>
                    <p:nvPr/>
                  </p:nvGrpSpPr>
                  <p:grpSpPr>
                    <a:xfrm>
                      <a:off x="872972" y="1577322"/>
                      <a:ext cx="4040481" cy="1446633"/>
                      <a:chOff x="961850" y="2715291"/>
                      <a:chExt cx="4040481" cy="1446633"/>
                    </a:xfrm>
                  </p:grpSpPr>
                  <p:sp>
                    <p:nvSpPr>
                      <p:cNvPr id="1049481" name="Line 1073"/>
                      <p:cNvSpPr>
                        <a:spLocks noChangeShapeType="1"/>
                      </p:cNvSpPr>
                      <p:nvPr/>
                    </p:nvSpPr>
                    <p:spPr bwMode="auto">
                      <a:xfrm flipH="1">
                        <a:off x="961850" y="2716069"/>
                        <a:ext cx="23283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2" name="Line 1073"/>
                      <p:cNvSpPr>
                        <a:spLocks noChangeShapeType="1"/>
                      </p:cNvSpPr>
                      <p:nvPr/>
                    </p:nvSpPr>
                    <p:spPr bwMode="auto">
                      <a:xfrm flipH="1">
                        <a:off x="966680" y="4161924"/>
                        <a:ext cx="40356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3" name="Line 1073"/>
                      <p:cNvSpPr>
                        <a:spLocks noChangeShapeType="1"/>
                      </p:cNvSpPr>
                      <p:nvPr/>
                    </p:nvSpPr>
                    <p:spPr bwMode="auto">
                      <a:xfrm flipH="1">
                        <a:off x="4004138" y="2715291"/>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84" name="矩形 205"/>
                    <p:cNvSpPr>
                      <a:spLocks noChangeAspect="1" noMove="1" noResize="1" noRot="1" noAdjustHandles="1" noEditPoints="1" noChangeArrowheads="1" noChangeShapeType="1" noTextEdit="1"/>
                    </p:cNvSpPr>
                    <p:nvPr/>
                  </p:nvSpPr>
                  <p:spPr>
                    <a:xfrm>
                      <a:off x="597642" y="2122624"/>
                      <a:ext cx="633315" cy="409856"/>
                    </a:xfrm>
                    <a:prstGeom prst="rect"/>
                    <a:blipFill>
                      <a:blip xmlns:r="http://schemas.openxmlformats.org/officeDocument/2006/relationships" r:embed="rId37"/>
                      <a:stretch>
                        <a:fillRect b="-2985"/>
                      </a:stretch>
                    </a:blipFill>
                  </p:spPr>
                  <p:txBody>
                    <a:bodyPr/>
                    <a:p>
                      <a:r>
                        <a:rPr altLang="en-US" lang="zh-CN">
                          <a:noFill/>
                        </a:rPr>
                        <a:t> </a:t>
                      </a:r>
                    </a:p>
                  </p:txBody>
                </p:sp>
                <p:sp>
                  <p:nvSpPr>
                    <p:cNvPr id="1049485" name="矩形 206"/>
                    <p:cNvSpPr>
                      <a:spLocks noChangeAspect="1" noMove="1" noResize="1" noRot="1" noAdjustHandles="1" noEditPoints="1" noChangeArrowheads="1" noChangeShapeType="1" noTextEdit="1"/>
                    </p:cNvSpPr>
                    <p:nvPr/>
                  </p:nvSpPr>
                  <p:spPr>
                    <a:xfrm>
                      <a:off x="4671801" y="2052065"/>
                      <a:ext cx="614912" cy="409856"/>
                    </a:xfrm>
                    <a:prstGeom prst="rect"/>
                    <a:blipFill>
                      <a:blip xmlns:r="http://schemas.openxmlformats.org/officeDocument/2006/relationships" r:embed="rId38"/>
                      <a:stretch>
                        <a:fillRect/>
                      </a:stretch>
                    </a:blipFill>
                  </p:spPr>
                  <p:txBody>
                    <a:bodyPr/>
                    <a:p>
                      <a:r>
                        <a:rPr altLang="en-US" lang="zh-CN">
                          <a:noFill/>
                        </a:rPr>
                        <a:t> </a:t>
                      </a:r>
                    </a:p>
                  </p:txBody>
                </p:sp>
                <p:sp>
                  <p:nvSpPr>
                    <p:cNvPr id="1049486"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20"/>
                      <a:stretch>
                        <a:fillRect b="-2985"/>
                      </a:stretch>
                    </a:blipFill>
                  </p:spPr>
                  <p:txBody>
                    <a:bodyPr/>
                    <a:p>
                      <a:r>
                        <a:rPr altLang="en-US" lang="zh-CN">
                          <a:noFill/>
                        </a:rPr>
                        <a:t> </a:t>
                      </a:r>
                    </a:p>
                  </p:txBody>
                </p:sp>
                <p:sp>
                  <p:nvSpPr>
                    <p:cNvPr id="1049487" name="矩形 331"/>
                    <p:cNvSpPr>
                      <a:spLocks noChangeAspect="1" noMove="1" noResize="1" noRot="1" noAdjustHandles="1" noEditPoints="1" noChangeArrowheads="1" noChangeShapeType="1" noTextEdit="1"/>
                    </p:cNvSpPr>
                    <p:nvPr/>
                  </p:nvSpPr>
                  <p:spPr>
                    <a:xfrm>
                      <a:off x="4368684" y="1015171"/>
                      <a:ext cx="430374" cy="409856"/>
                    </a:xfrm>
                    <a:prstGeom prst="rect"/>
                    <a:blipFill>
                      <a:blip xmlns:r="http://schemas.openxmlformats.org/officeDocument/2006/relationships" r:embed="rId21"/>
                      <a:stretch>
                        <a:fillRect/>
                      </a:stretch>
                    </a:blipFill>
                  </p:spPr>
                  <p:txBody>
                    <a:bodyPr/>
                    <a:p>
                      <a:r>
                        <a:rPr altLang="en-US" lang="zh-CN">
                          <a:noFill/>
                        </a:rPr>
                        <a:t> </a:t>
                      </a:r>
                    </a:p>
                  </p:txBody>
                </p:sp>
              </p:grpSp>
              <p:cxnSp>
                <p:nvCxnSpPr>
                  <p:cNvPr id="3145847" name="直接箭头连接符 203"/>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488"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19" name="组合 154"/>
                <p:cNvGrpSpPr/>
                <p:nvPr/>
              </p:nvGrpSpPr>
              <p:grpSpPr>
                <a:xfrm>
                  <a:off x="7326578" y="1935676"/>
                  <a:ext cx="289999" cy="1470809"/>
                  <a:chOff x="5578778" y="4318389"/>
                  <a:chExt cx="289999" cy="1470809"/>
                </a:xfrm>
              </p:grpSpPr>
              <p:sp>
                <p:nvSpPr>
                  <p:cNvPr id="1049489"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0" name="等腰三角形 196"/>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1" name="等腰三角形 197"/>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92" name="矩形 155"/>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3"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22"/>
                  <a:stretch>
                    <a:fillRect l="-5263" b="-23913"/>
                  </a:stretch>
                </a:blipFill>
                <a:ln>
                  <a:noFill/>
                </a:ln>
                <a:effectLst/>
              </p:spPr>
              <p:txBody>
                <a:bodyPr/>
                <a:p>
                  <a:r>
                    <a:rPr altLang="en-US" lang="zh-CN">
                      <a:noFill/>
                    </a:rPr>
                    <a:t> </a:t>
                  </a:r>
                </a:p>
              </p:txBody>
            </p:sp>
            <p:sp>
              <p:nvSpPr>
                <p:cNvPr id="1049494"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23"/>
                  <a:stretch>
                    <a:fillRect l="-3896" b="-23913"/>
                  </a:stretch>
                </a:blipFill>
                <a:ln>
                  <a:noFill/>
                </a:ln>
                <a:effectLst/>
              </p:spPr>
              <p:txBody>
                <a:bodyPr/>
                <a:p>
                  <a:r>
                    <a:rPr altLang="en-US" lang="zh-CN">
                      <a:noFill/>
                    </a:rPr>
                    <a:t> </a:t>
                  </a:r>
                </a:p>
              </p:txBody>
            </p:sp>
            <p:sp>
              <p:nvSpPr>
                <p:cNvPr id="1049495"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9496"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49497" name="文本框 199"/>
                <p:cNvSpPr txBox="1">
                  <a:spLocks noChangeAspect="1" noMove="1" noResize="1" noRot="1" noAdjustHandles="1" noEditPoints="1" noChangeArrowheads="1" noChangeShapeType="1" noTextEdit="1"/>
                </p:cNvSpPr>
                <p:nvPr/>
              </p:nvSpPr>
              <p:spPr>
                <a:xfrm>
                  <a:off x="8256008" y="3006872"/>
                  <a:ext cx="587063"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49498" name="文本框 200"/>
                <p:cNvSpPr txBox="1">
                  <a:spLocks noChangeAspect="1" noMove="1" noResize="1" noRot="1" noAdjustHandles="1" noEditPoints="1" noChangeArrowheads="1" noChangeShapeType="1" noTextEdit="1"/>
                </p:cNvSpPr>
                <p:nvPr/>
              </p:nvSpPr>
              <p:spPr>
                <a:xfrm>
                  <a:off x="8173445" y="1959945"/>
                  <a:ext cx="587063" cy="400110"/>
                </a:xfrm>
                <a:prstGeom prst="rect"/>
                <a:blipFill>
                  <a:blip xmlns:r="http://schemas.openxmlformats.org/officeDocument/2006/relationships" r:embed="rId27"/>
                  <a:stretch>
                    <a:fillRect/>
                  </a:stretch>
                </a:blipFill>
              </p:spPr>
              <p:txBody>
                <a:bodyPr/>
                <a:p>
                  <a:r>
                    <a:rPr altLang="en-US" lang="zh-CN">
                      <a:noFill/>
                    </a:rPr>
                    <a:t> </a:t>
                  </a:r>
                </a:p>
              </p:txBody>
            </p:sp>
            <p:sp>
              <p:nvSpPr>
                <p:cNvPr id="1049499"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00"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01"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02"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03" name="椭圆 166"/>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4" name="文本框 223"/>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28"/>
                  <a:stretch>
                    <a:fillRect b="-13043"/>
                  </a:stretch>
                </a:blipFill>
                <a:ln>
                  <a:noFill/>
                </a:ln>
                <a:effectLst/>
              </p:spPr>
              <p:txBody>
                <a:bodyPr/>
                <a:p>
                  <a:r>
                    <a:rPr altLang="en-US" lang="zh-CN">
                      <a:noFill/>
                    </a:rPr>
                    <a:t> </a:t>
                  </a:r>
                </a:p>
              </p:txBody>
            </p:sp>
            <p:sp>
              <p:nvSpPr>
                <p:cNvPr id="1049505" name="矩形 168"/>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8" name="直接箭头连接符 169"/>
                <p:cNvCxnSpPr>
                  <a:cxnSpLocks/>
                </p:cNvCxnSpPr>
                <p:nvPr/>
              </p:nvCxnSpPr>
              <p:spPr>
                <a:xfrm flipH="1">
                  <a:off x="7917829" y="18465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06" name="椭圆 170"/>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7" name="椭圆 171"/>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8" name="椭圆 172"/>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9" name="椭圆 173"/>
                <p:cNvSpPr/>
                <p:nvPr/>
              </p:nvSpPr>
              <p:spPr>
                <a:xfrm>
                  <a:off x="8417504" y="190536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0" name="椭圆 174"/>
                <p:cNvSpPr/>
                <p:nvPr/>
              </p:nvSpPr>
              <p:spPr>
                <a:xfrm>
                  <a:off x="8415186"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9" name="直接箭头连接符 175"/>
                <p:cNvCxnSpPr>
                  <a:cxnSpLocks/>
                </p:cNvCxnSpPr>
                <p:nvPr/>
              </p:nvCxnSpPr>
              <p:spPr>
                <a:xfrm rot="16200000" flipH="1">
                  <a:off x="7379658" y="22290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11"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29"/>
                  <a:stretch>
                    <a:fillRect/>
                  </a:stretch>
                </a:blipFill>
              </p:spPr>
              <p:txBody>
                <a:bodyPr/>
                <a:p>
                  <a:r>
                    <a:rPr altLang="en-US" lang="zh-CN">
                      <a:noFill/>
                    </a:rPr>
                    <a:t> </a:t>
                  </a:r>
                </a:p>
              </p:txBody>
            </p:sp>
            <p:sp>
              <p:nvSpPr>
                <p:cNvPr id="1049512"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30"/>
                  <a:stretch>
                    <a:fillRect/>
                  </a:stretch>
                </a:blipFill>
              </p:spPr>
              <p:txBody>
                <a:bodyPr/>
                <a:p>
                  <a:r>
                    <a:rPr altLang="en-US" lang="zh-CN">
                      <a:noFill/>
                    </a:rPr>
                    <a:t> </a:t>
                  </a:r>
                </a:p>
              </p:txBody>
            </p:sp>
            <p:sp>
              <p:nvSpPr>
                <p:cNvPr id="1049513"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31"/>
                  <a:stretch>
                    <a:fillRect l="-14474" t="-12500" r="-3947" b="-20833"/>
                  </a:stretch>
                </a:blipFill>
                <a:ln>
                  <a:noFill/>
                </a:ln>
                <a:effectLst/>
              </p:spPr>
              <p:txBody>
                <a:bodyPr/>
                <a:p>
                  <a:r>
                    <a:rPr altLang="en-US" lang="zh-CN">
                      <a:noFill/>
                    </a:rPr>
                    <a:t> </a:t>
                  </a:r>
                </a:p>
              </p:txBody>
            </p:sp>
            <p:sp>
              <p:nvSpPr>
                <p:cNvPr id="1049514" name="文本框 180"/>
                <p:cNvSpPr txBox="1"/>
                <p:nvPr/>
              </p:nvSpPr>
              <p:spPr bwMode="auto">
                <a:xfrm>
                  <a:off x="4133329" y="15828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15" name="文本框 181"/>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16" name="文本框 182"/>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17" name="椭圆 185"/>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8" name="文本框 188"/>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519" name="Line 1077"/>
              <p:cNvSpPr>
                <a:spLocks noChangeShapeType="1"/>
              </p:cNvSpPr>
              <p:nvPr/>
            </p:nvSpPr>
            <p:spPr bwMode="auto">
              <a:xfrm>
                <a:off x="3060162" y="4498115"/>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0" name="Line 133"/>
              <p:cNvSpPr>
                <a:spLocks noChangeShapeType="1"/>
              </p:cNvSpPr>
              <p:nvPr/>
            </p:nvSpPr>
            <p:spPr bwMode="auto">
              <a:xfrm rot="10800000" flipH="1">
                <a:off x="2909236" y="5155740"/>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21" name="Line 133"/>
              <p:cNvSpPr>
                <a:spLocks noChangeShapeType="1"/>
              </p:cNvSpPr>
              <p:nvPr/>
            </p:nvSpPr>
            <p:spPr bwMode="auto">
              <a:xfrm rot="10800000" flipH="1">
                <a:off x="2909236" y="5249417"/>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22" name="文本框 340"/>
              <p:cNvSpPr txBox="1">
                <a:spLocks noChangeAspect="1" noMove="1" noResize="1" noRot="1" noAdjustHandles="1" noEditPoints="1" noChangeArrowheads="1" noChangeShapeType="1" noTextEdit="1"/>
              </p:cNvSpPr>
              <p:nvPr/>
            </p:nvSpPr>
            <p:spPr bwMode="auto">
              <a:xfrm>
                <a:off x="3026049" y="5247459"/>
                <a:ext cx="465435" cy="300916"/>
              </a:xfrm>
              <a:prstGeom prst="rect"/>
              <a:blipFill>
                <a:blip xmlns:r="http://schemas.openxmlformats.org/officeDocument/2006/relationships" r:embed="rId32"/>
                <a:stretch>
                  <a:fillRect b="-22449"/>
                </a:stretch>
              </a:blipFill>
              <a:ln>
                <a:noFill/>
              </a:ln>
              <a:effectLst/>
            </p:spPr>
            <p:txBody>
              <a:bodyPr/>
              <a:p>
                <a:r>
                  <a:rPr altLang="en-US" lang="zh-CN">
                    <a:noFill/>
                  </a:rPr>
                  <a:t> </a:t>
                </a:r>
              </a:p>
            </p:txBody>
          </p:sp>
          <p:sp>
            <p:nvSpPr>
              <p:cNvPr id="1049523" name="Line 1077"/>
              <p:cNvSpPr>
                <a:spLocks noChangeShapeType="1"/>
              </p:cNvSpPr>
              <p:nvPr/>
            </p:nvSpPr>
            <p:spPr bwMode="auto">
              <a:xfrm>
                <a:off x="3060162" y="5259329"/>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4" name="文本框 342"/>
              <p:cNvSpPr txBox="1">
                <a:spLocks noChangeAspect="1" noMove="1" noResize="1" noRot="1" noAdjustHandles="1" noEditPoints="1" noChangeArrowheads="1" noChangeShapeType="1" noTextEdit="1"/>
              </p:cNvSpPr>
              <p:nvPr/>
            </p:nvSpPr>
            <p:spPr bwMode="auto">
              <a:xfrm>
                <a:off x="3163863" y="4627645"/>
                <a:ext cx="465435" cy="262508"/>
              </a:xfrm>
              <a:prstGeom prst="rect"/>
              <a:blipFill>
                <a:blip xmlns:r="http://schemas.openxmlformats.org/officeDocument/2006/relationships" r:embed="rId33"/>
                <a:stretch>
                  <a:fillRect l="-15789" t="-9302" r="-46053" b="-23256"/>
                </a:stretch>
              </a:blipFill>
              <a:ln>
                <a:noFill/>
              </a:ln>
              <a:effectLst/>
            </p:spPr>
            <p:txBody>
              <a:bodyPr/>
              <a:p>
                <a:r>
                  <a:rPr altLang="en-US" lang="zh-CN">
                    <a:noFill/>
                  </a:rPr>
                  <a:t> </a:t>
                </a:r>
              </a:p>
            </p:txBody>
          </p:sp>
          <p:sp>
            <p:nvSpPr>
              <p:cNvPr id="1049525" name="Line 1077"/>
              <p:cNvSpPr>
                <a:spLocks noChangeShapeType="1"/>
              </p:cNvSpPr>
              <p:nvPr/>
            </p:nvSpPr>
            <p:spPr bwMode="auto">
              <a:xfrm>
                <a:off x="4265878" y="4520719"/>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6" name="Line 133"/>
              <p:cNvSpPr>
                <a:spLocks noChangeShapeType="1"/>
              </p:cNvSpPr>
              <p:nvPr/>
            </p:nvSpPr>
            <p:spPr bwMode="auto">
              <a:xfrm rot="10800000" flipH="1">
                <a:off x="4114952" y="517834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27" name="Line 133"/>
              <p:cNvSpPr>
                <a:spLocks noChangeShapeType="1"/>
              </p:cNvSpPr>
              <p:nvPr/>
            </p:nvSpPr>
            <p:spPr bwMode="auto">
              <a:xfrm rot="10800000" flipH="1">
                <a:off x="4114952" y="527202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28" name="Line 1077"/>
              <p:cNvSpPr>
                <a:spLocks noChangeShapeType="1"/>
              </p:cNvSpPr>
              <p:nvPr/>
            </p:nvSpPr>
            <p:spPr bwMode="auto">
              <a:xfrm>
                <a:off x="4265878" y="528193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9" name="文本框 347"/>
              <p:cNvSpPr txBox="1">
                <a:spLocks noChangeAspect="1" noMove="1" noResize="1" noRot="1" noAdjustHandles="1" noEditPoints="1" noChangeArrowheads="1" noChangeShapeType="1" noTextEdit="1"/>
              </p:cNvSpPr>
              <p:nvPr/>
            </p:nvSpPr>
            <p:spPr bwMode="auto">
              <a:xfrm>
                <a:off x="3884545" y="5285709"/>
                <a:ext cx="465435" cy="300916"/>
              </a:xfrm>
              <a:prstGeom prst="rect"/>
              <a:blipFill>
                <a:blip xmlns:r="http://schemas.openxmlformats.org/officeDocument/2006/relationships" r:embed="rId34"/>
                <a:stretch>
                  <a:fillRect b="-24490"/>
                </a:stretch>
              </a:blipFill>
              <a:ln>
                <a:noFill/>
              </a:ln>
              <a:effectLst/>
            </p:spPr>
            <p:txBody>
              <a:bodyPr/>
              <a:p>
                <a:r>
                  <a:rPr altLang="en-US" lang="zh-CN">
                    <a:noFill/>
                  </a:rPr>
                  <a:t> </a:t>
                </a:r>
              </a:p>
            </p:txBody>
          </p:sp>
        </p:grpSp>
        <p:sp>
          <p:nvSpPr>
            <p:cNvPr id="1049530" name="矩形 348"/>
            <p:cNvSpPr>
              <a:spLocks noChangeAspect="1" noMove="1" noResize="1" noRot="1" noAdjustHandles="1" noEditPoints="1" noChangeArrowheads="1" noChangeShapeType="1" noTextEdit="1"/>
            </p:cNvSpPr>
            <p:nvPr/>
          </p:nvSpPr>
          <p:spPr>
            <a:xfrm>
              <a:off x="2737862" y="3956839"/>
              <a:ext cx="566374" cy="475323"/>
            </a:xfrm>
            <a:prstGeom prst="rect"/>
            <a:blipFill>
              <a:blip xmlns:r="http://schemas.openxmlformats.org/officeDocument/2006/relationships" r:embed="rId35"/>
              <a:stretch>
                <a:fillRect b="-1282"/>
              </a:stretch>
            </a:blipFill>
          </p:spPr>
          <p:txBody>
            <a:bodyPr/>
            <a:p>
              <a:r>
                <a:rPr altLang="en-US" lang="zh-CN">
                  <a:noFill/>
                </a:rPr>
                <a:t> </a:t>
              </a:r>
            </a:p>
          </p:txBody>
        </p:sp>
        <p:cxnSp>
          <p:nvCxnSpPr>
            <p:cNvPr id="3145850" name="直接箭头连接符 137"/>
            <p:cNvCxnSpPr>
              <a:cxnSpLocks/>
            </p:cNvCxnSpPr>
            <p:nvPr/>
          </p:nvCxnSpPr>
          <p:spPr>
            <a:xfrm>
              <a:off x="2783967" y="441620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31" name="矩形 350"/>
            <p:cNvSpPr>
              <a:spLocks noChangeAspect="1" noMove="1" noResize="1" noRot="1" noAdjustHandles="1" noEditPoints="1" noChangeArrowheads="1" noChangeShapeType="1" noTextEdit="1"/>
            </p:cNvSpPr>
            <p:nvPr/>
          </p:nvSpPr>
          <p:spPr>
            <a:xfrm>
              <a:off x="4307358" y="5293959"/>
              <a:ext cx="566374" cy="475323"/>
            </a:xfrm>
            <a:prstGeom prst="rect"/>
            <a:blipFill>
              <a:blip xmlns:r="http://schemas.openxmlformats.org/officeDocument/2006/relationships" r:embed="rId36"/>
              <a:stretch>
                <a:fillRect b="-1282"/>
              </a:stretch>
            </a:blipFill>
          </p:spPr>
          <p:txBody>
            <a:bodyPr/>
            <a:p>
              <a:r>
                <a:rPr altLang="en-US" lang="zh-CN">
                  <a:noFill/>
                </a:rPr>
                <a:t> </a:t>
              </a:r>
            </a:p>
          </p:txBody>
        </p:sp>
        <p:cxnSp>
          <p:nvCxnSpPr>
            <p:cNvPr id="3145851" name="直接箭头连接符 139"/>
            <p:cNvCxnSpPr>
              <a:cxnSpLocks/>
            </p:cNvCxnSpPr>
            <p:nvPr/>
          </p:nvCxnSpPr>
          <p:spPr>
            <a:xfrm rot="16200000">
              <a:off x="4194215" y="548642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0" name="组合 213"/>
          <p:cNvGrpSpPr/>
          <p:nvPr/>
        </p:nvGrpSpPr>
        <p:grpSpPr>
          <a:xfrm>
            <a:off x="5294170" y="3562535"/>
            <a:ext cx="3002855" cy="607572"/>
            <a:chOff x="1138536" y="3433089"/>
            <a:chExt cx="3002855" cy="607572"/>
          </a:xfrm>
        </p:grpSpPr>
        <p:sp>
          <p:nvSpPr>
            <p:cNvPr id="1049532" name="右箭头 214"/>
            <p:cNvSpPr/>
            <p:nvPr/>
          </p:nvSpPr>
          <p:spPr>
            <a:xfrm flipH="1">
              <a:off x="1138536" y="3433089"/>
              <a:ext cx="2993020" cy="60757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3" name="文本框 216"/>
            <p:cNvSpPr txBox="1"/>
            <p:nvPr/>
          </p:nvSpPr>
          <p:spPr bwMode="auto">
            <a:xfrm>
              <a:off x="1507248" y="3545064"/>
              <a:ext cx="2634143" cy="369332"/>
            </a:xfrm>
            <a:prstGeom prst="rect"/>
            <a:noFill/>
            <a:ln>
              <a:noFill/>
            </a:ln>
            <a:effectLst/>
          </p:spPr>
          <p:txBody>
            <a:bodyPr rtlCol="0" wrap="square">
              <a:spAutoFit/>
            </a:bodyPr>
            <a:p>
              <a:pPr eaLnBrk="1" hangingPunct="1">
                <a:spcBef>
                  <a:spcPct val="50000"/>
                </a:spcBef>
              </a:pPr>
              <a:r>
                <a:rPr altLang="zh-CN" b="1" dirty="0" kumimoji="1" lang="en-US" smtClean="0">
                  <a:latin typeface="Arial" panose="020B0604020202020204" pitchFamily="34" charset="0"/>
                  <a:cs typeface="Arial" panose="020B0604020202020204" pitchFamily="34" charset="0"/>
                </a:rPr>
                <a:t>Signal flow direction</a:t>
              </a:r>
              <a:endParaRPr altLang="en-US" b="1" dirty="0" kumimoji="1" lang="zh-CN" smtClean="0">
                <a:latin typeface="Arial" panose="020B0604020202020204" pitchFamily="34" charset="0"/>
                <a:cs typeface="Arial" panose="020B0604020202020204" pitchFamily="34" charset="0"/>
              </a:endParaRPr>
            </a:p>
          </p:txBody>
        </p:sp>
      </p:grpSp>
      <p:sp>
        <p:nvSpPr>
          <p:cNvPr id="1049534" name="Text Box 12"/>
          <p:cNvSpPr txBox="1">
            <a:spLocks noChangeArrowheads="1"/>
          </p:cNvSpPr>
          <p:nvPr/>
        </p:nvSpPr>
        <p:spPr bwMode="auto">
          <a:xfrm>
            <a:off x="334231" y="442529"/>
            <a:ext cx="799548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err="1" smtClean="0">
                <a:latin typeface="Arial" panose="020B0604020202020204" pitchFamily="34" charset="0"/>
                <a:ea typeface="华文行楷" pitchFamily="2" charset="-122"/>
                <a:cs typeface="Arial" panose="020B0604020202020204" pitchFamily="34" charset="0"/>
              </a:rPr>
              <a:t>Unilateralization</a:t>
            </a:r>
            <a:r>
              <a:rPr altLang="zh-CN" b="1" dirty="0" sz="2400" kumimoji="1" lang="en-US" smtClean="0">
                <a:latin typeface="Arial" panose="020B0604020202020204" pitchFamily="34" charset="0"/>
                <a:ea typeface="华文行楷" pitchFamily="2" charset="-122"/>
                <a:cs typeface="Arial" panose="020B0604020202020204" pitchFamily="34" charset="0"/>
              </a:rPr>
              <a:t> of 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 </a:t>
            </a:r>
            <a:r>
              <a:rPr altLang="en-US" b="1" dirty="0" sz="2400" kumimoji="1" lang="zh-CN" smtClean="0">
                <a:latin typeface="宋体" panose="02010600030101010101" pitchFamily="2" charset="-122"/>
                <a:cs typeface="Arial" panose="020B0604020202020204" pitchFamily="34" charset="0"/>
              </a:rPr>
              <a:t>混合</a:t>
            </a:r>
            <a:r>
              <a:rPr altLang="zh-CN" b="1" dirty="0" sz="2400" kumimoji="1" lang="en-US">
                <a:latin typeface="Symbol" panose="05050102010706020507" pitchFamily="18" charset="2"/>
                <a:ea typeface="华文行楷" pitchFamily="2" charset="-122"/>
                <a:cs typeface="Arial" panose="020B0604020202020204" pitchFamily="34" charset="0"/>
              </a:rPr>
              <a:t>p</a:t>
            </a:r>
            <a:r>
              <a:rPr altLang="en-US" b="1" dirty="0" sz="2400" kumimoji="1" lang="zh-CN" smtClean="0">
                <a:latin typeface="宋体" panose="02010600030101010101" pitchFamily="2" charset="-122"/>
                <a:cs typeface="Arial" panose="020B0604020202020204" pitchFamily="34" charset="0"/>
              </a:rPr>
              <a:t>模型单向化</a:t>
            </a:r>
            <a:endParaRPr altLang="en-US" b="1" dirty="0" sz="2400" kumimoji="1" lang="zh-CN">
              <a:latin typeface="宋体" panose="02010600030101010101" pitchFamily="2" charset="-122"/>
              <a:cs typeface="Arial" panose="020B0604020202020204" pitchFamily="34" charset="0"/>
            </a:endParaRPr>
          </a:p>
        </p:txBody>
      </p:sp>
      <p:sp>
        <p:nvSpPr>
          <p:cNvPr id="1049535" name="十字形 9"/>
          <p:cNvSpPr/>
          <p:nvPr/>
        </p:nvSpPr>
        <p:spPr>
          <a:xfrm rot="2700000">
            <a:off x="6414765" y="3299946"/>
            <a:ext cx="1069862" cy="1069862"/>
          </a:xfrm>
          <a:prstGeom prst="plus">
            <a:avLst>
              <a:gd name="adj" fmla="val 4401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35"/>
                                        </p:tgtEl>
                                        <p:attrNameLst>
                                          <p:attrName>style.visibility</p:attrName>
                                        </p:attrNameLst>
                                      </p:cBhvr>
                                      <p:to>
                                        <p:strVal val="visible"/>
                                      </p:to>
                                    </p:set>
                                    <p:animEffect transition="in" filter="wipe(down)">
                                      <p:cBhvr>
                                        <p:cTn dur="500" id="7"/>
                                        <p:tgtEl>
                                          <p:spTgt spid="104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539" name="矩形 1"/>
          <p:cNvSpPr/>
          <p:nvPr/>
        </p:nvSpPr>
        <p:spPr>
          <a:xfrm>
            <a:off x="1563055" y="3523726"/>
            <a:ext cx="6061046" cy="2955120"/>
          </a:xfrm>
          <a:prstGeom prst="rect"/>
          <a:solidFill>
            <a:schemeClr val="accent1">
              <a:lumMod val="20000"/>
              <a:lumOff val="80000"/>
            </a:schemeClr>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41" name="Text Box 12"/>
          <p:cNvSpPr txBox="1">
            <a:spLocks noChangeArrowheads="1"/>
          </p:cNvSpPr>
          <p:nvPr/>
        </p:nvSpPr>
        <p:spPr bwMode="auto">
          <a:xfrm>
            <a:off x="334231" y="442529"/>
            <a:ext cx="775873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Simplified hybrid - </a:t>
            </a:r>
            <a:r>
              <a:rPr altLang="zh-CN" b="1" dirty="0" sz="2400" kumimoji="1" lang="en-US" smtClean="0">
                <a:latin typeface="Symbol" panose="05050102010706020507" pitchFamily="18" charset="2"/>
                <a:ea typeface="华文行楷" pitchFamily="2" charset="-122"/>
                <a:cs typeface="Arial" panose="020B0604020202020204" pitchFamily="34" charset="0"/>
              </a:rPr>
              <a:t>p</a:t>
            </a:r>
            <a:r>
              <a:rPr altLang="zh-CN" b="1" dirty="0" sz="2400" kumimoji="1" lang="en-US" smtClean="0">
                <a:latin typeface="Arial" panose="020B0604020202020204" pitchFamily="34" charset="0"/>
                <a:ea typeface="华文行楷" pitchFamily="2" charset="-122"/>
                <a:cs typeface="Arial" panose="020B0604020202020204" pitchFamily="34" charset="0"/>
              </a:rPr>
              <a:t> model </a:t>
            </a:r>
            <a:r>
              <a:rPr altLang="en-US" b="1" dirty="0" sz="2400" kumimoji="1" lang="zh-CN" smtClean="0">
                <a:latin typeface="宋体" panose="02010600030101010101" pitchFamily="2" charset="-122"/>
                <a:cs typeface="Arial" panose="020B0604020202020204" pitchFamily="34" charset="0"/>
              </a:rPr>
              <a:t>简化混合</a:t>
            </a:r>
            <a:r>
              <a:rPr altLang="zh-CN" b="1" dirty="0" sz="2400" kumimoji="1" lang="en-US">
                <a:latin typeface="Symbol" panose="05050102010706020507" pitchFamily="18" charset="2"/>
                <a:ea typeface="华文行楷" pitchFamily="2" charset="-122"/>
                <a:cs typeface="Arial" panose="020B0604020202020204" pitchFamily="34" charset="0"/>
              </a:rPr>
              <a:t>p</a:t>
            </a:r>
            <a:r>
              <a:rPr altLang="en-US" b="1" dirty="0" sz="2400" kumimoji="1" lang="zh-CN">
                <a:latin typeface="宋体" panose="02010600030101010101" pitchFamily="2" charset="-122"/>
                <a:cs typeface="Arial" panose="020B0604020202020204" pitchFamily="34" charset="0"/>
              </a:rPr>
              <a:t>模型</a:t>
            </a:r>
          </a:p>
        </p:txBody>
      </p:sp>
      <p:grpSp>
        <p:nvGrpSpPr>
          <p:cNvPr id="224" name="组合 157"/>
          <p:cNvGrpSpPr/>
          <p:nvPr/>
        </p:nvGrpSpPr>
        <p:grpSpPr>
          <a:xfrm>
            <a:off x="2176697" y="995730"/>
            <a:ext cx="4790603" cy="2393660"/>
            <a:chOff x="407491" y="3894314"/>
            <a:chExt cx="4790603" cy="2393660"/>
          </a:xfrm>
        </p:grpSpPr>
        <p:grpSp>
          <p:nvGrpSpPr>
            <p:cNvPr id="225" name="组合 158"/>
            <p:cNvGrpSpPr/>
            <p:nvPr/>
          </p:nvGrpSpPr>
          <p:grpSpPr>
            <a:xfrm>
              <a:off x="407491" y="3894314"/>
              <a:ext cx="4790603" cy="2393660"/>
              <a:chOff x="407491" y="3894314"/>
              <a:chExt cx="4790603" cy="2393660"/>
            </a:xfrm>
          </p:grpSpPr>
          <p:grpSp>
            <p:nvGrpSpPr>
              <p:cNvPr id="226" name="组合 163"/>
              <p:cNvGrpSpPr/>
              <p:nvPr/>
            </p:nvGrpSpPr>
            <p:grpSpPr>
              <a:xfrm>
                <a:off x="407491" y="3894314"/>
                <a:ext cx="4790603" cy="2393660"/>
                <a:chOff x="4052468" y="1337130"/>
                <a:chExt cx="4790603" cy="2393660"/>
              </a:xfrm>
            </p:grpSpPr>
            <p:grpSp>
              <p:nvGrpSpPr>
                <p:cNvPr id="227" name="组合 175"/>
                <p:cNvGrpSpPr/>
                <p:nvPr/>
              </p:nvGrpSpPr>
              <p:grpSpPr>
                <a:xfrm>
                  <a:off x="4119089" y="1337130"/>
                  <a:ext cx="4639711" cy="2064062"/>
                  <a:chOff x="2989408" y="3795713"/>
                  <a:chExt cx="4639711" cy="2064062"/>
                </a:xfrm>
              </p:grpSpPr>
              <p:grpSp>
                <p:nvGrpSpPr>
                  <p:cNvPr id="228" name="组合 269"/>
                  <p:cNvGrpSpPr/>
                  <p:nvPr/>
                </p:nvGrpSpPr>
                <p:grpSpPr>
                  <a:xfrm>
                    <a:off x="2989408" y="3795713"/>
                    <a:ext cx="4639711" cy="2064062"/>
                    <a:chOff x="598592" y="959893"/>
                    <a:chExt cx="4639711" cy="2064062"/>
                  </a:xfrm>
                </p:grpSpPr>
                <p:grpSp>
                  <p:nvGrpSpPr>
                    <p:cNvPr id="229" name="组合 279"/>
                    <p:cNvGrpSpPr/>
                    <p:nvPr/>
                  </p:nvGrpSpPr>
                  <p:grpSpPr>
                    <a:xfrm>
                      <a:off x="872972" y="1577322"/>
                      <a:ext cx="4040481" cy="1446633"/>
                      <a:chOff x="961850" y="2715291"/>
                      <a:chExt cx="4040481" cy="1446633"/>
                    </a:xfrm>
                  </p:grpSpPr>
                  <p:sp>
                    <p:nvSpPr>
                      <p:cNvPr id="1049542" name="Line 1073"/>
                      <p:cNvSpPr>
                        <a:spLocks noChangeShapeType="1"/>
                      </p:cNvSpPr>
                      <p:nvPr/>
                    </p:nvSpPr>
                    <p:spPr bwMode="auto">
                      <a:xfrm flipH="1">
                        <a:off x="961850" y="2716069"/>
                        <a:ext cx="23283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3" name="Line 1073"/>
                      <p:cNvSpPr>
                        <a:spLocks noChangeShapeType="1"/>
                      </p:cNvSpPr>
                      <p:nvPr/>
                    </p:nvSpPr>
                    <p:spPr bwMode="auto">
                      <a:xfrm flipH="1">
                        <a:off x="966680" y="4161924"/>
                        <a:ext cx="40356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4" name="Line 1073"/>
                      <p:cNvSpPr>
                        <a:spLocks noChangeShapeType="1"/>
                      </p:cNvSpPr>
                      <p:nvPr/>
                    </p:nvSpPr>
                    <p:spPr bwMode="auto">
                      <a:xfrm flipH="1">
                        <a:off x="4004138" y="2715291"/>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45" name="矩形 281"/>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1"/>
                      <a:stretch>
                        <a:fillRect b="-1471"/>
                      </a:stretch>
                    </a:blipFill>
                  </p:spPr>
                  <p:txBody>
                    <a:bodyPr/>
                    <a:p>
                      <a:r>
                        <a:rPr altLang="en-US" lang="zh-CN">
                          <a:noFill/>
                        </a:rPr>
                        <a:t> </a:t>
                      </a:r>
                    </a:p>
                  </p:txBody>
                </p:sp>
                <p:sp>
                  <p:nvSpPr>
                    <p:cNvPr id="1049546" name="矩形 283"/>
                    <p:cNvSpPr>
                      <a:spLocks noChangeAspect="1" noMove="1" noResize="1" noRot="1" noAdjustHandles="1" noEditPoints="1" noChangeArrowheads="1" noChangeShapeType="1" noTextEdit="1"/>
                    </p:cNvSpPr>
                    <p:nvPr/>
                  </p:nvSpPr>
                  <p:spPr>
                    <a:xfrm>
                      <a:off x="4623391" y="2106168"/>
                      <a:ext cx="614912" cy="409856"/>
                    </a:xfrm>
                    <a:prstGeom prst="rect"/>
                    <a:blipFill>
                      <a:blip xmlns:r="http://schemas.openxmlformats.org/officeDocument/2006/relationships" r:embed="rId2"/>
                      <a:stretch>
                        <a:fillRect/>
                      </a:stretch>
                    </a:blipFill>
                  </p:spPr>
                  <p:txBody>
                    <a:bodyPr/>
                    <a:p>
                      <a:r>
                        <a:rPr altLang="en-US" lang="zh-CN">
                          <a:noFill/>
                        </a:rPr>
                        <a:t> </a:t>
                      </a:r>
                    </a:p>
                  </p:txBody>
                </p:sp>
                <p:sp>
                  <p:nvSpPr>
                    <p:cNvPr id="1049547"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548" name="矩形 331"/>
                    <p:cNvSpPr>
                      <a:spLocks noChangeAspect="1" noMove="1" noResize="1" noRot="1" noAdjustHandles="1" noEditPoints="1" noChangeArrowheads="1" noChangeShapeType="1" noTextEdit="1"/>
                    </p:cNvSpPr>
                    <p:nvPr/>
                  </p:nvSpPr>
                  <p:spPr>
                    <a:xfrm>
                      <a:off x="4368684" y="1015171"/>
                      <a:ext cx="430374" cy="409856"/>
                    </a:xfrm>
                    <a:prstGeom prst="rect"/>
                    <a:blipFill>
                      <a:blip xmlns:r="http://schemas.openxmlformats.org/officeDocument/2006/relationships" r:embed="rId4"/>
                      <a:stretch>
                        <a:fillRect/>
                      </a:stretch>
                    </a:blipFill>
                  </p:spPr>
                  <p:txBody>
                    <a:bodyPr/>
                    <a:p>
                      <a:r>
                        <a:rPr altLang="en-US" lang="zh-CN">
                          <a:noFill/>
                        </a:rPr>
                        <a:t> </a:t>
                      </a:r>
                    </a:p>
                  </p:txBody>
                </p:sp>
              </p:grpSp>
              <p:cxnSp>
                <p:nvCxnSpPr>
                  <p:cNvPr id="3145852" name="直接箭头连接符 275"/>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49"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30" name="组合 184"/>
                <p:cNvGrpSpPr/>
                <p:nvPr/>
              </p:nvGrpSpPr>
              <p:grpSpPr>
                <a:xfrm>
                  <a:off x="7326578" y="1935676"/>
                  <a:ext cx="289999" cy="1470809"/>
                  <a:chOff x="5578778" y="4318389"/>
                  <a:chExt cx="289999" cy="1470809"/>
                </a:xfrm>
              </p:grpSpPr>
              <p:sp>
                <p:nvSpPr>
                  <p:cNvPr id="1049550" name="Line 1077"/>
                  <p:cNvSpPr>
                    <a:spLocks noChangeShapeType="1"/>
                  </p:cNvSpPr>
                  <p:nvPr/>
                </p:nvSpPr>
                <p:spPr bwMode="auto">
                  <a:xfrm>
                    <a:off x="5725080" y="4318389"/>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1" name="等腰三角形 259"/>
                  <p:cNvSpPr/>
                  <p:nvPr/>
                </p:nvSpPr>
                <p:spPr>
                  <a:xfrm>
                    <a:off x="5578779" y="481193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2" name="等腰三角形 267"/>
                  <p:cNvSpPr/>
                  <p:nvPr/>
                </p:nvSpPr>
                <p:spPr>
                  <a:xfrm flipV="1">
                    <a:off x="5578778" y="506195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53" name="矩形 185"/>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4"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49555"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49556"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557"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558" name="文本框 199"/>
                <p:cNvSpPr txBox="1">
                  <a:spLocks noChangeAspect="1" noMove="1" noResize="1" noRot="1" noAdjustHandles="1" noEditPoints="1" noChangeArrowheads="1" noChangeShapeType="1" noTextEdit="1"/>
                </p:cNvSpPr>
                <p:nvPr/>
              </p:nvSpPr>
              <p:spPr>
                <a:xfrm>
                  <a:off x="8256008" y="3006872"/>
                  <a:ext cx="58706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559" name="文本框 200"/>
                <p:cNvSpPr txBox="1">
                  <a:spLocks noChangeAspect="1" noMove="1" noResize="1" noRot="1" noAdjustHandles="1" noEditPoints="1" noChangeArrowheads="1" noChangeShapeType="1" noTextEdit="1"/>
                </p:cNvSpPr>
                <p:nvPr/>
              </p:nvSpPr>
              <p:spPr>
                <a:xfrm>
                  <a:off x="8173445" y="1959945"/>
                  <a:ext cx="58706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560"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1"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62"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63"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4" name="椭圆 202"/>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5" name="文本框 223"/>
                <p:cNvSpPr txBox="1">
                  <a:spLocks noChangeAspect="1" noMove="1" noResize="1" noRot="1" noAdjustHandles="1" noEditPoints="1" noChangeArrowheads="1" noChangeShapeType="1" noTextEdit="1"/>
                </p:cNvSpPr>
                <p:nvPr/>
              </p:nvSpPr>
              <p:spPr bwMode="auto">
                <a:xfrm>
                  <a:off x="6191571" y="2663793"/>
                  <a:ext cx="465435" cy="280205"/>
                </a:xfrm>
                <a:prstGeom prst="rect"/>
                <a:blipFill>
                  <a:blip xmlns:r="http://schemas.openxmlformats.org/officeDocument/2006/relationships" r:embed="rId11"/>
                  <a:stretch>
                    <a:fillRect b="-13043"/>
                  </a:stretch>
                </a:blipFill>
                <a:ln>
                  <a:noFill/>
                </a:ln>
                <a:effectLst/>
              </p:spPr>
              <p:txBody>
                <a:bodyPr/>
                <a:p>
                  <a:r>
                    <a:rPr altLang="en-US" lang="zh-CN">
                      <a:noFill/>
                    </a:rPr>
                    <a:t> </a:t>
                  </a:r>
                </a:p>
              </p:txBody>
            </p:sp>
            <p:sp>
              <p:nvSpPr>
                <p:cNvPr id="1049566" name="矩形 204"/>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3" name="直接箭头连接符 205"/>
                <p:cNvCxnSpPr>
                  <a:cxnSpLocks/>
                </p:cNvCxnSpPr>
                <p:nvPr/>
              </p:nvCxnSpPr>
              <p:spPr>
                <a:xfrm flipH="1">
                  <a:off x="7917829" y="18465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67" name="椭圆 208"/>
                <p:cNvSpPr/>
                <p:nvPr/>
              </p:nvSpPr>
              <p:spPr>
                <a:xfrm>
                  <a:off x="7425511"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8" name="椭圆 209"/>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9" name="椭圆 213"/>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0" name="椭圆 215"/>
                <p:cNvSpPr/>
                <p:nvPr/>
              </p:nvSpPr>
              <p:spPr>
                <a:xfrm>
                  <a:off x="8417504" y="190536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1" name="椭圆 216"/>
                <p:cNvSpPr/>
                <p:nvPr/>
              </p:nvSpPr>
              <p:spPr>
                <a:xfrm>
                  <a:off x="8415186"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4" name="直接箭头连接符 218"/>
                <p:cNvCxnSpPr>
                  <a:cxnSpLocks/>
                </p:cNvCxnSpPr>
                <p:nvPr/>
              </p:nvCxnSpPr>
              <p:spPr>
                <a:xfrm rot="16200000" flipH="1">
                  <a:off x="7379658" y="2229020"/>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72"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573"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49574"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4"/>
                  <a:stretch>
                    <a:fillRect l="-14474" t="-12500" r="-3947" b="-20833"/>
                  </a:stretch>
                </a:blipFill>
                <a:ln>
                  <a:noFill/>
                </a:ln>
                <a:effectLst/>
              </p:spPr>
              <p:txBody>
                <a:bodyPr/>
                <a:p>
                  <a:r>
                    <a:rPr altLang="en-US" lang="zh-CN">
                      <a:noFill/>
                    </a:rPr>
                    <a:t> </a:t>
                  </a:r>
                </a:p>
              </p:txBody>
            </p:sp>
            <p:sp>
              <p:nvSpPr>
                <p:cNvPr id="1049575" name="文本框 226"/>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76" name="文本框 227"/>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77" name="文本框 228"/>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578" name="椭圆 229"/>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9" name="文本框 245"/>
                <p:cNvSpPr txBox="1"/>
                <p:nvPr/>
              </p:nvSpPr>
              <p:spPr bwMode="auto">
                <a:xfrm>
                  <a:off x="8237973" y="159469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580" name="Line 1077"/>
              <p:cNvSpPr>
                <a:spLocks noChangeShapeType="1"/>
              </p:cNvSpPr>
              <p:nvPr/>
            </p:nvSpPr>
            <p:spPr bwMode="auto">
              <a:xfrm>
                <a:off x="3060162" y="4498115"/>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1" name="Line 133"/>
              <p:cNvSpPr>
                <a:spLocks noChangeShapeType="1"/>
              </p:cNvSpPr>
              <p:nvPr/>
            </p:nvSpPr>
            <p:spPr bwMode="auto">
              <a:xfrm rot="10800000" flipH="1">
                <a:off x="2909236" y="5155740"/>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82" name="Line 133"/>
              <p:cNvSpPr>
                <a:spLocks noChangeShapeType="1"/>
              </p:cNvSpPr>
              <p:nvPr/>
            </p:nvSpPr>
            <p:spPr bwMode="auto">
              <a:xfrm rot="10800000" flipH="1">
                <a:off x="2909236" y="5249417"/>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83" name="文本框 340"/>
              <p:cNvSpPr txBox="1">
                <a:spLocks noChangeAspect="1" noMove="1" noResize="1" noRot="1" noAdjustHandles="1" noEditPoints="1" noChangeArrowheads="1" noChangeShapeType="1" noTextEdit="1"/>
              </p:cNvSpPr>
              <p:nvPr/>
            </p:nvSpPr>
            <p:spPr bwMode="auto">
              <a:xfrm>
                <a:off x="3026049" y="5247459"/>
                <a:ext cx="465435" cy="300916"/>
              </a:xfrm>
              <a:prstGeom prst="rect"/>
              <a:blipFill>
                <a:blip xmlns:r="http://schemas.openxmlformats.org/officeDocument/2006/relationships" r:embed="rId15"/>
                <a:stretch>
                  <a:fillRect b="-22449"/>
                </a:stretch>
              </a:blipFill>
              <a:ln>
                <a:noFill/>
              </a:ln>
              <a:effectLst/>
            </p:spPr>
            <p:txBody>
              <a:bodyPr/>
              <a:p>
                <a:r>
                  <a:rPr altLang="en-US" lang="zh-CN">
                    <a:noFill/>
                  </a:rPr>
                  <a:t> </a:t>
                </a:r>
              </a:p>
            </p:txBody>
          </p:sp>
          <p:sp>
            <p:nvSpPr>
              <p:cNvPr id="1049584" name="Line 1077"/>
              <p:cNvSpPr>
                <a:spLocks noChangeShapeType="1"/>
              </p:cNvSpPr>
              <p:nvPr/>
            </p:nvSpPr>
            <p:spPr bwMode="auto">
              <a:xfrm>
                <a:off x="3060162" y="5259329"/>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5" name="文本框 342"/>
              <p:cNvSpPr txBox="1">
                <a:spLocks noChangeAspect="1" noMove="1" noResize="1" noRot="1" noAdjustHandles="1" noEditPoints="1" noChangeArrowheads="1" noChangeShapeType="1" noTextEdit="1"/>
              </p:cNvSpPr>
              <p:nvPr/>
            </p:nvSpPr>
            <p:spPr bwMode="auto">
              <a:xfrm>
                <a:off x="3163863" y="4627645"/>
                <a:ext cx="465435" cy="262508"/>
              </a:xfrm>
              <a:prstGeom prst="rect"/>
              <a:blipFill>
                <a:blip xmlns:r="http://schemas.openxmlformats.org/officeDocument/2006/relationships" r:embed="rId16"/>
                <a:stretch>
                  <a:fillRect l="-15789" t="-9302" r="-46053" b="-23256"/>
                </a:stretch>
              </a:blipFill>
              <a:ln>
                <a:noFill/>
              </a:ln>
              <a:effectLst/>
            </p:spPr>
            <p:txBody>
              <a:bodyPr/>
              <a:p>
                <a:r>
                  <a:rPr altLang="en-US" lang="zh-CN">
                    <a:noFill/>
                  </a:rPr>
                  <a:t> </a:t>
                </a:r>
              </a:p>
            </p:txBody>
          </p:sp>
          <p:sp>
            <p:nvSpPr>
              <p:cNvPr id="1049586" name="Line 1077"/>
              <p:cNvSpPr>
                <a:spLocks noChangeShapeType="1"/>
              </p:cNvSpPr>
              <p:nvPr/>
            </p:nvSpPr>
            <p:spPr bwMode="auto">
              <a:xfrm>
                <a:off x="4265878" y="4520719"/>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7" name="Line 133"/>
              <p:cNvSpPr>
                <a:spLocks noChangeShapeType="1"/>
              </p:cNvSpPr>
              <p:nvPr/>
            </p:nvSpPr>
            <p:spPr bwMode="auto">
              <a:xfrm rot="10800000" flipH="1">
                <a:off x="4114952" y="5178344"/>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88" name="Line 133"/>
              <p:cNvSpPr>
                <a:spLocks noChangeShapeType="1"/>
              </p:cNvSpPr>
              <p:nvPr/>
            </p:nvSpPr>
            <p:spPr bwMode="auto">
              <a:xfrm rot="10800000" flipH="1">
                <a:off x="4114952" y="527202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89" name="Line 1077"/>
              <p:cNvSpPr>
                <a:spLocks noChangeShapeType="1"/>
              </p:cNvSpPr>
              <p:nvPr/>
            </p:nvSpPr>
            <p:spPr bwMode="auto">
              <a:xfrm>
                <a:off x="4265878" y="528193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90" name="文本框 347"/>
              <p:cNvSpPr txBox="1">
                <a:spLocks noChangeAspect="1" noMove="1" noResize="1" noRot="1" noAdjustHandles="1" noEditPoints="1" noChangeArrowheads="1" noChangeShapeType="1" noTextEdit="1"/>
              </p:cNvSpPr>
              <p:nvPr/>
            </p:nvSpPr>
            <p:spPr bwMode="auto">
              <a:xfrm>
                <a:off x="3884545" y="5285709"/>
                <a:ext cx="465435" cy="300916"/>
              </a:xfrm>
              <a:prstGeom prst="rect"/>
              <a:blipFill>
                <a:blip xmlns:r="http://schemas.openxmlformats.org/officeDocument/2006/relationships" r:embed="rId17"/>
                <a:stretch>
                  <a:fillRect b="-24490"/>
                </a:stretch>
              </a:blipFill>
              <a:ln>
                <a:noFill/>
              </a:ln>
              <a:effectLst/>
            </p:spPr>
            <p:txBody>
              <a:bodyPr/>
              <a:p>
                <a:r>
                  <a:rPr altLang="en-US" lang="zh-CN">
                    <a:noFill/>
                  </a:rPr>
                  <a:t> </a:t>
                </a:r>
              </a:p>
            </p:txBody>
          </p:sp>
        </p:grpSp>
        <p:sp>
          <p:nvSpPr>
            <p:cNvPr id="1049591" name="矩形 348"/>
            <p:cNvSpPr>
              <a:spLocks noChangeAspect="1" noMove="1" noResize="1" noRot="1" noAdjustHandles="1" noEditPoints="1" noChangeArrowheads="1" noChangeShapeType="1" noTextEdit="1"/>
            </p:cNvSpPr>
            <p:nvPr/>
          </p:nvSpPr>
          <p:spPr>
            <a:xfrm>
              <a:off x="2737862" y="3956839"/>
              <a:ext cx="566374" cy="475323"/>
            </a:xfrm>
            <a:prstGeom prst="rect"/>
            <a:blipFill>
              <a:blip xmlns:r="http://schemas.openxmlformats.org/officeDocument/2006/relationships" r:embed="rId18"/>
              <a:stretch>
                <a:fillRect b="-1282"/>
              </a:stretch>
            </a:blipFill>
          </p:spPr>
          <p:txBody>
            <a:bodyPr/>
            <a:p>
              <a:r>
                <a:rPr altLang="en-US" lang="zh-CN">
                  <a:noFill/>
                </a:rPr>
                <a:t> </a:t>
              </a:r>
            </a:p>
          </p:txBody>
        </p:sp>
        <p:cxnSp>
          <p:nvCxnSpPr>
            <p:cNvPr id="3145855" name="直接箭头连接符 160"/>
            <p:cNvCxnSpPr>
              <a:cxnSpLocks/>
            </p:cNvCxnSpPr>
            <p:nvPr/>
          </p:nvCxnSpPr>
          <p:spPr>
            <a:xfrm>
              <a:off x="2783967" y="441620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92" name="矩形 350"/>
            <p:cNvSpPr>
              <a:spLocks noChangeAspect="1" noMove="1" noResize="1" noRot="1" noAdjustHandles="1" noEditPoints="1" noChangeArrowheads="1" noChangeShapeType="1" noTextEdit="1"/>
            </p:cNvSpPr>
            <p:nvPr/>
          </p:nvSpPr>
          <p:spPr>
            <a:xfrm>
              <a:off x="4307358" y="5293959"/>
              <a:ext cx="566374" cy="475323"/>
            </a:xfrm>
            <a:prstGeom prst="rect"/>
            <a:blipFill>
              <a:blip xmlns:r="http://schemas.openxmlformats.org/officeDocument/2006/relationships" r:embed="rId19"/>
              <a:stretch>
                <a:fillRect b="-1282"/>
              </a:stretch>
            </a:blipFill>
          </p:spPr>
          <p:txBody>
            <a:bodyPr/>
            <a:p>
              <a:r>
                <a:rPr altLang="en-US" lang="zh-CN">
                  <a:noFill/>
                </a:rPr>
                <a:t> </a:t>
              </a:r>
            </a:p>
          </p:txBody>
        </p:sp>
        <p:cxnSp>
          <p:nvCxnSpPr>
            <p:cNvPr id="3145856" name="直接箭头连接符 162"/>
            <p:cNvCxnSpPr>
              <a:cxnSpLocks/>
            </p:cNvCxnSpPr>
            <p:nvPr/>
          </p:nvCxnSpPr>
          <p:spPr>
            <a:xfrm rot="16200000">
              <a:off x="4194215" y="5486426"/>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1" name="组合 290"/>
          <p:cNvGrpSpPr/>
          <p:nvPr/>
        </p:nvGrpSpPr>
        <p:grpSpPr>
          <a:xfrm>
            <a:off x="2176697" y="3544986"/>
            <a:ext cx="4560618" cy="2393660"/>
            <a:chOff x="407491" y="3894314"/>
            <a:chExt cx="4560618" cy="2393660"/>
          </a:xfrm>
        </p:grpSpPr>
        <p:grpSp>
          <p:nvGrpSpPr>
            <p:cNvPr id="232" name="组合 296"/>
            <p:cNvGrpSpPr/>
            <p:nvPr/>
          </p:nvGrpSpPr>
          <p:grpSpPr>
            <a:xfrm>
              <a:off x="407491" y="3894314"/>
              <a:ext cx="4560618" cy="2393660"/>
              <a:chOff x="4052468" y="1337130"/>
              <a:chExt cx="4560618" cy="2393660"/>
            </a:xfrm>
          </p:grpSpPr>
          <p:grpSp>
            <p:nvGrpSpPr>
              <p:cNvPr id="233" name="组合 309"/>
              <p:cNvGrpSpPr/>
              <p:nvPr/>
            </p:nvGrpSpPr>
            <p:grpSpPr>
              <a:xfrm>
                <a:off x="4119089" y="1337130"/>
                <a:ext cx="4447624" cy="2064062"/>
                <a:chOff x="2989408" y="3795713"/>
                <a:chExt cx="4447624" cy="2064062"/>
              </a:xfrm>
            </p:grpSpPr>
            <p:grpSp>
              <p:nvGrpSpPr>
                <p:cNvPr id="234" name="组合 380"/>
                <p:cNvGrpSpPr/>
                <p:nvPr/>
              </p:nvGrpSpPr>
              <p:grpSpPr>
                <a:xfrm>
                  <a:off x="2989408" y="3795713"/>
                  <a:ext cx="4447624" cy="2064062"/>
                  <a:chOff x="598592" y="959893"/>
                  <a:chExt cx="4447624" cy="2064062"/>
                </a:xfrm>
              </p:grpSpPr>
              <p:grpSp>
                <p:nvGrpSpPr>
                  <p:cNvPr id="235" name="组合 382"/>
                  <p:cNvGrpSpPr/>
                  <p:nvPr/>
                </p:nvGrpSpPr>
                <p:grpSpPr>
                  <a:xfrm>
                    <a:off x="872972" y="1578100"/>
                    <a:ext cx="3948112" cy="1445855"/>
                    <a:chOff x="961850" y="2716069"/>
                    <a:chExt cx="3948112" cy="1445855"/>
                  </a:xfrm>
                </p:grpSpPr>
                <p:sp>
                  <p:nvSpPr>
                    <p:cNvPr id="1049593" name="Line 1073"/>
                    <p:cNvSpPr>
                      <a:spLocks noChangeShapeType="1"/>
                    </p:cNvSpPr>
                    <p:nvPr/>
                  </p:nvSpPr>
                  <p:spPr bwMode="auto">
                    <a:xfrm flipH="1">
                      <a:off x="961850" y="2716069"/>
                      <a:ext cx="18777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94" name="Line 1073"/>
                    <p:cNvSpPr>
                      <a:spLocks noChangeShapeType="1"/>
                    </p:cNvSpPr>
                    <p:nvPr/>
                  </p:nvSpPr>
                  <p:spPr bwMode="auto">
                    <a:xfrm flipH="1">
                      <a:off x="966680" y="4161924"/>
                      <a:ext cx="39432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95" name="Line 1073"/>
                    <p:cNvSpPr>
                      <a:spLocks noChangeShapeType="1"/>
                    </p:cNvSpPr>
                    <p:nvPr/>
                  </p:nvSpPr>
                  <p:spPr bwMode="auto">
                    <a:xfrm flipH="1">
                      <a:off x="3877719" y="2722453"/>
                      <a:ext cx="9794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96" name="矩形 383"/>
                  <p:cNvSpPr>
                    <a:spLocks noChangeAspect="1" noMove="1" noResize="1" noRot="1" noAdjustHandles="1" noEditPoints="1" noChangeArrowheads="1" noChangeShapeType="1" noTextEdit="1"/>
                  </p:cNvSpPr>
                  <p:nvPr/>
                </p:nvSpPr>
                <p:spPr>
                  <a:xfrm>
                    <a:off x="598592" y="2142437"/>
                    <a:ext cx="633315" cy="409856"/>
                  </a:xfrm>
                  <a:prstGeom prst="rect"/>
                  <a:blipFill>
                    <a:blip xmlns:r="http://schemas.openxmlformats.org/officeDocument/2006/relationships" r:embed="rId20"/>
                    <a:stretch>
                      <a:fillRect b="-2985"/>
                    </a:stretch>
                  </a:blipFill>
                </p:spPr>
                <p:txBody>
                  <a:bodyPr/>
                  <a:p>
                    <a:r>
                      <a:rPr altLang="en-US" lang="zh-CN">
                        <a:noFill/>
                      </a:rPr>
                      <a:t> </a:t>
                    </a:r>
                  </a:p>
                </p:txBody>
              </p:sp>
              <p:sp>
                <p:nvSpPr>
                  <p:cNvPr id="1049597" name="矩形 384"/>
                  <p:cNvSpPr>
                    <a:spLocks noChangeAspect="1" noMove="1" noResize="1" noRot="1" noAdjustHandles="1" noEditPoints="1" noChangeArrowheads="1" noChangeShapeType="1" noTextEdit="1"/>
                  </p:cNvSpPr>
                  <p:nvPr/>
                </p:nvSpPr>
                <p:spPr>
                  <a:xfrm>
                    <a:off x="4431304" y="2112833"/>
                    <a:ext cx="614912" cy="409856"/>
                  </a:xfrm>
                  <a:prstGeom prst="rect"/>
                  <a:blipFill>
                    <a:blip xmlns:r="http://schemas.openxmlformats.org/officeDocument/2006/relationships" r:embed="rId21"/>
                    <a:stretch>
                      <a:fillRect/>
                    </a:stretch>
                  </a:blipFill>
                </p:spPr>
                <p:txBody>
                  <a:bodyPr/>
                  <a:p>
                    <a:r>
                      <a:rPr altLang="en-US" lang="zh-CN">
                        <a:noFill/>
                      </a:rPr>
                      <a:t> </a:t>
                    </a:r>
                  </a:p>
                </p:txBody>
              </p:sp>
              <p:sp>
                <p:nvSpPr>
                  <p:cNvPr id="1049598" name="矩形 330"/>
                  <p:cNvSpPr>
                    <a:spLocks noChangeAspect="1" noMove="1" noResize="1" noRot="1" noAdjustHandles="1" noEditPoints="1" noChangeArrowheads="1" noChangeShapeType="1" noTextEdit="1"/>
                  </p:cNvSpPr>
                  <p:nvPr/>
                </p:nvSpPr>
                <p:spPr>
                  <a:xfrm>
                    <a:off x="1210751" y="959893"/>
                    <a:ext cx="451213" cy="409856"/>
                  </a:xfrm>
                  <a:prstGeom prst="rect"/>
                  <a:blipFill>
                    <a:blip xmlns:r="http://schemas.openxmlformats.org/officeDocument/2006/relationships" r:embed="rId3"/>
                    <a:stretch>
                      <a:fillRect b="-2985"/>
                    </a:stretch>
                  </a:blipFill>
                </p:spPr>
                <p:txBody>
                  <a:bodyPr/>
                  <a:p>
                    <a:r>
                      <a:rPr altLang="en-US" lang="zh-CN">
                        <a:noFill/>
                      </a:rPr>
                      <a:t> </a:t>
                    </a:r>
                  </a:p>
                </p:txBody>
              </p:sp>
              <p:sp>
                <p:nvSpPr>
                  <p:cNvPr id="1049599" name="矩形 386"/>
                  <p:cNvSpPr>
                    <a:spLocks noChangeAspect="1" noMove="1" noResize="1" noRot="1" noAdjustHandles="1" noEditPoints="1" noChangeArrowheads="1" noChangeShapeType="1" noTextEdit="1"/>
                  </p:cNvSpPr>
                  <p:nvPr/>
                </p:nvSpPr>
                <p:spPr>
                  <a:xfrm>
                    <a:off x="4103686" y="1014503"/>
                    <a:ext cx="430374" cy="409856"/>
                  </a:xfrm>
                  <a:prstGeom prst="rect"/>
                  <a:blipFill>
                    <a:blip xmlns:r="http://schemas.openxmlformats.org/officeDocument/2006/relationships" r:embed="rId22"/>
                    <a:stretch>
                      <a:fillRect/>
                    </a:stretch>
                  </a:blipFill>
                </p:spPr>
                <p:txBody>
                  <a:bodyPr/>
                  <a:p>
                    <a:r>
                      <a:rPr altLang="en-US" lang="zh-CN">
                        <a:noFill/>
                      </a:rPr>
                      <a:t> </a:t>
                    </a:r>
                  </a:p>
                </p:txBody>
              </p:sp>
            </p:grpSp>
            <p:cxnSp>
              <p:nvCxnSpPr>
                <p:cNvPr id="3145857" name="直接箭头连接符 381"/>
                <p:cNvCxnSpPr>
                  <a:cxnSpLocks/>
                </p:cNvCxnSpPr>
                <p:nvPr/>
              </p:nvCxnSpPr>
              <p:spPr>
                <a:xfrm>
                  <a:off x="3627055" y="4223405"/>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00" name="Line 1077"/>
              <p:cNvSpPr>
                <a:spLocks noChangeShapeType="1"/>
              </p:cNvSpPr>
              <p:nvPr/>
            </p:nvSpPr>
            <p:spPr bwMode="auto">
              <a:xfrm>
                <a:off x="5572025" y="1942856"/>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36" name="组合 311"/>
              <p:cNvGrpSpPr/>
              <p:nvPr/>
            </p:nvGrpSpPr>
            <p:grpSpPr>
              <a:xfrm>
                <a:off x="7200159" y="1942838"/>
                <a:ext cx="289999" cy="1470809"/>
                <a:chOff x="5452359" y="4325551"/>
                <a:chExt cx="289999" cy="1470809"/>
              </a:xfrm>
            </p:grpSpPr>
            <p:sp>
              <p:nvSpPr>
                <p:cNvPr id="1049601" name="Line 1077"/>
                <p:cNvSpPr>
                  <a:spLocks noChangeShapeType="1"/>
                </p:cNvSpPr>
                <p:nvPr/>
              </p:nvSpPr>
              <p:spPr bwMode="auto">
                <a:xfrm>
                  <a:off x="5598661" y="4325551"/>
                  <a:ext cx="0" cy="147080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02" name="等腰三角形 378"/>
                <p:cNvSpPr/>
                <p:nvPr/>
              </p:nvSpPr>
              <p:spPr>
                <a:xfrm>
                  <a:off x="5452360" y="481909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3" name="等腰三角形 379"/>
                <p:cNvSpPr/>
                <p:nvPr/>
              </p:nvSpPr>
              <p:spPr>
                <a:xfrm flipV="1">
                  <a:off x="5452359" y="5069119"/>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04" name="矩形 312"/>
              <p:cNvSpPr/>
              <p:nvPr/>
            </p:nvSpPr>
            <p:spPr>
              <a:xfrm>
                <a:off x="4837047" y="1880136"/>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5" name="文本框 191"/>
              <p:cNvSpPr txBox="1">
                <a:spLocks noChangeAspect="1" noMove="1" noResize="1" noRot="1" noAdjustHandles="1" noEditPoints="1" noChangeArrowheads="1" noChangeShapeType="1" noTextEdit="1"/>
              </p:cNvSpPr>
              <p:nvPr/>
            </p:nvSpPr>
            <p:spPr bwMode="auto">
              <a:xfrm>
                <a:off x="4632388" y="1948815"/>
                <a:ext cx="465435" cy="280205"/>
              </a:xfrm>
              <a:prstGeom prst="rect"/>
              <a:blipFill>
                <a:blip xmlns:r="http://schemas.openxmlformats.org/officeDocument/2006/relationships" r:embed="rId5"/>
                <a:stretch>
                  <a:fillRect l="-5263" b="-23913"/>
                </a:stretch>
              </a:blipFill>
              <a:ln>
                <a:noFill/>
              </a:ln>
              <a:effectLst/>
            </p:spPr>
            <p:txBody>
              <a:bodyPr/>
              <a:p>
                <a:r>
                  <a:rPr altLang="en-US" lang="zh-CN">
                    <a:noFill/>
                  </a:rPr>
                  <a:t> </a:t>
                </a:r>
              </a:p>
            </p:txBody>
          </p:sp>
          <p:sp>
            <p:nvSpPr>
              <p:cNvPr id="1049606" name="文本框 192"/>
              <p:cNvSpPr txBox="1">
                <a:spLocks noChangeAspect="1" noMove="1" noResize="1" noRot="1" noAdjustHandles="1" noEditPoints="1" noChangeArrowheads="1" noChangeShapeType="1" noTextEdit="1"/>
              </p:cNvSpPr>
              <p:nvPr/>
            </p:nvSpPr>
            <p:spPr bwMode="auto">
              <a:xfrm>
                <a:off x="5633264" y="2510200"/>
                <a:ext cx="465435" cy="280205"/>
              </a:xfrm>
              <a:prstGeom prst="rect"/>
              <a:blipFill>
                <a:blip xmlns:r="http://schemas.openxmlformats.org/officeDocument/2006/relationships" r:embed="rId6"/>
                <a:stretch>
                  <a:fillRect l="-3896" b="-23913"/>
                </a:stretch>
              </a:blipFill>
              <a:ln>
                <a:noFill/>
              </a:ln>
              <a:effectLst/>
            </p:spPr>
            <p:txBody>
              <a:bodyPr/>
              <a:p>
                <a:r>
                  <a:rPr altLang="en-US" lang="zh-CN">
                    <a:noFill/>
                  </a:rPr>
                  <a:t> </a:t>
                </a:r>
              </a:p>
            </p:txBody>
          </p:sp>
          <p:sp>
            <p:nvSpPr>
              <p:cNvPr id="1049607" name="文本框 193"/>
              <p:cNvSpPr txBox="1">
                <a:spLocks noChangeAspect="1" noMove="1" noResize="1" noRot="1" noAdjustHandles="1" noEditPoints="1" noChangeArrowheads="1" noChangeShapeType="1" noTextEdit="1"/>
              </p:cNvSpPr>
              <p:nvPr/>
            </p:nvSpPr>
            <p:spPr>
              <a:xfrm>
                <a:off x="4059117" y="3034496"/>
                <a:ext cx="58706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608" name="文本框 194"/>
              <p:cNvSpPr txBox="1">
                <a:spLocks noChangeAspect="1" noMove="1" noResize="1" noRot="1" noAdjustHandles="1" noEditPoints="1" noChangeArrowheads="1" noChangeShapeType="1" noTextEdit="1"/>
              </p:cNvSpPr>
              <p:nvPr/>
            </p:nvSpPr>
            <p:spPr>
              <a:xfrm>
                <a:off x="4052468" y="1966838"/>
                <a:ext cx="58706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609" name="文本框 317"/>
              <p:cNvSpPr txBox="1">
                <a:spLocks noChangeAspect="1" noMove="1" noResize="1" noRot="1" noAdjustHandles="1" noEditPoints="1" noChangeArrowheads="1" noChangeShapeType="1" noTextEdit="1"/>
              </p:cNvSpPr>
              <p:nvPr/>
            </p:nvSpPr>
            <p:spPr>
              <a:xfrm>
                <a:off x="8026023" y="3023276"/>
                <a:ext cx="587063" cy="400110"/>
              </a:xfrm>
              <a:prstGeom prst="rect"/>
              <a:blipFill>
                <a:blip xmlns:r="http://schemas.openxmlformats.org/officeDocument/2006/relationships" r:embed="rId23"/>
                <a:stretch>
                  <a:fillRect/>
                </a:stretch>
              </a:blipFill>
            </p:spPr>
            <p:txBody>
              <a:bodyPr/>
              <a:p>
                <a:r>
                  <a:rPr altLang="en-US" lang="zh-CN">
                    <a:noFill/>
                  </a:rPr>
                  <a:t> </a:t>
                </a:r>
              </a:p>
            </p:txBody>
          </p:sp>
          <p:sp>
            <p:nvSpPr>
              <p:cNvPr id="1049610" name="文本框 318"/>
              <p:cNvSpPr txBox="1">
                <a:spLocks noChangeAspect="1" noMove="1" noResize="1" noRot="1" noAdjustHandles="1" noEditPoints="1" noChangeArrowheads="1" noChangeShapeType="1" noTextEdit="1"/>
              </p:cNvSpPr>
              <p:nvPr/>
            </p:nvSpPr>
            <p:spPr>
              <a:xfrm>
                <a:off x="7981358" y="1966610"/>
                <a:ext cx="587063"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9611" name="Line 1077"/>
              <p:cNvSpPr>
                <a:spLocks noChangeShapeType="1"/>
              </p:cNvSpPr>
              <p:nvPr/>
            </p:nvSpPr>
            <p:spPr bwMode="auto">
              <a:xfrm>
                <a:off x="6217796" y="1935676"/>
                <a:ext cx="0" cy="6516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2" name="Line 133"/>
              <p:cNvSpPr>
                <a:spLocks noChangeShapeType="1"/>
              </p:cNvSpPr>
              <p:nvPr/>
            </p:nvSpPr>
            <p:spPr bwMode="auto">
              <a:xfrm rot="10800000" flipH="1">
                <a:off x="6066870" y="2593301"/>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613" name="Line 133"/>
              <p:cNvSpPr>
                <a:spLocks noChangeShapeType="1"/>
              </p:cNvSpPr>
              <p:nvPr/>
            </p:nvSpPr>
            <p:spPr bwMode="auto">
              <a:xfrm rot="10800000" flipH="1">
                <a:off x="6066870" y="2686978"/>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614" name="Line 1077"/>
              <p:cNvSpPr>
                <a:spLocks noChangeShapeType="1"/>
              </p:cNvSpPr>
              <p:nvPr/>
            </p:nvSpPr>
            <p:spPr bwMode="auto">
              <a:xfrm>
                <a:off x="6217796" y="2693303"/>
                <a:ext cx="0" cy="6990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5" name="椭圆 323"/>
              <p:cNvSpPr/>
              <p:nvPr/>
            </p:nvSpPr>
            <p:spPr>
              <a:xfrm>
                <a:off x="6172257" y="1895020"/>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6" name="矩形 325"/>
              <p:cNvSpPr/>
              <p:nvPr/>
            </p:nvSpPr>
            <p:spPr>
              <a:xfrm rot="16200000">
                <a:off x="5399318" y="2610945"/>
                <a:ext cx="345414" cy="14556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8" name="直接箭头连接符 326"/>
              <p:cNvCxnSpPr>
                <a:cxnSpLocks/>
              </p:cNvCxnSpPr>
              <p:nvPr/>
            </p:nvCxnSpPr>
            <p:spPr>
              <a:xfrm flipH="1">
                <a:off x="7652831" y="1845852"/>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17" name="椭圆 327"/>
              <p:cNvSpPr/>
              <p:nvPr/>
            </p:nvSpPr>
            <p:spPr>
              <a:xfrm>
                <a:off x="7299092" y="1908824"/>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8" name="椭圆 328"/>
              <p:cNvSpPr/>
              <p:nvPr/>
            </p:nvSpPr>
            <p:spPr>
              <a:xfrm>
                <a:off x="4297690" y="1911443"/>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9" name="椭圆 329"/>
              <p:cNvSpPr/>
              <p:nvPr/>
            </p:nvSpPr>
            <p:spPr>
              <a:xfrm>
                <a:off x="4309584" y="3356978"/>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0" name="椭圆 330"/>
              <p:cNvSpPr/>
              <p:nvPr/>
            </p:nvSpPr>
            <p:spPr>
              <a:xfrm>
                <a:off x="8276090" y="1914162"/>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1" name="椭圆 332"/>
              <p:cNvSpPr/>
              <p:nvPr/>
            </p:nvSpPr>
            <p:spPr>
              <a:xfrm>
                <a:off x="8292108" y="3342877"/>
                <a:ext cx="98946" cy="9894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9" name="直接箭头连接符 333"/>
              <p:cNvCxnSpPr>
                <a:cxnSpLocks/>
              </p:cNvCxnSpPr>
              <p:nvPr/>
            </p:nvCxnSpPr>
            <p:spPr>
              <a:xfrm rot="16200000" flipH="1">
                <a:off x="7044174" y="2296809"/>
                <a:ext cx="373192"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22" name="文本框 312"/>
              <p:cNvSpPr txBox="1">
                <a:spLocks noChangeAspect="1" noMove="1" noResize="1" noRot="1" noAdjustHandles="1" noEditPoints="1" noChangeArrowheads="1" noChangeShapeType="1" noTextEdit="1"/>
              </p:cNvSpPr>
              <p:nvPr/>
            </p:nvSpPr>
            <p:spPr>
              <a:xfrm>
                <a:off x="5036812" y="3035705"/>
                <a:ext cx="587063"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49623" name="文本框 313"/>
              <p:cNvSpPr txBox="1">
                <a:spLocks noChangeAspect="1" noMove="1" noResize="1" noRot="1" noAdjustHandles="1" noEditPoints="1" noChangeArrowheads="1" noChangeShapeType="1" noTextEdit="1"/>
              </p:cNvSpPr>
              <p:nvPr/>
            </p:nvSpPr>
            <p:spPr>
              <a:xfrm>
                <a:off x="5030163" y="1973242"/>
                <a:ext cx="587063"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49624" name="文本框 314"/>
              <p:cNvSpPr txBox="1">
                <a:spLocks noChangeAspect="1" noMove="1" noResize="1" noRot="1" noAdjustHandles="1" noEditPoints="1" noChangeArrowheads="1" noChangeShapeType="1" noTextEdit="1"/>
              </p:cNvSpPr>
              <p:nvPr/>
            </p:nvSpPr>
            <p:spPr bwMode="auto">
              <a:xfrm>
                <a:off x="4984859" y="2563012"/>
                <a:ext cx="465435" cy="295209"/>
              </a:xfrm>
              <a:prstGeom prst="rect"/>
              <a:blipFill>
                <a:blip xmlns:r="http://schemas.openxmlformats.org/officeDocument/2006/relationships" r:embed="rId14"/>
                <a:stretch>
                  <a:fillRect l="-14474" t="-12500" r="-3947" b="-20833"/>
                </a:stretch>
              </a:blipFill>
              <a:ln>
                <a:noFill/>
              </a:ln>
              <a:effectLst/>
            </p:spPr>
            <p:txBody>
              <a:bodyPr/>
              <a:p>
                <a:r>
                  <a:rPr altLang="en-US" lang="zh-CN">
                    <a:noFill/>
                  </a:rPr>
                  <a:t> </a:t>
                </a:r>
              </a:p>
            </p:txBody>
          </p:sp>
          <p:sp>
            <p:nvSpPr>
              <p:cNvPr id="1049625" name="文本框 359"/>
              <p:cNvSpPr txBox="1"/>
              <p:nvPr/>
            </p:nvSpPr>
            <p:spPr bwMode="auto">
              <a:xfrm>
                <a:off x="4137850" y="1591357"/>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26" name="文本框 370"/>
              <p:cNvSpPr txBox="1"/>
              <p:nvPr/>
            </p:nvSpPr>
            <p:spPr bwMode="auto">
              <a:xfrm>
                <a:off x="6428469" y="3361458"/>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e</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27" name="文本框 373"/>
              <p:cNvSpPr txBox="1"/>
              <p:nvPr/>
            </p:nvSpPr>
            <p:spPr bwMode="auto">
              <a:xfrm>
                <a:off x="5426178" y="1566588"/>
                <a:ext cx="40856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b</a:t>
                </a:r>
                <a:r>
                  <a:rPr altLang="zh-CN" baseline="30000" b="1" dirty="0" kumimoji="1" lang="en-US" smtClean="0">
                    <a:solidFill>
                      <a:srgbClr val="C00000"/>
                    </a:solidFill>
                    <a:latin typeface="Arial" panose="020B0604020202020204" pitchFamily="34" charset="0"/>
                    <a:cs typeface="Arial" panose="020B0604020202020204" pitchFamily="34" charset="0"/>
                  </a:rPr>
                  <a:t>’</a:t>
                </a:r>
                <a:endParaRPr altLang="en-US" b="1" dirty="0" kumimoji="1" lang="zh-CN" smtClean="0">
                  <a:solidFill>
                    <a:srgbClr val="C00000"/>
                  </a:solidFill>
                  <a:latin typeface="Arial" panose="020B0604020202020204" pitchFamily="34" charset="0"/>
                  <a:cs typeface="Arial" panose="020B0604020202020204" pitchFamily="34" charset="0"/>
                </a:endParaRPr>
              </a:p>
            </p:txBody>
          </p:sp>
          <p:sp>
            <p:nvSpPr>
              <p:cNvPr id="1049628" name="椭圆 375"/>
              <p:cNvSpPr/>
              <p:nvPr/>
            </p:nvSpPr>
            <p:spPr>
              <a:xfrm>
                <a:off x="5519976" y="1901662"/>
                <a:ext cx="98946" cy="98946"/>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9" name="文本框 376"/>
              <p:cNvSpPr txBox="1"/>
              <p:nvPr/>
            </p:nvSpPr>
            <p:spPr bwMode="auto">
              <a:xfrm>
                <a:off x="8183873" y="1605549"/>
                <a:ext cx="310944" cy="369332"/>
              </a:xfrm>
              <a:prstGeom prst="rect"/>
              <a:noFill/>
              <a:ln>
                <a:noFill/>
              </a:ln>
              <a:effectLst/>
            </p:spPr>
            <p:txBody>
              <a:bodyPr rtlCol="0" wrap="square">
                <a:spAutoFit/>
              </a:bodyPr>
              <a:p>
                <a:pPr eaLnBrk="1" hangingPunct="1">
                  <a:spcBef>
                    <a:spcPct val="50000"/>
                  </a:spcBef>
                </a:pPr>
                <a:r>
                  <a:rPr altLang="zh-CN" b="1" dirty="0" kumimoji="1" lang="en-US" smtClean="0">
                    <a:solidFill>
                      <a:srgbClr val="C00000"/>
                    </a:solidFill>
                    <a:latin typeface="Arial" panose="020B0604020202020204" pitchFamily="34" charset="0"/>
                    <a:cs typeface="Arial" panose="020B0604020202020204" pitchFamily="34" charset="0"/>
                  </a:rPr>
                  <a:t>c</a:t>
                </a:r>
                <a:endParaRPr altLang="en-US" b="1" dirty="0" kumimoji="1" lang="zh-CN" smtClean="0">
                  <a:solidFill>
                    <a:srgbClr val="C00000"/>
                  </a:solidFill>
                  <a:latin typeface="Arial" panose="020B0604020202020204" pitchFamily="34" charset="0"/>
                  <a:cs typeface="Arial" panose="020B0604020202020204" pitchFamily="34" charset="0"/>
                </a:endParaRPr>
              </a:p>
            </p:txBody>
          </p:sp>
        </p:grpSp>
        <p:sp>
          <p:nvSpPr>
            <p:cNvPr id="1049630" name="文本框 300"/>
            <p:cNvSpPr txBox="1">
              <a:spLocks noChangeAspect="1" noMove="1" noResize="1" noRot="1" noAdjustHandles="1" noEditPoints="1" noChangeArrowheads="1" noChangeShapeType="1" noTextEdit="1"/>
            </p:cNvSpPr>
            <p:nvPr/>
          </p:nvSpPr>
          <p:spPr bwMode="auto">
            <a:xfrm>
              <a:off x="2535043" y="5242943"/>
              <a:ext cx="465435" cy="276999"/>
            </a:xfrm>
            <a:prstGeom prst="rect"/>
            <a:blipFill>
              <a:blip xmlns:r="http://schemas.openxmlformats.org/officeDocument/2006/relationships" r:embed="rId25"/>
              <a:stretch>
                <a:fillRect b="-13333"/>
              </a:stretch>
            </a:blipFill>
            <a:ln>
              <a:noFill/>
            </a:ln>
            <a:effectLst/>
          </p:spPr>
          <p:txBody>
            <a:bodyPr/>
            <a:p>
              <a:r>
                <a:rPr altLang="en-US" lang="zh-CN">
                  <a:noFill/>
                </a:rPr>
                <a:t> </a:t>
              </a:r>
            </a:p>
          </p:txBody>
        </p:sp>
        <p:sp>
          <p:nvSpPr>
            <p:cNvPr id="1049631" name="文本框 302"/>
            <p:cNvSpPr txBox="1">
              <a:spLocks noChangeAspect="1" noMove="1" noResize="1" noRot="1" noAdjustHandles="1" noEditPoints="1" noChangeArrowheads="1" noChangeShapeType="1" noTextEdit="1"/>
            </p:cNvSpPr>
            <p:nvPr/>
          </p:nvSpPr>
          <p:spPr bwMode="auto">
            <a:xfrm>
              <a:off x="2897394" y="4631568"/>
              <a:ext cx="465435" cy="262508"/>
            </a:xfrm>
            <a:prstGeom prst="rect"/>
            <a:blipFill>
              <a:blip xmlns:r="http://schemas.openxmlformats.org/officeDocument/2006/relationships" r:embed="rId26"/>
              <a:stretch>
                <a:fillRect l="-15789" t="-9091" r="-44737" b="-20455"/>
              </a:stretch>
            </a:blipFill>
            <a:ln>
              <a:noFill/>
            </a:ln>
            <a:effectLst/>
          </p:spPr>
          <p:txBody>
            <a:bodyPr/>
            <a:p>
              <a:r>
                <a:rPr altLang="en-US" lang="zh-CN">
                  <a:noFill/>
                </a:rPr>
                <a:t> </a:t>
              </a:r>
            </a:p>
          </p:txBody>
        </p:sp>
      </p:grpSp>
      <p:sp>
        <p:nvSpPr>
          <p:cNvPr id="1049632" name="文本框 390"/>
          <p:cNvSpPr txBox="1">
            <a:spLocks noChangeAspect="1" noMove="1" noResize="1" noRot="1" noAdjustHandles="1" noEditPoints="1" noChangeArrowheads="1" noChangeShapeType="1" noTextEdit="1"/>
          </p:cNvSpPr>
          <p:nvPr/>
        </p:nvSpPr>
        <p:spPr bwMode="auto">
          <a:xfrm>
            <a:off x="2788722" y="6020678"/>
            <a:ext cx="3311905" cy="315920"/>
          </a:xfrm>
          <a:prstGeom prst="rect"/>
          <a:blipFill>
            <a:blip xmlns:r="http://schemas.openxmlformats.org/officeDocument/2006/relationships" r:embed="rId27"/>
            <a:stretch>
              <a:fillRect l="-184" t="-11765" b="-25490"/>
            </a:stretch>
          </a:blipFill>
          <a:ln>
            <a:noFill/>
          </a:ln>
          <a:effectLst/>
        </p:spPr>
        <p:txBody>
          <a:bodyPr/>
          <a:p>
            <a:r>
              <a:rPr altLang="en-US" lang="zh-CN">
                <a:noFill/>
              </a:rPr>
              <a:t> </a:t>
            </a: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spPr>
      <a:bodyPr wrap="square">
        <a:spAutoFit/>
      </a:bodyPr>
      <a:lstStyle>
        <a:defPPr eaLnBrk="1" hangingPunct="1">
          <a:spcBef>
            <a:spcPct val="50000"/>
          </a:spcBef>
          <a:defRPr b="1" dirty="0" kumimoji="1"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2018-12-05T10:34:48Z</dcterms:created>
  <dcterms:modified xsi:type="dcterms:W3CDTF">2022-01-10T09:55:04Z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ae4719935b454b06aaa3617231f633d7</vt:lpwstr>
  </property>
</Properties>
</file>