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notesSlides/notesSlide6.xml" ContentType="application/vnd.openxmlformats-officedocument.presentationml.notesSlide+xml"/>
  <Override PartName="/ppt/slides/slide7.xml" ContentType="application/vnd.openxmlformats-officedocument.presentationml.slide+xml"/>
  <Override PartName="/ppt/ink/ink73.xml" ContentType="application/inkml+xml"/>
  <Override PartName="/ppt/ink/ink74.xml" ContentType="application/inkml+xml"/>
  <Override PartName="/ppt/ink/ink75.xml" ContentType="application/inkml+xml"/>
  <Override PartName="/ppt/ink/ink76.xml" ContentType="application/inkml+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ink/ink77.xml" ContentType="application/inkml+xml"/>
  <Override PartName="/ppt/ink/ink78.xml" ContentType="application/inkml+xml"/>
  <Override PartName="/ppt/notesSlides/notesSlide13.xml" ContentType="application/vnd.openxmlformats-officedocument.presentationml.notesSlide+xml"/>
  <Override PartName="/ppt/slides/slide14.xml" ContentType="application/vnd.openxmlformats-officedocument.presentationml.slide+xml"/>
  <Override PartName="/ppt/ink/ink79.xml" ContentType="application/inkml+xml"/>
  <Override PartName="/ppt/ink/ink80.xml" ContentType="application/inkml+xml"/>
  <Override PartName="/ppt/ink/ink81.xml" ContentType="application/inkml+xml"/>
  <Override PartName="/ppt/ink/ink82.xml" ContentType="application/inkml+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ink/ink83.xml" ContentType="application/inkml+xml"/>
  <Override PartName="/ppt/ink/ink84.xml" ContentType="application/inkml+xml"/>
  <Override PartName="/ppt/ink/ink85.xml" ContentType="application/inkml+xml"/>
  <Override PartName="/ppt/ink/ink86.xml" ContentType="application/inkml+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notesSlides/notesSlide27.xml" ContentType="application/vnd.openxmlformats-officedocument.presentationml.notesSlide+xml"/>
  <Override PartName="/ppt/slides/slide28.xml" ContentType="application/vnd.openxmlformats-officedocument.presentationml.slide+xml"/>
  <Override PartName="/ppt/notesSlides/notesSlide28.xml" ContentType="application/vnd.openxmlformats-officedocument.presentationml.notesSlide+xml"/>
  <Override PartName="/ppt/slides/slide29.xml" ContentType="application/vnd.openxmlformats-officedocument.presentationml.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29.xml" ContentType="application/vnd.openxmlformats-officedocument.presentationml.notesSlide+xml"/>
  <Override PartName="/ppt/slides/slide30.xml" ContentType="application/vnd.openxmlformats-officedocument.presentationml.slide+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notesSlides/notesSlide30.xml" ContentType="application/vnd.openxmlformats-officedocument.presentationml.notesSlide+xml"/>
  <Override PartName="/ppt/slides/slide31.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notesSlides/notesSlide32.xml" ContentType="application/vnd.openxmlformats-officedocument.presentationml.notesSlide+xml"/>
  <Override PartName="/ppt/slides/slide33.xml" ContentType="application/vnd.openxmlformats-officedocument.presentationml.slide+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notesSlides/notesSlide33.xml" ContentType="application/vnd.openxmlformats-officedocument.presentationml.notesSlide+xml"/>
  <Override PartName="/ppt/slides/slide34.xml" ContentType="application/vnd.openxmlformats-officedocument.presentationml.slide+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notesSlides/notesSlide34.xml" ContentType="application/vnd.openxmlformats-officedocument.presentationml.notesSlide+xml"/>
  <Override PartName="/ppt/slides/slide35.xml" ContentType="application/vnd.openxmlformats-officedocument.presentationml.slide+xml"/>
  <Override PartName="/ppt/notesSlides/notesSlide35.xml" ContentType="application/vnd.openxmlformats-officedocument.presentationml.notesSlide+xml"/>
  <Override PartName="/ppt/slides/slide36.xml" ContentType="application/vnd.openxmlformats-officedocument.presentationml.slide+xml"/>
  <Override PartName="/ppt/notesSlides/notesSlide36.xml" ContentType="application/vnd.openxmlformats-officedocument.presentationml.notesSlide+xml"/>
  <Override PartName="/ppt/slides/slide37.xml" ContentType="application/vnd.openxmlformats-officedocument.presentationml.slide+xml"/>
  <Override PartName="/ppt/notesSlides/notesSlide37.xml" ContentType="application/vnd.openxmlformats-officedocument.presentationml.notesSlide+xml"/>
  <Override PartName="/ppt/slides/slide38.xml" ContentType="application/vnd.openxmlformats-officedocument.presentationml.slide+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notesSlides/notesSlide38.xml" ContentType="application/vnd.openxmlformats-officedocument.presentationml.notesSlide+xml"/>
  <Override PartName="/ppt/slides/slide39.xml" ContentType="application/vnd.openxmlformats-officedocument.presentationml.slide+xml"/>
  <Override PartName="/ppt/notesSlides/notesSlide39.xml" ContentType="application/vnd.openxmlformats-officedocument.presentationml.notesSlide+xml"/>
  <Override PartName="/ppt/slides/slide40.xml" ContentType="application/vnd.openxmlformats-officedocument.presentationml.slide+xml"/>
  <Override PartName="/ppt/notesSlides/notesSlide40.xml" ContentType="application/vnd.openxmlformats-officedocument.presentationml.notesSlide+xml"/>
  <Override PartName="/ppt/slides/slide41.xml" ContentType="application/vnd.openxmlformats-officedocument.presentationml.slide+xml"/>
  <Override PartName="/ppt/notesSlides/notesSlide41.xml" ContentType="application/vnd.openxmlformats-officedocument.presentationml.notesSlide+xml"/>
  <Override PartName="/ppt/slides/slide42.xml" ContentType="application/vnd.openxmlformats-officedocument.presentationml.slide+xml"/>
  <Override PartName="/ppt/notesSlides/notesSlide42.xml" ContentType="application/vnd.openxmlformats-officedocument.presentationml.notesSlide+xml"/>
  <Override PartName="/ppt/slides/slide43.xml" ContentType="application/vnd.openxmlformats-officedocument.presentationml.slide+xml"/>
  <Override PartName="/ppt/notesSlides/notesSlide43.xml" ContentType="application/vnd.openxmlformats-officedocument.presentationml.notesSlide+xml"/>
  <Override PartName="/ppt/slides/slide44.xml" ContentType="application/vnd.openxmlformats-officedocument.presentationml.slide+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notesSlides/notesSlide44.xml" ContentType="application/vnd.openxmlformats-officedocument.presentationml.notesSlide+xml"/>
  <Override PartName="/ppt/slides/slide45.xml" ContentType="application/vnd.openxmlformats-officedocument.presentationml.slide+xml"/>
  <Override PartName="/ppt/notesSlides/notesSlide45.xml" ContentType="application/vnd.openxmlformats-officedocument.presentationml.notesSlide+xml"/>
  <Override PartName="/ppt/slides/slide46.xml" ContentType="application/vnd.openxmlformats-officedocument.presentationml.slide+xml"/>
  <Override PartName="/ppt/notesSlides/notesSlide46.xml" ContentType="application/vnd.openxmlformats-officedocument.presentationml.notesSlide+xml"/>
  <Override PartName="/ppt/slides/slide47.xml" ContentType="application/vnd.openxmlformats-officedocument.presentationml.slide+xml"/>
  <Override PartName="/ppt/ink/ink393.xml" ContentType="application/inkml+xml"/>
  <Override PartName="/ppt/ink/ink394.xml" ContentType="application/inkml+xml"/>
  <Override PartName="/ppt/notesSlides/notesSlide47.xml" ContentType="application/vnd.openxmlformats-officedocument.presentationml.notesSlide+xml"/>
  <Override PartName="/ppt/slides/slide48.xml" ContentType="application/vnd.openxmlformats-officedocument.presentationml.slide+xml"/>
  <Override PartName="/ppt/notesSlides/notesSlide48.xml" ContentType="application/vnd.openxmlformats-officedocument.presentationml.notesSlide+xml"/>
  <Override PartName="/ppt/slides/slide49.xml" ContentType="application/vnd.openxmlformats-officedocument.presentationml.slide+xml"/>
  <Override PartName="/ppt/ink/ink395.xml" ContentType="application/inkml+xml"/>
  <Override PartName="/ppt/ink/ink396.xml" ContentType="application/inkml+xml"/>
  <Override PartName="/ppt/ink/ink397.xml" ContentType="application/inkml+xml"/>
  <Override PartName="/ppt/notesSlides/notesSlide49.xml" ContentType="application/vnd.openxmlformats-officedocument.presentationml.notesSlide+xml"/>
  <Override PartName="/ppt/slides/slide50.xml" ContentType="application/vnd.openxmlformats-officedocument.presentationml.slide+xml"/>
  <Override PartName="/ppt/notesSlides/notesSlide50.xml" ContentType="application/vnd.openxmlformats-officedocument.presentationml.notesSlide+xml"/>
  <Override PartName="/ppt/slides/slide51.xml" ContentType="application/vnd.openxmlformats-officedocument.presentationml.slide+xml"/>
  <Override PartName="/ppt/notesSlides/notesSlide51.xml" ContentType="application/vnd.openxmlformats-officedocument.presentationml.notesSlide+xml"/>
  <Override PartName="/ppt/slides/slide52.xml" ContentType="application/vnd.openxmlformats-officedocument.presentationml.slide+xml"/>
  <Override PartName="/ppt/notesSlides/notesSlide52.xml" ContentType="application/vnd.openxmlformats-officedocument.presentationml.notesSlide+xml"/>
  <Override PartName="/ppt/slides/slide53.xml" ContentType="application/vnd.openxmlformats-officedocument.presentationml.slide+xml"/>
  <Override PartName="/ppt/notesSlides/notesSlide53.xml" ContentType="application/vnd.openxmlformats-officedocument.presentationml.notesSlide+xml"/>
  <Override PartName="/ppt/slides/slide54.xml" ContentType="application/vnd.openxmlformats-officedocument.presentationml.slide+xml"/>
  <Override PartName="/ppt/notesSlides/notesSlide54.xml" ContentType="application/vnd.openxmlformats-officedocument.presentationml.notesSlide+xml"/>
  <Override PartName="/ppt/slides/slide55.xml" ContentType="application/vnd.openxmlformats-officedocument.presentationml.slide+xml"/>
  <Override PartName="/ppt/notesSlides/notesSlide55.xml" ContentType="application/vnd.openxmlformats-officedocument.presentationml.notesSlide+xml"/>
  <Override PartName="/ppt/slides/slide56.xml" ContentType="application/vnd.openxmlformats-officedocument.presentationml.slide+xml"/>
  <Override PartName="/ppt/notesSlides/notesSlide56.xml" ContentType="application/vnd.openxmlformats-officedocument.presentationml.notesSlide+xml"/>
  <Override PartName="/ppt/slides/slide57.xml" ContentType="application/vnd.openxmlformats-officedocument.presentationml.slide+xml"/>
  <Override PartName="/ppt/notesSlides/notesSlide57.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Bruce Xiaolong Chen" initials="BXC" lastIdx="2" clrIdx="0"/>
</p:cmAuthorLst>
</file>

<file path=ppt/presProps.xml><?xml version="1.0" encoding="utf-8"?>
<p:presentationPr xmlns:p="http://schemas.openxmlformats.org/presentationml/2006/main" xmlns:r="http://schemas.openxmlformats.org/officeDocument/2006/relationships" xmlns:a="http://schemas.openxmlformats.org/drawingml/2006/main">
  <p:clrMru>
    <a:srgbClr val="979CCD"/>
    <a:srgbClr val="8289AE"/>
    <a:srgbClr val="8782AE"/>
    <a:srgbClr val="9E89A7"/>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8002" autoAdjust="0"/>
    <p:restoredTop sz="95527" autoAdjust="0"/>
  </p:normalViewPr>
  <p:slideViewPr>
    <p:cSldViewPr snapToGrid="0">
      <p:cViewPr varScale="1">
        <p:scale>
          <a:sx n="114" d="100"/>
          <a:sy n="114" d="100"/>
        </p:scale>
        <p:origin x="657" y="60"/>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tableStyles" Target="tableStyles.xml"/><Relationship Id="rId61" Type="http://schemas.openxmlformats.org/officeDocument/2006/relationships/presProps" Target="presProps.xml"/><Relationship Id="rId62" Type="http://schemas.openxmlformats.org/officeDocument/2006/relationships/viewProps" Target="viewProps.xml"/><Relationship Id="rId63" Type="http://schemas.openxmlformats.org/officeDocument/2006/relationships/commentAuthors" Target="commentAuthors.xml"/><Relationship Id="rId64" Type="http://schemas.openxmlformats.org/officeDocument/2006/relationships/theme" Target="theme/theme1.xml"/></Relationships>
</file>

<file path=ppt/ink/ink1.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13381.967 11309.871 183.136, 13344.343 11265.893 459.826, 13294.885 11252.305 648.941, 13225.834 11242.012 731.23, 13179.22 11239.086 759.728, 13100.455 11234.548 790.155, 13031.002 11230.399 806.177, 12941.695 11223.048 813.89, 12859.206 11226.032 816.156, 12814.126 11232.197 817.502, 12756.532 11246.505 819.291, 12710.396 11257.225 820.475, 12622.628 11279.136 823.467, 12573.393 11293.526 824.856, 12489.842 11323.801 827.56, 12446.498 11340.261 828.536, 12378.417 11378.242 829.429, 12307.414 11444.128 829.427, 12230.164 11509.304 828.235, 12181.086 11550.277 826.608, 12129.128 11586.524 824.703, 12055.916 11632.1 821.049, 11974.586 11684.449 817.008, 11898.437 11745.557 811.77, 11844.019 11822.572 807.801, 11824.599 11868.771 806.706, 11807.884 11919.907 806.325, 11792.865 11970.701 806.897, 11775.42 12026.985 807.898, 11759.328 12080.875 809.296, 11745.526 12128.97 810.938, 11733.549 12173.318 812.754, 11716.043 12253.804 815.834, 11708.48 12334.496 818.514, 11709.115 12388.293 819.513, 11712.428 12454.396 820.415, 11717.638 12519.714 821.077, 11722.941 12563.15 821.31, 11730.06 12614.381 821.65, 11759.351 12699.113 821.915, 11791.726 12759.339 821.939, 11827.806 12807.914 821.939, 11889.595 12882.691 822.046, 11960.065 12935.261 821.811, 12010.017 12968.742 820.985, 12104.121 13033.075 818.621, 12194.799 13089.374 814.349, 12283.253 13143.494 809.914, 12377.054 13181.115 806.275, 12503.166 13216.627 804.054, 12570.688 13230.865 803.59, 12614.362 13239.957 803.285, 12666.4 13249.649 803.011, 12714.586 13257.689 802.826, 12799.572 13272.874 802.703, 12859.85 13285.922 802.748, 12948.732 13301.201 802.864, 13010.837 13306.99 802.923, 13128.407 13316.385 802.967, 13205.478 13323.828 802.928, 13255.373 13328.64 802.894, 13314.298 13335.079 802.688, 13370.597 13341.068 802.396, 13479.137 13353.021 801.846, 13566.007 13356.879 801.57, 13622.064 13359.369 801.321, 13692.564 13363.825 801.096, 13764.188 13366.201 800.567, 13810.38 13367.699 800.101, 13882.509 13371.982 799.508, 13962.152 13373.303 798.605, 14013.67 13374.137 797.822, 14076.963 13374.678 796.917, 14156.242 13374.953 795.599, 14207.232 13375.151 794.424, 14295.724 13372.44 793.111, 14386.373 13368.276 791.31, 14444.938 13365.575 789.81, 14512.812 13361.455 787.512, 14584.271 13357.312 785.037, 14630.276 13354.64 782.959, 14728.776 13348.643 780.378, 14832.143 13340.49 777.773, 14898.809 13335.189 775.607, 14970.995 13327.014 771.571, 15042.721 13319.372 766.908, 15088.889 13314.438 762.928, 15183.24 13305.554 756.968, 15287.213 13295.077 750.758, 15354.422 13288.289 745.333, 15428.856 13278.197 738.118, 15501.864 13266.021 730.718, 15548.783 13258.161 724.181, 15625.169 13244.066 716.012, 15713.226 13223.614 706.907, 15808.438 13207.987 697.913, 15870.327 13197.828 689.818, 15941.855 13180.895 681.374, 15987.772 13169.95 674.185, 16061.617 13140.129 666.694, 16138.997 13115.621 659.029, 16188.957 13099.766 652.534, 16247.922 13072.429 645.827, 16313.073 13041.06 638.741, 16436.449 12989.256 626.578, 16517.838 12960.217 619.552, 16570.305 12941.485 613.922, 16627.592 12919.847 607.41, 16685.527 12894.735 601.223, 16783.424 12849.94 591.453, 16851.818 12818.37 587.223, 16895.906 12798.037 584.06, 16954.842 12779.142 581.146, 17019.369 12753.864 578.783, 17121.072 12703.287 575.162, 17180.656 12661.276 573.658, 17259.234 12605.12 571.402, 17322.924 12543.369 568.732, 17360.842 12497.35 567.359, 17401.162 12444.807 565.15, 17452.326 12380.233 561.156, 17502.654 12326.354 540.688, 17570.467 12249.465 511.261, 17611.934 12194.368 476.264, 17638.834 12141.933 435.844, 17647.529 12087.942 416.011, 17653.541 12033.565 397.025, 17657.768 11957.568 369.077, 17653.066 11913.393 357.226, 17627.945 11842.634 339.782, 17580.014 11775.23 330.859, 17524.328 11712.352 325.499, 17467.039 11646.977 322.859, 17398.873 11577.563 322.686, 17322.127 11501.287 323.74, 17230.404 11436.029 325.624, 17149.131 11391.023 326.865, 17096.445 11361.887 327.998, 17031.449 11334.431 329.477, 16965.438 11304.742 331.039, 16922.746 11285.611 332.305, 16849.109 11258.51 336.623, 16763.176 11234.086 342.067, 16707.553 11218.376 346.809, 16628.82 11202.486 352.532, 16541.869 11187.773 358.302, 16485.877 11178.457 363.416, 16394.129 11163.413 369.359, 16294.224 11148.543 375.227, 16229.607 11139.045 380.427, 16140.299 11129.088 386.056, 16038.869 11121.866 390.493, 15973.457 11117.267 393.921, 15866.602 11111.914 397.22, 15747.095 11106.144 399.789, 15669.909 11102.456 401.835, 15566.749 11101.481 403.73, 15455.501 11104.277 405.883, 15383.735 11106.166 407.585, 15266.128 11109.287 409.55, 15127.87 11113.73 412.691, 15038.595 11116.631 415.351, 14930.423 11120.41 418.58, 14821.709 11124.314 426.878, 14751.726 11126.888 434.309, 14626.286 11132.818 443.874, 14482.07 11144.694 455.043, 14388.935 11152.368 464.776, 14283.927 11160.668 475.922, 14179.253 11171.716 487.012, 14112.059 11178.865 496.399, 13982.75 11194.396 506.524, 13841.66 11214.868 516.192, 13750.48 11228.158 522.987, 13650.528 11246.257 530.614, 13551.156 11269.792 537.272, 13487.413 11284.979 542.364, 13358.937 11310.465 549.702, 13226.351 11348.272 563.216, 13140.675 11372.771 574.956, 13049.03 11404.777 589.511, 12957.972 11437.265 605.514, 12899.559 11458.24 619.622, 12792.521 11494.583 634.129, 12670.037 11540.311 648.257, 12590.898 11569.875 660.695, 12516.75 11598.082 672.656, 12469.728 11616.203 682.461, 12405.77 11643.308 669.871, 12349.055 11667.551 650.019, 12282.376 11695.398 563.162, 12234.003 11717.057 392.206</trace>
</ink>
</file>

<file path=ppt/ink/ink1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13791.854 7952.742 168.978, 13845.146 7956.202 178.015, 13895.324 7978.767 294.679, 13944.844 8013.729 559.248, 13992.05 8044.712 724.125, 14042.134 8052.532 343.057</trace>
</ink>
</file>

<file path=ppt/ink/ink10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4574.505 11306.906, 4621.857 11298.788, 4674.62 11285.26, 4724.679 11273.084, 4772.031 11264.966, 4784.208 11319.082, 4800.442 11370.491, 4818.03 11435.429, 4836.972 11522.013, 4853.206 11569.363, 4854.559 11614.01, 4858.618 11677.594, 4857.265 11727.65, 4850.5 11776.354</trace>
</ink>
</file>

<file path=ppt/ink/ink10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4974.969 11168.913, 5022.321 11164.854, 5089.966 11140.502, 5145.436 11091.798, 5194.142 11064.74, 5238.788 11043.093, 5295.61 11013.331</trace>
</ink>
</file>

<file path=ppt/ink/ink10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5173.847 10879.396, 5145.436 10925.393, 5117.024 11014.684, 5098.084 11066.093, 5068.319 11133.737, 5046.673 11185.146, 5011.497 11267.673, 4996.615 11312.316, 4976.322 11374.551, 4968.204 11421.9</trace>
</ink>
</file>

<file path=ppt/ink/ink10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5056.144 11260.908, 5072.378 11308.259, 5083.202 11401.606, 5085.909 11459.781, 5087.26 11551.776, 5089.966 11627.537, 5095.378 11684.357</trace>
</ink>
</file>

<file path=ppt/ink/ink10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5066.967 11273.084, 5119.73 11229.791, 5168.435 11202.734, 5222.552 11185.146, 5267.198 11175.677, 5311.844 11168.913, 5356.492 11159.441, 5367.314 11213.557, 5372.726 11262.261, 5397.079 11321.787, 5429.549 11394.844, 5447.136 11453.016, 5470.135 11524.719, 5486.372 11580.188, 5499.9 11631.595, 5501.252 11676.241, 5447.136 11677.594, 5375.432 11650.536</trace>
</ink>
</file>

<file path=ppt/ink/ink10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5079.144 11312.316, 5140.025 11292.024, 5222.552 11281.2, 5305.08 11278.495, 5299.669 11333.963</trace>
</ink>
</file>

<file path=ppt/ink/ink10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5106.202 11551.776, 5129.201 11504.426, 5179.259 11465.192, 5238.788 11434.076, 5295.61 11412.43, 5360.549 11390.784, 5428.196 11369.138</trace>
</ink>
</file>

<file path=ppt/ink/ink10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5562.134 11151.325, 5600.017 11198.676, 5628.427 11252.791, 5639.25 11304.2, 5644.663 11352.903, 5646.016 11397.548, 5650.075 11466.545, 5650.075 11420.548</trace>
</ink>
</file>

<file path=ppt/ink/ink10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5605.427 11091.798, 5651.428 11076.916, 5708.25 11051.212, 5763.718 11055.271, 5808.366 11044.446, 5870.6 11030.918, 5923.364 11010.624, 5935.539 11056.623, 5926.068 11121.562, 5916.599 11181.088, 5935.539 11250.085, 5946.363 11302.848</trace>
</ink>
</file>

<file path=ppt/ink/ink10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5678.486 11200.028, 5731.25 11185.146, 5781.308 11177.028, 5831.365 11174.324</trace>
</ink>
</file>

<file path=ppt/ink/ink1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14085.658 7742.887 241.47, 14136.139 7704.906 302.395, 14201.451 7704.422 396.666, 14260.603 7699.988 438.733, 14319.286 7713.372 417.32, 14363.448 7736.365 279.478</trace>
</ink>
</file>

<file path=ppt/ink/ink11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5644.663 11388.078, 5693.368 11377.256, 5779.954 11355.609, 5846.247 11335.316, 5890.894 11328.552, 5947.716 11316.375, 5993.715 11302.848</trace>
</ink>
</file>

<file path=ppt/ink/ink11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5709.602 10876.69, 5708.25 10937.57, 5716.367 10994.39, 5728.543 11060.68, 5742.072 11131.032, 5758.308 11231.144, 5765.071 11294.729, 5779.954 11420.548, 5788.072 11471.957, 5813.778 11547.717, 5854.364 11604.539, 5899.01 11609.95, 5966.657 11600.479, 6028.891 11532.836, 6084.361 11494.957, 6124.948 11438.135</trace>
</ink>
</file>

<file path=ppt/ink/ink11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6110.066 10987.627, 6162.83 10968.686, 6208.829 10968.686, 6218.299 11032.271, 6207.476 11090.445, 6214.241 11139.149, 6237.24 11187.853, 6276.475 11235.203, 6225.063 11251.438, 6176.358 11216.263, 6135.771 11141.854, 6119.536 11086.387, 6118.183 11036.329, 6152.006 11095.856, 6168.242 11149.972, 6179.064 11212.203, 6185.83 11273.084, 6188.536 11342.08, 6187.182 11427.313, 6187.182 11493.604, 6187.182 11539.601, 6192.595 11591.01, 6199.358 11638.36, 6254.828 11547.717</trace>
</ink>
</file>

<file path=ppt/ink/ink11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6295.416 11009.271, 6314.356 11067.446, 6334.65 11116.15, 6356.297 11164.854, 6371.179 11209.499, 6383.356 11290.671, 6382.003 11339.375, 6365.767 11412.43, 6367.12 11461.135, 6361.708 11517.954, 6346.827 11462.485, 6354.944 11393.49, 6350.886 11327.199</trace>
</ink>
</file>

<file path=ppt/ink/ink11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6308.944 10888.865, 6357.65 10909.158, 6403.649 10905.101, 6478.059 10899.688, 6522.705 10907.805, 6532.176 10952.451, 6532.176 10999.802, 6524.058 11060.68, 6538.941 11116.15, 6549.763 11164.854, 6574.117 11220.322, 6587.646 11282.554, 6605.233 11348.844, 6620.116 11416.488, 6628.233 11462.485, 6643.115 11512.544, 6666.115 11566.658, 6643.115 11499.014, 6613.351 11439.487</trace>
</ink>
</file>

<file path=ppt/ink/ink11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6323.827 11193.264, 6371.179 11201.381, 6426.648 11195.969, 6476.707 11201.381, 6534.882 11206.793</trace>
</ink>
</file>

<file path=ppt/ink/ink11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6330.592 11327.199, 6398.237 11323.141, 6445.589 11315.021, 6509.177 11306.906, 6564.646 11306.906</trace>
</ink>
</file>

<file path=ppt/ink/ink11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6227.769 11586.951, 6284.592 11570.717, 6344.12 11568.011, 6395.532 11539.601, 6446.942 11530.13, 6524.058 11526.072, 6580.881 11509.838, 6651.233 11488.191, 6705.35 11486.838, 6755.407 11481.427, 6795.995 11430.018</trace>
</ink>
</file>

<file path=ppt/ink/ink11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1829.437 10303.069, 1791.554 10370.714, 1761.791 10416.712, 1709.027 10516.824, 1681.969 10565.528, 1589.97 10654.818, 1537.206 10691.347, 1492.56 10746.813</trace>
</ink>
</file>

<file path=ppt/ink/ink11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1695.498 10618.289, 1744.203 10664.289, 1772.614 10742.756, 1786.143 10795.517, 1798.319 10884.808, 1807.789 10945.688, 1818.613 10998.449, 1841.613 11045.799</trace>
</ink>
</file>

<file path=ppt/ink/ink1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14181.788 7583.126 222.333, 14213.787 7654.453 283.332, 14222.196 7701.249 364.291, 14236.037 7759.622 474.551, 14249.271 7820.151 585.338, 14260.2 7900.791 728.351, 14270.058 7978.532 819.211, 14280.553 8079.201 859.152, 14283.331 8160.079 874.354, 14281.854 8207.556 877.952, 14276.113 8267.183 880.126, 14257.025 8351.365 880.26, 14199.158 8378.698 774.69, 14154.953 8314.166 418.02</trace>
</ink>
</file>

<file path=ppt/ink/ink12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2058.08 10392.361, 2075.667 10342.304, 2018.845 10412.653, 1975.552 10457.298, 1924.141 10533.059, 1872.729 10596.646, 1838.907 10645.349, 1886.259 10654.818, 1934.964 10649.407, 2037.786 10635.877, 2090.549 10623.701, 2186.606 10597.998, 2243.429 10577.704</trace>
</ink>
</file>

<file path=ppt/ink/ink12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2064.844 10499.236, 2109.49 10516.824, 2125.725 10561.471, 2133.843 10631.819, 2131.137 10684.582, 2131.137 10729.227</trace>
</ink>
</file>

<file path=ppt/ink/ink12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1967.434 10842.868, 2071.609 10809.046, 2144.666 10780.636, 2212.312 10761.694, 2267.781 10745.46, 2327.31 10734.639, 2376.015 10725.168</trace>
</ink>
</file>

<file path=ppt/ink/ink12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2474.778 10184.017, 2539.718 10209.722, 2577.599 10261.132, 2541.071 10313.892</trace>
</ink>
</file>

<file path=ppt/ink/ink12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2340.839 10346.362, 2366.545 10299.011, 2438.249 10255.719, 2507.248 10227.31, 2553.247 10221.897, 2612.776 10211.075</trace>
</ink>
</file>

<file path=ppt/ink/ink12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2422.014 10340.95, 2434.19 10393.713, 2491.013 10411.301, 2546.483 10403.183, 2593.834 10372.066, 2639.834 10334.186, 2700.715 10292.247, 2673.656 10338.245, 2580.305 10409.947, 2534.306 10439.711, 2476.131 10478.944, 2426.073 10515.472, 2377.368 10550.646, 2436.896 10512.767, 2531.601 10470.826, 2577.599 10457.298, 2637.128 10438.357, 2683.127 10420.771, 2733.185 10405.889</trace>
</ink>
</file>

<file path=ppt/ink/ink12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2450.425 10556.058, 2486.954 10606.114, 2515.365 10650.76, 2534.306 10702.168, 2553.247 10749.521</trace>
</ink>
</file>

<file path=ppt/ink/ink12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2531.601 10588.527, 2583.011 10568.233, 2634.422 10556.058, 2689.891 10541.176, 2737.244 10526.295, 2750.773 10584.468, 2745.361 10635.877, 2748.067 10685.934, 2757.537 10730.579</trace>
</ink>
</file>

<file path=ppt/ink/ink12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2480.19 10661.582, 2526.188 10653.465, 2592.481 10645.349, 2646.598 10638.584, 2695.303 10629.114, 2741.302 10631.819</trace>
</ink>
</file>

<file path=ppt/ink/ink12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2515.365 10744.107, 2568.129 10753.577, 2633.069 10733.286, 2685.833 10712.992, 2731.832 10695.404, 2777.832 10675.111</trace>
</ink>
</file>

<file path=ppt/ink/ink1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14032.855 7922.956 136.826, 14081.134 7928.876 209.418, 14154.207 7941.664 330.772, 14202.395 7949.979 398.945, 14265.026 7957.21 407.376, 14318.74 7959.505 335.872</trace>
</ink>
</file>

<file path=ppt/ink/ink13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2390.897 10876.69, 2392.25 10930.805, 2393.603 10991.684, 2396.309 11040.388, 2397.662 11085.033</trace>
</ink>
</file>

<file path=ppt/ink/ink13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2550.541 10838.809, 2596.54 10846.926, 2657.421 10892.924, 2712.891 10934.864, 2764.302 10964.627, 2808.948 10982.215, 2821.124 10922.688</trace>
</ink>
</file>

<file path=ppt/ink/ink13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2739.949 10753.577, 2756.184 10798.224, 2775.126 10842.868, 2822.477 10875.337</trace>
</ink>
</file>

<file path=ppt/ink/ink13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2865.771 10760.343, 2903.652 10809.046, 2922.594 10882.102</trace>
</ink>
</file>

<file path=ppt/ink/ink13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3329.822 10285.482, 3324.409 10345.01, 3314.939 10424.829, 3290.587 10484.355, 3268.94 10530.354, 3231.059 10580.41, 3285.175 10570.94, 3333.88 10549.294, 3324.409 10596.646, 3277.058 10634.524, 3231.059 10660.229, 3285.175 10661.582, 3331.175 10652.111</trace>
</ink>
</file>

<file path=ppt/ink/ink13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3166.119 10928.1, 3236.47 10883.454, 3301.41 10875.337, 3351.468 10864.514, 3398.82 10844.222</trace>
</ink>
</file>

<file path=ppt/ink/ink13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3559.817 10271.955, 3530.053 10324.716, 3492.171 10382.889, 3475.937 10437.005, 3450.231 10533.059, 3429.937 10583.115, 3410.996 10627.761, 3387.997 10681.877</trace>
</ink>
</file>

<file path=ppt/ink/ink13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3452.937 10437.005, 3509.759 10446.475, 3569.288 10427.535, 3613.934 10426.183, 3663.991 10432.946</trace>
</ink>
</file>

<file path=ppt/ink/ink13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3446.172 10615.585, 3502.995 10604.762, 3566.582 10581.763, 3645.051 10573.646</trace>
</ink>
</file>

<file path=ppt/ink/ink13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3446.172 10672.405, 3452.937 10718.404, 3463.76 10763.048, 3474.583 10817.164, 3501.642 10887.514</trace>
</ink>
</file>

<file path=ppt/ink/ink1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14466.117 7545.217 440.114, 14512.997 7544.88 620.276, 14529.444 7629.116 775.126, 14533.488 7704.862 811.933, 14533.738 7757.352 819.247, 14530.514 7833.929 705.773</trace>
</ink>
</file>

<file path=ppt/ink/ink14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3542.229 10702.168, 3603.111 10694.051, 3650.462 10685.934, 3696.462 10688.64, 3761.402 10689.993, 3765.461 10746.813, 3703.227 10780.636, 3653.168 10822.574, 3603.111 10846.926, 3553.052 10886.161, 3508.407 10929.453, 3557.111 10925.393, 3604.463 10895.631, 3680.227 10887.514, 3737.05 10861.809</trace>
</ink>
</file>

<file path=ppt/ink/ink14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3976.516 10202.958, 3998.162 10258.425, 3984.633 10304.423</trace>
</ink>
</file>

<file path=ppt/ink/ink14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3858.812 10338.245, 3864.223 10432.946, 3881.811 10503.295, 3889.929 10554.704, 3902.105 10600.702</trace>
</ink>
</file>

<file path=ppt/ink/ink14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3926.458 10411.301, 3968.398 10365.303, 4021.162 10349.066, 4049.574 10397.771, 4038.75 10451.886, 4030.632 10496.531, 3996.809 10546.589, 3967.046 10591.232, 4023.867 10574.998, 4068.514 10543.883, 4133.454 10501.943, 4071.22 10539.823, 4036.044 10597.998, 4040.103 10648.055, 4040.103 10696.758, 4073.926 10742.756, 4119.925 10729.227, 4167.277 10696.758, 4214.628 10664.289, 4260.628 10620.996</trace>
</ink>
</file>

<file path=ppt/ink/ink14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3933.222 10658.876, 3937.281 10708.934, 3922.399 10771.164, 3914.282 10818.517, 3895.341 10892.924, 3884.518 10971.393, 3877.753 11026.858</trace>
</ink>
</file>

<file path=ppt/ink/ink14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3979.222 10695.404, 4040.103 10698.111, 4092.866 10711.639, 4144.277 10729.227, 4199.747 10754.931, 4256.569 10771.164, 4332.333 10800.93, 4390.508 10822.574, 4452.743 10837.456, 4500.094 10815.811</trace>
</ink>
</file>

<file path=ppt/ink/ink14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4650.268 10266.542, 4617.798 10353.126, 4606.975 10414.007, 4592.093 10481.65, 4573.152 10561.471, 4559.623 10625.055, 4539.329 10725.168, 4531.212 10776.577, 4527.153 10848.279, 4525.799 10892.924, 4546.094 10836.104</trace>
</ink>
</file>

<file path=ppt/ink/ink14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4644.857 10324.716, 4698.974 10366.654, 4743.619 10435.651, 4767.972 10481.65, 4804.501 10562.823, 4845.088 10622.35, 4876.205 10676.464, 4910.028 10749.521, 4919.499 10796.87, 4920.852 10844.222</trace>
</ink>
</file>

<file path=ppt/ink/ink14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4521.741 10666.995, 4592.093 10658.876, 4658.386 10650.76, 4720.62 10650.76, 4780.148 10653.465, 4838.324 10650.76</trace>
</ink>
</file>

<file path=ppt/ink/ink14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5045.32 10626.407, 5038.555 10675.111, 5020.968 10719.755</trace>
</ink>
</file>

<file path=ppt/ink/ink1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14513.504 7516.785 212.081, 14565.503 7525.151 258.523, 14619.021 7522.75 465.653, 14675.273 7519.725 726.898, 14741.766 7534.409 846.664, 14747.151 7609.054 873.891, 14742.685 7653.56 875.954, 14733.594 7737.175 877.399, 14725.621 7813.613 874.783, 14682.039 7874.437 467.685</trace>
</ink>
</file>

<file path=ppt/ink/ink15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5098.084 10282.776, 5115.671 10338.245, 5123.789 10382.889, 5134.613 10455.944, 5137.319 10506.001, 5140.025 10588.527, 5137.319 10656.171, 5140.025 10727.873, 5141.377 10775.225, 5142.729 10819.87, 5150.848 10864.514, 5160.318 10800.93</trace>
</ink>
</file>

<file path=ppt/ink/ink15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5138.672 10224.604, 5190.083 10212.426, 5238.788 10230.014, 5299.669 10259.778, 5292.904 10309.834, 5257.728 10365.303, 5236.082 10431.593, 5175.2 10491.12, 5145.436 10541.176, 5102.143 10599.35, 5198.199 10591.232, 5253.669 10573.646, 5311.844 10566.88, 5364.608 10574.998, 5411.96 10596.646, 5443.077 10649.407, 5407.902 10708.934, 5364.608 10753.577, 5307.785 10807.693, 5242.846 10836.104, 5177.906 10850.986, 5133.26 10817.164, 5141.377 10769.812</trace>
</ink>
</file>

<file path=ppt/ink/ink15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5594.605 10591.232, 5594.605 10635.877, 5579.722 10700.816, 5560.782 10748.167</trace>
</ink>
</file>

<file path=ppt/ink/ink15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5935.539 10290.895, 5884.128 10254.367, 5820.541 10220.545, 5743.425 10228.66, 5681.191 10297.657, 5655.485 10349.066, 5639.25 10422.123, 5631.133 10485.708, 5632.485 10549.294, 5660.897 10597.998, 5729.896 10622.35, 5790.777 10623.701, 5840.836 10614.232, 5909.834 10606.114, 5958.539 10583.115</trace>
</ink>
</file>

<file path=ppt/ink/ink15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6064.066 10584.468, 6077.596 10638.584, 6053.244 10684.582, 6022.126 10730.579</trace>
</ink>
</file>

<file path=ppt/ink/ink15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6203.417 10204.31, 6218.299 10251.66, 6230.475 10304.423, 6233.182 10368.008, 6238.593 10427.535, 6242.652 10489.767, 6241.299 10549.294, 6238.593 10608.819, 6238.593 10671.053</trace>
</ink>
</file>

<file path=ppt/ink/ink15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6203.417 10193.487, 6249.417 10171.841, 6300.828 10170.488, 6361.708 10181.311, 6430.708 10190.781, 6518.647 10208.369, 6576.821 10225.956, 6626.881 10301.717, 6617.41 10391.008, 6598.469 10442.417, 6552.469 10512.767, 6515.941 10566.88, 6398.237 10649.407, 6330.592 10706.228, 6256.18 10758.99</trace>
</ink>
</file>

<file path=ppt/ink/ink15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6772.995 10830.691, 6817.642 10823.927, 6883.935 10817.164, 6928.58 10813.104, 6974.58 10818.517</trace>
</ink>
</file>

<file path=ppt/ink/ink15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6772.995 10734.639, 6781.112 10783.342, 6789.231 10838.809, 6795.995 10888.865, 6801.407 10940.274, 6801.407 10984.92, 6801.407 11029.565</trace>
</ink>
</file>

<file path=ppt/ink/ink15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6713.466 11064.74, 6763.526 11021.448, 6827.112 10979.509, 6885.287 10956.51</trace>
</ink>
</file>

<file path=ppt/ink/ink1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14524.335 7602.081 256.862, 14584.022 7596.032 445.809, 14632.421 7583.876 707.625, 14700.928 7583.326 853.198, 14678.833 7649.474 754.716, 14635.36 7698.208 171.045</trace>
</ink>
</file>

<file path=ppt/ink/ink16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6847.405 10891.571, 6820.346 10961.921, 6793.288 11059.328, 6762.172 11126.972, 6726.996 11183.794, 6690.467 11247.378, 6655.292 11302.848, 6622.822 11361.021, 6587.646 11420.548, 6564.646 11471.957</trace>
</ink>
</file>

<file path=ppt/ink/ink16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6764.877 11175.677, 6777.054 11232.497, 6778.407 11309.612, 6778.407 11375.903, 6779.76 11439.487, 6781.112 11492.25, 6790.583 11419.194, 6790.583 11369.138, 6785.172 11323.141</trace>
</ink>
</file>

<file path=ppt/ink/ink16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6798.7 11154.03, 6846.052 11136.442, 6901.522 11128.325, 6948.875 11122.915, 6946.168 11174.324, 6951.581 11224.381, 6966.462 11297.435, 6978.639 11343.434, 7004.344 11392.138, 7012.461 11438.135, 6966.462 11439.487</trace>
</ink>
</file>

<file path=ppt/ink/ink16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6801.407 11290.671, 6862.288 11260.908, 6916.405 11240.615</trace>
</ink>
</file>

<file path=ppt/ink/ink16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6745.937 11442.194, 6798.7 11423.253, 6851.464 11398.901, 6919.11 11374.551, 6966.462 11362.374</trace>
</ink>
</file>

<file path=ppt/ink/ink16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6687.761 10895.631, 6736.467 10844.222, 6781.112 10826.634, 6835.229 10796.87</trace>
</ink>
</file>

<file path=ppt/ink/ink16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6920.463 10752.226, 6984.05 10761.694, 7046.284 10753.577, 7111.225 10738.696, 7172.105 10730.579, 7218.105 10733.286, 7209.987 10783.342, 7204.576 10832.045, 7203.223 10878.043, 7197.811 10938.922, 7150.459 10924.039, 7100.401 10875.337, 7048.99 10830.691, 7000.286 10802.282, 7023.285 10857.749, 7036.814 10902.396, 7061.167 10988.979, 7065.225 11076.916, 7067.931 11144.56, 7074.695 11190.559, 7065.225 11269.025, 7077.402 11316.375, 7084.167 11363.726, 7082.814 11423.253</trace>
</ink>
</file>

<file path=ppt/ink/ink16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7280.339 10749.521, 7324.986 10763.048, 7346.632 10814.457, 7353.397 10861.809</trace>
</ink>
</file>

<file path=ppt/ink/ink16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7249.223 11074.21, 7308.75 11059.328, 7360.161 11037.683, 7414.277 10999.802, 7472.453 10982.215, 7571.217 10953.805, 7619.922 10944.334, 7675.392 10949.746, 7706.508 11002.508, 7722.743 11053.917, 7702.45 11113.444, 7674.039 11175.677, 7634.803 11236.557, 7577.981 11293.378, 7530.628 11325.847, 7480.571 11306.906, 7453.512 11260.908, 7437.278 11206.793, 7421.042 11145.913</trace>
</ink>
</file>

<file path=ppt/ink/ink16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7389.925 10660.229, 7415.63 10714.345, 7419.689 10780.636, 7411.572 10859.103, 7389.925 10991.684, 7366.925 11079.621, 7339.867 11177.028, 7320.927 11227.086, 7301.986 11281.2</trace>
</ink>
</file>

<file path=ppt/ink/ink1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14533.814 7761.841 168.978, 14586.168 7744.715 185.537, 14633.406 7721.058 276.033, 14687.042 7683.825 489.785, 14690.543 7734.409 386.44</trace>
</ink>
</file>

<file path=ppt/ink/ink17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7423.749 11090.445, 7453.512 11135.091, 7488.689 11183.794, 7549.569 11208.146</trace>
</ink>
</file>

<file path=ppt/ink/ink17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7783.625 10794.165, 7828.271 10791.459, 7885.093 10771.164, 7940.563 10756.283, 7935.15 10807.693, 7931.091 10869.926, 7927.034 10936.217, 7927.034 11036.329, 7927.034 11126.972, 7933.797 11174.324</trace>
</ink>
</file>

<file path=ppt/ink/ink17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7960.856 10941.627, 8013.62 10945.688, 8060.973 10949.746</trace>
</ink>
</file>

<file path=ppt/ink/ink17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7835.035 11010.624, 7863.446 11063.387, 7867.505 11121.562, 7864.799 11194.616, 7856.682 11246.025</trace>
</ink>
</file>

<file path=ppt/ink/ink17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7764.684 11204.087, 7810.683 11201.381, 7866.152 11193.264, 7917.563 11174.324, 7975.739 11163.5, 8035.267 11154.03, 8079.913 11144.56, 8135.383 11135.091, 8184.088 11136.442, 8235.498 11133.737</trace>
</ink>
</file>

<file path=ppt/ink/ink17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7807.977 10845.574, 7863.446 10792.812, 7914.857 10771.164, 7963.562 10763.048, 8013.62 10763.048</trace>
</ink>
</file>

<file path=ppt/ink/ink17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8320.732 10645.349, 8336.967 10694.051, 8290.968 10754.931, 8242.264 10819.87, 8209.793 10865.867, 8150.264 10918.63, 8131.324 10967.332</trace>
</ink>
</file>

<file path=ppt/ink/ink17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8212.499 10838.809, 8258.497 10829.34, 8290.968 10879.396, 8303.145 10940.274, 8312.614 11036.329, 8313.967 11083.682, 8320.732 11128.325, 8331.556 11174.324, 8338.32 11223.027</trace>
</ink>
</file>

<file path=ppt/ink/ink17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8361.318 10742.756, 8408.672 10725.168, 8465.495 10704.874, 8516.905 10688.64, 8561.551 10683.229</trace>
</ink>
</file>

<file path=ppt/ink/ink17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8525.022 10622.35, 8511.494 10687.286, 8481.729 10737.343, 8443.847 10791.459, 8408.672 10844.222, 8431.672 10921.335, 8438.437 10983.568, 8438.437 11036.329, 8435.73 11124.268, 8433.024 11178.381, 8433.024 11223.027</trace>
</ink>
</file>

<file path=ppt/ink/ink1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14306.351 7891.816 387.584, 14359.655 7885.248 387.584, 14410.999 7872.696 387.584, 14455.223 7862.275 387.584, 14501.568 7852.383 387.584, 14584.929 7816.208 434.588, 14645.391 7797.444 531.4, 14704.734 7770.441 654.552, 14788.526 7746.095 770.726, 14853.074 7713.379 812.966, 14808.937 7752.589 110.747</trace>
</ink>
</file>

<file path=ppt/ink/ink18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8449.259 10814.457, 8493.907 10786.048, 8539.905 10772.518, 8584.551 10775.225, 8594.021 10819.87, 8604.845 10868.573, 8598.08 10913.218, 8595.374 10957.861, 8599.434 11010.624, 8611.608 11076.916, 8612.962 11121.562, 8619.728 11171.618, 8640.021 11221.674, 8665.727 11269.025</trace>
</ink>
</file>

<file path=ppt/ink/ink18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8451.965 10956.51, 8497.964 10921.335, 8554.786 10879.396, 8600.786 10882.102, 8645.433 10892.924</trace>
</ink>
</file>

<file path=ppt/ink/ink18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8451.965 11064.74, 8496.611 11072.857, 8548.023 11044.446, 8552.081 11091.798</trace>
</ink>
</file>

<file path=ppt/ink/ink18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8428.966 11149.972, 8485.788 11151.325, 8538.552 11136.442, 8589.963 11135.091</trace>
</ink>
</file>

<file path=ppt/ink/ink18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8318.026 11269.025, 8370.79 11269.025, 8446.554 11247.378, 8491.2 11235.203, 8577.786 11221.674, 8623.786 11216.263, 8733.372 11202.734, 8782.077 11205.439, 8828.076 11205.439, 8874.076 11200.028</trace>
</ink>
</file>

<file path=ppt/ink/ink18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8957.199 11546.442 159.321, 8988.043 11501.145 645.965, 9053.979 11481.6 745.659, 9104.537 11466.76 766.186, 9191.469 11443.688 754.681, 9263.386 11422 712.662, 9326.082 11404.297 675.186, 9390.783 11390.876 582.982, 9448.549 11388.009 342.562</trace>
</ink>
</file>

<file path=ppt/ink/ink18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9434.954 11505.457 198.33, 9445.841 11553.54 233.145, 9453.888 11601.15 272.821, 9465.293 11654.728 388.602, 9478.322 11712.7 504.615, 9486.686 11766.67 604.642, 9488.495 11839.598 695.89, 9482.978 11915.759 767.142, 9469.56 11982.663 805.967, 9412.688 11957.522 571.614, 9378.181 11905.675 329.32, 9349.513 11863.775 238.398</trace>
</ink>
</file>

<file path=ppt/ink/ink18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9053.263 11560.531 229.776, 9068.995 11611.053 220.658, 9087.63 11668.146 247.901, 9106.107 11717.322 320.828, 9129.659 11771.754 448.88, 9158.99 11828.254 420.943</trace>
</ink>
</file>

<file path=ppt/ink/ink18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9104.497 11636.1 136.826, 9147.775 11645.586 257.454, 9198.792 11649.132 421.795, 9248.389 11637.1 483.386, 9290.402 11604.496 508.06, 9342.79 11571.349 647.486, 9334.194 11633.269 712.867, 9309.433 11688.812 714.648, 9282.117 11737.454 599.502, 9233.779 11776.404 184.038, 9185.762 11785.045 136.826, 9240.617 11781.315 215.646, 9281.801 11770.791 168.143</trace>
</ink>
</file>

<file path=ppt/ink/ink18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9296.623 11390.185 241.47, 9348.924 11369.971 243.896, 9391.182 11358.282 313.014, 9438.532 11344.895 364.614, 9502.657 11331.905 395.476, 9558.557 11318.972 364.002</trace>
</ink>
</file>

<file path=ppt/ink/ink1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14502.675 7878.277 226.02, 14542.496 7934.847 553.134, 14543.59 7995.081 788.996, 14540.713 8068.408 846.202, 14575.399 8011.7 427.42</trace>
</ink>
</file>

<file path=ppt/ink/ink19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9451.605 11363.287 168.978, 9465.102 11410.737 168.978, 9473.117 11458.966 180.064, 9477.117 11524.194 254.244, 9477.282 11578.142 310.38, 9480.075 11632.633 355.081, 9486.967 11683.818 245.931</trace>
</ink>
</file>

<file path=ppt/ink/ink19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9377.317 11405.554 183.136, 9377.174 11363.71 282.084, 9423.965 11348.238 426.283, 9467.536 11343.244 484.694, 9509.014 11338.715 537.615, 9463.132 11360.743 437.36, 9407.633 11382.872 396.849, 9456.449 11342.11 394.927</trace>
</ink>
</file>

<file path=ppt/ink/ink19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9420.865 11364.568 157.024, 9436.548 11421.922 205.615, 9443.466 11466.487 259.41, 9447.661 11516.831 315.407, 9450.073 11558.259 342.425, 9452.341 11607.786 373.927, 9455.665 11664.692 385.339, 9470.358 11707.457 85.043</trace>
</ink>
</file>

<file path=ppt/ink/ink19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9793.591 11200.626 356.616, 9766.192 11254.526 455.712, 9710.94 11302.779 485.411, 9650.081 11352.23 459.085, 9600.922 11392.163 430.193, 9659.293 11386.498 491.986, 9717.361 11369.076 489.709, 9772.917 11355.038 421.736, 9816.166 11343.653 283.661</trace>
</ink>
</file>

<file path=ppt/ink/ink19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9874.284 11296.687 136.826, 9906.057 11352.144 464.58, 9931.018 11398.449 301.92, 9919.359 11439.671 1.258</trace>
</ink>
</file>

<file path=ppt/ink/ink19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9627.08 11447.821 144.726, 9646.49 11503.812 247.128, 9656.403 11553.943 362.172, 9660.959 11609.875 484.371, 9658.219 11659.266 591.091, 9647.087 11725.745 697.831, 9641.091 11793.016 783.363, 9671.017 11742.165 370.815, 9666.787 11698.858 81.165</trace>
</ink>
</file>

<file path=ppt/ink/ink19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9647.574 11515.705 136.826, 9688.925 11482.229 208.153, 9745.476 11456.792 339.656, 9799.119 11432.748 409.881, 9855.816 11413.567 691.658, 9843.687 11495.389 818.833, 9851.46 11571.022 824.345, 9857.133 11616.032 827.235, 9862.806 11660.38 830.224, 9878.709 11734.509 846.42, 9895.064 11812.279 858.003, 9869.896 11860.876 694.396, 9806.746 11823.176 517.07, 9745.229 11786.807 357.15, 9700.427 11755.75 246.896, 9651.511 11719.099 163.832, 9610.487 11675.613 137.355, 9591.034 11626.998 190.123, 9644.791 11590.945 411.551, 9688.59 11579.682 455.121, 9744.215 11576.443 433.679, 9749.358 11630.071 402.716, 9718.317 11685.679 382.775, 9708.227 11728.766 407.127, 9768.91 11691.883 421.822, 9816.469 11639.268 390.957, 9859.786 11581.704 326.124, 9897.29 11525.23 246.846, 9924.271 11481.158 181.088, 9954.68 11437.885 91.079</trace>
</ink>
</file>

<file path=ppt/ink/ink19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10075.378 11300.527 136.826, 10077.354 11349.148 530.556, 10043.187 11401.47 725.995, 10006.101 11454.826 729.616</trace>
</ink>
</file>

<file path=ppt/ink/ink19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9928.08 11329.985 136.826, 9962.591 11376.8 347.933, 10010.233 11413.116 465.788, 10053.348 11439.189 439.269, 10110.907 11462.588 312.947, 10152.747 11467.242 213.801, 10193.871 11454.596 145.039, 10136.598 11493.292 293.58, 10095.219 11549.155 384.019, 10060.731 11595.298 427.345, 10029.109 11641.522 456.311, 9992.664 11685.94 472.393, 9962.009 11637.556 237.467, 9960.474 11589.073 193.918, 9961.215 11538.459 175.99, 9965.014 11589.862 331.555, 9970.104 11630.974 389.993, 9977.904 11677.636 514.056, 9995.057 11724.591 633.121, 10034.48 11769.905 765.695, 10114.305 11792.782 785.214, 10160.456 11791.394 719.774, 10202.434 11786.455 652.041, 10261.115 11778.544 515.628, 10309.811 11768.921 361.542, 10357.435 11757.26 260.841, 10407.663 11743.104 198.893, 10448.711 11736.569 55.235</trace>
</ink>
</file>

<file path=ppt/ink/ink19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10268.785 11223.68 387.584, 10321.605 11216.475 327.906, 10364.129 11208.57 309.155, 10413.995 11198.083 306.61, 10470.395 11182.81 329.07, 10511.752 11184.441 249.083, 10495.345 11226.956 154.955, 10453.412 11259.855 136.895, 10400.273 11287.247 136.826</trace>
</ink>
</file>

<file path=ppt/ink/ink2.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16231.592 9636.414 688.652, 16193.787 9692.799 621.047, 16175.883 9761.765 668.465, 16157.53 9831.027 716.993, 16129.759 9912.446 751.963, 16107.331 9974.671 768.764, 16070.097 10062.57 797.094, 16041.725 10111.134 810.169, 15981.129 10221.335 830.541, 15934.326 10310.361 838.073, 15903.989 10367.93 844.305, 15869.602 10432.314 850.245, 15833.748 10496.833 854.556, 15777.987 10607.073 860.847, 15748.006 10674.595 862.651, 15728.703 10718.242 863.53, 15707.163 10771.211 864.367, 15663.135 10898.287 865.711, 15649.803 10943.818 865.913, 15632.968 11003.492 866.147, 15621.396 11048.897 866.259, 15611.549 11093.661 865.89, 15648.141 11025.028 702.857, 15670.689 10955.789 536.816</trace>
</ink>
</file>

<file path=ppt/ink/ink2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14625.881 7820.06 136.826, 14648.585 7871.512 424.075, 14655.598 7939.169 686.853, 14660.16 7992.991 764.149, 14665.859 8080.383 839.764, 14667.424 8174.834 854.226, 14667.28 8246.084 861.718, 14665.783 8352.5 867.285, 14660.871 8440.478 872.615, 14648.496 8527.46 878.979, 14634.992 8616.435 882.451, 14631.129 8661.606 883.591, 14593.976 8582.173 666.543, 14589.859 8538.383 3.396</trace>
</ink>
</file>

<file path=ppt/ink/ink20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10252.134 11297.966 136.826, 10205.244 11306.435 136.826, 10219.947 11356.993 275.95, 10245.422 11402.95 390.189, 10267.363 11446.382 490.664, 10289.709 11490.221 559.511</trace>
</ink>
</file>

<file path=ppt/ink/ink20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10281.594 11354.321 136.826, 10331.844 11334.621 267.338, 10385.779 11315.509 443.017, 10432.183 11298.344 573.787, 10499.035 11276.727 643.196, 10561.569 11270.268 664.483, 10614.988 11284.577 685.746, 10585.959 11336.674 732.617, 10539.775 11384.377 751.908, 10483.73 11417.61 648.021, 10431.558 11416.471 312.933</trace>
</ink>
</file>

<file path=ppt/ink/ink20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10317.457 11267.226 136.826, 10332.105 11318.304 249.76, 10353.636 11375.876 339.249, 10374.339 11437.977 373.101, 10418.978 11456.577 225.946</trace>
</ink>
</file>

<file path=ppt/ink/ink20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10448.102 11250.576 136.826, 10443.367 11305.962 336.505, 10419.155 11359.684 391.467, 10388.499 11415.176 402.988, 10356.695 11464.932 373.263, 10413.242 11444.084 348.075, 10464.784 11419.051 344.482, 10509.863 11394.464 169.57, 10464.8 11422.325 136.826, 10420.011 11458.642 215.363, 10413.348 11512.936 349.97, 10414.096 11562.075 437.621, 10413.925 11616.512 529.109, 10419.687 11669.485 605.742, 10445.816 11721.467 678.292, 10502.472 11749.608 811.524, 10571.291 11744.82 815.888, 10623.537 11711.882 589.225, 10576.928 11673.69 234.649, 10548.554 11631.985 153.761, 10530.592 11586.074 139.139, 10522.13 11541.188 136.826, 10505.845 11595.412 401.151, 10496.199 11648.924 436.458, 10483.159 11701.216 459.943, 10469.243 11745.765 479.878, 10448.349 11791.426 488.008</trace>
</ink>
</file>

<file path=ppt/ink/ink20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10220.113 11620.729 189.188, 10271.87 11618.002 227.27, 10325.896 11609.511 302.566, 10376.845 11593.637 411.043, 10436.229 11564.245 512.147, 10490.964 11532.72 590.083, 10545.226 11506.341 579.626, 10610.912 11479.02 409.865, 10652.625 11463.895 1.559</trace>
</ink>
</file>

<file path=ppt/ink/ink20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10696.588 11236.487 312.854, 10689.11 11287.885 549.353, 10689.957 11359.354 764.124, 10688.775 11441.312 820.165, 10685.069 11487.5 835.528, 10681.126 11534.638 845.342, 10678.856 11579.528 851.641, 10676.218 11660.236 858.086, 10672.549 11733.205 815.037, 10668.899 11686.271 568.696, 10667.177 11636.373 382.035, 10658.872 11574.012 276.864, 10653.038 11531.073 90.112</trace>
</ink>
</file>

<file path=ppt/ink/ink20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10631.264 11240.331 152.587, 10672.732 11221.011 156.607, 10732.47 11213.334 173.892, 10785.604 11203.083 188.317, 10834.145 11188.526 212.977, 10877.544 11182.55 235.809, 10922.392 11178.064 259.114, 10968.692 11176.982 282.903, 11012.634 11180.974 510.214, 11029.903 11227.203 810.583, 11051.103 11297.131 840.064, 11070.387 11380.904 847.472, 11076.904 11422.861 850.3, 11083.243 11477.109 851.721, 11089.404 11533.82 852.675, 11095.351 11618.042 853.506, 11096.056 11667.021 854.03, 11089.783 11739.489 855.064, 11031.222 11763.164 748.521, 10979.774 11725.455 463.582</trace>
</ink>
</file>

<file path=ppt/ink/ink20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10672.25 11355.604 290.844, 10727.989 11356.932 299.497, 10773.785 11351.972 350.207, 10826.709 11346.699 456.565, 10872.006 11341.293 533.768, 10926.664 11336.372 586.325, 10943.271 11377.373 82.617</trace>
</ink>
</file>

<file path=ppt/ink/ink20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10667.128 11545.163 136.826, 10724.505 11551.744 265.813, 10778.283 11533.862 364.511, 10831.979 11514.28 439.838, 10884.149 11494.746 475.721, 10933.808 11472.948 474.578, 10974.861 11456.571 326.65</trace>
</ink>
</file>

<file path=ppt/ink/ink20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10800.334 11264.666 144.726, 10820.924 11305.68 295.95, 10847.278 11360.882 479.567, 10863.596 11408.56 537.671, 10879.076 11472.592 632.189, 10887.931 11531.281 688.152, 10898.237 11615.403 756.178, 10905.271 11706.505 783.301, 10914.332 11775.974 532.509</trace>
</ink>
</file>

<file path=ppt/ink/ink2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14482.365 7964.927 421.947, 14532.989 7949.045 401.101, 14591.616 7973.14 812.943, 14553.702 8034.352 396.43, 14504.056 8078.775 185.822, 14559.088 8049 415.934, 14570.156 8118.297 253.887, 14547.341 8165.346 175.226, 14525.531 8219.439 147.34, 14497.848 8267.431 136.826, 14547.277 8232.425 398.744, 14577.996 8187.152 488.666, 14603.208 8138.518 528.924, 14628.571 8084.448 535.927, 14647.817 8035.738 412.734, 14662.505 7992.206 72.57</trace>
</ink>
</file>

<file path=ppt/ink/ink21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11143.602 11134.023 412.364, 11201.435 11137.128 488.456, 11248.283 11135.41 550.797, 11310.794 11120.495 612.439, 11362.239 11115.823 657.679, 11411.664 11133.191 682.231, 11378.357 11188.032 694.137, 11330.061 11232.567 694.066, 11282.659 11272.968 686.074, 11230.13 11314.839 671.085, 11178.415 11358.775 638.94, 11237.918 11358.503 530.277, 11290.015 11335.553 505.375, 11346.387 11307.172 476.37, 11403.815 11279.367 439.552, 11400.798 11330.714 685.204, 11381.571 11392.755 755.585, 11381.527 11460.967 768.355, 11372.889 11502.415 577.97</trace>
</ink>
</file>

<file path=ppt/ink/ink21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11107.738 11518.266 137.376, 11159.33 11518.396 344.565, 11207.805 11499.357 415.07, 11263.637 11484.186 487.549, 11314.712 11468.208 513.845, 11371.191 11450.131 549.189, 11414.248 11435.763 460.865, 11368.283 11449.062 163.371, 11324.684 11452.71 141.088, 11278.67 11458.872 136.938, 11231.422 11444.666 144.522, 11247.617 11489.543 483.77, 11253.307 11543.746 528.952, 11258.757 11606.461 556.254, 11263.935 11661.554 569.669, 11258.619 11713.968 484.866, 11228.899 11756.599 187.815</trace>
</ink>
</file>

<file path=ppt/ink/ink21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11130.794 11762.899 136.826, 11178.415 11737.495 408.843, 11224.126 11723.715 487.081, 11285.514 11704.045 534.255, 11344.673 11682.733 535.538, 11393.258 11651.601 499.74, 11440.816 11613.797 384.928, 11473.673 11560.621 222.683, 11487.974 11517.222 108.08</trace>
</ink>
</file>

<file path=ppt/ink/ink21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11498.395 11349.198 136.826, 11501.852 11394.03 551.069, 11506.389 11443.265 631.428</trace>
</ink>
</file>

<file path=ppt/ink/ink21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11591.898 11182.693 177.251, 11591.016 11226.95 227.664, 11597.224 11279.704 450.805, 11604.646 11323.854 601.543, 11614.463 11394.719 710.429, 11621.944 11474.41 756.448, 11628.678 11546.729 781.64, 11632.754 11590.563 791.851, 11636.248 11642.03 806.339, 11638.863 11689.978 825.652, 11640.197 11733.204 841.787, 11635.846 11802.823 853.755, 11600.247 11861.65 841.978, 11531.334 11845.096 575.112</trace>
</ink>
</file>

<file path=ppt/ink/ink21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11210.206 11385.062 136.826, 11238.004 11441.543 493.636, 11248.248 11499.421 497.565, 11252.385 11568.676 490.169, 11261.566 11619.03 470.517, 11262.812 11661.865 424.774, 11255.529 11714.68 336.528</trace>
</ink>
</file>

<file path=ppt/ink/ink21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11864.718 11043.086 392.654, 11844.638 11106.468 842.721, 11805.853 11186.578 850.808, 11757.426 11256.984 851.788, 11727.994 11299.624 844.591, 11692.749 11359.527 631.304, 11723.878 11313.655 136.826, 11768.59 11275.6 143.419, 11816.348 11251.388 189.136, 11862.854 11226.331 228.003, 11915.691 11218.651 383.98, 11957.39 11264.944 661.438, 11953.822 11333.015 808.919, 11917.105 11398.094 842.549, 11858.871 11463.776 812.887, 11803.246 11514.826 665.731, 11760.871 11538.688 404.027, 11718.701 11520.826 126.671</trace>
</ink>
</file>

<file path=ppt/ink/ink21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11696.926 11405.554 136.826, 11738.045 11378.8 161.279, 11785.79 11392.51 250.165, 11828.133 11395.203 293.724, 11872.927 11393.526 321.748, 11925.354 11383.159 316.008, 11978.886 11372.761 259.878, 11929.462 11413.417 374.658, 11884.78 11467.273 400.736, 11862.454 11520.145 421.4, 11928.68 11526.353 484.853, 11979.882 11497.951 472.669, 12033.447 11462.21 448.908, 12087.071 11440.733 394.398, 12091.501 11483.306 490.808, 12079.734 11534.31 562.969, 12062.547 11589.289 638.028, 12036.426 11654.386 671.3, 11999.961 11719.188 694.252, 11954.902 11776.124 708.322, 11909.137 11820.371 717.683, 11857.478 11845.211 529.742</trace>
</ink>
</file>

<file path=ppt/ink/ink21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11857.032 11647.628 252.864, 11905.468 11634.161 274.668, 11965.663 11657.446 457.114, 12016.192 11660.791 626.166, 12058.702 11693.509 484.352</trace>
</ink>
</file>

<file path=ppt/ink/ink21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12306.609 11198.063 346.01, 12283.096 11246.896 777.217, 12234.803 11309.526 820.224, 12179.267 11379.64 592.077, 12143.941 11420.925 12.775</trace>
</ink>
</file>

<file path=ppt/ink/ink2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14670.56 7944.619 136.826, 14713.905 7917.782 244.801, 14765.32 7912.839 485.892, 14813.077 7918.133 596.907, 14815.645 7968.295 812.954, 14759.429 8023.244 810.303, 14696.127 8069.514 569.439</trace>
</ink>
</file>

<file path=ppt/ink/ink22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12154.189 11378.656 273.231, 12213.72 11369.909 253.893, 12257.897 11364.155 257.978, 12308.936 11360.508 267.642, 12361.08 11363.007 280.396, 12404.717 11370.174 175.457</trace>
</ink>
</file>

<file path=ppt/ink/ink22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12254.095 11402.993 136.826, 12296.759 11424.427 430.53, 12308.469 11492.987 561.098, 12311.132 11551.067 624.862, 12308.669 11660.849 713.039, 12305.265 11705.446 732.934, 12297.878 11770.411 746.028, 12288.676 11832.063 707.486</trace>
</ink>
</file>

<file path=ppt/ink/ink22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12685.739 11308.213 212.081, 12729.399 11298.562 298.623, 12776.708 11293.177 496.871, 12820.108 11284.387 580.354, 12862.223 11288.594 375.096</trace>
</ink>
</file>

<file path=ppt/ink/ink22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12622.978 11435.013 166.345, 12667.873 11425.177 160.044, 12712.498 11418.912 196.798, 12759.899 11402.665 259.541, 12776.792 11456.865 289.251, 12747.972 11507.96 293.226, 12721.068 11558.217 299.136, 12694.122 11611.628 307.522, 12669.768 11667.127 330.28, 12660.874 11719.212 422.488, 12705.323 11724.413 465.138, 12750.055 11689.417 392.68, 12798.637 11634.736 296.6, 12849.928 11574.369 266.863, 12877.133 11531.083 262.471, 12918.667 11545.79 293.613, 12934.786 11596.581 393.194, 12945.673 11639.512 503.004, 12953.86 11688.32 650.271, 12972.041 11748.297 725.833, 12930.807 11740.039 2.408</trace>
</ink>
</file>

<file path=ppt/ink/ink22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12620.416 11473.437 204.961, 12662.429 11442.031 255.451, 12722.771 11416.028 304.393, 12763.773 11409.987 362.949, 12806.398 11407.479 438.556, 12868.511 11401.754 499.313, 12926.24 11394.562 536.52, 12976.674 11372.411 486.05</trace>
</ink>
</file>

<file path=ppt/ink/ink22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12462.872 11219.837 382.564, 12520.729 11230.116 533.289, 12570.378 11288.375 381.252</trace>
</ink>
</file>

<file path=ppt/ink/ink22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12561.497 11387.623 136.826, 12567.03 11439.035 150.505, 12553.248 11487.478 191.947, 12526.909 11555.167 221.141, 12514.344 11600.979 221.372, 12532.83 11653.693 228.243, 12544.324 11703.913 251.589, 12530.987 11754.147 244.149, 12488.406 11790.685 151.25, 12445.465 11800.33 137.085, 12398.182 11789.353 166.166, 12442.361 11783.14 278.851, 12497.135 11786.229 348.979, 12571.573 11790.602 416.303, 12621.45 11796.62 441.275, 12675.051 11807.054 511.29, 12742.617 11812.937 604.383, 12815.402 11816.309 699.172, 12902.27 11818.573 756.991, 12972.222 11820.076 779.797, 13013.625 11818.882 774.986, 13085.815 11818.48 634.756, 13127.093 11822.434 280.035</trace>
</ink>
</file>

<file path=ppt/ink/ink22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13061.026 11017.47 356.616, 13066.552 11068.084 300.64, 13064.669 11115.979 336.328, 13058.26 11168.983 407.797, 13047.909 11216.264 299.944, 13040.752 11262.591 118.233</trace>
</ink>
</file>

<file path=ppt/ink/ink22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13064.869 11134.023 198.33, 13109.33 11106.65 239.762, 13163.575 11087.197 412.155, 13215.109 11102.135 360.993</trace>
</ink>
</file>

<file path=ppt/ink/ink22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13055.902 11128.9 136.826, 13098.101 11162.395 157.694, 13136.461 11206.294 205.593</trace>
</ink>
</file>

<file path=ppt/ink/ink2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14662.44 7971.696 183.136, 14711.996 8004.755 215.692, 14760.068 8044.528 338.242, 14813.986 8104.414 596.244, 14856.912 8151.236 745.324, 14922.64 8214.097 858.605, 14991.52 8258.292 860.949, 15026.632 8214.11 617.841</trace>
</ink>
</file>

<file path=ppt/ink/ink23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13201.92 10904.759 180.076, 13214.364 10949.082 332.738, 13211.021 10996.222 415.572, 13204.163 11043.057 479.702, 13187.654 11119.396 593.016, 13171.769 11185.21 641.856, 13161.1 11240.414 631.665</trace>
</ink>
</file>

<file path=ppt/ink/ink23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13216.009 11018.75 186.123, 13261.094 11047.824 189.576, 13309.203 11050.138 228.69</trace>
</ink>
</file>

<file path=ppt/ink/ink23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13221.133 11136.586 157.024, 13271.507 11141.069 182.36, 13315.491 11155.75 200.188</trace>
</ink>
</file>

<file path=ppt/ink/ink23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13094.329 11268.508 144.726, 13111.354 11312.345 241.567, 13122.076 11375.55 423.328, 13126.46 11424.467 529.97, 13127.553 11476.508 571.869, 13123.26 11519.725 453.764</trace>
</ink>
</file>

<file path=ppt/ink/ink23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13171.18 11278.755 171.559, 13217.927 11267.513 217.612, 13270.708 11257.16 505.118, 13283.907 11320.915 789.148, 13286.124 11394.021 799.261, 13290.568 11463.243 807.169, 13293.028 11534.195 813.381, 13243.904 11507.649 308.945</trace>
</ink>
</file>

<file path=ppt/ink/ink23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13145.562 11347.918 136.826, 13191.631 11337.863 243.321, 13241.714 11337.288 383.549, 13250.275 11386.168 235.436, 13206.367 11423.21 144.248, 13164.43 11458.556 136.826, 13214.135 11438.558 189.237, 13200.183 11484.837 144.224</trace>
</ink>
</file>

<file path=ppt/ink/ink23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13121.227 11565.655 136.826, 13170.455 11550.474 138.828, 13214.501 11508.267 172.571, 13258.622 11497.583 207.594, 13256.932 11542.377 131.499</trace>
</ink>
</file>

<file path=ppt/ink/ink23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13035.409 11744.968 136.826, 13088.15 11735.585 155.199, 13137.18 11712.035 199.61, 13181.37 11692.607 244.306, 13242.123 11663.27 302.354, 13294.875 11643.272 323.004, 13336.501 11606.971 244.803</trace>
</ink>
</file>

<file path=ppt/ink/ink23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13134.035 11596.396 136.826, 13164.947 11644.237 138.16, 13182.805 11689.147 182.063, 13190.497 11731.344 285.675, 13198.467 11781.931 414.089</trace>
</ink>
</file>

<file path=ppt/ink/ink23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13262.119 11496.491 141.628, 13271.401 11541.309 151.115, 13279.688 11601.884 183.482, 13289.667 11665.865 249.633, 13300.479 11721.791 323.577, 13305.07 11767.078 363.588, 13309.332 11816.635 407.037, 13314.555 11859.152 454.444, 13316.525 11908.181 497.143, 13319.431 11980.234 567.485, 13324.913 12044.187 584.975, 13326.198 12090.064 375</trace>
</ink>
</file>

<file path=ppt/ink/ink2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15026.649 7545.217 336.258, 15018.897 7609.433 491.213, 15015.816 7667.737 740.341, 15012.398 7714.113 832.435, 14993.692 7789.956 860.584, 14943.302 7873.357 825.684, 14906.571 7936.085 687.89, 14963.768 7945.729 566.377, 15022.504 7932.81 599.92, 15085.919 7912.7 736.826, 15152.909 7882.286 850.079, 15116.807 7954.701 829.16, 15058.916 8012.499 794.98, 14999.392 8067.75 728.594, 14980.724 8118.012 575.636, 15031.132 8101.037 580.764, 15084.509 8093.042 576.975, 15091.922 8140.594 443.835, 15072.202 8199.086 419.627, 15056.803 8251.209 416.316, 15043.699 8297.144 433.444, 15094.41 8273.351 657.095, 15113.427 8229.257 694.914, 15128.804 8185.47 714.118, 15152.456 8109.351 683.962, 15176.834 8047.73 564.976, 15194.386 7982.579 449.17, 15207.432 7913.447 335.04, 15213.006 7847.301 271.05, 15215.727 7801.195 239.993, 15218.609 7751.851 175.82</trace>
</ink>
</file>

<file path=ppt/ink/ink24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12520.51 11422.205 159.321, 12570.302 11430.115 486.716, 12594.024 11486.285 577.901, 12578.14 11552.133 593.191, 12556.358 11602.466 515.777, 12584.425 11649.87 353.662, 12608.53 11697.321 392.023, 12582.217 11750.999 492.82, 12530.031 11805.803 534.627, 12482.29 11840.563 444.409</trace>
</ink>
</file>

<file path=ppt/ink/ink24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13595.14 11172.447 154.814, 13624.939 11216.917 286.186, 13637.703 11259.188 263.248</trace>
</ink>
</file>

<file path=ppt/ink/ink24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13492.671 11304.37 136.826, 13538.666 11304.184 136.826, 13587.522 11297.188 142.912, 13634.988 11287.876 133.289</trace>
</ink>
</file>

<file path=ppt/ink/ink24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13605.386 11310.775 136.826, 13598.757 11355.487 249.467, 13607.679 11398.241 366.246, 13613.195 11452.541 468.71, 13615.495 11519.021 550.994, 13617.284 11566.07 515.186, 13614.539 11607.302 127.895</trace>
</ink>
</file>

<file path=ppt/ink/ink24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13610.51 11445.259 136.826, 13653.198 11415.56 196.228, 13705.489 11394.36 306.139, 13757.892 11407.403 412.708, 13774.309 11473.972 591.547, 13761.423 11545.121 695.621, 13743.225 11618.958 776.832, 13717.125 11684.359 845.703, 13689.983 11614.732 783.6, 13689.188 11545.058 679.01, 13690.069 11487.894 401.801</trace>
</ink>
</file>

<file path=ppt/ink/ink24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13519.569 11327.425 180.076, 13563.158 11321.217 437.99, 13633.814 11301.627 544.269, 13693.85 11286.729 524.429, 13738.989 11277.07 385.506</trace>
</ink>
</file>

<file path=ppt/ink/ink24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13807.759 11207.029 174.361, 13794.979 11251.285 470.662, 13790.64 11310.578 545.575, 13840.603 11310.938 582.623, 13892.752 11293.812 531.451, 13937.679 11276.062 403.688</trace>
</ink>
</file>

<file path=ppt/ink/ink24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13972.989 11289.001 136.826, 13951.947 11337.094 147.801, 13942.356 11395.254 282.823, 13919.081 11443.275 363.216, 13884.954 11498.049 414.736, 13862.226 11539.3 423.953, 13843.957 11581.433 423.417, 13794.964 11614.702 247.755</trace>
</ink>
</file>

<file path=ppt/ink/ink24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13774.457 11379.938 204.961, 13818.15 11392.708 223.094, 13864.683 11412.012 324.573, 13912.598 11431.369 440.391, 13967.64 11468.331 586.557, 14020.863 11508.057 642.696, 14044.302 11556.991 513.453</trace>
</ink>
</file>

<file path=ppt/ink/ink24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14107.476 11269.789 402.939, 14152.279 11247.873 380.553, 14195.14 11232.387 458.94, 14252.451 11204.853 498.98, 14296.208 11183.856 472.701</trace>
</ink>
</file>

<file path=ppt/ink/ink2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15250.05 7473.46 136.826, 15216.003 7551.447 618.975, 15200.625 7618.754 758.772, 15204.836 7692.022 799.239, 15263.707 7696.115 740.799, 15316.06 7661.779 630.806, 15328.397 7710.722 756.293, 15294.8 7784.796 809.306, 15252.77 7856.435 821.472, 15204.25 7916.756 771.711, 15148.055 7960.24 587.282</trace>
</ink>
</file>

<file path=ppt/ink/ink25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14181.766 11130.181 136.826, 14208.73 11178.736 360.346, 14209.747 11230.661 447.415, 14204.86 11287.024 524.407, 14196.863 11340.721 591.518, 14185.768 11394.729 646.471, 14172.516 11460.884 691.976, 14160.062 11517.293 723.561, 14148.593 11558.469 704.977</trace>
</ink>
</file>

<file path=ppt/ink/ink25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14256.056 11306.933 326.73, 14312.766 11351.308 384.052, 14369.28 11393.456 625.74, 14437.675 11422.923 763.833, 14490.804 11445.581 779.171, 14532.145 11465.792 699.898</trace>
</ink>
</file>

<file path=ppt/ink/ink25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14580.108 10911.162 180.076, 14602.957 10956.642 240.222, 14606.702 10998.382 301.511, 14607.025 11046.533 350.478, 14604.098 11099.407 387.522, 14604.317 11143.415 344.395</trace>
</ink>
</file>

<file path=ppt/ink/ink25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14619.815 10950.868 171.559, 14661.51 10915.87 229.845, 14715.759 10913.273 464.571, 14706.489 10984.675 472.82, 14676.979 11037.987 436.674, 14718.229 11008.471 287.031, 14741.358 10966.208 188.868, 14759.271 10917.535 140.328, 14767.45 10875.353 136.826, 14792.008 10935.633 534.279, 14799.899 10987.946 606.471, 14807.146 11045.086 673.938</trace>
</ink>
</file>

<file path=ppt/ink/ink25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14792.729 10845.842 157.024, 14837.931 10839.367 296.239, 14884.947 10877.181 718.206, 14864.06 10939.604 745.222, 14830.265 10996.412 593.326, 14884.904 10992.363 398.454, 14940.334 10966.223 290.033</trace>
</ink>
</file>

<file path=ppt/ink/ink25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14522.47 11300.527 166.345, 14569.954 11297.933 299.579, 14613.998 11286.663 369.872, 14664.503 11270.353 420.51, 14716.237 11248.354 447.685, 14770.444 11217.481 459.336, 14818.866 11190.604 465.735, 14872.61 11160.376 469.927, 14929.803 11118.472 456.636, 14887.303 11105.435 179.26, 14837.759 11092.027 153.847, 14792.394 11088.292 157.865, 14788.465 11147.012 470.254, 14787.547 11203.391 599.409, 14777.133 11270.897 707.943, 14755.112 11340.603 764.025, 14732.092 11404.961 803.66</trace>
</ink>
</file>

<file path=ppt/ink/ink25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14782.483 11251.856 136.826, 14827.337 11277.523 161.919, 14878.651 11316.019 326.394, 14932.343 11350.791 480.18</trace>
</ink>
</file>

<file path=ppt/ink/ink25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14828.592 11055.895 136.826, 14863.47 11103.814 276.164, 14867.095 11163.051 367.996, 14854.079 11213.266 358.282, 14831.207 11262.864 263.412, 14802.572 11308.497 116.669</trace>
</ink>
</file>

<file path=ppt/ink/ink25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14651.835 11399.15 136.826, 14677.609 11444.016 280.909, 14700.145 11502.738 403.015, 14713.283 11564.106 668.677, 14707.623 11507.82 366.392, 14696.697 11462.227 238.455, 14693.133 11416.4 228.704, 14736.291 11382.33 301.012, 14777.866 11422.981 479.3, 14763.902 11467.241 513.154, 14747.227 11532.039 559.383, 14782.335 11457.419 560.501, 14813.897 11398.586 389.123, 14846.165 11349.375 243.473, 14864.303 11404.462 547.448, 14869.595 11455.302 652.269, 14903.921 11402.403 183.549, 14910.633 11359.674 137.487, 14959.724 11315.197 239.676, 15006.226 11306.563 315.413, 15027.035 11351.399 481.299, 15003.823 11393.771 534.572, 14972.967 11441.513 598.074, 14959.643 11496.911 710.677, 15042.493 11487.688 704.415, 15115.442 11471.869 582.701, 15164.861 11447.462 454.047, 15206.14 11426.866 87.442</trace>
</ink>
</file>

<file path=ppt/ink/ink25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12848.229 4358.485 159.321, 12765.279 4466.188 147.356, 12700.424 4558.806 146.846, 12641.739 4654.56 148.776, 12584.823 4756.187 161.971, 12546.913 4849.921 193.421, 12521.841 4958.198 236.157, 12514.294 5083.769 281.903, 12525.945 5217.45 323.891, 12553.93 5365.395 357.007, 12613.887 5556.212 378.081, 12685.604 5699.2 390.689, 12742.429 5836.754 399.368, 12868.573 5921.663 406.031, 12973.597 5985.322 411.992, 13113.148 6006.024 418.437, 13199.731 6025.18 424.126, 13317.035 6000.909 432.113, 13406.626 5923.388 439.567, 13481.372 5807.337 445.09, 13527.538 5708.669 445.971, 13572.887 5601.509 442.908, 13607.933 5503.421 437.901, 13639.358 5406.804 429.875, 13660.618 5314.597 420.603, 13670.823 5212.875 411.281, 13674.781 5117.664 399.988, 13663.464 5001.549 385.105, 13631.23 4883.859 370.937, 13603.802 4789.536 363.066, 13567.104 4670.626 348.82, 13527.026 4550.371 335.267, 13461.555 4419.707 323.634, 13386.55 4310.354 312.248, 13256.57 4246.746 306.342, 13132.863 4237.116 306.657, 13019.508 4264.387 309.888, 12882.85 4319.479 328.175, 12766.729 4374.1 357.606, 12665.12 4453.695 394.659, 12576.283 4544.743 437.424, 12458.193 4683.693 509.469, 12400.952 4786.125 540.922, 12381.252 4880.722 521.987, 12385.315 4969.8 4.552</trace>
</ink>
</file>

<file path=ppt/ink/ink2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15212.137 7807.875 277.54, 15266.245 7847.076 309.631, 15334.492 7885.635 510.607, 15381.038 7907.865 686.546, 15451.859 7937.445 821.863, 15464.98 7981.505 525.574, 15412.089 7987.802 317.539, 15365.137 7992.006 71.386</trace>
</ink>
</file>

<file path=ppt/ink/ink26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13079.107 2755.984 212.081, 13126.046 2873.438 204.811, 13151.598 2966.692 222.446, 13176.816 3066.329 232.021, 13212.239 3226.188 248.919, 13238.497 3351.662 270.111, 13253.634 3448.796 281.651, 13279.534 3580.035 306.327, 13301.06 3688.875 336.704, 13318.894 3800.689 370.245, 13334.082 3915.576 410.975, 13346.736 4007.862 453.164, 13357.057 4094.512 488.346, 13361.632 4223.859 518.012, 13370.631 4335.789 555.423, 13376.466 4226.467 378.904, 13372.979 4131.509 287.654</trace>
</ink>
</file>

<file path=ppt/ink/ink26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13119.848 2762.774 136.826, 13044.329 2864.289 171.501, 12951.729 2973.06 183.746, 12864.848 3131.997 197.851, 12816.341 3220.348 213.203, 12767.902 3318.527 228.31, 12705.382 3418.957 245.739</trace>
</ink>
</file>

<file path=ppt/ink/ink26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13160.591 2725.427 261.163, 13256.383 2724.398 245.927, 13347.825 2738.657 255.458, 13448.262 2787.806 329.78, 13553.916 2831.339 385.361, 13639.416 2836.917 53.761</trace>
</ink>
</file>

<file path=ppt/ink/ink26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11965.469 1014.281 187.565, 12053.129 993.46 198.536, 12153.881 988.677 222.172, 12263.021 1010.455 258.701, 12353.565 1050.837 287.675, 12420.431 1149.469 293.868, 12404.911 1247.526 294.916, 12347.01 1347.769 295.834, 12254.88 1395.989 299.538, 12166.758 1375.577 303.312, 12093.015 1279.035 280.871, 12089.066 1174.821 218.964, 12163.009 1265.86 216.036, 12206.395 1384.458 223.706, 12237.586 1498.708 252.904, 12255.105 1606.103 284.349, 12264.781 1691.617 304.597, 12277.464 1805.977 344.988, 12285.995 1927.61 387.115, 12289.515 2031.524 422, 12293.153 2129.115 457.325, 12294.686 2216.41 491.717, 12288.597 2078.445 389.786, 12292.201 1943.191 327.918, 12300.918 1818.469 273.283, 12309.032 1691.504 231.998, 12316.797 1555.958 173.433, 12321.97 1465.834 48.069</trace>
</ink>
</file>

<file path=ppt/ink/ink26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12471.359 545.753 136.826, 12538.014 453.268 136.826, 12634.043 548.966 200.071, 12701.883 684.667 306.011, 12716.91 814.73 388.285, 12667.872 941.233 403.341, 12589.527 1049.955 318.431, 12501.214 1131.708 258.346, 12408.107 1192.444 196.062, 12513.55 1129.281 222.804, 12622.283 1094.246 247.842, 12713.453 1077.383 254.594, 12798.907 1085.328 258.986, 12836.213 1190.894 265.478, 12754.037 1293.793 272.744, 12642.216 1426.462 280.742, 12554.881 1520.018 290.849, 12702.901 1435.829 407.47, 12799.452 1390.669 412.324, 12885.872 1359.474 414.841, 13000.991 1339.649 413.429, 13099.08 1330.726 405.828, 13202.34 1330.793 390.579, 13303.645 1403.655 373.831, 13311.263 1513.319 387.756, 13289.722 1615.333 427.774, 13259.645 1708.256 453.328, 13212.612 1824.687 478.185, 13157.699 1931.033 518.166, 13080.288 2028.484 580.249, 13050.297 1905.222 594.877, 13104.819 1745.537 474.334, 13146.148 1611.089 363.407, 13176.929 1502.476 137.722</trace>
</ink>
</file>

<file path=ppt/ink/ink26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13476.349 430.32 136.826, 13498.23 545.069 136.826, 13516.933 634.679 139.744, 13533.609 744.791 158.102, 13546.719 878.461 199.854, 13551.507 966.012 242.101, 13559.468 1098.567 351.303, 13563.39 1203.42 437.702, 13574.916 1318.278 526.486, 13597.141 1425.647 489.838</trace>
</ink>
</file>

<file path=ppt/ink/ink26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13646.11 1095.764 183.136, 13733.479 1047.872 185.113, 13828.72 1012.16 214.4</trace>
</ink>
</file>

<file path=ppt/ink/ink26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13388.073 1068.604 136.826, 13476.5 1145.86 179.023, 13491.013 1251.949 240.61, 13488.062 1399.131 294.045, 13476.995 1496.108 293.371, 13461.551 1582.454 276.395, 13427.897 1696.663 229.983, 13406.938 1785.399 211.045, 13519.448 1740.052 214.486, 13605.464 1706.952 217.767, 13731.366 1646.045 221.176, 13825.703 1622.641 205.291, 13912.758 1597.524 186.063, 14012.931 1543.712 168.071, 14105.694 1494.889 106.417</trace>
</ink>
</file>

<file path=ppt/ink/ink26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14593.378 905.637 229.776, 14697.829 911.25 229.776, 14792.416 909.148 254.462, 14901.374 886.29 359.852, 15027.689 848.268 513.459, 14994.135 956.604 287.865, 14884.202 1048.261 200.348</trace>
</ink>
</file>

<file path=ppt/ink/ink26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14372.69 1404.722 136.826, 14471.748 1418.141 136.826, 14558.745 1396.234 148.955, 14659.117 1368.572 186.669, 14776.821 1331.286 273.775, 14863.19 1303.786 349.939, 14967.097 1255.405 389.487, 15020.644 1168.666 1.351</trace>
</ink>
</file>

<file path=ppt/ink/ink2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15232.447 7954.096 189.188, 15285.46 7960.589 317.736, 15351.206 7975.075 678.27, 15395.464 7990.008 733.942</trace>
</ink>
</file>

<file path=ppt/ink/ink27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14657.89 732.485 136.826, 14702.795 819.491 165.108, 14703.413 923.771 199.943, 14704.562 1042.215 270.659, 14701.523 1140.358 323.847, 14695.82 1247.879 384.343, 14689.009 1373.1 450.775, 14682.192 1511.243 521.218, 14671.757 1630.991 599.59, 14667.879 1719.349 637.633, 14662.698 1906.99 723.675, 14669.842 2062.2 773.683, 14725.545 1907.816 693.746, 14756.99 1747.731 614.084, 14785.784 1588.135 454.719, 14799.296 1502.53 172.841</trace>
</ink>
</file>

<file path=ppt/ink/ink27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14888.762 508.407 148.517, 14897.5 595.685 172.589, 14903.11 721.274 232.274, 14910.744 812.746 284.15, 14911.94 899.808 357.05, 14912.362 989.316 422.927, 14916.504 1087.737 477.917, 14921.441 1174.637 519.861, 14929.036 1278.861 559.199, 14944.35 1425.775 633.772, 14960.983 1596.352 716.102, 14969.274 1686.841 741.884, 14979.34 1785.899 788.046, 14995.403 1928.299 831.432, 14934.46 1841.325 490.338, 14900.037 1755.255 185.987</trace>
</ink>
</file>

<file path=ppt/ink/ink27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13948.283 993.911 144.726, 14038.795 1079.037 149.402, 14129.023 1171.888 158.552, 14219.796 1231.258 168.709, 14305.69 1348.838 224.142, 14296.398 1457.643 246.524, 14247.367 1552.838 250.605, 14186.717 1642.406 237.184, 14119.764 1763.559 211.649, 14069.144 1854.115 182.372, 14025.82 1951.017 158.688, 13975.144 2049.268 140.982, 13913.458 2135.905 205.655, 14011.768 2117.908 247.086, 14146.177 2102.106 275.229, 14279.258 2082.77 314.4, 14379.743 2073.024 344.499, 14491.519 2071.08 374.174, 14582.297 2069.491 409.216, 14718.8 2067 450.53, 14850.221 2058.646 452.994, 14946.979 2049.656 422.412, 15051.82 2020.563 350.26, 15174.029 1982.578 262.646, 15265.14 1951.83 155.914</trace>
</ink>
</file>

<file path=ppt/ink/ink27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15428.604 776.621 229.776, 15523.859 879.061 272.839, 15619.99 969.174 333.782, 15708.03 1044.712 384.748, 15796.486 1129.091 485.844, 15903.021 1266.989 607.921, 15979.688 1374.626 711.8, 16065.24 1538.75 786.555, 16122.629 1667.971 808.063, 16152.429 1761.926 808.771, 16118.03 1662.877 374.745</trace>
</ink>
</file>

<file path=ppt/ink/ink27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15442.186 1119.531 215.563, 15387.839 1206.954 215.563, 15311.491 1360.74 215.563, 15275.324 1471.448 215.413, 15222.11 1644.304 215.098, 15198.231 1733.652 221.485, 15154.66 1900.303 236.174, 15130.456 1991.239 249.356, 15098.694 2113.765 274.679, 15078.142 2203.558 319.375, 15047.769 2325.221 410.52, 15029.133 2413.397 381.294</trace>
</ink>
</file>

<file path=ppt/ink/ink27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15027.967 2725.427 351.906, 14910.242 2772.552 594.991, 14808.022 2886.355 578.758, 14720.116 2979.259 499.264, 14601.559 3080.121 385.102, 14514.794 3172.95 337.278, 14418.386 3267.744 316.228, 14472.685 3366.024 388.71, 14577.598 3483.966 431.692, 14633.781 3578.116 484.776, 14690.604 3693.024 556.582, 14738.411 3819.29 670.738, 14763.285 3908.867 721.492, 14787.761 4056.192 790.373, 14794.869 4165.721 813.549, 14806.92 4315.134 838.463, 14801.45 4153.066 568.36, 14792.877 4023.033 367.673, 14782.269 3905.909 251.834, 14770.607 3809.112 181.53, 14748.452 3690.913 144.222, 14729.641 3587.339 137.163, 14720.064 3486.974 139.171, 14726.762 3386.906 182.63, 14780.767 3277.157 342.506, 14850.682 3177.66 454.584, 14956.821 3098.253 551.891, 15056.166 3075.936 714.648, 15112.243 3225.525 797.797, 15126.77 3386.795 810.951, 15140.739 3545.719 826.592, 15168.288 3693.839 843.978, 15197.703 3845.464 855.558, 15237.628 4001.253 862.332, 15278.148 4158.008 867.245, 15317.983 4302.611 871.022, 15289.587 4205.526 760.493, 15235.488 4090.168 577.842, 15160.168 3989.365 454.983, 15019.999 3844.343 333.497, 14921.982 3750.029 283.751, 14852.408 3664.457 234.917, 14763.932 3572.446 186.784, 14903.614 3513.12 627.294, 15026.39 3524.298 675.712, 15113.863 3595.982 542.789, 15075.436 3706.303 411.316, 14998.597 3793.328 299.188, 14896.482 3872.247 241.227, 14985.27 3826.007 451.548, 15100.564 3819.406 366.421, 15090.225 3913.755 261.981, 15050.093 4004.604 206.755, 14996.864 4096.614 183.629, 14934.662 4192.74 161.59, 14870.56 4292.223 145.708, 14808.531 4384.602 145.819, 14758.604 4495.096 195.694, 14869.412 4394.845 478.988, 14945.199 4296.616 505.63, 15019.248 4201.677 487.832, 15127.313 4079.936 378.514, 15213.68 4005.715 44.434</trace>
</ink>
</file>

<file path=ppt/ink/ink27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15150.196 2834.071 281.911, 15239.805 2916.877 476.632, 15325.396 2963.583 628.897, 15412.556 3038.798 555.999, 15447.832 3130.311 370.075, 15438.674 3234.574 235.591</trace>
</ink>
</file>

<file path=ppt/ink/ink27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15231.682 3689.645 215.563, 15334.176 3701.355 334.105, 15397.366 3795.486 383.288, 15416.649 3914.025 292.144, 15420.31 4003.396 195.868, 15408.928 4089.562 161.843, 15464.388 3982.314 203.647, 15523.398 3895.484 207.453, 15616.854 3776.345 192.024, 15697.729 3658.004 168.275</trace>
</ink>
</file>

<file path=ppt/ink/ink27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16029.562 2392.704 136.826, 16035.872 2306.458 136.826, 16044.338 2211.082 137.275, 15948.462 2257.312 501.31, 15849.648 2410.84 543.568, 15714.058 2538.865 476.66, 15603.032 2626.704 347.905, 15694.154 2725.316 373.606, 15748.597 2834.316 460.413, 15772.857 2931.872 540.231, 15784.937 3053.466 622.142, 15807.172 3169.442 673.54, 15861.884 3052.339 492.997, 15872.689 2956.11 368.195, 15877.261 2865.047 264.593, 15870.081 2758.426 172.184, 15852.594 2669.879 138.066, 15848.942 2582.687 165.481, 15962.497 2518.396 539.066, 16066.601 2503.319 708.864, 16149.343 2614.768 796.655, 16158.904 2766.998 834.943, 16160.268 2859.799 843.902, 16153.222 3013.876 837.551, 16048.691 3030.45 219.179</trace>
</ink>
</file>

<file path=ppt/ink/ink27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15856.405 2800.12 136.826, 15942.024 2730.628 399.855, 16066.646 2710.35 561.174, 16077.647 2811.433 450.113, 16024.388 2905.315 302.251, 15944.922 3007.272 201.166, 15854.14 3057.351 141.347, 15903.441 2959.675 275.571, 16020.058 2883.577 324.451, 16118.207 2842.585 355.014</trace>
</ink>
</file>

<file path=ppt/ink/ink2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15260.883 8071.885 526.514, 15309.173 8100.322 473.786, 15364.344 8114.408 569.328, 15435.179 8126.327 777.342, 15453.587 8175.821 582.969</trace>
</ink>
</file>

<file path=ppt/ink/ink28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15965.055 3068.336 136.826, 15987.016 3163.149 263.238, 16026.755 3251.632 366.167, 16060.519 3363.819 410.755</trace>
</ink>
</file>

<file path=ppt/ink/ink28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15696.83 3424.826 141.628, 15789.878 3389.295 148.72, 15889.694 3341.587 176.51, 16001.178 3290.384 236.592, 16112.006 3268.841 296.414</trace>
</ink>
</file>

<file path=ppt/ink/ink28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15951.472 3414.64 136.826, 15939.63 3508.269 142.885, 15947.116 3599.042 173.144, 15953.335 3684.881 218.845, 15947.316 3793.004 349.543, 15974.586 3701.599 420.621, 16001.375 3598.458 340.527, 16030.85 3488.005 264.742, 16067.72 3340.893 211.158, 16085.651 3242.901 191.329, 16105.495 3125.773 177.633, 16124.874 3006.189 166.239, 16147.744 2875.554 160.263, 16170.188 2789.068 155.238, 16214.145 2693.165 165.613, 16252.381 2811.37 381.136, 16233.585 2955.729 460.39, 16222.104 3046.073 507.791, 16208.791 3157.204 577.452, 16192.91 3286.5 665.623, 16283.523 3154.898 714.757, 16337.333 3011.585 641.344, 16392.27 2890.725 486.18, 16438.014 2799.661 399.261, 16529.494 2755.754 474.12, 16545.656 2863.881 590.357, 16532.77 3025.014 700.101, 16522.279 3111.75 731.914, 16506.393 3261.026 771.456, 16487.113 3416.579 790.333</trace>
</ink>
</file>

<file path=ppt/ink/ink28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16603.357 2409.68 136.826, 16563.602 2514.014 324.675, 16508.098 2671.437 469.514, 16471.535 2787.147 546.566, 16441.775 2909.606 609.052, 16413.805 3011.711 654.533, 16491.076 2884.469 524.247, 16600.9 2762.11 421.699, 16716.322 2691.643 307.874, 16821.793 2642.069 178.827, 16782.838 2752.165 281.559, 16767.23 2870.193 361.172, 16736.65 2984.448 422.576, 16700.879 3121.146 490.739, 16672.338 3255.229 554.197, 16630.207 3402.424 605.731, 16577.422 3528.624 668.856, 16504.266 3643.918 704.995, 16410.666 3627.66 423.027, 16352.813 3505.48 195.728</trace>
</ink>
</file>

<file path=ppt/ink/ink28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16284.202 2932.532 136.826, 16359.425 3023.48 144.226, 16419.373 3114.361 176.723, 16479.881 3210.283 230.781, 16588.016 3324.472 316.319, 16679.172 3380.191 365.193, 16772.816 3407.547 388.145, 16874.611 3454.854 345.352</trace>
</ink>
</file>

<file path=ppt/ink/ink28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16117.838 3210.932 186.123, 16215.807 3303.821 205.74, 16289.198 3391.08 238.073, 16373.515 3479.415 284.339, 16464.027 3585.152 227.103</trace>
</ink>
</file>

<file path=ppt/ink/ink28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15075.501 5258.196 331.466, 15188.172 5193.253 333.87, 15345.34 5132.39 404.349, 15459.283 5094.115 446.451, 15568.172 5051.739 484.367, 15666.319 5011.705 510.02, 15770.516 4956.273 528.051, 15908.8 4883.638 525.734, 16014.516 4816.107 460.8, 16064.721 4722.647 213.75, 15961.053 4704.971 186.32, 15870.611 4680.869 177.552, 15773.732 4631.437 224.6, 15770.489 4729.717 396.675, 15846.044 4902.609 548.785, 15895.622 5028.453 641.848, 15952.544 5178.316 735.058, 15993.002 5351.911 785.755, 15996.994 5453.999 797.594, 16005.567 5597.304 813.822, 15979.338 5758.616 822.839, 15850.091 5695.677 800.573, 15746.439 5577.7 736.882, 15649.551 5435.587 677.439, 15621.097 5319.018 644.855, 15693.492 5221.096 561.902, 15782.024 5172.055 335.504</trace>
</ink>
</file>

<file path=ppt/ink/ink28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16029.562 4623.306 183.136, 16112.487 4506.05 179.68, 16195.545 4415.057 219.44, 16287.812 4327.48 281.357, 16398.414 4224.923 316.088</trace>
</ink>
</file>

<file path=ppt/ink/ink28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16260.438 4331.326 136.826, 16274.795 4439.579 285.714, 16288.697 4542.614 353.076, 16304.55 4727.648 529.823, 16310.786 4858.062 622.747, 16313.302 4973.33 703.38, 16309.459 5092.996 766.256, 16302.223 5256.474 827.81, 16301.218 5457.462 860.901, 16308.884 5627.258 871.872, 16355.892 5513.768 566.716, 16358.9 5394.002 262.14</trace>
</ink>
</file>

<file path=ppt/ink/ink28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16229.88 4697.999 148.517, 16303.604 4578.133 221.07, 16382.263 4491.979 464.235, 16486.75 4456.003 721.029, 16624.982 4411.625 807.499, 16639.371 4552.535 773.818, 16573.375 4682.962 598.65, 16466.752 4764.013 290.85, 16377.203 4850.292 156.667, 16455.779 4758.45 316.194, 16576.377 4660.457 448.919, 16662.252 4645.325 443.019, 16572.947 4713.789 293.649, 16504.414 4817.873 251.689, 16453.02 4921.485 255.302, 16433.42 5024.652 330.595, 16439.916 5121.821 446.425, 16463.723 5231.435 590.672, 16486.707 5352.457 727.009, 16573.58 5204.37 664.833, 16581.961 5113.967 535.558, 16586.371 5001.917 385.118, 16595.711 4897.196 301.789, 16623.277 4807.219 329.097, 16748.908 4867.136 512.623, 16902.443 4992.917 609.983, 17009.777 5059.338 684.886, 17120.965 5129.41 763.207, 17256.658 5216.867 798.991, 17365.211 5205.767 418.558, 17348.877 5110.101 208.788, 17311.814 4991.888 150.368, 17269.48 4890.928 138.415, 17199.328 4758.236 136.826, 17133.984 4630.341 136.826, 17065.268 4533.085 136.826, 16978.35 4524.538 150.264, 16941.119 4610.246 172.183, 16891.328 4733.424 209.766, 16851.662 4829.843 252.622, 16785.734 4967.821 330.598, 16747.395 5059.1 383.927, 16716.346 5162.533 426.819, 16681.992 5261.554 454.566, 16641.023 5371.41 442.816, 16568.809 5571.651 352.014, 16530.391 5704.859 282.248, 16500.609 5795.693 122.606</trace>
</ink>
</file>

<file path=ppt/ink/ink2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15654.878 7560.11 296.758, 15698.491 7581.251 596.619, 15731.973 7632.449 737.457, 15729.917 7677.859 541.89, 15717.808 7723.479 330.574</trace>
</ink>
</file>

<file path=ppt/ink/ink29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15269.028 6575.508 150.556, 15362.387 6548.856 150.556, 15479.938 6521.157 157.91, 15566.749 6500.864 175.705, 15672.558 6470.5 201.246, 15783.961 6429.782 226.702, 15896.63 6391.082 261.146, 16004.905 6357.905 340.375, 16106.798 6306.188 403.025, 16202.92 6245.756 495.934, 16326.596 6142.942 602.714, 16400.758 6044.453 548.154</trace>
</ink>
</file>

<file path=ppt/ink/ink29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15812.267 6011.916 136.826, 15904.797 6002.325 137.299, 15940.928 6089.999 145.848, 15967.887 6201.739 172.736, 15985.197 6301.474 245.236, 15997.595 6394.111 311.698, 16011.262 6507.986 481.047, 16036.178 6600.095 529.173, 16121.97 6529.639 109.041</trace>
</ink>
</file>

<file path=ppt/ink/ink29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16240.068 5814.998 157.024, 16224.81 5913.583 161.815, 16201.734 6029.413 210.048, 16184.774 6129.049 289.61, 16164.154 6226.916 385.653, 16144.741 6315.662 471.798, 16109.176 6426.701 524.471, 16058.475 6525.169 463.165, 15973.875 6621.95 270.793</trace>
</ink>
</file>

<file path=ppt/ink/ink29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15673.063 6731.684 136.826, 15791.059 6709.421 201.283, 15881.279 6698.049 317.298, 15995.897 6673.168 463.278, 16098.856 6655.928 556.292, 16100.513 6744.003 430.046, 16026.283 6847.178 271.822, 15962.631 6933.533 186.769, 15907.508 7031.19 168.241, 15844.923 7128.381 150.369, 15935.502 7161.134 362.993, 16033.816 7082.811 442.709, 16158.094 7005.646 486.901, 16187.736 7098.052 477.15, 16173.002 7185.856 445.866, 16152.49 7273.058 403.002, 16111.706 7381.19 316.36, 16066.62 7467.808 247.754, 16022.131 7553.245 205.362, 15973.828 7648.756 184.547, 15913.39 7754.994 177.686, 15940.2 7842.891 286.822, 16040.62 7838.268 416.875, 16114.081 7742.417 430.804, 16157.335 7619.866 401.178, 16183.405 7516.382 369.149, 16202.221 7418.124 325.343, 16218.93 7328.105 273.331, 16246.128 7192.711 221.981, 16265.842 7093.082 94.621</trace>
</ink>
</file>

<file path=ppt/ink/ink29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16212.904 6511 136.826, 16308.131 6476.906 295.285, 16385.508 6570.046 592.439, 16341.078 6684.327 562.931, 16286.718 6787.737 518.167, 16243.426 6876.154 491.247, 16340.782 6852.273 456.829, 16431.283 6792.402 454.184, 16546.256 6735.839 455.771, 16656.771 6703.171 460.483, 16783.426 6687.27 467.778, 16917.604 6690.578 482.911, 17016.35 6714.017 522.489, 17107.066 6750.873 595.865, 17220.176 6910.578 760.237, 17225.121 7010.854 779.959, 17223.336 7109.516 793.144, 17178.746 7277.364 818.694, 17106.131 7458.135 837.358, 17038.508 7550.124 849.534, 16902.871 7691.46 855.258, 16747.076 7760.451 835.57, 16604.342 7696.494 801.907, 16555.205 7603.372 770.533, 16510.875 7458.961 684.969, 16489.688 7354.558 608.421, 16469.984 7241.727 488.924, 16457.996 7154.978 341.983</trace>
</ink>
</file>

<file path=ppt/ink/ink29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16420.012 6874.28 137.376, 16412.941 6974.296 171.498, 16403.08 7068.902 238.378, 16389.551 7157.222 294.677, 16376.595 7262.486 341.722, 16364.407 7385.655 371.003, 16354.036 7495.241 357.118</trace>
</ink>
</file>

<file path=ppt/ink/ink29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16650.891 6833.537 189.188, 16680.133 6922.723 212.022, 16668.225 7029.989 258.671, 16648.527 7132.814 317.712, 16608.568 7315.612 353.421, 16579.414 7440.211 378.495, 16551.025 7529.339 407.49, 16512.391 7649.178 440.821, 16478.754 7755.964 495.99, 16443.156 7857.466 556.611</trace>
</ink>
</file>

<file path=ppt/ink/ink29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8570.839 5074.867 139.546, 8556.905 5125.127 143.537, 8539.673 5188.566 148.347, 8527.816 5244.74 152.144, 8515.276 5308.158 156.765, 8514.05 5358.027 176.591, 8526.761 5408.858 239.423, 8576.066 5425.47 289.021, 8632.67 5399.936 295.47, 8700.233 5339.008 291.121, 8736.405 5277.409 284.599, 8760.144 5203.862 274.899, 8779.82 5149.605 267.222, 8796.639 5103.783 260.475, 8818.308 5051.808 252.198, 8838.576 5007.368 233.424, 8829.783 5069.493 207.432, 8817.22 5143.314 212.733, 8808.633 5205.907 239.84, 8811.283 5259.698 273.657, 8826.742 5311.907 318.961, 8884.597 5351.674 355.278, 8937.745 5299.58 311.789, 8960.581 5247.019 236.916, 8977.669 5201.905 99.142</trace>
</ink>
</file>

<file path=ppt/ink/ink29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9007.953 5159.826 136.826, 9003.688 5212.53 147.983, 9005.995 5260.174 177.974, 9022.037 5313.814 214.128, 9075.75 5305.395 214.881, 9098.14 5255.798 210.16, 9083.526 5199.113 204.81, 9055.544 5153.482 243.43, 9006.06 5132.246 342.368, 8955.752 5121.925 399.99</trace>
</ink>
</file>

<file path=ppt/ink/ink29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10809.849 3841.594 159.321, 10854.693 3831.628 159.321, 10904.546 3818.599 159.321, 10961.56 3800.676 163.125, 11024.755 3778.801 170.524, 11077.988 3750.93 169.529, 11132.977 3701.401 161.32, 11165.854 3641.11 154.155, 11189.103 3578.252 152.288, 11203.307 3514.74 153.169, 11210.825 3467.958 154.124, 11221.224 3405.262 156.231, 11230.181 3351.08 158.394, 11228.592 3281.978 160.19, 11223.618 3218.222 161.983, 11203.816 3160.072 163.048, 11172.027 3114.872 164.057, 11125.032 3100.592 165.124, 11066.855 3103.081 168.098, 11015.156 3122.1 170.467, 10968.782 3142.594 171.717, 10905.054 3172.428 171.377, 10854.263 3199.803 166.842, 10786.088 3250.871 161.922, 10726.313 3309.984 155.378, 10690.827 3377.591 152.406, 10677.637 3441.186 155.256, 10680.628 3503.499 159.675, 10688.445 3548.707 164.435, 10708.48 3599.048 173.597, 10757.886 3636.658 193.756, 10813.545 3646.913 205.478, 10859.778 3651.15 210.514, 10808.64 3635.064 309.896, 10762.706 3660.409 136.826, 10717.719 3701.55 136.826</trace>
</ink>
</file>

<file path=ppt/ink/ink3.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16162.252 9733.755 136.826, 16207.254 9688.777 140.721, 16232.516 9735.303 205.377, 16233.689 9795.505 242.98, 16233.178 9859.856 288.756, 16231.702 9906.778 326.685, 16229.131 9973.114 399.568, 16226.665 10017.1 453.16, 16221.188 10102.823 557.013, 16217.725 10173.381 611.984, 16215.468 10219.047 657.079, 16211.637 10275.221 703.344, 16209.635 10338.778 743.163, 16209.396 10447.207 801.872, 16210.569 10520.586 824.789, 16211.35 10568.003 838.932, 16213.276 10614.906 851.957, 16215.036 10670.417 858.064, 16219.79 10781.719 865.82, 16224.993 10857.985 867.234, 16228.372 10907.188 868.25, 16232.931 10958.568 869.209, 16238.707 11006.555 869.613, 16249.625 11082.902 869.927, 16267.003 11172.435 868.734, 16286.098 11234.451 865.564, 16312.814 11308.125 858.165, 16290.077 11224.237 310.638, 16266.427 11163.335 245.062, 16250.195 11120.54 87.703</trace>
</ink>
</file>

<file path=ppt/ink/ink3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15534.377 7886.401 136.826, 15578.843 7872.185 219.765, 15623.383 7848.749 316.829, 15681.128 7822.271 560.636, 15705.55 7876.862 696.591, 15694.409 7946.599 721.473, 15679.349 8012.452 745.62, 15669.911 8092.076 783.579, 15727.101 8075.05 800.37, 15772.129 7982.655 595.271, 15792.37 7935.459 382.389</trace>
</ink>
</file>

<file path=ppt/ink/ink30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8491.363 5406.479 136.826, 8516.162 5451.236 136.826, 8550.925 5499.107 136.826, 8597.485 5537.881 136.826, 8644.352 5562.202 136.826, 8698.35 5575.264 136.826, 8745.151 5576.068 136.826, 8792.99 5564.649 148.381, 8842.372 5546.231 173.044, 8900.662 5511.9 199.175, 8950.737 5475.6 224.617, 8996.067 5432.263 232.67, 9039.946 5381.525 236.991, 9079.811 5325.086 239.356, 9099.858 5266.314 240.845, 9117.076 5208.85 242.658, 9118.812 5133.36 244.102, 9117.279 5073.562 244.162, 9103.002 5016.483 238.098, 9045.932 4980.769 219.636, 8995.316 4976.436 208.82, 8946.857 4980.277 244.777, 8908.872 5029.432 311.653, 8859.185 5082.36 331.737, 8800.469 5147.399 356.296, 8746.001 5191.224 376.097, 8678.205 5228.333 393.533, 8621.355 5256.273 414.214, 8568.918 5287.151 459.561, 8547.689 5345.424 497.237, 8508.186 5399.834 494.553, 8474.725 5455.483 567.984, 8490.275 5499.837 514.832, 8516.896 5559.579 465.325, 8586.3 5542.484 347.65, 8642.097 5522.877 251.925</trace>
</ink>
</file>

<file path=ppt/ink/ink30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14562.999 8928.159 140.051, 14592.504 8973.469 150.671, 14629.629 9023.911 157.047, 14664.615 9068.859 159.829, 14702.979 9123.188 163.694, 14746.037 9174.395 167.865, 14814.665 9220.343 171.939, 14860.28 9244.534 173.954, 14929.948 9265.268 169.807, 14977.988 9275.447 162.751, 15027.904 9283.664 154.739, 15081.15 9286.079 147.401, 15132.895 9284.491 141.988, 15185.054 9279.571 138.443, 15233.229 9270.957 137.117, 15280.715 9261.077 136.826, 15341.215 9245.597 136.826, 15400.12 9201.906 136.826, 15440.077 9135.51 136.826, 15463.958 9055.934 136.826, 15469.668 8992.688 136.826, 15469.789 8940.967 136.826, 15459.501 8882.717 136.826, 15441.614 8811.557 136.826, 15416.611 8717.16 136.826, 15374.856 8609.716 136.826, 15335.258 8530.606 136.826, 15309.556 8479.342 136.826, 15281.669 8429.491 136.826, 15246.153 8379.007 136.826, 15181.918 8302.879 136.826, 15126.721 8245.818 136.826, 15072.756 8200.755 136.826, 15016.737 8171.776 136.826, 14960.616 8153.003 136.826, 14886.829 8153.752 141.242, 14808.42 8164.891 151.554, 14762.954 8174.533 163.68, 14698.375 8188.405 188.205, 14635.724 8204.682 230.875, 14581.938 8221.183 289.533, 14534.704 8238.403 385.396, 14517.349 8186.494 305.764, 14530.932 8142.624 99.17</trace>
</ink>
</file>

<file path=ppt/ink/ink30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8403.667 5344.816 136.826, 8438.312 5392.713 136.826, 8486.783 5438.567 136.826, 8535.979 5467.178 137.081, 8599.006 5482.188 137.552, 8653.54 5488.817 137.953, 8703.444 5490.688 138.288, 8747.981 5488.622 139.685, 8797.531 5473.561 144.797, 8843.873 5436.675 171.156, 8846.134 5390.783 227.093, 8792.983 5357.355 248.928, 8736.188 5353.3 253.791</trace>
</ink>
</file>

<file path=ppt/ink/ink30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8869.557 5374.963 336.258, 8822.372 5367.562 303.775, 8823.241 5316.024 273.25, 8869.66 5262.796 277.898, 8902.881 5210.874 278.873, 8939.735 5151.201 280.493, 8986.481 5086.062 265.518, 9031.087 5037.476 232.208, 9074.687 4988.976 185.181, 9106.354 4943.516 142.123</trace>
</ink>
</file>

<file path=ppt/ink/ink30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10485.096 3619.604 526.514, 10539.562 3585.173 401.95, 10607.077 3587.996 338.71, 10654.084 3593.58 300.929, 10711.029 3606.456 268.744, 10770.252 3620.471 259.567, 10836.943 3637.36 249.805, 10931.113 3661.804 230.435, 10984.372 3678.785 219.243, 11073.218 3711.538 199.546, 11132.272 3736.333 190.254, 11214.652 3773.987 175.911, 11270.515 3800.531 169.148, 11383.275 3862.856 158.206, 11463.049 3925.194 154.396, 11514.626 3965.602 151.49, 11571.973 4015.202 148.79, 11627.286 4069.61 145.915, 11722.057 4162.725 141.342, 11767.7 4206.92 116.97, 11823.844 4263.647 70.197</trace>
</ink>
</file>

<file path=ppt/ink/ink30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14550.666 8925.419 189.188, 14544.917 9003.137 189.188, 14534.917 9075.593 215.841, 14533.896 9126.318 243.592, 14536.584 9178.834 275.858, 14539.108 9224.694 320.038, 14552.487 9285.405 402.19, 14596.231 9336.452 513.793, 14649.759 9349.972 555.13, 14718.844 9348.758 553.877, 14777.02 9336.144 501.454, 14824.812 9279.617 442.092, 14892.501 9214.019 389.713</trace>
</ink>
</file>

<file path=ppt/ink/ink30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14216.597 9571.043 204.961, 14244.264 9620.132 213.981, 14304.416 9662.352 221.848, 14377.876 9666.717 228.446, 14435.305 9647.931 232.929, 14498.752 9584.41 236.189, 14538.519 9523.29 237.174, 14559.637 9471.082 237.573, 14580.089 9410.4 238.104, 14594.742 9331.005 238.221, 14604.59 9233.421 237.314, 14609.168 9154.012 236.223, 14612.08 9102.527 235.241, 14613.483 9045.242 232.503, 14613.325 8984.558 229.036, 14611.602 8878.92 222.668, 14610.062 8805.411 219.544, 14609.039 8757.936 216.839, 14605.459 8697.908 214.289, 14599.689 8630.389 211.656, 14584.729 8519.86 207.114, 14574.54 8463.433 204.962, 14558.772 8390.803 201.508, 14544.179 8339.581 197.467, 14497.415 8293.396 193.163, 14445.58 8268.324 186.003, 14400.23 8284.707 178.492, 14351.018 8321.053 171.732, 14322.282 8367.835 168.13, 14302.343 8415.051 166.906, 14277.946 8489.49 165.13, 14258.112 8559.396 164.835, 14251.607 8613.254 164.906, 14246.512 8662.737 165.205, 14240.827 8730.665 167.776, 14236.771 8791.48 173.684, 14242.894 8868.562 192.874, 14250.791 8920.855 214.277, 14272.315 8985.553 249.045, 14309.678 9041.073 278.474, 14355.789 9074.107 295.458, 14408.82 9085.255 305.348, 14464.44 9074.292 310.819, 14512.575 9054.236 313.524, 14564.764 9004.39 314.894, 14600.427 8944.584 316.135, 14610.88 8895.105 316.479, 14585.854 8835.647 313.604, 14519.55 8811.319 310.325, 14458.246 8812.388 313.858, 14410.875 8823.46 320.211, 14353.711 8840.818 330.203, 14298.876 8861.571 345.944, 14246.537 8880.28 368.326, 14246.129 8823.295 269.835, 14256.143 8776.854 201.023</trace>
</ink>
</file>

<file path=ppt/ink/ink30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14276.889 9425.79 136.826, 14297.007 9471.654 136.826, 14323.9 9535.339 136.826, 14368.683 9604.904 139.541, 14417.331 9677.699 144.728, 14448.35 9723.676 150.077, 14491.826 9786.965 160.604, 14530.102 9840.49 172.376, 14596.169 9906.433 183.792, 14663.527 9964.597 201.293, 14718.693 9992.416 216.799, 14767.996 10005.522 226.281, 14835.755 10020.786 243.693, 14891.956 10025.989 260.641, 14940.799 10021.441 268.651, 14989.943 10012.08 276.19, 15053.596 9996.549 286.148, 15100.421 9975.861 292.16, 15168.992 9897.848 296.177, 15213.773 9825.274 298.751, 15237.165 9774.538 299.707, 15275.959 9672.133 301.055, 15299.559 9601.255 301.605, 15314.791 9555.27 302.057, 15330.038 9502.045 302.463, 15338.66 9443.996 302.814, 15349.131 9325.881 303.164, 15350.805 9229.986 303.24, 15351.774 9167.966 303.279, 15351.431 9093.135 303.313, 15344.214 9016.46 303.33, 15339.411 8966.969 303.33, 15323.162 8876.461 303.33, 15302.319 8777.107 302.991, 15288.786 8712.849 302.687, 15271.725 8640.451 302.244, 15254.297 8576.653 301.594, 15213.274 8491.212 300.066, 15161.467 8438.159 298.059, 15095.574 8416.001 299.352, 15016.913 8428.597 302.821, 14957.962 8448.454 306.191, 14875.427 8488.127 312.888, 14806.925 8549.923 321.09, 14768.054 8600.28 325.084, 14734.303 8654.921 329.225, 14687.191 8732.909 335.688, 14662.072 8780.704 338.561, 14627.351 8879.898 342.601, 14609.145 8967.282 344.148, 14597.489 9023.813 345.222, 14587.482 9092.646 350.955, 14578.834 9164.146 360.229, 14573.331 9210.326 368.298, 14575.101 9277.777 377.783, 14580.78 9337.888 388.337, 14591.935 9416.001 408.418, 14613.711 9481.384 428.633, 14657.104 9558.051 456.007, 14690.265 9604.75 477.68, 14770.366 9641.576 503.17, 14824.076 9646.49 501.122, 14902.399 9648.511 493.049, 14957.227 9639.792 479.234, 15044.02 9606.836 450.635, 15098.136 9571.604 427.947, 15171.525 9519.172 384.805, 15237.98 9457.832 332.383, 15300.079 9404.211 302.823, 15377.594 9340.226 270.455, 15427.616 9298.737 243.668, 15485.41 9230.936 218.775, 15528.878 9181.079 156.773, 15570.962 9135.457 91.64</trace>
</ink>
</file>

<file path=ppt/ink/ink30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8843.796 5017.526 136.826, 8797.867 5007.43 136.826, 8757.974 5070.197 136.826, 8740.41 5115.047 136.826, 8714.388 5185.544 136.826, 8694.01 5253.87 136.826, 8680.058 5303.928 136.826, 8667.656 5352.457 136.826, 8649.215 5425.612 136.826, 8640.56 5472.783 136.826, 8630.478 5561.804 136.826, 8629.069 5615.174 136.852, 8629.082 5689.107 137.56, 8635.891 5749.715 139.454, 8661.572 5800.466 142.37, 8717.908 5842.864 149.205, 8787.312 5830.377 152.677, 8838.982 5810.081 155.424, 8904.819 5769.492 158.459, 8984.447 5677.903 161.91, 9036.153 5607.61 165.328, 9080.746 5542.871 168.703, 9105.212 5495.222 170.316, 9127.263 5445.9 171.828, 9157.233 5374.391 173.965, 9182.442 5302.372 175.175, 9196.609 5240.305 175.559, 9206.653 5179.757 175.75, 9218.657 5100.571 175.919, 9225.901 5036.917 175.871, 9219.168 4959.661 175.813, 9210.674 4912.503 175.795, 9185.076 4857.002 175.43, 9134.193 4811.792 173.629, 9064.49 4812.636 171.497, 9013.502 4822.864 170.143, 8951.593 4839.829 169.079, 8882.143 4874.062 168.79, 8814.504 4918.038 169.892, 8749.018 4984.521 173.017, 8708.891 5037.167 178.001, 8684.619 5085.294 184.564, 8674.133 5135.358 197.932, 8689.2 5180.655 214.346, 8736.573 5214.432 222.633, 8782.475 5225.977 224.054, 8830.588 5223.935 224.651, 8781.606 5191.715 242.939, 8771.174 5243.625 121.597</trace>
</ink>
</file>

<file path=ppt/ink/ink30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8735.546 5476.577 136.826, 8737.235 5429.699 136.826, 8746.907 5367.018 136.826, 8753.302 5310.013 136.826, 8755.951 5246.013 136.826, 8754.509 5193.814 136.826, 8756.713 5134.535 136.826, 8764.383 5089.055 136.826, 8820.611 5105.021 136.826, 8843.173 5159.219 136.826, 8862.812 5209.87 136.826, 8884.547 5258.564 136.826, 8910.472 5308.381 136.826, 8924.954 5363.391 136.826, 8926.44 5411.154 136.826, 8881.042 5449.763 136.826, 8833.842 5405.451 137.205, 8801.026 5355.687 139.069, 8778.406 5310.29 139.97, 8769.034 5264.909 140.823, 8834.329 5235.481 141.399, 8911.935 5254.414 140.773, 8979.771 5280.165 140.064, 9027.252 5301.483 139.581, 9094.639 5332.669 138.717, 9153.333 5364.687 137.986, 9204.24 5384.53 137.683, 9268.755 5416.893 100.354</trace>
</ink>
</file>

<file path=ppt/ink/ink3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15776.734 7751.01 263.341, 15807.345 7700.277 262.762, 15860.989 7703.989 374.969, 15912.285 7681.532 503.259, 15970.051 7664.315 644.516, 16050.89 7642.104 763.349, 16121.62 7612.392 800.573, 16166.733 7606.147 766.391</trace>
</ink>
</file>

<file path=ppt/ink/ink31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14020.649 9010.589 136.826, 13973.931 9023.175 140.421, 13948.085 9075.058 146.4, 13953.95 9125.229 150.18, 13967.2 9171.216 151.585, 13982.096 9230.222 153.014, 14016.098 9294.891 153.946, 14052.886 9364.028 155.407, 14083.375 9420.999 156.741, 14105.856 9468.865 157.673, 14137.669 9543.74 159.594, 14154.038 9597.768 160.829, 14190.896 9699.693 163.566, 14213.779 9761.584 165.43, 14256.629 9848.595 169.21, 14289.258 9893.784 171.875, 14344.965 9963.646 176.732, 14397.083 10021.747 181.762, 14450.856 10083.977 186.351, 14496.706 10146.152 189.954, 14519.776 10193.037 191.455, 14547.113 10249.794 193.545, 14585.654 10307.582 195.369, 14630.805 10332.026 194.528, 14650.083 10275.22 192.148, 14664.054 10194.226 189.225, 14670.312 10124.245 187.575, 14675.311 10054.073 186.287, 14680.327 9980.113 185.404, 14683.631 9918.315 185.01, 14688.59 9826.541 184.386, 14692.329 9766.099 182.597, 14698.279 9665.149 178.889, 14699.596 9610.559 176.643, 14702.415 9543.598 172.642, 14707.711 9498.755 169.152, 14715.278 9447.429 162.07, 14770.282 9417.332 140.331, 14816.894 9408.605 140.247, 14775.734 9358.314 140.213, 14746.426 9308.373 140.055, 14697.303 9323.64 137.85, 14683.621 9381.071 138.885, 14673.435 9469.528 148.539, 14673.106 9515.101 152.914, 14673.287 9591.111 163.5, 14677.941 9639.064 172.123, 14688.809 9717.503 188.305, 14700.479 9783.16 202.709, 14714.309 9839.402 218.828, 14758.786 9883.275 226.684, 14810.935 9837.624 220.01, 14829.865 9787.253 213.706, 14844.019 9739.723 208.072, 14861.099 9673.199 193.537, 14870.911 9613.529 174.278, 14880.601 9541.943 139.627, 14886.656 9494.307 70.197</trace>
</ink>
</file>

<file path=ppt/ink/ink31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14912.691 9410.718 136.826, 14866.302 9425.566 136.826, 14820.756 9433.207 136.826, 14806.705 9377.668 137.273</trace>
</ink>
</file>

<file path=ppt/ink/ink31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7937.437 4266.479 231.681, 7916.944 4220.374 681.793</trace>
</ink>
</file>

<file path=ppt/ink/ink31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7401.664 4569.317 456.929, 7404.87 4619.688 422.874, 7414.029 4671.91 466.457, 7424.164 4734.257 545.319, 7444.603 4790.704 661.715, 7486.952 4866.31 779.323, 7543.312 4914.8 811.05, 7603.312 4884.331 764.608, 7635.494 4812.594 719.553, 7659.548 4756.554 670.049, 7671.971 4689.89 587.039, 7670.763 4640.75 543.331, 7673.765 4584.141 486.754, 7674.011 4509.934 340.504, 7672.311 4464.231 130.055</trace>
</ink>
</file>

<file path=ppt/ink/ink31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7474.287 4174.669 136.826, 7422.963 4142.771 164.11, 7451.072 4197.316 342.72, 7495.655 4224.836 326.217</trace>
</ink>
</file>

<file path=ppt/ink/ink31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7697.64 4429.545 329.091, 7723.174 4498.805 323.045, 7740.627 4565.395 385.098, 7756.464 4621.371 489.902, 7771.212 4690.219 602.665, 7782.485 4768.057 747.059, 7783.287 4841.601 812.106, 7780.711 4792.698 791.18, 7787.555 4742.631 778.806, 7793.085 4697.25 762.2, 7803.056 4601.242 637.635, 7811.296 4521.515 490.838, 7823.071 4457.78 364.63, 7836.237 4413.742 304.937, 7878.033 4358.165 360.388, 7933.705 4352.829 571.282, 7965.195 4404.271 721.405, 7970.252 4458.791 770.639, 7963.071 4508.945 787.805, 7951.312 4561.41 792.34, 7922.163 4644.85 787.957, 7868.696 4692.4 733.714, 7810.063 4666.145 663.322, 7864.798 4659.758 805.067, 7941.336 4694.905 798.1, 7990.616 4714.354 725.381, 8058.571 4729.169 586.738, 8118.439 4736.206 415.894, 8167.352 4735.453 283.736</trace>
</ink>
</file>

<file path=ppt/ink/ink31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8134.754 4277.442 348.483, 8191.295 4277.442 367.938, 8252.642 4282.359 442.021, 8313.119 4293.029 575.647, 8366.34 4300.517 643.174, 8412.357 4314.864 503.55</trace>
</ink>
</file>

<file path=ppt/ink/ink31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8174.492 4472.025 466.845, 8218.729 4486.669 733.09, 8287.642 4474.67 821.279, 8368.01 4454.588 807.259, 8432.552 4426.585 749.402, 8476.844 4405.384 599.702</trace>
</ink>
</file>

<file path=ppt/ink/ink31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8763.705 3778.651 800.499, 8792.775 3831.954 735.618, 8817.782 3909.666 680.229, 8822.396 4015.886 638.276, 8823.18 4061.604 632.096, 8816.402 4141.366 646.905, 8816.208 4186.542 670.986, 8817.312 4268.694 743.286, 8836.298 4335.88 825.075, 8893.343 4355.183 865.948, 8915.671 4308.185 861.836, 8944.52 4217.148 816.623, 8956.983 4166.841 761.274, 8968.954 4104.033 695.489, 8984.112 4012.472 562.905, 8989.807 3963.163 471.664, 8996.831 3882.365 314.661, 8998.509 3836.614 246.173, 8997.734 3776.265 136.243, 8995.306 3731.914 39.94</trace>
</ink>
</file>

<file path=ppt/ink/ink31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8906.211 3496.369 136.826, 8870.896 3541.208 191.644, 8873.102 3585.861 229.017, 8881.399 3631.358 279.084, 8901.067 3687.557 305.409, 8935.379 3748.34 211.36</trace>
</ink>
</file>

<file path=ppt/ink/ink3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15904.002 7484.292 172.949, 15952.99 7537.974 410.484, 15968.383 7612.778 492.699, 15976.95 7658.557 524.831, 15986.578 7715.781 584.14, 15997.149 7780.636 646.541, 16005.709 7856.93 704.763, 16010.84 7905.398 747.216, 16012.683 7949.631 778.144, 16016.354 8026.537 805.031, 16026.934 8105.718 821.385, 16028.846 8158.91 815.816, 16079.853 8163.739 361.365</trace>
</ink>
</file>

<file path=ppt/ink/ink32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9136.416 3877.313 170.327, 9117.054 3934.573 224.622, 9114.326 3982.223 309.616, 9109.922 4045.019 433.694, 9109.175 4105.824 613.732, 9115.416 4176.116 769.633, 9128.768 4245.049 835.149, 9126.613 4200.389 786.947, 9119.19 4150.549 707.508, 9115.088 4064.276 590.994, 9114.638 4000.94 513.067, 9109.661 3948.449 434.154, 9111.914 3889.85 348.773, 9138.366 3837.433 289.959, 9194.838 3841.599 341.616, 9244.558 3860.427 480.123, 9312.744 3922.251 655.213, 9352.438 3977.364 747.22, 9378.843 4056.55 808.66, 9371.121 4129.299 826.003, 9316.391 4199.708 830.82, 9270.005 4226.131 837.827, 9188.731 4243.233 849.722, 9109.667 4211.14 858.499, 9092.858 4159.832 851.327, 9089.407 4078.097 823.336, 9088.89 4002.198 785.635, 9088.602 3952.89 751.679, 9082.093 3898.965 668.985, 9075.201 3838.952 472.797</trace>
</ink>
</file>

<file path=ppt/ink/ink32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7745.6 5306.541 206.804, 7762.088 5356.809 290.781, 7773.146 5411.232 399.893, 7784.268 5490.105 513.124, 7789.912 5548.251 571.141, 7796.896 5629.528 612.441, 7803.177 5698.732 643.136, 7812.375 5775.241 712.692, 7845.261 5841.284 842.472, 7894.334 5786.378 832.416, 7914.177 5730.291 818.989, 7947.923 5633.065 762.674, 7962.354 5584.109 696.008, 7984.746 5513.103 607.294, 7999.198 5466.555 528.485, 8020.023 5393.068 434.734, 8035.453 5339.459 389.818, 8042.825 5284.388 351.057, 8044.629 5235.187 323.121, 8043.064 5178.514 298.942, 8045.494 5124.615 279.333, 8058.375 5191.248 610.275, 8062.141 5257.043 716.519, 8058.813 5338.739 803.048, 8056.786 5386.108 831.768, 8089.455 5456.802 835.051, 8168.065 5449.951 556.635, 8224.568 5412.366 301.1</trace>
</ink>
</file>

<file path=ppt/ink/ink32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8097.758 5255.839 338.676, 8142.96 5262.705 307.178, 8194.754 5263.972 334.561, 8241.72 5256.871 405.145, 8285.974 5249.758 495.052, 8340.62 5243.07 643.773, 8330.359 5310.855 786.584, 8316.45 5355.227 829.15, 8309.784 5435.319 854.687, 8329.951 5513.935 737.206</trace>
</ink>
</file>

<file path=ppt/ink/ink32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8105.979 5531.269 172.949, 8166.884 5550.154 492.965, 8224.874 5544.931 568.799, 8296.589 5535.517 667.27, 8383.406 5524.883 713.397, 8450.646 5526.526 608.374</trace>
</ink>
</file>

<file path=ppt/ink/ink32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7668.865 6009.505 691.621, 7732.404 5998.146 691.621, 7802.697 5980.954 668.366, 7889.219 5957.723 696.904, 7993.018 5936.182 736.247, 8051.77 5923.99 751.672, 8134.407 5908.076 785.664, 8180.535 5899.065 805.744, 8255.969 5884.144 830.441, 8349 5862.543 851.954, 8394.59 5847.936 860.461, 8450.615 5822.411 859.585, 8500.432 5796.621 837.789, 8520.335 5749.148 92.77</trace>
</ink>
</file>

<file path=ppt/ink/ink32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8211.488 5897.14 235.544, 8254.349 5941.435 233.371, 8275.243 5989.24 304.78, 8284.76 6057.142 410.752, 8285.921 6102.519 500.461, 8286.769 6182.304 648.861, 8282.328 6265.67 761.629, 8270.841 6349.876 838.571, 8236.611 6413.608 850.304, 8219.305 6360.325 815.815, 8221.782 6309.334 804.511, 8211.152 6257.821 794.33, 8204.244 6201.253 785.167, 8205.865 6122.349 761.656, 8216.018 6057.18 725.295, 8254.269 5984.537 682.953, 8307.409 5936.386 674.449, 8377.019 5899.997 738.619, 8453.214 5895.112 807.924, 8476.687 5968.593 788.99, 8428.595 6038.38 694.262, 8383.501 6093.173 648.476, 8333.215 6140.761 681.456, 8381.628 6164.808 829.029, 8427.384 6159.472 841.178, 8482.033 6151.372 853.515, 8526.021 6143.048 857.517, 8572.373 6130.492 858.363, 8638.185 6118.778 851.982, 8728.117 6084.398 721.706, 8786.062 6034.25 447.157</trace>
</ink>
</file>

<file path=ppt/ink/ink32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8707.523 5435.348 628.11, 8794.003 5434.801 628.11, 8859.263 5435.298 584.545, 8912.244 5437.292 674.379, 8974.389 5435.366 777.356, 9046.428 5432.811 847.868</trace>
</ink>
</file>

<file path=ppt/ink/ink32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8745.892 5743.667 443.071, 8810.358 5719.175 443.071, 8866.15 5696.988 455.053, 8921.748 5669.475 527.764, 8976.571 5641.584 614.017, 9044.67 5607.211 720.792, 9114.009 5571.121 758.021, 9174.246 5538.651 737.784, 9248.691 5491.999 539.885</trace>
</ink>
</file>

<file path=ppt/ink/ink32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9369.36 5033.85 275.251, 9413.569 5046.227 335.358, 9481.459 5048.663 620.465, 9546.675 5031.179 835.37, 9558.858 5106.585 872.535, 9548.221 5167.774 872.825, 9532.595 5270.215 873.416, 9524.94 5349.71 873.942, 9518.601 5403.123 874.382, 9510.087 5483.016 869.407, 9499.651 5556.306 486.718, 9452.894 5537.005 151.542, 9405.955 5537.735 156.537, 9480.128 5562.129 793.556, 9550.856 5549.799 837.399, 9625.262 5528.242 801.891, 9693.78 5509.37 404.656</trace>
</ink>
</file>

<file path=ppt/ink/ink32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9899.652 5275.023 246.871, 9849.031 5274.749 274.075, 9802.633 5284.526 406.803, 9750.858 5302.957 545.881, 9693.241 5329.913 740.035, 9765.527 5361.844 825.73, 9838.382 5377.81 830.888, 9909.552 5399.292 828.606, 9970.162 5448.292 818.099, 9950.935 5499.583 824.073, 9888.383 5563.934 840.741, 9807.133 5620.384 852.326, 9730.44 5657.274 848.836, 9694.698 5611.923 663.711</trace>
</ink>
</file>

<file path=ppt/ink/ink3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16200.517 7297.453 301.125, 16220.146 7345.105 636.131, 16212.806 7410.297 815.705, 16201.154 7484.499 843.932, 16192.779 7533.724 843.008, 16175.581 7614.85 768.653, 16153.955 7659.988 476.86</trace>
</ink>
</file>

<file path=ppt/ink/ink33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10117.523 4478.877 481.211, 10134.9 4535.835 486.138, 10144.174 4595.385 535.886, 10153.666 4642.658 592.502, 10164.582 4707.344 692.404, 10173.474 4753.389 778.888, 10212.869 4824.915 852.073, 10291.101 4810.483 838.898, 10359.141 4752.734 786.919, 10402.055 4680.394 694.788, 10439.314 4582.519 577.223, 10455.415 4515.546 496.666, 10465.801 4456.694 424.033, 10473.808 4402.966 371.431, 10474.936 4349.503 338.494, 10477.783 4304.303 317.341, 10472.334 4253.596 304.857, 10451.529 4333.966 640.936, 10446.665 4440.141 738.383, 10447.482 4489.314 763.765, 10456.653 4572.53 804.41, 10473.259 4671.182 833.302, 10499.066 4751.934 823.06, 10548.481 4804.719 717.627, 10592.369 4820.583 205.503</trace>
</ink>
</file>

<file path=ppt/ink/ink33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10628.633 4306.218 155.908, 10633.694 4375.561 205.194, 10638.813 4422.936 251.195, 10641.634 4492.424 319.564, 10643.751 4559.053 389.609, 10643.815 4620.41 463.206, 10644.786 4669.011 543.204, 10647.789 4735.304 676.79, 10659.188 4793.817 693.266, 10672.271 4744.814 290.858</trace>
</ink>
</file>

<file path=ppt/ink/ink33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10639.595 4389.807 301.125, 10685.127 4396.463 369.583, 10750.472 4428.921 639.68, 10790.967 4482.276 812.182, 10752.219 4548.832 767.682, 10692.872 4591.016 547.768, 10645.127 4609.028 301.759</trace>
</ink>
</file>

<file path=ppt/ink/ink33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10280.586 4345.957 220.517, 10238.56 4401.942 245.33, 10224.659 4450.186 276.693, 10213.55 4502.951 348.537, 10211.323 4570.18 435.184, 10210.73 4638.564 540.539, 10223.245 4696.06 634.096, 10251.628 4741.134 703.623, 10313.146 4797.288 775.812, 10399.709 4830.725 817.946, 10453.219 4840.498 834.686, 10498.535 4839.821 848.08, 10581.28 4802.902 859.648, 10641.112 4721.288 858.316, 10683.77 4621.164 850.373, 10699.088 4515.754 829.801, 10696.064 4461.85 813.291, 10685.878 4415.738 799.701, 10630.003 4343.055 787.146, 10540.96 4303.373 781.746, 10495.54 4297.604 777.072, 10434.271 4292.562 766.105, 10338.601 4302.495 745.262, 10260.821 4325.214 726.614, 10210.063 4372.779 692.422, 10177.014 4441.137 633.707, 10165.851 4531.03 582.984, 10162.856 4598.97 512.121, 10161.372 4644.683 362.141</trace>
</ink>
</file>

<file path=ppt/ink/ink33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10499.828 5259.948 203.32, 10566.976 5301.529 331.85, 10611.993 5310.772 426.481, 10674.595 5300.232 557.062, 10751.166 5268.954 653.995, 10859.38 5203.806 728.653, 10929.661 5148.399 760.882, 10988.712 5088.931 786.888, 11034.544 5035.296 806.316, 11102.462 4956.081 819.558, 11151.477 4888.958 825.857, 11189.228 4809.566 821.101, 11193.847 4723.32 805.769, 11163.945 4640.807 779.274, 11091.419 4637.175 768.611, 11019.608 4685.028 768.686, 10916.875 4756.957 776.704, 10871.966 4791.68 781.995, 10810.336 4840.567 792.35, 10730.62 4945.016 809.851, 10704.91 5010.684 818.148, 10672.928 5108.058 832.973, 10661.777 5158.971 840.634, 10648.219 5241.471 852.921, 10645.138 5287.644 858.704, 10643.052 5346.08 868.315, 10675.312 5444.712 879.833, 10728.498 5495.477 882.707, 10775.645 5499.553 882.724, 10822.317 5498.674 882.029, 10900.054 5492.212 880.404, 10944.31 5483.809 878.908, 11021.275 5458.611 875.424, 11071.088 5434.125 873.01, 11141.731 5396.121 868.193, 11250.832 5310.819 858.285, 11310.409 5256.958 852.485, 11392.962 5174.495 838.789, 11443.047 5122.438 829.267, 11522.604 5034.295 802.56, 11565.237 4983.493 778.624, 11620.884 4912.717 719.722, 11685.412 4803.94 605.522, 11706.756 4748.497 572.04, 11733.538 4664.231 515.208, 11743.223 4614.661 461.807, 11753.342 4561.839 375.628, 11764.089 4517.418 2.375</trace>
</ink>
</file>

<file path=ppt/ink/ink33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11509.71 3836.205 136.826, 11461.882 3799.526 136.826, 11410.61 3791.512 136.826, 11412.049 3861.22 370.684, 11407.5 3913.7 510.729, 11417.317 3972.549 638.672, 11426.255 4031.911 736.583, 11437.333 4113.208 825.759, 11475.577 4199.349 859.085, 11513.749 4273.46 869.105, 11587.806 4291.83 869.545, 11638.064 4221.304 861.865, 11654.793 4176.255 853.757, 11670.261 4132.33 841.81, 11688.679 4062.953 816.525, 11710.582 3952.929 741.911, 11723.204 3855.495 642.149, 11723.282 3784.44 541.801, 11721.545 3730.741 462.249, 11705.227 3781.699 672.306, 11704.161 3869.67 729.202, 11707.584 3915.925 742.034, 11718.188 4001.968 766.126, 11738.775 4094.149 782.858, 11778.839 4158.058 638.295, 11833.324 4162.266 341.25, 11879.049 4110.956 144.43</trace>
</ink>
</file>

<file path=ppt/ink/ink33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11864.609 3849.908 136.826, 11863.489 3904.855 382.859, 11880.209 3977.364 468.508, 11887.933 4044.342 541.608, 11892.02 4115.344 598.775, 11911.051 4167.395 657.069, 11906.069 4104.143 522.473, 11902.014 4053.938 426.256, 11894.074 3989.107 333.052, 11887.817 3920.486 235.946, 11887.671 3872.199 217.015, 11917.243 3824.468 269.974, 11965.236 3812.45 422.213, 12012.913 3811.09 554.523, 12070.826 3822.826 736.944, 12122.073 3878.683 837.136, 12126.166 3928.96 852.301, 12111.001 3989.028 857.723, 12085.548 4039.375 861.312, 12003.76 4099.924 859.624, 11922.909 4139.161 816.962, 11839.448 4179.978 660.283, 11794.125 4194.641 239.692</trace>
</ink>
</file>

<file path=ppt/ink/ink33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11312.395 4341.846 501.098, 11398.229 4324.769 519.034, 11444.062 4317.228 539.247, 11503.31 4307.862 575.439, 11574.434 4297.274 615.31, 11621.755 4288.567 644.757, 11692.295 4273.685 697.861, 11770.59 4257.681 746.759, 11851.208 4243.475 782.244, 11898.681 4234.841 795.399, 11976.784 4221.767 815.013, 12088.809 4203.52 830.108, 12170.507 4187.488 820.954, 12218.839 4177.762 768.805, 12265.063 4176.85 564.298</trace>
</ink>
</file>

<file path=ppt/ink/ink33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11702.921 4399.398 395.377, 11704.718 4448.381 382.124, 11713.655 4502.749 417.5, 11719.213 4558.46 479.95, 11720.279 4617.252 574.128, 11720.676 4668.955 664.462, 11722.242 4719.042 748.863, 11723.796 4767.619 804.133, 11731.114 4851.626 859.855, 11757.85 4919.485 869.191, 11819.416 4841.331 866.392, 11839.854 4788.609 855.41, 11857.723 4738.453 831.868, 11873.573 4693.755 805.923, 11894.397 4634.773 747.504, 11928.25 4537.996 634.976, 11952.23 4459.411 518.161, 11980.618 4405.889 420.222, 12027.152 4389.676 430.563, 12028.128 4461.859 613.639, 12029.816 4540.425 719.734, 12038.787 4608.663 799.608, 12050.874 4655.352 840.396, 12092.561 4711.927 843.922, 12152.688 4642.387 680.548</trace>
</ink>
</file>

<file path=ppt/ink/ink33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12155.105 4454.21 136.826, 12207.347 4448.121 183.305</trace>
</ink>
</file>

<file path=ppt/ink/ink3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16226.24 7485.646 194.019, 16278.061 7449.138 176.865, 16323.461 7420.122 219.317, 16367.466 7399.305 354.618, 16321.074 7431.521 178.614, 16271.964 7456.913 137.117, 16308.407 7504.098 345.805, 16349.984 7559.457 575.958, 16374.105 7605.411 306.552</trace>
</ink>
</file>

<file path=ppt/ink/ink34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12220.878 4506.283 319.729, 12226.835 4553.809 318.451, 12235.024 4616.328 488.595, 12245.147 4677.543 684.815, 12256.163 4753.144 841.921</trace>
</ink>
</file>

<file path=ppt/ink/ink34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12008.486 4395.288 708.594, 12054.855 4407.205 603.72, 12113.091 4413.11 594.258, 12164.845 4402.889 661.62, 12233.733 4381.832 759.922, 12300.334 4363.953 692.142</trace>
</ink>
</file>

<file path=ppt/ink/ink34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12245.543 4425.435 139.546, 12247.82 4478.955 183.074, 12249.595 4550.085 269.182, 12252.542 4597.967 355.978, 12261.502 4671.636 521.587, 12263.53 4738.925 669.501, 12271.27 4816.21 748.367, 12271.41 4886.218 459.997</trace>
</ink>
</file>

<file path=ppt/ink/ink34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7915.512 7526.431 408.156, 7928.266 7594.1 408.156, 7933.002 7644.136 371.063, 7935.789 7693.266 357.358, 7941.517 7751.946 380.184, 7951.313 7799.628 440.155, 7967.112 7849.228 518.095, 8013.785 7896.919 685.491, 8079.582 7889.894 752.074, 8166.742 7822.689 776.347, 8214.361 7755.069 730.461, 8249.343 7699.181 669.134, 8282.655 7631.997 586.76, 8309.5 7565.1 510.778, 8330.63 7485.72 448.872, 8341.419 7431.827 415.879, 8354.667 7357.344 359.392, 8362.74 7299.557 307.665, 8366.674 7228.204 258.118, 8364.925 7161.98 194.179, 8355.854 7109.233 159.674, 8348.28 7065.064 171.815, 8335.683 7110.854 466.449, 8332.952 7178.614 626.038, 8328.703 7224.811 668.877, 8324.177 7292.788 738.286, 8329.312 7409.373 806.513, 8336.8 7505.206 828.755, 8361.937 7582.407 817.366, 8419.527 7629.094 555.301, 8467.702 7622.485 290.687</trace>
</ink>
</file>

<file path=ppt/ink/ink34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8484.172 7307.183 171.559, 8532.784 7306.197 191.355, 8581.88 7300.058 288.529, 8613.131 7378.045 624.077, 8614.074 7458.814 724.185, 8610.693 7541.429 775.275, 8615.361 7616.053 694.067, 8622.706 7673.959 420.317</trace>
</ink>
</file>

<file path=ppt/ink/ink34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8517.058 7679.904 136.826, 8567.046 7669.814 173.054, 8636.383 7664.48 257.518, 8694.55 7660.364 335.942, 8747.312 7655.462 399.32, 8809.822 7650.085 428.258, 8854.247 7645.824 390.123</trace>
</ink>
</file>

<file path=ppt/ink/ink34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7829.186 8238.988 641.738, 7913.987 8212.002 641.738, 7958.423 8198.23 641.738, 8025.458 8175.96 641.738, 8076.873 8161.374 636.314, 8175.799 8130.181 647.263, 8240.977 8107.554 668.154, 8329.181 8074.104 710.313, 8378.563 8050.361 736.222, 8466.551 8009.971 781.288, 8529.017 7984.563 801.457, 8622.167 7949.667 839.823, 8674.456 7931.55 849.408, 8764.534 7898.217 861.494, 8814.559 7878.903 864.503, 8884.782 7851.158 866.433, 8936.402 7829.539 867.333, 9011.807 7796.072 866.961</trace>
</ink>
</file>

<file path=ppt/ink/ink34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8432.101 8088.254 326.73, 8492.991 8092.14 544.945, 8529.479 8136.178 783.233, 8558.521 8203.025 859.649, 8600.47 8267.133 791.638, 8583.84 8332.31 779.38, 8568.495 8415.445 783.352, 8559.834 8487.997 772.91, 8556.029 8549.714 489.294</trace>
</ink>
</file>

<file path=ppt/ink/ink34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8358.106 8691.188 298.934, 8407.292 8649.257 502.412, 8459.303 8609.643 669.249, 8511.878 8566.438 725.684, 8586.218 8514.403 777.833, 8652.958 8490.767 785.91, 8700.37 8477.303 787.622, 8784.196 8450.594 741.083, 8853.675 8426.149 357.115</trace>
</ink>
</file>

<file path=ppt/ink/ink34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8941.839 8215.693 361.694, 8885.983 8196.614 734.319, 8805.257 8209.911 842.259, 8732.831 8244.726 859.771, 8707.17 8307.896 861.591, 8754.195 8317.393 861.582, 8835.267 8327.065 861.286, 8907.316 8335.562 860.397, 8980.659 8367.477 856.537, 8973.489 8415.674 853.308, 8921.023 8472.818 842.554, 8889.274 8413.495 612.532, 8903.044 8368.051 276.124</trace>
</ink>
</file>

<file path=ppt/ink/ink3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16411.73 7231.112 155.908, 16444.725 7276.084 367.672, 16435.289 7340 592.93, 16425.84 7384.653 680.871, 16403.76 7462.623 819.733, 16377.808 7533.803 829.161, 16350.751 7577.65 558.902</trace>
</ink>
</file>

<file path=ppt/ink/ink35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9018.573 8062.218 387.584, 9040.205 8121.414 350.504, 9049.639 8184.971 469.243, 9056.962 8242.773 593.706, 9054.172 8319.383 741.568, 9051.01 8364.758 791.703, 9043.425 8452.761 845.487, 9045.14 8527.154 858.666, 9054.844 8444.993 717.882, 9060.632 8394.817 671.153, 9064.303 8334.496 538.688, 9062.329 8290.438 454.564, 9054.403 8240.52 330.985, 9050.415 8181.348 236.727, 9051.468 8129.933 182.395, 9058.405 8070.515 162.756, 9069.658 8024.23 176.084, 9097.449 7978.207 231.926, 9154.069 7941.592 421.351, 9208.637 7942.027 570.684, 9266.54 7964.79 724.914, 9310.972 8017.863 800.287, 9319.436 8063.144 801.499, 9250.471 8135.217 753.385, 9164.574 8189.097 712.446, 9099.042 8223.512 703.325, 9092.149 8269.398 811.98, 9175.02 8271.36 846.499, 9227.024 8269.662 851.268, 9287.659 8267.32 858.11, 9388.704 8261.793 860.629, 9479.521 8261.813 849.407, 9523.582 8266.23 807.986</trace>
</ink>
</file>

<file path=ppt/ink/ink35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9729.74 7304.441 509.205, 9793.305 7265.375 596.923, 9861.658 7234.913 705.032, 9923.488 7202.578 770.958, 9987.89 7173.86 791.544, 10008.892 7236.015 731.173, 9964.882 7321.103 714.8, 9926.835 7375.788 712.75, 9872.973 7442.87 698.799, 9823.06 7492.656 683.647</trace>
</ink>
</file>

<file path=ppt/ink/ink35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9687.262 7605.908 204.961, 9757.404 7607.369 521.865, 9850.549 7588.222 627.788, 9929.378 7562.038 682.276, 9998.413 7527.373 678.25, 10063.166 7492.741 623.275, 10132.518 7446.989 505.008, 10181.927 7404.472 132.891</trace>
</ink>
</file>

<file path=ppt/ink/ink35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10344.988 7383.919 699.577, 10395.862 7414.802 592.067, 10464.53 7424.614 617.261, 10530.734 7396.446 712.164, 10580.368 7357.914 756.738, 10637.798 7297.501 787.859, 10688.236 7240.417 801.874, 10767.479 7172.684 811.395, 10837.26 7108.853 810.876, 10896.711 7046.568 801.817, 10928.368 6977.323 768.979, 10935.78 6932.643 735.862, 10903.831 6849.625 619.595, 10842.285 6797.43 523.272, 10781.261 6783.523 419.822, 10732.499 6795.831 371.842, 10683.037 6833.294 341.631, 10635.979 6884.958 329.439, 10581.495 6947.711 343.449, 10527.065 7004.579 391.765, 10478.308 7060.969 464.641, 10435.005 7122.454 569.112, 10413.423 7194.865 668.715, 10403.729 7280.112 750.547, 10398.888 7344.905 782.621, 10393.521 7428.244 832.854, 10396.074 7472.297 845.856, 10413.557 7540.16 859.759, 10457.257 7616.261 868.589, 10553.104 7673.687 873.663, 10602.355 7682.786 875.17, 10694.694 7669.044 873.519, 10763.188 7651.112 871.299, 10807.551 7639.364 869.183, 10855.834 7621.519 862.754, 10912.199 7596.223 853.304, 11008.843 7534.543 824.602, 11070.112 7475.522 795.277, 11150.246 7389.916 721.44, 11195.426 7340.862 668.662, 11277.6 7262.227 539.43, 11325.506 7217.466 334.886, 11369.944 7181.115 106.216</trace>
</ink>
</file>

<file path=ppt/ink/ink35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11372.685 5971.136 599.589, 11384.745 6023.636 502.04, 11390.812 6090.477 540.774, 11395.555 6135.499 610.698, 11415.792 6219.946 726.582, 11445.924 6299.179 807.191, 11496.577 6370.839 854.959, 11576.802 6402.593 863.23, 11640.317 6344.002 839.581, 11683.505 6248.675 800.905, 11701.131 6198.115 751.462, 11725.651 6123.453 681.793, 11740.179 6077.26 620.422, 11761.081 6007.301 544.761, 11770.716 5947.11 498.565, 11770.604 5883.847 478.875, 11718.083 5924.575 595.495, 11713.421 6002.973 722.678, 11719.486 6088.5 811.592, 11729.018 6134.239 834.732, 11739.55 6181.109 841.329, 11783.921 6259.774 791.476, 11853.32 6289.4 529.339, 11913.267 6244.221 315.61, 11951.816 6193.175 238.982, 11972.483 6132.642 180.104, 11974.09 6082.213 151.711, 11956.689 6029.408 140.679, 11934.713 5980.803 142.024, 11923.821 5931.409 161.225, 11923.601 6002.706 348.306, 11924.784 6071.912 453.752, 11924.373 6152.542 562.076, 11928.709 6220.145 632.126, 11927.926 6289.953 711.71, 11935.987 6334.762 741.456, 11976.423 6281.843 511.172, 11987.991 6233.776 464.076, 12009.079 6164.135 407.643, 12030.865 6106.889 364.982, 12056.63 6058.288 338.526, 12088.163 6011.548 315.36, 12146.41 5969.22 341.553, 12174.331 6022.487 584.855, 12174.106 6089.745 734.436, 12168.05 6139.722 788.815, 12157.212 6185.65 822.807, 12137.508 6230.419 841.98, 12115.492 6274.663 844.666, 12070.884 6347.661 819.116, 12006.086 6412.725 702.225, 11959.131 6440.7 563.377, 11912.567 6464.445 193.578</trace>
</ink>
</file>

<file path=ppt/ink/ink35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11289.101 6680.954 847.98, 11362.297 6658.113 817.527, 11418.101 6644.455 771.305, 11490.084 6626.619 726.688, 11603.642 6595.616 711.039, 11649.978 6582.249 701.565, 11716.048 6564.076 690.641, 11844.396 6531.352 727.385, 11916.134 6516.479 739.989, 11962.549 6506.869 749.376, 12012.65 6497.22 756.669, 12059.4 6487.183 762.997, 12135.444 6467.765 773.896, 12226.29 6438.594 778.907, 12320.18 6404.021 737.83, 12379.297 6380.249 595.642</trace>
</ink>
</file>

<file path=ppt/ink/ink35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11816.649 6680.954 636.547, 11816.797 6746.999 636.547, 11818.67 6835.043 636.547, 11830.682 6931.232 597.593, 11839.654 7012.511 614.928, 11844.713 7092.413 706.043, 11875.819 7149.007 819.143, 11955.448 7163.687 856.848, 12017.9 7094.306 853.551, 12077.078 7004.024 803.49, 12116.008 6914.25 713, 12139.885 6812.698 594.811, 12147.755 6750.748 508.406, 12156.031 6701.809 419.394, 12166.333 6653.081 325.873, 12181.305 6703.758 446.902, 12179.879 6757.375 493.217, 12175.758 6816.428 553.026, 12174.658 6872.032 622.166, 12173.591 6917.785 686.647, 12184.894 6995.771 808.131, 12240.676 7003.832 618.706</trace>
</ink>
</file>

<file path=ppt/ink/ink35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12241.433 6746.728 143.057, 12294.848 6742.512 263.212, 12342.736 6722.778 387.125, 12391.974 6703.762 415.115, 12373.288 6760.394 187.132, 12357.384 6826.185 269.293, 12346.285 6885.976 392.928, 12338.572 6932.181 476.527, 12332.393 6999.505 573.973, 12330.327 7058.638 628.439, 12329.583 7124.994 663.472, 12336.048 7182.309 715.298, 12333.411 7228.017 575.888</trace>
</ink>
</file>

<file path=ppt/ink/ink35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7920.993 9753.172 750.045, 7949.057 9824.639 688.147, 7972.53 9887.581 648.877, 7994.594 9955.943 627.955, 8010.544 10015.618 627.764, 8023.69 10094.045 669.912, 8051.538 10192.687 733.957, 8100.919 10263.559 802.244, 8182.37 10260.15 831.796, 8229.759 10225.172 834.891, 8269.151 10174.816 831.26, 8321.66 10078.277 811.651, 8362.907 9986.48 764.532, 8395.057 9893.824 720.013, 8418.194 9801.388 655.059, 8433.23 9733.065 604.338, 8446.171 9663.612 555.053, 8455.141 9615.746 512.872, 8461.249 9569.747 467.331, 8454.191 9650.957 512.317, 8448.398 9719.612 569.772, 8445.304 9782.71 646.994, 8446.471 9841.616 717.151, 8452.905 9921.487 799.647, 8468.112 10020.764 852.544, 8482.4 10071.77 864.721, 8506.287 10118.229 864.926, 8578.374 10150.189 825.313, 8623.745 10129.48 722.339, 8683.357 10064.469 558.631, 8716.428 9995.301 394.905, 8736.147 9945.834 251.559</trace>
</ink>
</file>

<file path=ppt/ink/ink35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8695.192 9795.652 136.826, 8696.257 9746.327 136.826, 8720.048 9796.332 257.304, 8748.183 9842.729 380.152, 8770.082 9893.338 525.41, 8784.849 9949.729 658.385, 8804.998 10024.91 775.784, 8819.823 10102.218 832.775, 8845.588 10012.724 810.02, 8844.111 9962.655 738.601, 8846.884 9891.51 617.377, 8850.312 9833.165 526.389, 8862.443 9778.764 492.921, 8919.104 9746.334 627.131, 8966.6 9803.938 767.088, 8993.179 9887.983 840.596, 8977.395 9984.16 857.209, 8958.493 10028.044 862.307, 8932.148 10073.03 867.507, 8869.754 10098.73 841.393, 8862.63 10009.693 594.458, 8876.118 9952.92 389.708</trace>
</ink>
</file>

<file path=ppt/ink/ink3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16381.946 7423.366 136.826, 16428.729 7391.126 142.468, 16474.318 7372.914 196.985, 16527.906 7363.106 262.277, 16504.066 7410.841 310.253, 16462.436 7464.906 318.601, 16520.805 7485.556 472.749, 16570.24 7482.021 457.936, 16614.111 7478.626 384.218, 16566.723 7490.268 210.076, 16515.287 7496.959 158.71</trace>
</ink>
</file>

<file path=ppt/ink/ink36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9069.273 9555.85 426.258, 9143.567 9548.241 428.944, 9200.257 9544.279 492.547, 9248.428 9536.751 597.892, 9321.711 9526.648 739.227, 9393.581 9516.339 707.522</trace>
</ink>
</file>

<file path=ppt/ink/ink36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9070.645 9824.428 716.669, 9135.084 9836.709 728.073, 9207.009 9834.406 763.131, 9259.192 9831.322 787.22, 9304.829 9825.284 808.458, 9351.829 9815.055 823.951, 9424.88 9795.317 829.055, 9494.178 9765.577 762.861, 9550.356 9726.989 454.252</trace>
</ink>
</file>

<file path=ppt/ink/ink36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10088.749 9203.681 412.364, 10094.354 9255.43 412.364, 10099.413 9301.773 399.461, 10101.226 9355.887 396.968, 10103.134 9399.927 408.941, 10103.75 9471.041 441.989, 10104.333 9518.905 471.65, 10106.841 9605.697 543.843, 10108.222 9655.518 588.963, 10111.646 9720.914 676.884, 10126.411 9795.557 776.838, 10169.359 9861.289 844.047, 10248.676 9867.252 853.52, 10313.36 9798.452 843.882, 10342.408 9728.458 829.126, 10372.925 9652.549 811.355, 10391.29 9602.621 796.445, 10414.702 9536.53 756.954, 10449.551 9444.435 664.71, 10476.254 9362.861 540.373, 10485.045 9284.985 421.654, 10487.618 9230.403 358.347, 10487.414 9180.752 304.82, 10489.906 9131.771 254.876, 10467.303 9191.689 310.862, 10465.367 9243.637 403.431, 10467.446 9288.778 524.85, 10470.617 9338.675 628.439, 10481.927 9417.994 753.414, 10497.114 9498.688 818.606, 10509.352 9552.016 834.888, 10547.65 9639.782 857.578, 10611.145 9640.522 807.167, 10642.151 9571.195 625.663, 10655.473 9519.675 323.094</trace>
</ink>
</file>

<file path=ppt/ink/ink36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10590.266 9317.416 426.258, 10656.29 9293.77 469.686, 10720.73 9275.193 543.767, 10784.159 9261.21 598.346, 10845.898 9257.164 593.559, 10903.675 9256.265 487.884</trace>
</ink>
</file>

<file path=ppt/ink/ink36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10786.213 9294.121 136.826, 10778.97 9351.236 360.728, 10791.905 9403.67 575.3, 10802.05 9489.247 772.077, 10805.244 9568.192 830.55, 10805.533 9673.747 857.333, 10813.203 9757.086 862.135, 10897.006 9796.978 841.881</trace>
</ink>
</file>

<file path=ppt/ink/ink36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11265.806 8744.63 610.53, 11254.115 8818.694 689.875, 11254.178 8866.031 735.298, 11256.354 8912.962 759.151, 11259.209 8985.599 801.586, 11258.175 9035.228 817.908, 11256.557 9126.245 843.075, 11257.905 9182.871 849.506, 11257.896 9256.535 858.484, 11256.683 9359.996 864.507, 11260.74 9449.073 867.616, 11266.13 9493.005 869.24, 11281.903 9551.043 870.626, 11324.539 9621.603 868.134, 11352.812 9541.929 831.393, 11370.993 9476.572 726.068, 11385.934 9429.591 618.955, 11406.748 9383.863 502.261, 11428.629 9336.37 393.523, 11433.291 9284.736 302.064, 11442.69 9237.812 230.129, 11459.955 9189.733 187.527, 11487.239 9137.087 153.828, 11517.199 9091.41 142.506, 11563.505 9065.021 137.874, 11596.141 9109.567 169.399, 11610.481 9166.965 243.545, 11621.308 9223.412 366.621, 11622.197 9278.988 527.012, 11615.74 9351.85 720.431, 11606.783 9428.431 852.834, 11646.787 9366.175 522.241, 11667.454 9306.356 401.334, 11680.815 9262.414 333.189, 11695.195 9208.628 286.483, 11707.646 9146.282 247.761, 11717.964 9100.246 248.553, 11739.315 9150.034 567.119, 11746.38 9220.629 720.005, 11752.031 9302.045 832.345, 11771.582 9378.281 859.219, 11846.555 9372.614 678.849, 11902.915 9330.021 490.326</trace>
</ink>
</file>

<file path=ppt/ink/ink36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12223.619 8417.127 151.561, 12212.645 8370.803 160.561, 12173.254 8420.219 551.287, 12168.761 8499.345 586.42, 12166.377 8560.833 620.098, 12165.02 8650.067 691.391, 12165.611 8720.43 752.789, 12189.377 8790.329 839.386, 12253.842 8767.543 812.726, 12277.07 8721.341 756.226, 12293.601 8667.138 692.991, 12304.074 8623.026 644.16, 12316.683 8559.739 553.442, 12331.57 8501.237 444.972, 12344.687 8430.08 321.326, 12351.001 8373.994 161.088</trace>
</ink>
</file>

<file path=ppt/ink/ink36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12201.694 8259.542 275.251, 12204.945 8318.163 369.068, 12208.581 8374.938 505.317, 12206.111 8465.194 656.553, 12207.962 8511.196 698.743, 12209.958 8574.529 760.918, 12209.94 8624.365 805.261, 12223.019 8701.628 840.684, 12260.123 8764.376 859.189, 12304.618 8768.686 858.513, 12355.863 8680.638 844.934, 12367.677 8632.041 835.73, 12388.502 8521.076 804.983, 12401.155 8434.882 741.907, 12410.373 8344.214 656.092, 12398.793 8283.758 609.977, 12337.166 8234.428 604.357, 12278.918 8282.718 634.205, 12246.198 8347.449 721.661, 12233.786 8397.065 782.153, 12238.089 8471.396 833.938, 12265.184 8542.318 853.275, 12310.292 8555.578 842.956, 12372.865 8521.456 742.777, 12418.484 8484.012 591.557, 12462.932 8446.904 95.277</trace>
</ink>
</file>

<file path=ppt/ink/ink36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12679.916 8104.698 213.813, 12625.783 8084.318 213.813, 12582.94 8135.567 369.844, 12559.788 8201.118 538.816, 12544.604 8266.85 700.345, 12557.241 8338.282 789.597, 12577.998 8423.197 848.746, 12620.037 8502.038 863.688, 12685.494 8559.739 869.217, 12755.053 8487.443 862.704, 12776.561 8441.445 859.013, 12796.011 8391.768 846.579, 12814.023 8344.888 823.995, 12833.496 8296.034 793.56, 12849.975 8246.871 751.007, 12861.903 8192.381 711.379, 12868.913 8132.406 681.037, 12881.344 8061.817 649.426, 12881.306 7997.919 613.905, 12883.92 7937.182 579.329, 12884.221 7858.491 521.106, 12877.141 7810.295 449.76, 12848.65 7882.552 595.998, 12844.354 7950.734 645.602, 12835.657 8022.606 690.731, 12830.74 8089.736 735.623, 12830.036 8189.687 795.573, 12830.305 8237.062 825.829, 12833.744 8331.278 859.254, 12836.646 8383.328 870.555, 12843.646 8432.982 873.744, 12861.738 8510.839 870.266, 12925.964 8491.285 824.37, 12971.307 8423.111 768.089, 12994.22 8365.389 610.906, 13019.313 8309.925 181.467</trace>
</ink>
</file>

<file path=ppt/ink/ink36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12951.228 8136.215 438.64, 13023.171 8114.481 520.538, 13080.431 8103.078 600.278, 13141.06 8085.082 775.119, 13131.299 8159.814 860.6, 13114.638 8241.723 867.96, 13103.071 8314.375 870.041, 13123.306 8389.611 866.573</trace>
</ink>
</file>

<file path=ppt/ink/ink3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16323.727 7575.003 145.682, 16330.83 7624.35 173.838, 16341.253 7680.211 286.087, 16346.07 7744.079 390.213, 16345.819 7805.03 477.527, 16346.224 7857.169 604.407, 16345.007 7900.777 589.991</trace>
</ink>
</file>

<file path=ppt/ink/ink37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12916.971 8378.76 138.097, 12961.948 8418.674 554.355, 13032.055 8421.628 754.898, 13079.79 8417.149 812.142, 13125.091 8410.051 835.827, 13174.49 8396.438 840.253, 13256.979 8370.335 765.767, 13302.794 8354.622 593.93</trace>
</ink>
</file>

<file path=ppt/ink/ink37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12312.686 8955.657 769.927, 12390.627 8914.123 697.336, 12444.682 8894.956 684.854, 12524.872 8865.903 684.224, 12577.975 8847.729 693.614, 12668.903 8816.151 713.72, 12729.339 8793.605 726.304, 12817.753 8762.24 763.843, 12866.317 8744.22 786.611, 12968.353 8708.561 823.058, 13045.18 8680.889 833.643, 13094.813 8662.994 840.934, 13142.638 8643.582 847.704, 13193.681 8617.519 852.487, 13275.118 8573.249 859.332, 13370.993 8511.616 862.479, 13415.814 8482.521 863.096, 13488.583 8444.209 862.178, 13566.073 8438.087 845.049, 13524.947 8515.254 676.412, 13481.372 8567.194 225.501</trace>
</ink>
</file>

<file path=ppt/ink/ink37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12684.027 9050.208 461.488, 12746.028 9012.466 430.61, 12795.438 8983.076 464.275, 12869.987 8937.874 564.345, 12925.554 8907.596 656.567, 12912.241 8971.78 793.584, 12889.761 9050.187 820.398, 12882.894 9102.034 827.244, 12874.417 9185.944 841.35, 12869.4 9288.771 855.364, 12864.767 9384.999 864.168, 12864.295 9431.24 865.383, 12863.037 9509.522 861.537, 12857.245 9554.352 699.667</trace>
</ink>
</file>

<file path=ppt/ink/ink37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12688.138 9576.403 136.826, 12744.309 9609.162 357.584, 12788.956 9585.088 423.964, 12842.307 9551.691 427.936, 12906.007 9509.493 376.361, 12960.682 9482.267 334.448, 13039.592 9443.199 288.661, 13101.837 9413.651 251.785, 13151.583 9388.647 217.412, 13199.237 9356.99 190.532, 13243.513 9324.682 161.97, 13288.313 9279.456 140.951, 13290.584 9235.17 146.369, 13244.708 9243.6 228.716, 13199.483 9264.478 367.235, 13141.104 9287.452 432.27, 13080.656 9321.66 676.154, 13147.67 9364.131 795.024, 13192.517 9376.743 798.738, 13273.116 9402.886 806.251, 13329.308 9450.242 811.187, 13287.798 9508.88 806.703, 13207.946 9554.08 793.198, 13139.045 9528.354 654.665, 13151.522 9473.395 438.213</trace>
</ink>
</file>

<file path=ppt/ink/ink37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13370.528 8899.474 246.871, 13389.684 8952.527 269.306, 13398.477 8999.312 381.958, 13403.195 9074.692 529.259, 13408.27 9140.047 616.215, 13411.852 9213.297 701.958, 13412.781 9279.061 729.954, 13408.945 9357.776 756.672, 13407.036 9433.599 822.263, 13404.677 9382.385 684.478, 13397.9 9307.861 461.154, 13390.08 9261.309 365.199, 13380.908 9198.448 300.816, 13372.401 9138.699 255.884, 13366.912 9083.903 233.816, 13362.387 9032.948 220.621, 13362.754 8981.632 210.12, 13372.839 8933.889 205.483, 13397.235 8886.027 233.929, 13452.805 8847.527 409.304, 13507.665 8841.081 553.423, 13564.023 8858.219 732.773, 13583.953 8920.042 793.778, 13549.634 9000.023 767.374, 13508.412 9083.111 727.27, 13466.9 9163.461 711.371, 13433.36 9229.696 692.504, 13441.951 9296.693 757.128, 13494.006 9310.312 767.115, 13570.938 9319.761 783.955, 13654.246 9318.293 802.814, 13732.401 9308.5 806.579, 13803.104 9269.572 764.6, 13825.802 9200.574 573.85, 13825.917 9150.584 346.259</trace>
</ink>
</file>

<file path=ppt/ink/ink37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5680.526 6009.736 324.382, 5737.217 6011.226 290.102, 5805.814 6016.533 286.884, 5865.9 6021.46 290.232, 5951.173 6026.723 307.996, 6023.168 6027.331 337.905, 6070.476 6024.562 356.505, 6139.488 6018.354 389.438, 6199.937 6011.031 417.57, 6264.775 6003.03 437.534, 6335.128 5993.92 450.216, 6379.304 5987.703 455.768, 6426.587 5981.756 459.482, 6503.3 5972.507 464.392, 6549.651 5969.5 466.123, 6603.477 5965.823 468.683, 6662.19 5961.16 472.984, 6722.9 5955.738 486.848, 6778.684 5953.699 561.626, 6839.08 5956.905 718.563, 6904.167 5962.155 810.603, 6973.609 5961.194 815.639, 7049.292 5945.902 596.699</trace>
</ink>
</file>

<file path=ppt/ink/ink37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8533.413 6011.106 315.132, 8597.611 5993.971 315.132, 8656.286 5987.157 315.132, 8727.967 5981.379 264.878, 8799.149 5982.564 227.786, 8848.665 5984.42 197.162, 8899.767 5987.556 174.313, 8948.278 5990.968 164.095, 8992.369 5995.795 165.259, 9047.475 6000.381 170.849, 9104.683 6002.801 174.403, 9181.82 6005.384 183.358, 9253.099 6005.625 197.18, 9301.938 6005.684 204.996, 9352.985 6005.217 213.705, 9419.262 6003.722 229.317, 9475.362 6001.605 244.04, 9521.656 5998.631 250.734, 9576.321 5992.808 256.368, 9659.354 5984.141 265.06, 9712.819 5979.993 268.81, 9807.161 5970.693 274.17, 9866.325 5964.466 276.701, 9945.528 5956.339 280.634, 10011.635 5948.854 284.55, 10066.348 5941.61 289.794, 10129.774 5933.045 296.311, 10220.142 5920.965 309.256, 10279.972 5914.843 316.838, 10384.04 5904.432 331.174, 10442.409 5899.282 338.885, 10523.656 5891.854 353.116, 10570.377 5887.316 359.278, 10669.446 5880.103 368.873, 10733.972 5877.339 372.582, 10835.605 5872.47 378.276, 10900.359 5872.941 381.353, 11002.513 5873.954 386.654, 11060.396 5873.458 390.832, 11140.529 5875.4 398.59, 11208.282 5879.459 409.839, 11274.141 5881.958 415.78, 11351.502 5884.093 423.497, 11401.438 5885.45 430.027, 11447.992 5885.844 438.784, 11497.74 5888.525 447.887, 11584.218 5890.45 464.302, 11640.229 5890.525 473.107, 11708.251 5890.587 488.041, 11771.294 5891.377 501.078, 11822.738 5890.118 507.256, 11887.585 5887.36 495.456, 11977.111 5884.352 467.102, 12044.827 5883.101 379.718, 12119.229 5882.085 276.765, 12165.583 5881.175 61.865</trace>
</ink>
</file>

<file path=ppt/ink/ink37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9784.464 7216.973 400.177, 9867.218 7238.985 400.177, 9912.961 7256.711 400.177, 9974.887 7284.271 389.857, 10040.165 7318.889 367.575, 10088.562 7348.317 357.866, 10160.65 7388.596 342.281, 10211.577 7411.455 336.975, 10312.24 7444.163 328.357, 10376.905 7459.113 322.219, 10462.892 7473.472 317.953, 10512.144 7477.807 317.16, 10599.504 7484.58 314.879, 10670.874 7486.667 313.951, 10716.933 7487.9 312.818, 10773.608 7486.27 312.409, 10838.022 7483.641 312.191, 10948.448 7471.507 313.769, 11012.895 7456.518 314.649, 11103.914 7426.31 316.309, 11152.571 7405.21 316.464, 11237.516 7360.714 316.412, 11303.231 7325.663 315.615, 11390.104 7275.951 313.831, 11440.363 7248.351 312.605, 11526.396 7201.915 310.439, 11572.622 7175.246 309.384, 11634.947 7136.124 307.8, 11682.284 7101.296 306.762, 11758.199 7030.097 309.907, 11803.883 6975.966 315.111, 11859.928 6906.406 322.609, 11885.398 6850.234 326.897, 11912.474 6791.014 331.291, 11942.3 6713.079 339.236, 11957.18 6654.593 345.201, 11957.53 6610.039 347.709, 11957.477 6542.836 350.675, 11942.665 6475.611 352.088, 11922.826 6410.109 351.969, 11903.414 6363.686 345.281, 11874.786 6299.539 330.757, 11839.26 6246.934 313.086, 11776.415 6195.634 297.227, 11726.206 6163.905 284.533, 11672.814 6139.955 276.324, 11614.957 6130.022 273.689, 11557.035 6122.792 272.224, 11462.106 6113.803 270.489, 11397.84 6107.702 269.722, 11290.79 6100.357 267.971, 11220.263 6097.195 266.712, 11174.604 6095.204 265.605, 11121.104 6093.422 264.424, 11061.647 6092.318 262.698, 10944.856 6090.669 259.463, 10860.786 6090.075 258.502, 10806.509 6089.733 257.689, 10747.894 6088.54 257.175, 10689.892 6086.807 257.149, 10580.186 6086.424 257.499, 10491.161 6085.449 257.856, 10433.634 6084.815 258.431, 10363.187 6088.779 259.283, 10295.267 6094.278 260.362, 10185.733 6109.9 263.886, 10125.268 6122.605 267.283, 10032.675 6149.378 282.177, 9983.923 6169.65 298.105, 9882.503 6219.135 332.165, 9814.404 6260.163 353.474, 9770.448 6286.794 372.587, 9721.459 6320.633 392.573, 9650.741 6377.498 427.775, 9568.627 6453.108 454.454, 9516.934 6504.609 470.191, 9480.227 6548.514 493.329, 9444.774 6630.57 525.428, 9425.933 6688.803 559.434, 9418.537 6758.797 602.327, 9423.041 6816.024 624.049, 9433.366 6874.467 649.069, 9450.426 6952.001 689.688, 9501.634 7057.206 736.405, 9553.185 7125.643 755.496, 9641.306 7200.201 772.748, 9747.277 7270.94 781.936, 9823.54 7318.625 777.1, 9873.003 7349.45 772.28, 9929.947 7384.558 761.387, 9990.013 7416.254 731.83, 10117.817 7466.462 672.206, 10217.17 7492.888 615.341, 10281.299 7509.828 563.784, 10357.496 7525.701 507.045, 10437.016 7535.633 437.486, 10488.293 7541.839 377.353, 10574.124 7544.416 320.862, 10629.582 7545.887 252.868, 10679.139 7548.436 106.929, 10723.094 7547.216 70.197</trace>
</ink>
</file>

<file path=ppt/ink/ink37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11841.229 6733.255 529.018, 11906.182 6703.952 522.893, 11983.076 6691.576 570.132, 12065.073 6689.028 630.094, 12145.704 6692.761 711.821, 12219.042 6702.021 774.605, 12265.176 6705.94 802.973, 12336.289 6704.791 735.767</trace>
</ink>
</file>

<file path=ppt/ink/ink37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12171.462 6561.968 315.132, 12220.033 6564.297 347.898, 12268.493 6569.327 422.746, 12316.185 6578.959 528.04, 12362.333 6591.778 610.079, 12413.35 6624.746 772.509, 12430.08 6709.944 848.542, 12396.354 6784.234 855.267, 12339.959 6866.781 852.993, 12278.396 6938.509 825.692, 12231.783 6978.937 634.212</trace>
</ink>
</file>

<file path=ppt/ink/ink3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16402.254 7550.633 170.327, 16449.646 7549.427 206.646, 16496.68 7545.938 477.396, 16543.227 7550.617 739.021, 16566.064 7612.965 853.205, 16559.07 7691.557 862.197, 16553.227 7775.911 865.627, 16553.078 7819.713 867.025, 16542.393 7894.245 865.856, 16484.479 7869.634 389.406</trace>
</ink>
</file>

<file path=ppt/ink/ink38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12767.526 6378.347 305.826, 12713.51 6433.455 715.907, 12638.99 6498.343 720.296, 12575.063 6535.697 667.201, 12502.873 6577.746 556.015, 12486.991 6626.236 349.834, 12534.392 6645.89 335.796, 12588.453 6699.675 447.408, 12601.884 6772.54 613.667, 12605.347 6843.602 729.371, 12603.797 6922.696 814.427, 12604.577 6877.68 642.992, 12608.101 6832.208 342.872</trace>
</ink>
</file>

<file path=ppt/ink/ink38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12626.39 6583.894 187.565, 12682.542 6568.242 359.409, 12748.572 6551.626 614.534, 12807.885 6546.974 765.751, 12841.956 6605.233 852.21, 12798.329 6690.879 859.089, 12738.306 6773.216 862.061, 12688.345 6831.473 855.854, 12615.688 6864.135 833.661, 12581.427 6813.398 200.409</trace>
</ink>
</file>

<file path=ppt/ink/ink38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12677.09 6634.594 395.377, 12721.92 6658.055 393.843, 12765.942 6688.683 504.582, 12822.118 6727.599 705.048, 12881.712 6770.487 820.779, 12951.447 6805.684 846.613, 12997.593 6829.017 822.324</trace>
</ink>
</file>

<file path=ppt/ink/ink38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13201.899 6286.538 602.313, 13146.349 6269.76 648.586, 13095.185 6307.762 668.708, 13038.828 6346.215 656.912, 12974.175 6383.665 629.091, 12923.327 6415.863 468.371, 12926.188 6462.666 362.994, 12951.768 6507.924 471.401, 12970.327 6565.377 603.512, 12984.202 6627.79 731.728, 12995.915 6699.785 818.543, 13005.754 6777.221 854.436, 13043.819 6723.714 630.944, 13056.931 6670.555 408.959</trace>
</ink>
</file>

<file path=ppt/ink/ink38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13116.942 6460.565 267.501, 13169.988 6439.929 336.894, 13238.744 6418.416 542.87, 13294.257 6411.488 757.879, 13349.367 6455.886 858.007, 13357.217 6500.491 862.06, 13349.901 6573.466 868.118, 13344.6 6624.451 870.919, 13331.703 6707.971 871.149, 13272.811 6690.983 590.648, 13227.936 6642.816 93.756</trace>
</ink>
</file>

<file path=ppt/ink/ink38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13174.495 6503.045 153.636, 13138.395 6551.301 153.883, 13136.891 6595.307 197.799, 13190.976 6552.896 348.516, 13224.051 6611.863 712.046, 13191.403 6673.734 729.631, 13126.803 6697.088 490.617</trace>
</ink>
</file>

<file path=ppt/ink/ink38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7537.705 8339.466 242.809, 7595.006 8342.789 242.809, 7642.381 8345.269 201.504, 7696.588 8343.512 176.861, 7772.718 8326.681 163.505, 7819.755 8310.344 155.722, 7893.137 8265.591 139.228, 7947.347 8217.564 136.826, 7999.526 8155.985 136.826, 8042.48 8077.91 136.826, 8072.792 8013.15 136.826, 8111.922 7925.825 136.826, 8133.104 7875.724 136.826, 8161.364 7789.719 136.826, 8167.864 7733.171 136.826, 8181.781 7649.124 136.826, 8179.318 7591.53 136.826, 8158.838 7473.531 136.826, 8136.886 7387.607 136.826, 8122.5 7332.037 136.826, 8102.452 7272.581 136.826, 8075.246 7212.983 136.826, 8027.172 7106.282 136.826, 7993.198 7024.317 136.826, 7971.232 6971.407 136.826, 7946.258 6908.33 136.826, 7919.081 6844.762 136.826, 7867.786 6745.245 136.826, 7836.75 6695.769 136.826, 7791.136 6629.081 136.826, 7732.174 6572.359 136.826, 7681.179 6543.937 136.826, 7615.642 6507.989 136.826, 7533.2 6477.028 138.286, 7462.844 6458.728 142.301, 7400.409 6447.979 150.33, 7340.874 6444.563 159.351, 7271.825 6451.718 167.8, 7221.656 6460.218 171.953, 7146.74 6473.808 178.578, 7096.656 6483.423 181.218, 7011.061 6502.511 184.834, 6962.583 6516.693 186.346, 6896.759 6536.711 188.501, 6839.989 6558.552 193.256, 6771.389 6602.763 208.141, 6698.543 6657.974 231.655, 6654.332 6701.188 246.213, 6616.69 6766.874 259.267, 6596.478 6820.839 268.703, 6584.561 6876.069 273.512, 6582.79 6928.059 276.353, 6604.331 6980.562 273.668, 6657.16 7011.086 262.28, 6711.666 7025.253 218.804</trace>
</ink>
</file>

<file path=ppt/ink/ink38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9683.535 6575.885 136.826, 9736.516 6569.002 136.826, 9791.463 6567.862 136.826, 9843.595 6570.266 136.826, 9911.589 6574.699 136.826, 9971.485 6581.025 136.826, 10021.355 6589.345 136.826, 10109.083 6613.146 136.826, 10180.486 6631.816 136.826, 10230.432 6643.845 136.826, 10316.083 6670.779 136.826, 10372.169 6694.399 136.826, 10443.656 6725.979 136.826, 10508.612 6758.395 136.826, 10582.741 6814.126 136.826, 10636.272 6854.817 136.826, 10684.089 6896.805 84.152</trace>
</ink>
</file>

<file path=ppt/ink/ink38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11590.941 8972.546 147.579, 11538.762 8972.546 147.579, 11488.928 8975.526 147.579, 11431.181 8981.012 140.818</trace>
</ink>
</file>

<file path=ppt/ink/ink38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13155.782 9135.612 136.826, 13201.039 9109.507 136.826, 13245.162 9082.431 136.826, 13254.682 9034.872 136.826, 13237.756 8988.934 136.826, 13203.478 8939.589 136.826, 13163.189 8885.979 136.826, 13133.336 8839.429 136.826</trace>
</ink>
</file>

<file path=ppt/ink/ink3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16360.282 7772.673 136.826, 16371.437 7726.729 148.819, 16413.699 7682.996 266.203, 16469.383 7651.711 439.535, 16520.553 7635.657 582.114, 16576.271 7629.386 702.021, 16516.488 7683.869 614.975, 16472.062 7735.685 581.713, 16430.062 7788.203 518.61, 16372.163 7847.972 381.662, 16433.82 7800.685 429.848, 16482.973 7765.98 529.69, 16533.939 7731.885 595.255, 16487.139 7772.653 564.369, 16437.889 7819.313 477.951, 16384.436 7864.125 364.705, 16343.1 7911.708 309.615, 16399.514 7902.931 438.615, 16443.168 7874.302 490.188, 16502.861 7833.968 513.451, 16450.768 7891.064 411.814, 16401.691 7929.535 322.369, 16354.239 7966.953 259.089, 16306.765 8003.545 198.662, 16257.535 8039.856 172.25, 16207.945 8083.407 158.089, 16255.087 8100.639 366.346, 16303.963 8079.96 421.725, 16355.38 8058.355 464.649, 16404.301 8039.577 475.407, 16465.898 8013.981 487.648, 16529.053 7995.511 499.98, 16575.652 7982.881 504.404, 16531.768 8004.65 367.724, 16485.648 8021.61 274.263, 16439.406 8037.359 206.181, 16386.227 8056.115 153.268, 16339.341 8054.751 136.826, 16319.964 8006.203 136.826, 16363.945 8041.104 252.619, 16368.129 8094.838 356.119, 16367.146 8148.778 427.566, 16365.939 8210.345 495.274, 16369.494 8260.569 493.747</trace>
</ink>
</file>

<file path=ppt/ink/ink39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12983.13 8714.929 147.579, 12935.89 8703.749 141.301, 12889.593 8703.718 159.972, 12870.655 8750.038 152.126, 12862.173 8802.23 141.058, 12850.52 8849.112 90.112</trace>
</ink>
</file>

<file path=ppt/ink/ink39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12591.233 9301.419 136.826, 12604.919 9353.903 139.082, 12634.943 9421.283 154.411, 12655.821 9465.229 175.097, 12682.671 9510.795 213.692, 12735.938 9587.474 262.416, 12775.486 9639.639 313.107, 12812.172 9684.498 360.522, 12906.415 9727.155 401.698, 12968.716 9750.384 430.208, 13020.063 9752.668 441.799, 13107.469 9742.147 456.831, 13161.017 9723.155 461.679, 13234.306 9690.891 468.171, 13299.501 9643.684 471.314, 13381.554 9563.212 472.817, 13438.424 9500.334 472.939, 13499.98 9434.457 466.886, 13541.895 9380.7 462.787, 13583.993 9319.663 456.943, 13638.533 9222.946 445.86, 13667.149 9162.785 438.575, 13706.355 9056.256 423.962, 13722.056 8985.852 415.606, 13732.032 8940.306 409.148, 13745.322 8884.936 401.805, 13758.47 8820.274 394.962, 13767.372 8685.876 383.337, 13763.718 8584.224 377.43, 13761.19 8518.465 372.832, 13756.633 8446.064 367.346, 13748.203 8374.296 350.135, 13742.69 8328.005 335.026, 13728.415 8242.009 316.093, 13707.376 8143.677 296.435, 13693.635 8080.152 279.006, 13673.524 8008.236 261.865, 13639.126 7937.093 245.716, 13616.819 7891.415 231.422, 13580.929 7829.635 217.976, 13541.6 7773.837 205.83, 13490.297 7706.29 193.477, 13442.961 7659.757 187.663, 13366.264 7627.079 186.864, 13308.933 7616.383 192.046, 13253.949 7621.912 201.172, 13146.226 7665.067 210.684, 13063.604 7702.941 218.954, 13015.252 7733.78 222.567, 12937.981 7801.394 223.905, 12890.263 7867.269 220.728, 12822.358 7960.186 213.799, 12784.557 8016.392 209.904, 12710.816 8112.336 202.835, 12666.065 8171.354 199.522, 12597.177 8260.043 193.734, 12554.932 8313.343 194.554, 12481.824 8428.555 198.127, 12436.183 8519.335 203.838, 12406.706 8578.019 209.096, 12374.42 8643.388 215.661, 12348.547 8710.188 229.555, 12313.299 8830.966 264.387, 12296.634 8926.288 290.612, 12286.025 8987.97 313.435, 12275.728 9065.01 345.211, 12269.898 9145.408 379.463, 12266.326 9197.148 409.112, 12265.948 9275.021 445.234, 12269.769 9356.385 482.045, 12272.323 9408.938 512.409, 12279.331 9467.403 549.143, 12291.771 9529.535 587.798, 12320.774 9636.97 654.428, 12340.21 9698.443 682.274, 12380.488 9781.181 726.476, 12448.552 9845.366 756.073, 12501.934 9871.845 768.183, 12562.325 9894.075 776.312, 12643.936 9918.341 784.235, 12765.316 9931.521 789.866, 12824.75 9928.09 791.403, 12904.5 9920.256 793.778, 12950.883 9911.235 794.852, 13043.805 9881.991 796.408, 13111.827 9853.22 797.039, 13155.849 9834.498 797.467, 13201.962 9804.342 797.939, 13248.486 9763.86 798.323, 13315.796 9691.363 798.914, 13353.993 9643.373 799.176, 13400.352 9581.326 799.596, 13485.655 9488.375 800.044, 13545.347 9416.043 799.703, 13599.599 9345.851 805.885, 13644.653 9277.765 818.139, 13676.493 9192.509 839.876, 13674.597 9119.626 853.321, 13643.323 9044.237 859.503, 13589.72 8991.228 861.813, 13541.463 8950.196 804.46, 13609.334 8895.939 660.32, 13684.511 8840.856 485.146, 13738.145 8797.146 95.142</trace>
</ink>
</file>

<file path=ppt/ink/ink39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7197.879 4087.415 136.826, 7232.37 4042.973 136.826</trace>
</ink>
</file>

<file path=ppt/ink/ink393.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6784.57 11278.719 259.004, 6785.807 11323.929 349.612, 6785.105 11368.34 450.408, 6784.062 11428.845 557.064, 6782.463 11514.151 656.341, 6780.073 11586.471 722.061, 6776.916 11668.826 761.198, 6774.046 11749.038 784.491, 6771.762 11837.674 801.967, 6770.504 11888.802 814.53, 6769.507 11966.783 828.915, 6768.786 12020.57 839.661, 6767.708 12074.808 847.476, 6768.528 12129.38 853.216, 6770.157 12172.822 856.431, 6774.251 12225.064 857.878, 6782.947 12311.035 858.706, 6785.492 12358.88 851.608</trace>
</ink>
</file>

<file path=ppt/ink/ink394.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6518.044 11616.938 359.148, 6574.756 11629.049 346.538, 6631.472 11672.616 455.629, 6689.692 11724.657 578.522, 6735.359 11781.237 670.023, 6776.785 11840.71 740.463, 6824.533 11902.817 785.071, 6884.763 11970.812 810.464, 6943.069 12026.659 825.591, 7017.729 12080.058 834.83, 7087.154 12125.555 840.239, 7159.126 12182.575 842.041, 7216.998 12238.582 843.185, 7254.284 12284.626 738.941</trace>
</ink>
</file>

<file path=ppt/ink/ink395.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7086.27 10056.055 371.692, 7102.61 10120.596 431.954, 7116.008 10191.583 504.157, 7120.125 10248.32 574.722, 7118.823 10313.945 616.63, 7118.93 10374.238 654.083, 7119.929 10469.983 719.259, 7120.98 10522.812 746.262, 7117.743 10614.722 790.374, 7111.834 10677.037 806.597, 7105.974 10766.017 828.75, 7100.376 10816.682 835.532, 7090.51 10908.062 845.869, 7085.978 10964.026 849.132, 7081.107 11039.526 853.567, 7077.721 11134.941 852.749, 7077.045 11187.239 845.729, 7095.875 11272.615 772.47, 7121.947 11335.06 482.733</trace>
</ink>
</file>

<file path=ppt/ink/ink396.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6904.979 11285.821 397.772, 6964.441 11290.537 384.485, 7019.736 11289.765 409.88, 7063.949 11287.776 441.162, 7128.112 11284.825 498.647, 7190.466 11281.628 572.445, 7256.703 11275.212 647.631, 7322.241 11271.566 715.883, 7411.396 11269.061 756.48, 7525.523 11263.428 778.649, 7583.928 11261.73 781.613, 7666.065 11257.501 784.609, 7779.789 11247.913 790.267, 7825.195 11244.477 795.113, 7896.028 11236.027 804.123, 7944.124 11229.574 808.633, 8044.629 11219.313 816.403, 8120.293 11214.433 821.202, 8169.313 11211.288 825.491, 8225.657 11206.364 830.103, 8277.234 11202.702 833.518, 8368.696 11196.888 838.552, 8435.941 11192.788 840.751, 8479.36 11190.155 842.614, 8534.462 11186.521 844.607, 8598.891 11182.288 846.508, 8715.787 11174.889 849.375, 8790.887 11171.897 850.849, 8839.494 11169.96 852.088, 8894.61 11167.741 853.563, 8954.422 11163.444 854.939, 9074.547 11158.878 857.251, 9167.095 11159.173 858.212, 9226.857 11159.395 859.022, 9295.942 11158.577 859.775, 9365.152 11158.562 860.537, 9409.783 11158.555 861.143, 9483.435 11159.509 861.834, 9566.989 11160.142 862.561, 9620.968 11160.594 863.152, 9693.974 11164.727 863.799, 9774.264 11168.853 864.367, 9825.916 11171.515 864.862, 9908.93 11176.125 865.314, 9994.639 11181.055 865.744, 10050.013 11184.252 866.029, 10115.286 11187.77 866.3, 10190.713 11191.483 866.501, 10239.253 11193.899 866.601, 10336.084 11201.707 866.692, 10438.832 11208.652 866.741, 10505.165 11213.146 866.779, 10576.121 11220.866 866.799, 10649.896 11229.207 866.806, 10697.416 11234.601 866.802, 10798.382 11241.948 866.783, 10907.294 11251.503 866.753, 10977.634 11257.695 866.724, 11053.594 11262.68 866.682, 11129.928 11269.675 866.637, 11179.005 11274.196 866.593, 11275.7 11280.014 866.516, 11385.694 11288.053 866.291, 11456.81 11293.23 866.091, 11537.596 11297.079 865.827, 11616.52 11300.007 865.031, 11667.235 11301.845 864.317, 11751.557 11306.88 863.386, 11847.716 11310.619 862.842, 11909.845 11312.998 862.355, 11991.508 11315.506 862.064, 12074.438 11317.094 861.808, 12127.701 11318.07 861.633, 12208.399 11318.705 861.476, 12292.068 11318.632 861.364, 12346.085 11318.575 861.46, 12410.472 11319.499 861.546, 12486.194 11318.131 861.724, 12534.849 11317.233 861.784, 12619.276 11316.649 861.237, 12700.955 11312.418 851.356, 12753.631 11309.666 842.466, 12809.951 11303.561 827.639, 12863.217 11298.15 782.751, 12952.763 11288.519 692.54, 13023.678 11279.581 595.759, 13094.794 11265.673 457.075, 13143.525 11255.18 118.696</trace>
</ink>
</file>

<file path=ppt/ink/ink397.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6932.038 10111.522 217.331, 7010.343 10118.672 400.591, 7080.426 10123.934 518.417, 7158.61 10126.874 618.506, 7251.344 10128.163 682.991, 7296.259 10127.163 709.884, 7347.072 10126.424 721.878, 7407.771 10126.418 731.282, 7503.856 10126.398 745.369, 7559.12 10125.915 750.81, 7656.94 10128.253 758.987, 7720.167 10127.607 761.445, 7804.108 10125.953 764.699, 7852.141 10124.677 764.916, 7954.395 10126.178 763.739, 8040.709 10128.178 762.358, 8096.562 10129.484 761.005, 8161.184 10130.813 763.633, 8226.185 10132.598 767.329, 8334.263 10134.085 774.183, 8406.793 10135.73 777.55, 8453.66 10136.805 780.778, 8516.763 10137.506 783.854, 8594.045 10138.881 786.934, 8643.738 10139.768 789.817, 8726.917 10142.743 792.47, 8813.239 10147.072 793.545, 8869.032 10149.874 794.042, 8926.418 10149.774 794.489, 8992.473 10150.675 797.265, 9127.454 10153.052 803.165, 9227.903 10153.746 807.262, 9292.697 10154.186 810.919, 9364.573 10153.511 814.732, 9435.087 10151.598 818.389, 9480.48 10150.325 821.67, 9566.143 10146.617 824.747, 9667.142 10143.755 827.702, 9732.394 10141.88 829.485, 9810.808 10141.14 831.307, 9887.78 10138.721 832.622, 9937.265 10137.153 833.446, 10013.586 10134.697 834.281, 10094.479 10129.753 834.912, 10146.725 10126.558 835.395, 10220.046 10123.521 835.861, 10300.065 10123.025 836.237, 10351.464 10122.709 836.51, 10434.794 10119.626 836.726, 10515.352 10119.055 836.813, 10567.351 10118.708 836.848, 10625.151 10118.483 836.879, 10686.125 10119.796 836.875, 10803.615 10121.761 836.765, 10890.927 10121.505 836.522, 10947.235 10121.32 836.304, 11007.834 10120.719 836.014, 11063.829 10121.328 834.656, 11156.889 10120.988 831.806, 11218.59 10119.563 826.881, 11297.19 10118.003 816.791, 11344.27 10116.637 810.396, 11440.98 10113.271 798.896, 11504.587 10110.223 792.913, 11589.225 10106.929 783.007, 11699.109 10105.744 764.661, 11788.045 10100.577 730.504, 11833.705 10095.852 709.486, 11902.269 10091.491 691.636, 11985.393 10089.463 670.14, 12066.85 10096.146 664.667, 12118.949 10099.632 660.771, 12207.372 10106.433 652.752, 12265.926 10116.721 648.239, 12334.779 10135.498 647.029, 12398.729 10151.104 650.729, 12464.914 10163.813 661.318, 12545.271 10168.891 675.807, 12616.351 10167.617 683.927, 12686.671 10159.537 689.795, 12751.453 10153.512 692.713, 12807.792 10160.308 702.108, 12826.161 10226.221 778.614, 12823.799 10306.078 809.902, 12818.479 10367.394 824.172, 12814.153 10423.312 830.919, 12809.026 10498.587 841.648, 12801.481 10612.852 852.869, 12797.841 10662.898 855.544, 12793.478 10729.893 859.638, 12784.046 10852.385 862.305, 12781.318 10924.972 862.875, 12779.57 10971.959 863.261, 12779.311 11054.908 863.786, 12779.857 11121.232 863.378, 12778.708 11178.785 861.882, 12779.053 11264.549 857.828, 12794.994 11335.107 765.95</trace>
</ink>
</file>

<file path=ppt/ink/ink4.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15723.542 10429.806 136.826, 15679.803 10396.599 136.826, 15625.429 10385.438 137.535, 15575.29 10380.416 155.316, 15558.493 10329.118 325.056, 15624.937 10301.315 414.84, 15667.685 10284.87 436.757, 15721.742 10269.371 458.245, 15796.343 10248.891 477.239, 15859.943 10234.223 490.695, 15949.28 10218.093 515.7, 15996.834 10207.747 529.731, 16076.019 10191.036 553.456, 16121.984 10181.223 564.867, 16180.849 10169.435 582.682, 16274.73 10155.178 601.536, 16318.295 10146.395 605.986, 16376.956 10135.216 612.214, 16474.945 10125.03 616.901, 16548.443 10124.33 617.425, 16601.543 10137.246 618.444, 16617.717 10184.901 629.286, 16587.869 10241.669 678.039, 16521.082 10323.876 712.771, 16470.729 10387.26 743.543, 16384.137 10487.584 783.313, 16322.951 10549.251 797.119, 16260.508 10613.612 805.802, 16199.951 10672.085 810.862, 16154.754 10713.534 812.586, 16085.271 10772.768 814.955, 16038.613 10816.28 816.039, 15958.58 10889.18 817.731, 15906.962 10936.999 818.773, 15840.53 10995.078 820.629, 15759.52 11066.826 822.7, 15690.713 11125.967 810.438, 15621.954 11156.956 615.3, 15582.332 11083.251 259.904, 15578.863 11035.782 201.381, 15575.154 10957.559 162.846, 15575.101 10884.362 142.533, 15574.746 10832.245 139.375, 15576.266 10766.067 100.304, 15577.94 10719.871 37.066</trace>
</ink>
</file>

<file path=ppt/ink/ink4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16501.092 7922.956 206.804, 16539.691 7970.508 313.156, 16554.32 8033.38 418.785, 16568.102 8100.577 546.389, 16567.699 8181.278 624.33, 16563.85 8242.409 694.72, 16559.178 8319.73 787.068, 16545.686 8398.12 850.951, 16531.137 8443.804 831.633</trace>
</ink>
</file>

<file path=ppt/ink/ink4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16798.961 7515.431 310.309, 16848.713 7519.107 336.908, 16909.072 7513.621 467.952, 16952.49 7509.593 564.053, 17017.781 7496.654 694.397, 16993.863 7568.029 796.793, 16949.422 7651.029 805.751, 16927.297 7699.48 809.011, 16895.049 7785.582 813.134, 16865.768 7853.978 818.603, 16825.553 7940.153 829.006, 16793.742 8011.377 807.466</trace>
</ink>
</file>

<file path=ppt/ink/ink4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16907.275 7792.981 136.826, 16949.072 7845.911 304.405, 16953.742 7904.045 459.722, 16956.533 7951.312 653.216, 16960.021 8016.271 820.385, 16975.062 7963.647 354.815, 16982.785 7918.526 194.211, 16986.838 7853.228 149.642, 16992.641 7784.014 139.983, 17002.203 7738.519 137.689, 17017.979 7686.157 136.901, 17070.432 7690.996 212.58, 17122.621 7753.106 374.052, 17156.816 7828.393 625.433, 17183.916 7886.213 764.072, 17231.732 7916.213 571.847</trace>
</ink>
</file>

<file path=ppt/ink/ink4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17175.355 7531.678 136.826, 17230.83 7514.088 179.998, 17288.521 7497.942 342.129, 17351.395 7478.822 540.219, 17396.57 7453.021 602.01, 17351.045 7422.72 161.533, 17303.936 7398.781 162.61, 17292.734 7459.305 813.701, 17287.338 7539.765 833.63, 17288.24 7615.412 675.515</trace>
</ink>
</file>

<file path=ppt/ink/ink4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17054.854 7756.426 329.091, 17117.541 7699.892 329.091, 17163.385 7681.687 308.841, 17213.699 7661.288 313.674, 17267.85 7635.266 355.346, 17315.578 7610.083 430.478, 17360.264 7592.813 526.841, 17404.523 7569.51 534.09</trace>
</ink>
</file>

<file path=ppt/ink/ink4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17326.996 7600.728 136.826, 17344.381 7653.509 334.841, 17345.955 7697.887 470.904, 17343.525 7748.534 558.284, 17336.998 7806.35 646.385, 17322.709 7877.337 705.37, 17346.873 7920.801 796.226, 17392.246 7860.651 813.402, 17427.801 7797.769 809.607, 17462.504 7729.402 672.458, 17453.369 7681.067 314.088</trace>
</ink>
</file>

<file path=ppt/ink/ink4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17214.619 7681.962 155.908, 17243.898 7745.324 255.321, 17249.547 7789.744 358.263, 17243.74 7840.421 469.574, 17227.953 7899.544 600.773, 17197.922 7968.337 716.609, 17165.094 8022.53 721.366</trace>
</ink>
</file>

<file path=ppt/ink/ink4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17256.592 7909.417 160.502, 17302.65 7918.147 162.971, 17356.324 7942.32 251.044, 17417.02 7972.912 461.264, 17485.158 8013.553 783.419, 17533.889 7996.455 674.288, 17526.016 7952.844 288.212</trace>
</ink>
</file>

<file path=ppt/ink/ink4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17435.312 7480.23 136.826, 17487.344 7472.44 284.718, 17548.928 7461.036 583.393, 17611.809 7455.612 776.099, 17600.617 7512.785 856.374, 17543.215 7570.965 797.443, 17495.629 7624.376 596.774, 17444.23 7680.609 271.925, 17489.547 7664.731 464.93, 17551.336 7634.677 544.354, 17596.107 7630.591 369.51</trace>
</ink>
</file>

<file path=ppt/ink/ink4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17466.455 7698.208 136.826, 17477.66 7755.833 352.049, 17478.559 7814.099 535.238, 17482.732 7870.232 676.827, 17509.021 7928.479 800.444, 17580.414 7937.16 826.888, 17656.08 7912.095 779.484, 17716.584 7887.877 589.433, 17760.93 7860.192 5.244</trace>
</ink>
</file>

<file path=ppt/ink/ink5.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15594.194 10248.458 408.156, 15612.455 10306.352 382.313, 15637.431 10362.354 364.636, 15678.278 10436.268 384.393, 15711.746 10491.874 421.241, 15754.529 10546.674 483.477, 15840.295 10619.503 545.06, 15910.272 10668.861 598.787, 15954.839 10699.075 627.72, 16028.895 10766.085 677.631, 16069.993 10810.582 700.93, 16127.961 10883.536 737.581, 16175.598 10952.147 772.351, 16205.193 10998.042 788.652, 16271.143 11094.602 827.756, 16335.91 11176.895 846.64, 16403.754 11249.126 853.39, 16470.99 11306.99 844.844, 16544.525 11347.182 781.558, 16588.887 11337.178 614.065</trace>
</ink>
</file>

<file path=ppt/ink/ink5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17871.281 7449.09 288.455, 17832.707 7510.739 793.596, 17749.029 7579.556 760.111, 17693.703 7618.283 658.537, 17648.887 7662.595 391.011</trace>
</ink>
</file>

<file path=ppt/ink/ink5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17680.379 7623.744 136.826, 17723.965 7595.432 145.16, 17773.152 7626.925 272.588, 17795.412 7685.584 397.61, 17808.047 7732.596 503.564, 17814.721 7790.375 567.466, 17813.082 7849.018 622.581, 17802.676 7912.293 711.494, 17844.961 7866.917 385.755, 17868.555 7812.594 150.898</trace>
</ink>
</file>

<file path=ppt/ink/ink5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17998.553 7396.288 168.046, 17973.967 7440.065 432.672, 17929.113 7492.259 605.199, 17922.359 7538.905 690.554, 17986.246 7514.156 723.553, 18048.236 7486.382 560.548, 17999.332 7520.26 145.888, 17960.49 7573.737 352.975, 17964.26 7618.403 519.091, 17965.914 7693.964 713.934, 17963.176 7786.997 815.662, 17959.748 7830.632 838.414, 17952.576 7929.688 858.528, 17946.254 8006.454 864.787, 17937.922 8061.404 867.993, 17927.186 8147.803 872.719, 17921.086 8215.125 873.941, 17917.902 8261.309 874.96, 17916.525 8351.443 873.932, 17960.41 8298.435 773.135, 17974.211 8211.377 505.112</trace>
</ink>
</file>

<file path=ppt/ink/ink5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18010.74 7619.682 373.978, 18065.16 7616.696 475.823, 18070.123 7660.462 2.008</trace>
</ink>
</file>

<file path=ppt/ink/ink5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17957.934 7806.521 136.826, 18006.01 7796.393 203.852, 18059.123 7777.909 329.523, 18119.709 7755.494 282.515</trace>
</ink>
</file>

<file path=ppt/ink/ink5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18154.258 7476.168 305.826, 18170.346 7538.301 734.847, 18173.213 7586.937 791.23, 18169.461 7669.528 839.844, 18163.43 7748.562 849.59, 18160.197 7800.164 854.751, 18149.549 7897.66 859.946, 18143.988 7948.594 862.037, 18137.307 8028.388 861.968, 18171.857 7979.82 305.495</trace>
</ink>
</file>

<file path=ppt/ink/ink5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18194.873 7454.505 210.176, 18246.484 7447.15 212.467, 18301.902 7435.72 243.304, 18354.572 7429.373 361.406, 18398.691 7427.422 528.644, 18445.398 7444.381 856.476, 18458.996 7517.68 860.304, 18470.977 7564.799 862.023, 18476.969 7656.703 867.909, 18476.27 7706.437 869.211, 18471.322 7804.387 870.536, 18465.445 7850.425 870.576, 18460.449 7897.818 870.654, 18453.943 7973.686 870.487, 18406.201 8009.987 862.199, 18346.795 7959.069 752.605, 18291.443 7895.494 424.562</trace>
</ink>
</file>

<file path=ppt/ink/ink5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18197.582 7608.851 136.826, 18245.822 7580.961 163.565, 18299.479 7579.327 309.685, 18360.936 7574.882 525.67, 18342.559 7621.196 223.037</trace>
</ink>
</file>

<file path=ppt/ink/ink5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18201.645 7714.455 199.915, 18246.48 7724.734 200.924, 18301.391 7731.379 226.845, 18366.443 7709.542 318.957, 18419.109 7719.253 371.615</trace>
</ink>
</file>

<file path=ppt/ink/ink5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18257.156 7453.152 145.682, 18258.9 7509.714 308.344, 18263.648 7557.899 495.529, 18265.965 7630.866 665.642, 18268.049 7712.997 776.539, 18270.422 7764.247 806.85, 18275.547 7841.165 816.153, 18276.395 7890.279 808.727, 18278.508 7974.451 784.03, 18267.465 8023.785 711.549</trace>
</ink>
</file>

<file path=ppt/ink/ink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11941.014 7454.505 256.862, 11884.342 7418.999 539.523, 11835.372 7430.813 569.821, 11791.922 7453.902 621.441, 11741.671 7485.533 654.619, 11689.539 7522.907 658.024, 11645.243 7573.753 657.988, 11603.908 7628.685 656.262, 11567.014 7682.423 653.984, 11534.612 7736.583 650.273, 11492.84 7800.406 645.208, 11456.398 7857.784 638.558, 11424.065 7915.845 635.038, 11400.974 7969.186 635.893, 11381.214 8044.52 643.324, 11372.185 8112.277 663.092, 11379.402 8187.338 699.212, 11395.976 8246.344 728.486, 11430.011 8326.397 760.551, 11479.585 8384.288 780.979, 11555.186 8430.126 791.724, 11599.379 8446.418 795.534, 11647.851 8461.814 798.138, 11734.271 8487.479 800.652, 11828.147 8520.929 801.945, 11872.835 8536.762 801.495, 11961.999 8555.713 799.17, 12009.854 8562.838 797.332, 12061.302 8566.228 795.325, 12141.939 8575.687 791.506, 12235.677 8586.948 786.524, 12289.037 8586.298 783.308, 12365.507 8583.22 776.311, 12430.806 8569.341 721.68, 12505.149 8554.403 643.336, 12566.49 8538.98 589.256, 12636.089 8518.855 536.2, 12705.392 8490.354 503.074, 12749.469 8449.234 468.962, 12779.663 8388.31 429.474, 12793.413 8334.755 411.404, 12804.15 8268.203 389.409, 12803.802 8221.372 380.294, 12798.204 8167.544 374.152, 12790.195 8120.675 368.519, 12773.07 8056.294 361.834, 12757.688 8009.326 355.015, 12719.391 7951.23 347.59, 12679.352 7896.736 344.999, 12619.985 7836.052 348.62, 12567.638 7783.157 365.796, 12508.02 7718.929 400.631, 12460.896 7662.806 447.972, 12412.141 7608.041 502.492, 12362.621 7556.161 573.319, 12311.285 7525.158 612.177, 12225.761 7497.148 643.245, 12136.515 7481.262 670.327, 12048.827 7476.15 701.073, 11961.99 7476.45 728.856, 11891.427 7482.582 749.605, 11845.361 7490.779 757.635, 11765.197 7511.21 764.29, 11687.24 7539.102 754.92, 11611.239 7580.161 736.55, 11597.027 7656.216 456.547, 11652.092 7703.991 207.635</trace>
</ink>
</file>

<file path=ppt/ink/ink6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18189.459 7610.204 149.476, 18237.102 7588.232 222.508, 18286.004 7575.407 336.367, 18342.727 7561.125 452.938, 18386.697 7557.393 481.1</trace>
</ink>
</file>

<file path=ppt/ink/ink6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18148.84 7709.04 199.915, 18205.756 7713.919 196.071, 18256.982 7698.304 268.829, 18328.719 7691.533 344.238, 18391.561 7683.086 303.083</trace>
</ink>
</file>

<file path=ppt/ink/ink62.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10329.822 9456.927 308.06, 10358.187 9501.062 311.796, 10377.478 9563.683 438.22, 10381.633 9612.738 531.286, 10389.459 9688.088 597.546, 10396.625 9755.851 623.41, 10398.456 9811.601 633.814, 10401.566 9860.239 645.776, 10407.266 9931.979 666.399, 10412.793 10048.069 711.935, 10413.015 10157.197 753.264, 10407.771 10277.242 787.615, 10406.026 10334.812 796.971, 10405.575 10412.037 808.227, 10408.928 10456.411 813.016, 10410.636 10533.506 822.052, 10411.714 10579.087 827.731, 10409.089 10643.501 836.95, 10404.746 10695.735 844.269, 10406.035 10744.535 847.449, 10407.332 10799.097 850.123, 10404.337 10887.941 854.565, 10396.94 11005.704 858.311, 10393.755 11056.657 859.2, 10392.271 11127.425 860.662, 10392.831 11183.482 861.887, 10392.492 11233.258 862.427, 10388.969 11280.569 862.881, 10385.636 11366.686 863.411, 10384.433 11472.816 863.816, 10383.266 11517.897 863.909, 10383.462 11578.512 864.043, 10386.911 11624.713 864.176, 10383.158 11684.115 864.271, 10377.017 11778.774 864.391, 10382.716 11867.737 861.356, 10390.528 11916.391 835.915</trace>
</ink>
</file>

<file path=ppt/ink/ink63.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10375.856 11732.84 195.555, 10433.355 11742.431 173.203, 10481.028 11753.263 162.749, 10537.103 11763.414 207.666, 10581.324 11768.063 280.026, 10643.53 11768.577 350.248, 10700.896 11770.248 437.282, 10750.065 11772.173 476.152, 10801.981 11772.442 487.883, 10867.904 11763.607 497.185, 10931.006 11757.418 500.157, 10989.921 11752.854 502.637, 11056.078 11751.87 502.266, 11114.957 11748.854 499.991, 11160.048 11749.756 499.113, 11215.684 11750.71 496.838, 11293.79 11755.301 498.771, 11361.07 11755.827 507.011, 11414.715 11753.5 514.912, 11476.779 11753.922 523.33, 11539.059 11749.633 531.103, 11602.338 11744.481 539.102, 11654.75 11742.024 548.052, 11704.639 11737.481 554.75, 11772.905 11723.987 552.282, 11836.877 11709.113 519.525, 11911.355 11693.876 483.366, 11992.385 11684.176 454.401, 12061.157 11670.423 434.568, 12135.777 11666.577 413.13, 12197.62 11664.153 394.912, 12254.513 11658.978 371.978, 12299.832 11650.809 345.696, 12343.532 11641.18 319.779, 12405.564 11633.559 283.37, 12477.992 11624.937 268.866, 12544.475 11622.158 265.031, 12603.78 11627.53 265.023, 12662.829 11630.732 268.382, 12727.739 11612.02 269.295, 12774.48 11608.834 270.641, 12842.562 11596.747 277.325, 12899.446 11591.718 292.507, 12955.045 11594.322 308.356, 13036.209 11600.935 342.566, 13107.421 11598.278 366.067, 13152.396 11593.041 379.503, 13218.289 11589.837 390.41, 13268.194 11598.876 398.761, 13338.646 11599.213 404.724, 13393.972 11594.305 408.128, 13441.42 11591.85 411.847, 13485.422 11595.179 415.841, 13544.274 11599.964 421.896, 13598.082 11604.803 428.792, 13643.509 11600.246 433.493, 13695.633 11604.974 452.874, 13744.911 11610.477 470.041, 13808.813 11618.786 491.305, 13869.187 11620.646 511.283, 13930.359 11622.351 520.969, 13991.441 11632.836 532.32, 14042.042 11632.751 542.548, 14104.659 11638.476 556.221, 14155.562 11640.159 568.967, 14218.607 11642.027 580.967, 14304.633 11638.757 589.157, 14385.317 11635.179 595.688, 14460.058 11629.485 603.869, 14523.146 11623.651 614.754, 14604.389 11614.329 634.165, 14667.716 11604.632 654.175, 14738.077 11596.228 668.538, 14796.253 11600.997 678.166, 14852.361 11598.55 686.812, 14947.361 11594.477 700.125, 15027.258 11577.593 716.299, 15072.798 11570.773 726.395, 15145.811 11562.966 743.75, 15216.039 11563.893 755.379, 15295.228 11550.094 755.58, 15381.074 11547.364 743.932, 15463.291 11537.909 733.415, 15507.67 11546.547 728.521, 15568.321 11541.661 725.108, 15639.063 11553.305 720.901, 15718.229 11550.51 702.476, 15765.491 11554.693 683.965, 15831.09 11568.838 635.964, 15887.624 11562.109 596.712, 15948.605 11565.24 574.394, 16021.251 11560.932 554.538, 16079.129 11563.663 543.705, 16143.76 11555.831 521.898, 16212.665 11550.488 501.548, 16270.656 11560.113 485.09, 16317.246 11570.812 477.921, 16370.174 11572.498 474.99, 16429.391 11574.412 474.257, 16491.361 11562.414 474.185, 16555.104 11564.159 474.185, 16612.742 11567.176 474.364, 16674.076 11559.163 474.418, 16723.168 11557.42 473.057, 16771.51 11564.281 469.05, 16837.676 11549.853 455.52, 16885.061 11556.331 437.376, 16936.311 11570.58 418.386, 16986.234 11576.47 404.491, 17047.77 11576.686 396.877, 17107.248 11580.443 396.375, 17173.822 11591.335 399.896, 17217.863 11594.272 403.946, 17288.9 11595.236 410.664, 17336.303 11597.416 415.21, 17389.924 11598.903 421.943, 17440.111 11592.041 429.772, 17486.889 11591.374 435.6, 17546.129 11587.227 440.494, 17602.709 11586.684 442.165, 17664.574 11584.529 442.832, 17711.318 11576.254 443.512, 17788.254 11566.85 444.986, 17847.373 11565.194 447.754, 17909.348 11564.104 452.702, 17955.127 11578.792 459.614, 18005.543 11590.305 467.594, 18056.35 11599 451.517, 18100.225 11605.171 407.316, 18145.842 11603.959 354.605</trace>
</ink>
</file>

<file path=ppt/ink/ink64.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10312.22 9463.698 220.517, 10374.384 9448.864 441.24, 10449.901 9474.902 773.57, 10532.661 9492.522 845.583, 10617.133 9495.984 855.478, 10704.929 9491.897 858.779, 10793.744 9492.903 860.563, 10855.451 9497.25 861.323, 10906.171 9503.028 861.741, 10949.683 9507.832 862.278, 10997.728 9515.143 862.792, 11046.277 9518.468 863.481, 11127.118 9516.681 864.971, 11200.903 9508.699 866.308, 11258.464 9496.216 867.056, 11305.588 9485.981 867.607, 11392.289 9470.711 868, 11483.841 9454.301 868.048, 11537.91 9443.733 868.025, 11585.351 9432.985 867.963, 11677.651 9430.167 867.547, 11722.593 9422.708 867.105, 11798.825 9416.577 866.087, 11882.306 9407.136 865.497, 11955.292 9387.074 865.522, 12053.077 9381.855 865.803, 12097.59 9378.538 865.875, 12174.472 9373.728 865.874, 12231.307 9370.101 865.546, 12319.497 9393.646 864.229, 12364.155 9397.987 863.496, 12445.666 9421.444 862.561, 12525.604 9437.161 862.158, 12583.769 9443.714 861.943, 12644.383 9452.935 861.75, 12735.357 9437.704 861.451, 12830.133 9434.21 861.06, 12902.287 9435.133 860.677, 12952.874 9436.341 860.439, 13034.913 9442.48 860.036, 13127.941 9445.622 859.797, 13190.243 9435.462 859.682, 13248.738 9425.972 859.617, 13334.009 9414.326 859.598, 13380.73 9417.587 859.656, 13438.94 9410.995 859.798, 13538.89 9382.561 860.194, 13585.045 9383.044 860.335, 13633.877 9376.552 860.444, 13693.049 9363.051 860.509, 13786.425 9361.766 860.557, 13830.671 9349.986 860.597, 13887.916 9353.99 860.639, 13988.932 9346.442 860.706, 14069.755 9352.233 860.779, 14114.316 9361.33 860.865, 14166.717 9377.766 860.974, 14254.458 9415.18 860.969, 14343.468 9419.658 860.717, 14398.241 9426.686 860.549, 14477.871 9417.046 860.208, 14551.949 9430.575 859.339, 14629.194 9442.267 857.175, 14673.059 9457.363 855.885, 14752.695 9486.942 852.884, 14833.185 9500.708 851.046, 14919.382 9510.355 853.396, 15003.339 9517.162 856.393, 15086.994 9520.527 857.802, 15178.548 9517.492 857.696, 15231.849 9516.431 857.44, 15278.21 9514.539 857.158, 15366.763 9511.226 856.83, 15413.772 9510.796 856.705, 15465.3 9513.801 856.617, 15518.929 9518.557 856.586, 15565.407 9515.983 856.629, 15609.142 9508.662 856.783, 15696.754 9502.593 857.666, 15782.295 9496.639 858.834, 15855.711 9485.291 859.404, 15903.684 9482.379 859.664, 15964.521 9475.768 859.835, 16042.816 9472.162 860.137, 16094.236 9469.706 860.268, 16146.812 9467.929 860.369, 16200.664 9473.117 860.37, 16284.556 9482.417 860.442, 16367.662 9486.231 860.889, 16447.006 9489.672 861.448, 16532.455 9491.242 861.902, 16589.477 9490.523 861.927, 16641.088 9494.566 861.726, 16724.375 9492.319 860.751, 16804.754 9501.29 859.328, 16890.484 9519.785 856.562, 16961.523 9533.777 852.465, 17044.76 9549.649 840.408, 17119.727 9564.789 829.24, 17209.014 9575.555 814.409, 17286.143 9588.757 798.559, 17357.156 9600.037 784.618, 17435.93 9612.171 775.574, 17481.699 9615.555 773.837, 17563.879 9612.017 775.497, 17640.998 9606.863 779.628, 17685.463 9602.241 782.141, 17764.223 9593.896 788.971, 17839.119 9587.999 796.471, 17917.066 9588.287 812.449, 17992.75 9589.799 827.595, 18070.793 9584.523 834.265, 18154.789 9586.521 834.884, 18199.041 9583.312 833.077, 18256.941 9578.717 831.249, 18305.125 9576.684 829.63, 18382.523 9577.08 822.468, 18459.17 9576.808 802.697, 18525.451 9605.122 784.33, 18553.682 9675.955 784.619, 18545.561 9751.696 785.407, 18538.129 9829.829 785.675, 18534.504 9913.898 786.636, 18529.143 9996.733 789.206, 18523.375 10064.374 792.606, 18521.529 10122.889 791.816, 18518.451 10208.544 796.021, 18515.535 10258.29 798.455, 18510.182 10357.969 804.941, 18506.822 10406.274 806.689, 18498.906 10490.563 811.206, 18491.818 10545.539 812.108, 18482.791 10616.187 812.713, 18465.613 10726.839 812.756, 18458.705 10784.518 812.32, 18447.508 10874.16 811.347, 18440.783 10928.015 810.756, 18426.441 11017.496 809.51, 18417.543 11071.657 808.703, 18405.199 11146.684 808.396, 18381.922 11252.156 810.371, 18351.672 11355.429 807.407, 18312.803 11471.57 797.713, 18278.307 11571.543 784.329, 18255.764 11619.294 732.922</trace>
</ink>
</file>

<file path=ppt/ink/ink65.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10241.816 11773.456 155.908, 10296.449 11796.755 351.848, 10345.931 11791.254 410.689, 10395.437 11783.608 485.451, 10457.51 11772.856 661.185, 10521.763 11766.623 765.242, 10607.08 11756.987 803.455, 10688.886 11747.654 836.157, 10769.065 11732.031 849.932, 10817.517 11722.396 852.875, 10864.602 11713.565 853.689, 10913.141 11703.248 854.362, 10956.914 11698.217 854.875, 11043.968 11687.687 855.888, 11126.107 11686.153 856.956, 11206.104 11675.795 859.525, 11253.045 11672.644 861.201, 11333.459 11661.21 863.58, 11406.065 11643.779 864.757, 11459.83 11641.067 865.128, 11546.879 11647.202 865.273, 11590.99 11649.717 865.116, 11666.254 11650.622 864.705, 11747.291 11650.275 864.561, 11823.149 11640.783 864.837, 11896.358 11636.06 865.504, 11977.562 11640.336 866.345, 12030.038 11634.911 866.607, 12125.887 11648.361 866.983, 12178.645 11649.798 867.024, 12223.59 11653.273 867.061, 12275.404 11655.338 867.137, 12320.269 11652.315 867.219, 12396.361 11642.716 867.484, 12479.521 11637.422 868.148, 12524.053 11638.527 868.377, 12604.801 11645.842 868.67, 12651.636 11644.536 868.76, 12697.604 11650.62 868.837, 12774.666 11648.416 868.971, 12819.078 11655.759 869.104, 12865.688 11658.914 869.252, 12954.504 11652.031 869.59, 13011.233 11655.283 869.911, 13090.264 11648.872 870.375, 13152.862 11646.171 870.587, 13237.625 11645.768 870.975, 13286.434 11643.908 871.163, 13373.726 11653.261 871.547, 13457.211 11648.396 871.079, 13548.595 11637.96 871.382, 13592.43 11633.714 871.456, 13669.062 11628.171 871.507, 13724.003 11629.256 871.48, 13779.186 11626.48 871.451, 13823.971 11619.173 871.429, 13899.036 11623.009 871.546, 13979.276 11631.845 872.08, 14058.123 11631.71 872.954, 14136.253 11636.097 873.528, 14220.818 11651.355 873.708, 14301.291 11659.97 874.017, 14385.653 11661.429 873.975, 14461.202 11687.753 873.669, 14533.409 11706.487 873.803, 14612.529 11706.165 874.235, 14688.33 11706.464 874.187, 14733.652 11706.538 873.978, 14811.976 11704.805 873.714, 14900.274 11705.486 873.514, 14979.105 11695.773 873.089, 15063.782 11691.075 872.191, 15143.443 11687.138 871.018, 15215.257 11683.178 870.463, 15296.087 11673.458 869.841, 15376.013 11658.663 869.41, 15454.246 11656.7 869.079, 15502.455 11659.895 868.916, 15585.936 11665.227 868.854, 15662.668 11673.974 869.127, 15739.282 11672.298 868.833, 15819.697 11666.484 867.863, 15899.138 11666.129 867.516, 15944.635 11667.573 867.53, 16024.423 11656.576 867.284, 16103.581 11653.653 866.34, 16186.031 11666.282 865.674, 16258.753 11675.116 865.206, 16333.679 11672.958 864.709, 16405.637 11677.993 863.224, 16479.934 11678.224 861.837, 16524.73 11676.582 861.077, 16604.467 11674.388 859.54, 16682.004 11673.778 856.547, 16760.592 11678.583 853.306, 16839.518 11669.999 846.173, 16914.203 11664.567 846.107, 16994.348 11657.14 851.431, 17073.221 11636.938 854.33, 17167.471 11619.079 855.732, 17243.393 11604.576 857.542, 17314.811 11591.772 859.122, 17394.928 11580.926 861.356, 17471.057 11543.35 862.48, 17541.871 11509.155 863.258, 17630.779 11501.288 863.26, 17711.654 11490.465 862.595, 17788.908 11491.745 861.733, 17867.766 11496.647 861.079, 17941.475 11531.711 859.808, 18014.787 11517.24 858.95, 18086.391 11499.361 859.062, 18154.973 11519.774 860.511, 18226.885 11549.77 862.08, 18299.082 11547.858 863.05, 18378.43 11527.062 862.816</trace>
</ink>
</file>

<file path=ppt/ink/ink6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12998.442 6349.086 495.475, 12948.862 6337.296 447.593, 12927.259 6386.021 577.478, 12916.634 6450.136 632.558, 12917.19 6517.289 684.516, 12924.242 6561.817 717.518, 12952.256 6642.95 765.501, 12999.772 6703.791 790.283, 13045.945 6698.109 792.977, 13111.832 6660.076 793.948, 13159.012 6624.326 787.679, 13235.621 6550.633 755.055, 13283.8 6478.717 693.575, 13303.385 6414.344 633.543, 13289.552 6360.959 598.465, 13229.209 6304.048 594.015, 13165.679 6273.157 603.985, 13100.786 6241.849 639.253, 13036.65 6230.628 703.733, 12970.277 6255.988 780.301, 12925.727 6274.344 738.844</trace>
</ink>
</file>

<file path=ppt/ink/ink6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13711.97 6322.008 147.579, 13719.999 6367.373 140.613, 13703.447 6417.695 148.375, 13679.485 6465.673 150.286</trace>
</ink>
</file>

<file path=ppt/ink/ink6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15229.739 6147.354 136.826, 15266.366 6192.622 136.826, 15312.637 6191.149 136.826, 15326.754 6139.745 136.826, 15322.505 6087.219 136.826, 15301.923 6035.319 136.826, 15265.333 5986.722 136.826, 15220.355 5963.519 138.432, 15176.227 5986.716 141.233, 15140.381 6030.919 10.23</trace>
</ink>
</file>

<file path=ppt/ink/ink6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15187.769 5956.455 145.682, 15192.354 6006.767 141.468, 15195.972 6059.386 139.311, 15203.158 6114.911 137.353, 15210.703 6172.95 136.826, 15224.279 6227.135 136.826, 15267.947 6245.22 136.826, 15284.714 6194.198 136.826, 15289.488 6143.317 136.826, 15288.161 6076.328 136.826, 15278.049 6020.922 136.826, 15245.037 5971.59 141.415, 15198.555 5944.044 154.299, 15150.26 5930.251 161.273</trace>
</ink>
</file>

<file path=ppt/ink/ink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12983.551 7996.066 498.281, 13031.592 8001.288 353.69, 13080.252 8007.809 333.053, 13127.279 8011.524 372.908, 13196.825 8014.094 414.165, 13252.843 8016.434 463.374, 13317.695 8017.352 513.423, 13370.71 8021.572 534.003, 13416.088 8015.012 319.347</trace>
</ink>
</file>

<file path=ppt/ink/ink7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12991.672 6201.511 290.844, 12942.172 6248.769 381.218, 12922.028 6299.174 448.6, 12907.358 6364.748 508.385, 12900.552 6431.979 596.41, 12903.676 6512.4 656.146, 12912.052 6597.644 727.466, 12923.312 6649.504 761.904, 12959.94 6724.937 802.803, 13032.797 6744.359 833.425, 13079.125 6720.56 840.644, 13149.52 6677.901 843.24, 13201.218 6613.76 835.21, 13237.541 6568.821 824.823, 13281.049 6504.793 804.81, 13304.395 6461.462 788.629, 13332.438 6385.896 747.201, 13333.935 6341.114 730.63, 13327.53 6296.949 717.441, 13298.455 6232.432 706.168, 13228.605 6166.084 699.795, 13165.187 6144.545 698.567, 13084.781 6143.829 714.636, 13013.519 6156.982 755.951, 12943.071 6191.949 788.761, 12886.71 6244.247 797.796, 12919.901 6294.534 333.392</trace>
</ink>
</file>

<file path=ppt/ink/ink7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13118.944 6430.321 136.826, 13166.234 6427.323 136.826, 13217.758 6432.798 136.826, 13268.954 6433.953 136.826, 13322.59 6436.858 137.001, 13375.377 6434.65 149.21, 13418.856 6431.954 161.797, 13475.093 6426.273 180.036, 13520.415 6422.248 195.948, 13567.121 6419.087 206.352, 13622.99 6423.148 213.602, 13668.838 6427.348 217.439, 13714.927 6429.621 222.791, 13780.56 6432.016 226.201, 13826.49 6431.748 229.668, 13892.339 6430.232 236.79, 13949.271 6432.803 245.638, 14007.471 6430.934 258.857, 14066.8 6423.806 274.128, 14114.605 6412.857 286.47, 14163.36 6399.839 291.348, 14211.672 6376.051 230.731</trace>
</ink>
</file>

<file path=ppt/ink/ink7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14792.416 4697.325 136.826, 14789.006 4742.33 136.826, 14788.112 4800.079 136.826, 14787.628 4846.348 136.826, 14788.834 4897.893 136.826, 14788.41 4978.603 136.826, 14787.249 5059.595 136.826, 14787.144 5112.459 136.826, 14788.032 5177.418 136.826, 14786.627 5230.487 136.826, 14787.636 5312.926 136.826, 14787.079 5371.238 136.826, 14781.603 5456.676 136.826, 14781.558 5510.185 136.826, 14782.021 5574.98 136.826, 14782.666 5646.044 136.826, 14782.029 5689.928 136.826, 14777.943 5752.474 136.826, 14776.54 5800.772 136.826, 14771.411 5865.002 136.826, 14764.982 5914.075 136.826, 14754.319 5965.164 136.826, 14754.643 6013.469 136.826</trace>
</ink>
</file>

<file path=ppt/ink/ink7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13267.877 7433.446 220.517, 13314.177 7442.171 170.627, 13269.738 7451.733 303.018, 13325.535 7448.584 461.75</trace>
</ink>
</file>

<file path=ppt/ink/ink7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11748.754 1560.215 148.517, 11800.306 1572.528 139.937</trace>
</ink>
</file>

<file path=ppt/ink/ink7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10828.072 10632.72 319.729, 10876.288 10635.676 320.765, 10919.667 10612.732 284.54</trace>
</ink>
</file>

<file path=ppt/ink/ink7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6546.906 10762.692 324.382, 6572.474 10809.942 324.382, 6600.071 10879.088 302.852, 6625.341 10951.546 288.195, 6651.365 11020.79 280.812, 6674.781 11083.026 277.882, 6696.589 11139.986 275.545, 6716.614 11196.697 280.908, 6735.774 11248.079 293.599, 6776.882 11298.57 368.763, 6832.639 11276.392 465.765, 6875.3 11227.071 485.319, 6903.221 11179.863 498.337, 6935.495 11120.229 496.399, 6969.673 11054.06 493.092, 7012.953 10977.95 483.881, 7041.038 10928.539 475.204, 7074.187 10871.442 464.799, 7108.936 10810.561 444.259, 7172.496 10690.335 404.025, 7212.545 10589.509 375.467, 7238.44 10524.204 351.156, 7265.841 10439.487 311.728, 7283.299 10385.106 257.564, 7303.035 10328.274 154.443</trace>
</ink>
</file>

<file path=ppt/ink/ink7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12515.085 5773.562 198.33, 12559.114 5807.669 276.105, 12615.261 5814.28 346.162, 12679.205 5806.692 376.551, 12729.008 5793.586 378.356, 12756.989 5740.581 372.189, 12703.049 5710.888 384.958, 12653.554 5708.736 429.51, 12590.745 5717.939 632.958</trace>
</ink>
</file>

<file path=ppt/ink/ink7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12483.945 4351.963 298.934, 12538.647 4333.072 282.462, 12600.962 4341.249 371.198, 12651.247 4357.135 430.715, 12730.927 4383.476 536.171, 12786.399 4406.917 552.678, 12837.67 4442.192 463.842</trace>
</ink>
</file>

<file path=ppt/ink/ink79.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2535.52 7871.036 171.559, 2558.037 7921.108 312.487, 2567.157 7979.419 351.831, 2576.864 8049.879 392.095, 2585.32 8122.761 418.948, 2586.226 8189.088 437.84, 2586.802 8232.125 454.484, 2590.014 8278.078 472.942, 2591.585 8328.474 495.583, 2595.624 8419.729 540.437, 2598.051 8487.936 568.085, 2599.577 8532.027 590.885, 2600.57 8587.652 619.795, 2599.284 8660.665 649.026, 2598.481 8707.686 673.011, 2593.226 8785.08 697.89, 2587.408 8863.057 720.422, 2583.633 8913.461 738.533, 2579.286 8962.309 756.822, 2575.01 9017.208 770.982, 2565.682 9118.468 794.373, 2561.43 9195.527 803.849, 2558.692 9245.111 810.876, 2558.331 9293.425 820.029, 2559.107 9346.906 827.587, 2562.829 9428.718 839.85, 2568.626 9520.159 852.232, 2590.972 9617.878 857.042, 2619.632 9722.888 827.904, 2635.521 9767.912 794.737, 2673.232 9829.131 553.882, 2684.811 9873.233 349.055</trace>
</ink>
</file>

<file path=ppt/ink/ink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13277.354 7863.385 192.332, 13326.52 7860.428 201.89, 13373.054 7874.583 298.19, 13419.352 7893.93 469.595, 13459.837 7953.623 796.289, 13405.7 8020.512 851.191, 13326.332 8071.477 844.71, 13251.888 8116.196 762.816, 13189.929 8156.765 579.004, 13139.425 8129.436 275.968</trace>
</ink>
</file>

<file path=ppt/ink/ink80.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2463.512 9729.839 298.934, 2514.223 9712.535 314.702, 2568.698 9692.144 371.007, 2623.371 9680.393 408.637, 2694.392 9675.596 440.243, 2756.802 9666.904 463.361, 2817.051 9656.643 480.599, 2870.97 9646.779 493.2, 2922.192 9638.524 499.672, 3001.334 9638.644 504.79, 3093.981 9637.415 505.81, 3149.958 9637.503 505.29, 3224.363 9639.617 504.711, 3293.622 9643.284 505.139, 3339.685 9648.945 507.23, 3385.042 9654.031 510.087, 3445.261 9661.882 524.483, 3559.791 9667.322 615.085, 3626.778 9676.371 649.242, 3670.084 9682.241 679.897, 3727.563 9687.477 709.69, 3787.725 9688.921 735.312, 3885.964 9691.859 778.226, 3946.612 9695.979 794.296, 4033.084 9698.553 809.522, 4087.818 9695.098 813.413, 4201.21 9693.623 817.423, 4285.245 9690.846 817.053, 4339.556 9689.065 816.906, 4397.092 9688.385 813.107, 4454.848 9682.244 808.013, 4558.403 9673.701 799.878, 4636.22 9668.902 797.527, 4686.47 9665.828 795.306, 4753.668 9662.884 793.393, 4825.46 9662.829 791.675, 4871.672 9662.839 790.611, 4945.233 9658.114 790.602, 5021.608 9655.983 792.367, 5070.971 9654.674 794.57, 5129.076 9652.879 796.787, 5195.135 9653.154 798.431, 5327.181 9652.548 800.849, 5421.368 9651.561 802.113, 5482.202 9650.891 803.23, 5549.184 9653.769 804.353, 5615.316 9655.229 805.209, 5746.631 9658.667 806.436, 5848.416 9665.509 808.559, 5914.188 9669.938 810.429, 5990.054 9675.655 812.96, 6064.082 9679.384 815.889, 6111.706 9681.814 818.444, 6195.65 9689.069 821.328, 6297.152 9696.58 824.161, 6362.815 9701.468 826.649, 6444.764 9707.486 828.271, 6527.958 9714.208 829.393, 6581.437 9718.508 829.831, 6666.343 9729.819 832.366, 6760.353 9736.187 835.459, 6821.116 9740.323 838.009, 6902.242 9750.111 840.686, 6987.377 9759.706 842.891, 7042.08 9765.905 844.779, 7128.729 9779.867 846.478, 7217.637 9798.842 846.765, 7275.014 9811.136 847.13, 7344.952 9824.331 846.738, 7418.12 9841.781 843.606, 7465.152 9853.137 840.401, 7554.385 9867.612 836.518, 7647.779 9891.593 829.448, 7708.04 9907.136 823.084, 7772.284 9912.981 815.707, 7832.75 9930.839 798.541, 7940.389 9953.082 762.618, 8016.354 9964.743 723.288, 8065.35 9972.2 677.848, 8123.689 9983.672 576.921, 8190.566 9995.777 326.634</trace>
</ink>
</file>

<file path=ppt/ink/ink81.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2459.512 7777.695 159.321, 2515.872 7809.695 222.285, 2559.788 7805.752 252.944, 2602.731 7805.305 272.972, 2667.68 7808.546 308.039, 2712.952 7808.016 328.802, 2788.367 7806.458 363.982, 2833.343 7800.004 381.415, 2896.573 7795.489 409.672, 2953.288 7788.142 432.485, 3003.184 7787.668 442.514, 3068.006 7789.677 451.151, 3164.963 7794.259 463.641, 3223.131 7802.526 468.729, 3320.188 7814.356 476.405, 3375.658 7821.785 479.194, 3452.845 7832.21 483.329, 3501.448 7839.577 485.482, 3606.309 7852.157 489.16, 3689.798 7861.467 491.852, 3743.76 7867.436 494.086, 3805.328 7868.005 496.782, 3867.111 7871.647 500.065, 3978.884 7871.696 506.104, 4067.444 7864.51 510.617, 4124.709 7859.785 514.403, 4202.617 7854.824 532.309, 4285.18 7840.182 556.098, 4338.361 7830.606 577.056, 4423.549 7810.665 610.231, 4521.615 7797.273 642.412, 4585.059 7788.523 671.046, 4669.348 7772.903 688.384, 4762.311 7752.864 697.329, 4822.17 7739.918 704.78, 4917.375 7715.889 707.294, 5019.396 7697.932 703.103, 5085.271 7686.413 696.604, 5169.719 7675.613 690.023, 5260.831 7668.306 675.505, 5319.474 7663.561 661.545, 5414.834 7653.855 647.211, 5510.303 7644.841 636.758, 5571.833 7639.116 629.61, 5641.632 7633.029 622.967, 5717.942 7631.176 618.73, 5766.994 7630.002 615.405, 5860.853 7631.132 612.552, 5954.414 7634.748 610.31, 6014.734 7637.107 609.549, 6080.907 7642.423 608.935, 6141.6 7646.441 608.578, 6252.298 7656.019 601.913, 6335.879 7673.798 593.074, 6389.781 7685.33 585.021, 6453.202 7698.029 570.153, 6516.773 7703.894 553.092, 6616.859 7720.053 518.371, 6672.015 7736.097 498.274, 6742.586 7758.022 459.605, 6803.536 7780.995 425.274, 6850.642 7798.633 410.09, 6901.691 7814.285 398.537, 6979.111 7833.02 380.941, 7046.231 7851.201 371.508, 7092.185 7861.491 368.025, 7161.299 7877.018 373.88, 7212.199 7889.012 385.745, 7260.569 7901.238 398.792, 7304.617 7911.229 411.702, 7380.669 7923.926 429.18, 7438.114 7928.866 431.825, 7497.209 7933.996 429.506, 7560.438 7940.229 426.006, 7609.463 7945.751 423.355, 7671.516 7960.656 418.545, 7717.215 7981.106 413.709, 7766.293 8021.164 428.781, 7793.763 8065.695 489.566, 7807.885 8119.279 531.576, 7818.398 8176.833 553.606, 7826.222 8233.132 568.994, 7833.486 8301.723 576.171, 7839.127 8368.912 578.904, 7844.888 8430.146 592.255, 7850.354 8501.277 619.726, 7853.906 8567.065 644.224, 7858.622 8665.506 689.379, 7859.688 8729.396 711.821, 7862.717 8835.039 752.038, 7864.697 8895.104 771.007, 7867.726 8983.818 796.106, 7869.32 9040.326 805.22, 7870.056 9144.667 814.614, 7869.386 9220.689 820.077, 7868.956 9269.726 824.426, 7868.202 9325.729 829.602, 7866.742 9385.279 834.449, 7864.221 9476.177 842.306, 7862.242 9530.745 845.874, 7859.27 9629.816 854.634, 7858.414 9697.731 857.687, 7856.122 9759.64 858.628, 7852.908 9871.856 859.857, 7851.115 9935.764 859.084, 7850.055 9985.133 855.923, 7850.389 10028.133 843.83, 7893.955 10048.672 450.457</trace>
</ink>
</file>

<file path=ppt/ink/ink82.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7986.746 8457.744 356.616, 8032.112 8515.245 324.189, 8068.441 8577.101 334.477, 8084.306 8624.712 340.201, 8108.368 8688.492 350.832, 8129.107 8750.713 357.862, 8150.487 8802.101 360.95, 8168.571 8844.883 363.733, 8193.981 8906.608 368.137, 8216.211 8960.991 373.903, 8249.539 9031.432 380.7, 8280.892 9107.502 392.925, 8300.351 9157.302 401.891, 8326.718 9210.03 417.11, 8368.86 9269.259 467.6, 8416.911 9252.94 587.607, 8454.862 9192.693 681.665, 8491.371 9103.25 714.174, 8518.989 9020.163 735.19, 8533.567 8958.604 743.053, 8563.724 8820.905 747.782, 8589.938 8709.666 744.543, 8606.919 8637.488 740.913, 8628.837 8548.943 728.167, 8652.862 8443.551 711.829, 8668.352 8375.376 696.818, 8704.438 8258.208 668.479, 8745.787 8132.299 635.989, 8772.593 8050.848 606.495, 8803.738 7946.338 569.342, 8835.141 7838.221 532.497, 8855.379 7768.585 500.046, 8885.564 7673.65 468.507, 8916.391 7580.335 442.286, 8936.296 7520.329 420.259, 8955.857 7469.498 399.896, 8977.685 7410.475 382.618, 9012.047 7324.159 355.601, 9031.284 7277.636 345.003, 9055.448 7222.03 313.414, 9076.247 7178.959 197.992</trace>
</ink>
</file>

<file path=ppt/ink/ink83.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2301.599 6440.529 354.098, 2312.06 6494.865 283.938, 2319.084 6552.887 253.452, 2326.116 6615.097 251.366, 2332.216 6675.398 271.34, 2339.156 6732.85 307.417, 2347.001 6793.613 351.596, 2353.569 6849.72 401.69, 2357.836 6913.801 447.429, 2360.715 6960.767 471.019, 2363.749 7035.937 514.153, 2364.961 7079.403 534.981, 2367.165 7166.893 573.9, 2367.61 7217.65 599.6, 2368.54 7287.445 645.674, 2371.287 7402.93 711.276, 2372.137 7453.629 729.053, 2373.511 7528.02 758.529, 2374.982 7576.29 770.157, 2377.519 7659.953 784.975, 2379.479 7707.085 790.321, 2382.046 7771.437 796.053, 2387.621 7856.032 800.483, 2393.554 7901.827 801.095, 2409.244 7971.83 777.99, 2428.616 8035.307 717.805, 2446.479 8103.947 518.366</trace>
</ink>
</file>

<file path=ppt/ink/ink84.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2374.94 8028.646 438.64, 2442.814 8018.772 447.219, 2489.412 8014.56 536.115, 2547.597 8011.236 574.713, 2624.582 8007.963 593.756, 2694.919 8006.608 595.855, 2740.657 8006.973 595.86, 2811.833 8009.017 594.833, 2870.037 8015.591 592.876, 2946.759 8018.787 590.686, 3011.105 8024.774 589.78, 3083.291 8028.204 590.132, 3145.392 8030.401 602.108, 3189.878 8034.089 618.199, 3265.344 8039.463 648.502, 3335.369 8043.383 666.486, 3388.31 8045.03 679.562, 3439.686 8044.738 694.296, 3518.133 8043.242 699.712, 3614.035 8046.684 703.179, 3671.687 8046.911 705.937, 3747.984 8046.681 709.271, 3856.389 8047.698 713.498, 3948.34 8048.812 717.697, 4034.224 8044.377 721.628, 4125.472 8040.109 724.609, 4245.326 8045.646 726.357, 4293.997 8049.517 726.702, 4363.428 8054.193 727.189, 4461.303 8063.457 727.351, 4543.505 8071.288 727.351, 4621.941 8079.266 726.054, 4726.071 8088.792 722.993, 4837.62 8098.115 717.727, 4883.852 8101.943 714.962, 4946.479 8107.93 709.345, 5034.134 8121.205 698.06, 5114.128 8131.25 686.634, 5158.991 8130.702 679.782, 5236.153 8137.007 673.303, 5292.058 8143.681 668.043, 5397.439 8150.873 658.792, 5440.397 8156.296 655.094, 5497.561 8161.705 648.374, 5577.998 8171.74 638.357, 5651.188 8178.926 630.158, 5724.775 8189.615 623.9, 5816.83 8208.331 620.362, 5885.13 8200.937 619.049, 5931.898 8196.684 618.536, 5979.698 8199.576 618.061, 6042.569 8203.091 617.295, 6127.742 8206.102 616.219, 6208.648 8210.999 616.886, 6290.515 8209.509 620.615, 6337.623 8206.859 622.825, 6404.517 8204.479 627.446, 6449.585 8216.829 630.155, 6528.421 8221.519 635.89, 6577.178 8216.997 639.65, 6641.043 8208.828 647.207, 6734.374 8194.234 660.768, 6823.181 8181.952 677.82, 6933.908 8167.673 698.442, 6987.62 8159.829 705.71, 7065.756 8150.501 718.435, 7176.133 8135.77 735.55, 7273.846 8130.728 749.15, 7320.169 8126.241 756.36, 7400.183 8121.715 762.482, 7458.83 8118.161 768.761, 7505.447 8116.648 773.4, 7586.889 8119.704 781.412, 7638.49 8118.585 785.235, 7705.942 8115.05 791.626, 7794.945 8109.071 798.957, 7870.305 8094.581 801.573, 7966.832 8077.756 791.705, 8044.764 8059.798 731.857, 8088.521 8051.746 536.966</trace>
</ink>
</file>

<file path=ppt/ink/ink85.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2185.587 6308.52 242.809, 2247.17 6311.014 204.1, 2298.153 6315.729 187.725, 2369.443 6324.273 183.211, 2432.306 6329.294 204.946, 2493.115 6331.954 226.493, 2548.563 6335.534 238.256, 2631.537 6342.202 257.375, 2683.091 6345.929 266.069, 2768.449 6354.647 280.046, 2816.791 6361.575 284.653, 2881.642 6372.314 290.826, 2938.37 6378.943 293.644, 2987.766 6384.413 294.556, 3049.832 6391.713 295.069, 3144.31 6400.469 295.595, 3205.297 6404.439 297.52, 3307.752 6411.473 301.61, 3368.874 6415.767 316.506, 3453.53 6420.372 349.342, 3504.611 6420.082 369.828, 3617.387 6420.63 406.853, 3705.891 6421.131 424.615, 3763.069 6421.438 439.982, 3827.673 6422.583 458.503, 3891.398 6421.397 477.274, 4002.341 6417.729 502.803, 4087.188 6416.33 512.954, 4142.038 6415.44 521.04, 4215.063 6414.862 529.705, 4292.491 6411.634 537.446, 4342.323 6409.538 544.055, 4418.236 6403.916 550.338, 4499.381 6399.777 554.558, 4551.824 6397.112 557.512, 4618.556 6393.959 560.238, 4697.78 6390.997 562.104, 4748.741 6389.064 563.464, 4834.85 6383.551 564.687, 4924.854 6378.548 564.903, 4982.942 6375.334 564.865, 5045.772 6370.407 564.63, 5110.626 6365.368 563.702, 5238.131 6357.611 561.717, 5333.66 6351.874 560.324, 5395.266 6348.158 559.047, 5460.382 6344.796 557.7, 5522.811 6340.302 556.421, 5626.372 6334.095 554.434, 5696.133 6331.984 553.626, 5741.146 6330.639 553.107, 5796.898 6329.764 551.983, 5859.785 6327.808 549.432, 5967.97 6325.773 544.495, 6031.604 6325.265 540.082, 6116.892 6326.191 530.57, 6186.505 6327.537 519.215, 6236.346 6328.827 512.963, 6295.826 6330.611 506.112, 6379.35 6333.978 494.758, 6433.265 6335.871 488.977, 6524.707 6339.322 479.93, 6577.39 6341.692 475.962, 6644.931 6344.706 469.54, 6702.4 6347.814 464.85, 6782.345 6351.301 460.088, 6837.244 6354.146 456.563, 6886.808 6355.611 453.96, 6937.261 6351.25 452.546, 6992.137 6346.99 451.204, 7064.881 6340.981 448.854, 7122.038 6339.052 446.952, 7195.614 6335.568 445.415, 7239.767 6332.507 444.212, 7301.318 6321.288 442.586, 7359.453 6313.771 440.396, 7416.666 6307.787 437.207, 7472.133 6297.423 434.307, 7518.932 6290.783 432.642, 7566.168 6285.031 432.565, 7612.623 6280.174 434.003, 7674.246 6280.753 438.576, 7717.916 6285.763 440.724, 7766.089 6315.689 442.953, 7787.301 6381.538 479.836, 7797.213 6441.583 503.444, 7805.858 6516.593 512.209, 7812.993 6601.805 517.663, 7817.709 6657.862 520.117, 7823.746 6740.604 522.93, 7828.755 6808.109 526.063, 7832.841 6869.506 529.856, 7836.562 6921.571 527.597, 7839.353 6981.473 525.075, 7840.888 7024.286 524.521, 7843.459 7096.767 522.113, 7844.464 7146.476 519.999, 7846.477 7228.387 516.249, 7847.827 7271.943 516.266, 7849.264 7328.852 517.39, 7852.896 7420.262 520.302, 7856.805 7509.451 539.929, 7860.783 7611.164 561.502, 7863.228 7673.006 573.104, 7867.833 7745.378 582.541, 7872.437 7804.981 587.317, 7879.677 7878.78 593.348, 7884.404 7941.214 599.844, 7892.174 7999.406 593.589</trace>
</ink>
</file>

<file path=ppt/ink/ink86.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7910.175 6411.194 395.377, 7948.892 6464.332 417.976, 7967.342 6511.888 465.087, 7982.777 6560.383 493.63, 8003.083 6630.342 551.479, 8021.793 6700.227 613.085, 8034.606 6746.452 641.938, 8045.736 6790.628 668.107, 8062.317 6850.611 711.585, 8091.308 6932.681 757.93, 8130.025 7008.057 785.8, 8184.973 7075.875 815.486, 8262.968 7115.356 845.811, 8323.96 7048.532 855.23, 8369.272 6948.986 857.012, 8386.616 6902.622 857.336, 8419.774 6794.794 857.799, 8444.395 6704.062 857.987, 8460.294 6645.283 858.14, 8479.145 6577.275 858.285, 8499.76 6504.562 857.833, 8513.065 6457.516 857.401, 8536.852 6364.49 854.123, 8563.565 6256.53 849.226, 8580.828 6186.655 844.792, 8599.616 6110.014 836.572, 8625.354 6035.907 825.588, 8641.941 5988.279 815.699, 8670.698 5924.207 800.09, 8702.525 5860.254 781.917, 8739.78 5783.789 740.518, 8781.93 5706.68 642.172, 8806.787 5654.98 509.275</trace>
</ink>
</file>

<file path=ppt/ink/ink8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2863.065 11228.438, 2913.123 11256.85, 2969.945 11259.556, 3021.356 11247.378, 3075.473 11229.791, 3120.119 11231.144, 3170.177 11217.616, 3216.176 11208.146, 3266.234 11195.969, 3285.175 11241.969, 3256.764 11296.082, 3216.176 11355.609, 3183.707 11407.019, 3143.119 11508.484, 3101.179 11561.247, 3056.532 11607.244, 3010.532 11669.477, 2971.298 11719.533, 2930.711 11780.412</trace>
</ink>
</file>

<file path=ppt/ink/ink8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3072.767 11572.07, 3093.061 11618.067, 3117.413 11664.066, 3128.237 11710.063, 3136.354 11772.295, 3152.589 11823.704, 3172.883 11869.702</trace>
</ink>
</file>

<file path=ppt/ink/ink8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3148.53 11608.598, 3206.706 11630.244, 3279.763 11657.302, 3341.998 11683.004, 3387.997 11706.004, 3431.29 11752.001</trace>
</ink>
</file>

<file path=ppt/ink/ink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13729.572 7829.537 440.114, 13782.638 7839.788 477.39, 13847.091 7844.223 548.377, 13907.643 7846.691 686.258, 13970.152 7833.675 802.862, 14047.297 7828.103 843.678, 14041.992 7900.053 864.134, 14002.693 7968.776 866.62, 13947.145 8029.633 866.249, 13880.073 8075.521 863.059, 13811.519 8115.361 845.411, 13739.561 8121.692 462.82</trace>
</ink>
</file>

<file path=ppt/ink/ink9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3389.349 11595.069, 3444.819 11550.423, 3489.466 11496.308, 3550.347 11439.487, 3604.463 11404.313, 3654.522 11405.665</trace>
</ink>
</file>

<file path=ppt/ink/ink9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3835.812 11090.445, 3881.811 11099.916, 3926.458 11128.325</trace>
</ink>
</file>

<file path=ppt/ink/ink9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3599.052 11186.5, 3646.404 11206.793, 3672.109 11254.144, 3699.167 11308.259, 3712.697 11365.079</trace>
</ink>
</file>

<file path=ppt/ink/ink9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3745.167 11181.088, 3797.93 11159.441, 3864.223 11141.854, 3927.811 11128.325, 3980.575 11126.972, 3979.222 11179.734, 3921.046 11241.969, 3883.164 11286.612, 3826.342 11331.258, 3889.929 11278.495, 3952.164 11241.969, 3998.162 11220.322</trace>
</ink>
</file>

<file path=ppt/ink/ink9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3908.87 11250.085, 3942.693 11296.082, 3956.222 11359.668, 3958.927 11416.488, 3960.281 11463.839, 3954.869 11516.602, 3996.809 11453.016, 4017.103 11402.96, 4056.338 11352.903</trace>
</ink>
</file>

<file path=ppt/ink/ink9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3822.283 11401.606, 3847.988 11474.662, 3837.165 11565.305, 3835.812 11609.95, 3824.989 11665.418, 3807.401 11724.945</trace>
</ink>
</file>

<file path=ppt/ink/ink9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3849.341 11603.186, 3923.752 11651.89, 4002.221 11693.829, 4057.691 11716.827, 4113.161 11734.414, 4183.513 11746.591, 4266.04 11757.414, 4326.921 11765.531, 4371.568 11766.884</trace>
</ink>
</file>

<file path=ppt/ink/ink9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4490.624 11154.03, 4462.213 11202.734, 4416.213 11251.438, 4368.862 11285.26, 4307.98 11309.612, 4252.511 11324.493, 4294.451 11371.844, 4328.274 11428.665, 4349.92 11539.601, 4360.745 11614.01, 4362.097 11669.477, 4367.509 11718.18</trace>
</ink>
</file>

<file path=ppt/ink/ink9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4348.567 11356.963, 4395.92 11316.375, 4443.272 11319.082, 4422.979 11404.313, 4370.215 11481.427, 4421.625 11448.957, 4479.801 11381.313</trace>
</ink>
</file>

<file path=ppt/ink/ink9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4686.797 11183.794, 4731.443 11152.677, 4671.916 11181.088, 4625.916 11210.851, 4574.505 11256.85, 4579.917 11302.848, 4594.798 11359.668, 4600.21 11420.548, 4604.27 11489.544, 4609.681 11536.896, 4612.387 11591.01</trace>
</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16" name=""/>
        <p:cNvGrpSpPr/>
        <p:nvPr/>
      </p:nvGrpSpPr>
      <p:grpSpPr>
        <a:xfrm>
          <a:off x="0" y="0"/>
          <a:ext cx="0" cy="0"/>
          <a:chOff x="0" y="0"/>
          <a:chExt cx="0" cy="0"/>
        </a:xfrm>
      </p:grpSpPr>
      <p:sp>
        <p:nvSpPr>
          <p:cNvPr id="1051207"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51208"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DB5B03B2-8073-4E5F-8472-564BA6E08055}" type="datetimeFigureOut">
              <a:rPr altLang="en-US" lang="zh-CN" smtClean="0"/>
              <a:t>2019/7/7</a:t>
            </a:fld>
            <a:endParaRPr altLang="en-US" lang="zh-CN"/>
          </a:p>
        </p:txBody>
      </p:sp>
      <p:sp>
        <p:nvSpPr>
          <p:cNvPr id="1051209" name="幻灯片图像占位符 3"/>
          <p:cNvSpPr>
            <a:spLocks noChangeAspect="1" noRot="1" noGrp="1"/>
          </p:cNvSpPr>
          <p:nvPr>
            <p:ph type="sldImg" idx="2"/>
          </p:nvPr>
        </p:nvSpPr>
        <p:spPr>
          <a:xfrm>
            <a:off x="1371600" y="1143000"/>
            <a:ext cx="4114800" cy="3086100"/>
          </a:xfrm>
          <a:prstGeom prst="rect"/>
          <a:noFill/>
          <a:ln w="12700">
            <a:solidFill>
              <a:prstClr val="black"/>
            </a:solidFill>
          </a:ln>
        </p:spPr>
        <p:txBody>
          <a:bodyPr anchor="ctr" bIns="45720" lIns="91440" rIns="91440" rtlCol="0" tIns="45720" vert="horz"/>
          <a:p>
            <a:endParaRPr altLang="en-US" lang="zh-CN"/>
          </a:p>
        </p:txBody>
      </p:sp>
      <p:sp>
        <p:nvSpPr>
          <p:cNvPr id="1051210" name="备注占位符 4"/>
          <p:cNvSpPr>
            <a:spLocks noGrp="1"/>
          </p:cNvSpPr>
          <p:nvPr>
            <p:ph type="body" sz="quarter" idx="3"/>
          </p:nvPr>
        </p:nvSpPr>
        <p:spPr>
          <a:xfrm>
            <a:off x="685800" y="4400550"/>
            <a:ext cx="5486400" cy="3600450"/>
          </a:xfrm>
          <a:prstGeom prst="rect"/>
        </p:spPr>
        <p:txBody>
          <a:bodyPr bIns="45720" lIns="91440" rIns="91440" rtlCol="0" tIns="45720" vert="horz"/>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51211"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51212"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0DB5CBA7-47F9-4301-9D9E-258A3AA1A2BF}" type="slidenum">
              <a:rPr altLang="en-US" lang="zh-CN" smtClean="0"/>
              <a:t>‹#›</a:t>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62" name=""/>
        <p:cNvGrpSpPr/>
        <p:nvPr/>
      </p:nvGrpSpPr>
      <p:grpSpPr>
        <a:xfrm>
          <a:off x="0" y="0"/>
          <a:ext cx="0" cy="0"/>
          <a:chOff x="0" y="0"/>
          <a:chExt cx="0" cy="0"/>
        </a:xfrm>
      </p:grpSpPr>
      <p:sp>
        <p:nvSpPr>
          <p:cNvPr id="1048889" name="Slide Image Placeholder 1"/>
          <p:cNvSpPr>
            <a:spLocks noChangeAspect="1" noRot="1" noGrp="1"/>
          </p:cNvSpPr>
          <p:nvPr>
            <p:ph type="sldImg"/>
          </p:nvPr>
        </p:nvSpPr>
        <p:spPr>
          <a:xfrm>
            <a:off x="1182688" y="698500"/>
            <a:ext cx="4645025" cy="3484563"/>
          </a:xfrm>
        </p:spPr>
      </p:sp>
      <p:sp>
        <p:nvSpPr>
          <p:cNvPr id="1048890" name="Notes Placeholder 2"/>
          <p:cNvSpPr>
            <a:spLocks noGrp="1"/>
          </p:cNvSpPr>
          <p:nvPr>
            <p:ph type="body" idx="1"/>
          </p:nvPr>
        </p:nvSpPr>
        <p:spPr/>
        <p:txBody>
          <a:bodyPr/>
          <a:p>
            <a:endParaRPr altLang="en-US" dirty="0" lang="zh-CN"/>
          </a:p>
        </p:txBody>
      </p:sp>
      <p:sp>
        <p:nvSpPr>
          <p:cNvPr id="1048891" name="Slide Number Placeholder 3"/>
          <p:cNvSpPr>
            <a:spLocks noGrp="1"/>
          </p:cNvSpPr>
          <p:nvPr>
            <p:ph type="sldNum" sz="quarter" idx="10"/>
          </p:nvPr>
        </p:nvSpPr>
        <p:spPr/>
        <p:txBody>
          <a:bodyPr/>
          <a:p>
            <a:fld id="{A08327FF-A329-4C9A-9362-A9F2FE112F20}" type="slidenum">
              <a:rPr altLang="en-US" lang="zh-CN" smtClean="0"/>
              <a:t>1</a:t>
            </a:fld>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245" name=""/>
        <p:cNvGrpSpPr/>
        <p:nvPr/>
      </p:nvGrpSpPr>
      <p:grpSpPr>
        <a:xfrm>
          <a:off x="0" y="0"/>
          <a:ext cx="0" cy="0"/>
          <a:chOff x="0" y="0"/>
          <a:chExt cx="0" cy="0"/>
        </a:xfrm>
      </p:grpSpPr>
      <p:sp>
        <p:nvSpPr>
          <p:cNvPr id="1049326" name="幻灯片图像占位符 1"/>
          <p:cNvSpPr>
            <a:spLocks noChangeAspect="1" noRot="1" noGrp="1"/>
          </p:cNvSpPr>
          <p:nvPr>
            <p:ph type="sldImg"/>
          </p:nvPr>
        </p:nvSpPr>
        <p:spPr/>
      </p:sp>
      <p:sp>
        <p:nvSpPr>
          <p:cNvPr id="1049327" name="备注占位符 2"/>
          <p:cNvSpPr>
            <a:spLocks noGrp="1"/>
          </p:cNvSpPr>
          <p:nvPr>
            <p:ph type="body" idx="1"/>
          </p:nvPr>
        </p:nvSpPr>
        <p:spPr/>
        <p:txBody>
          <a:bodyPr/>
          <a:p>
            <a:endParaRPr altLang="en-US" dirty="0" lang="zh-CN"/>
          </a:p>
        </p:txBody>
      </p:sp>
      <p:sp>
        <p:nvSpPr>
          <p:cNvPr id="1049328" name="灯片编号占位符 3"/>
          <p:cNvSpPr>
            <a:spLocks noGrp="1"/>
          </p:cNvSpPr>
          <p:nvPr>
            <p:ph type="sldNum" sz="quarter" idx="10"/>
          </p:nvPr>
        </p:nvSpPr>
        <p:spPr/>
        <p:txBody>
          <a:bodyPr/>
          <a:p>
            <a:fld id="{0DB5CBA7-47F9-4301-9D9E-258A3AA1A2BF}" type="slidenum">
              <a:rPr altLang="en-US" lang="zh-CN" smtClean="0"/>
              <a:t>10</a:t>
            </a:fld>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256" name=""/>
        <p:cNvGrpSpPr/>
        <p:nvPr/>
      </p:nvGrpSpPr>
      <p:grpSpPr>
        <a:xfrm>
          <a:off x="0" y="0"/>
          <a:ext cx="0" cy="0"/>
          <a:chOff x="0" y="0"/>
          <a:chExt cx="0" cy="0"/>
        </a:xfrm>
      </p:grpSpPr>
      <p:sp>
        <p:nvSpPr>
          <p:cNvPr id="1049379" name="幻灯片图像占位符 1"/>
          <p:cNvSpPr>
            <a:spLocks noChangeAspect="1" noRot="1" noGrp="1"/>
          </p:cNvSpPr>
          <p:nvPr>
            <p:ph type="sldImg"/>
          </p:nvPr>
        </p:nvSpPr>
        <p:spPr/>
      </p:sp>
      <p:sp>
        <p:nvSpPr>
          <p:cNvPr id="1049380" name="备注占位符 2"/>
          <p:cNvSpPr>
            <a:spLocks noGrp="1"/>
          </p:cNvSpPr>
          <p:nvPr>
            <p:ph type="body" idx="1"/>
          </p:nvPr>
        </p:nvSpPr>
        <p:spPr/>
        <p:txBody>
          <a:bodyPr/>
          <a:p>
            <a:endParaRPr altLang="en-US" dirty="0" lang="zh-CN"/>
          </a:p>
        </p:txBody>
      </p:sp>
      <p:sp>
        <p:nvSpPr>
          <p:cNvPr id="1049381" name="灯片编号占位符 3"/>
          <p:cNvSpPr>
            <a:spLocks noGrp="1"/>
          </p:cNvSpPr>
          <p:nvPr>
            <p:ph type="sldNum" sz="quarter" idx="10"/>
          </p:nvPr>
        </p:nvSpPr>
        <p:spPr/>
        <p:txBody>
          <a:bodyPr/>
          <a:p>
            <a:fld id="{0DB5CBA7-47F9-4301-9D9E-258A3AA1A2BF}" type="slidenum">
              <a:rPr altLang="en-US" lang="zh-CN" smtClean="0"/>
              <a:t>11</a:t>
            </a:fld>
            <a:endParaRPr altLang="en-US"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267" name=""/>
        <p:cNvGrpSpPr/>
        <p:nvPr/>
      </p:nvGrpSpPr>
      <p:grpSpPr>
        <a:xfrm>
          <a:off x="0" y="0"/>
          <a:ext cx="0" cy="0"/>
          <a:chOff x="0" y="0"/>
          <a:chExt cx="0" cy="0"/>
        </a:xfrm>
      </p:grpSpPr>
      <p:sp>
        <p:nvSpPr>
          <p:cNvPr id="1049412" name="幻灯片图像占位符 1"/>
          <p:cNvSpPr>
            <a:spLocks noChangeAspect="1" noRot="1" noGrp="1"/>
          </p:cNvSpPr>
          <p:nvPr>
            <p:ph type="sldImg"/>
          </p:nvPr>
        </p:nvSpPr>
        <p:spPr/>
      </p:sp>
      <p:sp>
        <p:nvSpPr>
          <p:cNvPr id="1049413" name="备注占位符 2"/>
          <p:cNvSpPr>
            <a:spLocks noGrp="1"/>
          </p:cNvSpPr>
          <p:nvPr>
            <p:ph type="body" idx="1"/>
          </p:nvPr>
        </p:nvSpPr>
        <p:spPr/>
        <p:txBody>
          <a:bodyPr/>
          <a:p>
            <a:endParaRPr altLang="en-US" dirty="0" lang="zh-CN"/>
          </a:p>
        </p:txBody>
      </p:sp>
      <p:sp>
        <p:nvSpPr>
          <p:cNvPr id="1049414" name="灯片编号占位符 3"/>
          <p:cNvSpPr>
            <a:spLocks noGrp="1"/>
          </p:cNvSpPr>
          <p:nvPr>
            <p:ph type="sldNum" sz="quarter" idx="10"/>
          </p:nvPr>
        </p:nvSpPr>
        <p:spPr/>
        <p:txBody>
          <a:bodyPr/>
          <a:p>
            <a:fld id="{0DB5CBA7-47F9-4301-9D9E-258A3AA1A2BF}" type="slidenum">
              <a:rPr altLang="en-US" lang="zh-CN" smtClean="0"/>
              <a:t>12</a:t>
            </a:fld>
            <a:endParaRPr altLang="en-US"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276" name=""/>
        <p:cNvGrpSpPr/>
        <p:nvPr/>
      </p:nvGrpSpPr>
      <p:grpSpPr>
        <a:xfrm>
          <a:off x="0" y="0"/>
          <a:ext cx="0" cy="0"/>
          <a:chOff x="0" y="0"/>
          <a:chExt cx="0" cy="0"/>
        </a:xfrm>
      </p:grpSpPr>
      <p:sp>
        <p:nvSpPr>
          <p:cNvPr id="1049455" name="幻灯片图像占位符 1"/>
          <p:cNvSpPr>
            <a:spLocks noChangeAspect="1" noRot="1" noGrp="1"/>
          </p:cNvSpPr>
          <p:nvPr>
            <p:ph type="sldImg"/>
          </p:nvPr>
        </p:nvSpPr>
        <p:spPr/>
      </p:sp>
      <p:sp>
        <p:nvSpPr>
          <p:cNvPr id="1049456" name="备注占位符 2"/>
          <p:cNvSpPr>
            <a:spLocks noGrp="1"/>
          </p:cNvSpPr>
          <p:nvPr>
            <p:ph type="body" idx="1"/>
          </p:nvPr>
        </p:nvSpPr>
        <p:spPr/>
        <p:txBody>
          <a:bodyPr/>
          <a:p>
            <a:endParaRPr altLang="en-US" dirty="0" lang="zh-CN"/>
          </a:p>
        </p:txBody>
      </p:sp>
      <p:sp>
        <p:nvSpPr>
          <p:cNvPr id="1049457" name="灯片编号占位符 3"/>
          <p:cNvSpPr>
            <a:spLocks noGrp="1"/>
          </p:cNvSpPr>
          <p:nvPr>
            <p:ph type="sldNum" sz="quarter" idx="10"/>
          </p:nvPr>
        </p:nvSpPr>
        <p:spPr/>
        <p:txBody>
          <a:bodyPr/>
          <a:p>
            <a:fld id="{0DB5CBA7-47F9-4301-9D9E-258A3AA1A2BF}" type="slidenum">
              <a:rPr altLang="en-US" lang="zh-CN" smtClean="0"/>
              <a:t>13</a:t>
            </a:fld>
            <a:endParaRPr altLang="en-US"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285" name=""/>
        <p:cNvGrpSpPr/>
        <p:nvPr/>
      </p:nvGrpSpPr>
      <p:grpSpPr>
        <a:xfrm>
          <a:off x="0" y="0"/>
          <a:ext cx="0" cy="0"/>
          <a:chOff x="0" y="0"/>
          <a:chExt cx="0" cy="0"/>
        </a:xfrm>
      </p:grpSpPr>
      <p:sp>
        <p:nvSpPr>
          <p:cNvPr id="1049494" name="幻灯片图像占位符 1"/>
          <p:cNvSpPr>
            <a:spLocks noChangeAspect="1" noRot="1" noGrp="1"/>
          </p:cNvSpPr>
          <p:nvPr>
            <p:ph type="sldImg"/>
          </p:nvPr>
        </p:nvSpPr>
        <p:spPr/>
      </p:sp>
      <p:sp>
        <p:nvSpPr>
          <p:cNvPr id="1049495" name="备注占位符 2"/>
          <p:cNvSpPr>
            <a:spLocks noGrp="1"/>
          </p:cNvSpPr>
          <p:nvPr>
            <p:ph type="body" idx="1"/>
          </p:nvPr>
        </p:nvSpPr>
        <p:spPr/>
        <p:txBody>
          <a:bodyPr/>
          <a:p>
            <a:endParaRPr altLang="en-US" dirty="0" lang="zh-CN"/>
          </a:p>
        </p:txBody>
      </p:sp>
      <p:sp>
        <p:nvSpPr>
          <p:cNvPr id="1049496" name="灯片编号占位符 3"/>
          <p:cNvSpPr>
            <a:spLocks noGrp="1"/>
          </p:cNvSpPr>
          <p:nvPr>
            <p:ph type="sldNum" sz="quarter" idx="10"/>
          </p:nvPr>
        </p:nvSpPr>
        <p:spPr/>
        <p:txBody>
          <a:bodyPr/>
          <a:p>
            <a:fld id="{0DB5CBA7-47F9-4301-9D9E-258A3AA1A2BF}" type="slidenum">
              <a:rPr altLang="en-US" lang="zh-CN" smtClean="0"/>
              <a:t>14</a:t>
            </a:fld>
            <a:endParaRPr altLang="en-US" 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294" name=""/>
        <p:cNvGrpSpPr/>
        <p:nvPr/>
      </p:nvGrpSpPr>
      <p:grpSpPr>
        <a:xfrm>
          <a:off x="0" y="0"/>
          <a:ext cx="0" cy="0"/>
          <a:chOff x="0" y="0"/>
          <a:chExt cx="0" cy="0"/>
        </a:xfrm>
      </p:grpSpPr>
      <p:sp>
        <p:nvSpPr>
          <p:cNvPr id="1049533" name="幻灯片图像占位符 1"/>
          <p:cNvSpPr>
            <a:spLocks noChangeAspect="1" noRot="1" noGrp="1"/>
          </p:cNvSpPr>
          <p:nvPr>
            <p:ph type="sldImg"/>
          </p:nvPr>
        </p:nvSpPr>
        <p:spPr/>
      </p:sp>
      <p:sp>
        <p:nvSpPr>
          <p:cNvPr id="1049534" name="备注占位符 2"/>
          <p:cNvSpPr>
            <a:spLocks noGrp="1"/>
          </p:cNvSpPr>
          <p:nvPr>
            <p:ph type="body" idx="1"/>
          </p:nvPr>
        </p:nvSpPr>
        <p:spPr/>
        <p:txBody>
          <a:bodyPr/>
          <a:p>
            <a:endParaRPr altLang="en-US" dirty="0" lang="zh-CN"/>
          </a:p>
        </p:txBody>
      </p:sp>
      <p:sp>
        <p:nvSpPr>
          <p:cNvPr id="1049535" name="灯片编号占位符 3"/>
          <p:cNvSpPr>
            <a:spLocks noGrp="1"/>
          </p:cNvSpPr>
          <p:nvPr>
            <p:ph type="sldNum" sz="quarter" idx="10"/>
          </p:nvPr>
        </p:nvSpPr>
        <p:spPr/>
        <p:txBody>
          <a:bodyPr/>
          <a:p>
            <a:fld id="{0DB5CBA7-47F9-4301-9D9E-258A3AA1A2BF}" type="slidenum">
              <a:rPr altLang="en-US" lang="zh-CN" smtClean="0"/>
              <a:t>15</a:t>
            </a:fld>
            <a:endParaRPr altLang="en-US" 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304" name=""/>
        <p:cNvGrpSpPr/>
        <p:nvPr/>
      </p:nvGrpSpPr>
      <p:grpSpPr>
        <a:xfrm>
          <a:off x="0" y="0"/>
          <a:ext cx="0" cy="0"/>
          <a:chOff x="0" y="0"/>
          <a:chExt cx="0" cy="0"/>
        </a:xfrm>
      </p:grpSpPr>
      <p:sp>
        <p:nvSpPr>
          <p:cNvPr id="1049577" name="幻灯片图像占位符 1"/>
          <p:cNvSpPr>
            <a:spLocks noChangeAspect="1" noRot="1" noGrp="1"/>
          </p:cNvSpPr>
          <p:nvPr>
            <p:ph type="sldImg"/>
          </p:nvPr>
        </p:nvSpPr>
        <p:spPr/>
      </p:sp>
      <p:sp>
        <p:nvSpPr>
          <p:cNvPr id="1049578" name="备注占位符 2"/>
          <p:cNvSpPr>
            <a:spLocks noGrp="1"/>
          </p:cNvSpPr>
          <p:nvPr>
            <p:ph type="body" idx="1"/>
          </p:nvPr>
        </p:nvSpPr>
        <p:spPr/>
        <p:txBody>
          <a:bodyPr/>
          <a:p>
            <a:endParaRPr altLang="en-US" dirty="0" lang="zh-CN"/>
          </a:p>
        </p:txBody>
      </p:sp>
      <p:sp>
        <p:nvSpPr>
          <p:cNvPr id="1049579" name="灯片编号占位符 3"/>
          <p:cNvSpPr>
            <a:spLocks noGrp="1"/>
          </p:cNvSpPr>
          <p:nvPr>
            <p:ph type="sldNum" sz="quarter" idx="10"/>
          </p:nvPr>
        </p:nvSpPr>
        <p:spPr/>
        <p:txBody>
          <a:bodyPr/>
          <a:p>
            <a:fld id="{0DB5CBA7-47F9-4301-9D9E-258A3AA1A2BF}" type="slidenum">
              <a:rPr altLang="en-US" lang="zh-CN" smtClean="0"/>
              <a:t>16</a:t>
            </a:fld>
            <a:endParaRPr altLang="en-US" 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325" name=""/>
        <p:cNvGrpSpPr/>
        <p:nvPr/>
      </p:nvGrpSpPr>
      <p:grpSpPr>
        <a:xfrm>
          <a:off x="0" y="0"/>
          <a:ext cx="0" cy="0"/>
          <a:chOff x="0" y="0"/>
          <a:chExt cx="0" cy="0"/>
        </a:xfrm>
      </p:grpSpPr>
      <p:sp>
        <p:nvSpPr>
          <p:cNvPr id="1049664" name="幻灯片图像占位符 1"/>
          <p:cNvSpPr>
            <a:spLocks noChangeAspect="1" noRot="1" noGrp="1"/>
          </p:cNvSpPr>
          <p:nvPr>
            <p:ph type="sldImg"/>
          </p:nvPr>
        </p:nvSpPr>
        <p:spPr/>
      </p:sp>
      <p:sp>
        <p:nvSpPr>
          <p:cNvPr id="1049665" name="备注占位符 2"/>
          <p:cNvSpPr>
            <a:spLocks noGrp="1"/>
          </p:cNvSpPr>
          <p:nvPr>
            <p:ph type="body" idx="1"/>
          </p:nvPr>
        </p:nvSpPr>
        <p:spPr/>
        <p:txBody>
          <a:bodyPr/>
          <a:p>
            <a:endParaRPr altLang="en-US" dirty="0" lang="zh-CN"/>
          </a:p>
        </p:txBody>
      </p:sp>
      <p:sp>
        <p:nvSpPr>
          <p:cNvPr id="1049666" name="灯片编号占位符 3"/>
          <p:cNvSpPr>
            <a:spLocks noGrp="1"/>
          </p:cNvSpPr>
          <p:nvPr>
            <p:ph type="sldNum" sz="quarter" idx="10"/>
          </p:nvPr>
        </p:nvSpPr>
        <p:spPr/>
        <p:txBody>
          <a:bodyPr/>
          <a:p>
            <a:fld id="{0DB5CBA7-47F9-4301-9D9E-258A3AA1A2BF}" type="slidenum">
              <a:rPr altLang="en-US" lang="zh-CN" smtClean="0"/>
              <a:t>17</a:t>
            </a:fld>
            <a:endParaRPr altLang="en-US" 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335" name=""/>
        <p:cNvGrpSpPr/>
        <p:nvPr/>
      </p:nvGrpSpPr>
      <p:grpSpPr>
        <a:xfrm>
          <a:off x="0" y="0"/>
          <a:ext cx="0" cy="0"/>
          <a:chOff x="0" y="0"/>
          <a:chExt cx="0" cy="0"/>
        </a:xfrm>
      </p:grpSpPr>
      <p:sp>
        <p:nvSpPr>
          <p:cNvPr id="1049712" name="幻灯片图像占位符 1"/>
          <p:cNvSpPr>
            <a:spLocks noChangeAspect="1" noRot="1" noGrp="1"/>
          </p:cNvSpPr>
          <p:nvPr>
            <p:ph type="sldImg"/>
          </p:nvPr>
        </p:nvSpPr>
        <p:spPr/>
      </p:sp>
      <p:sp>
        <p:nvSpPr>
          <p:cNvPr id="1049713" name="备注占位符 2"/>
          <p:cNvSpPr>
            <a:spLocks noGrp="1"/>
          </p:cNvSpPr>
          <p:nvPr>
            <p:ph type="body" idx="1"/>
          </p:nvPr>
        </p:nvSpPr>
        <p:spPr/>
        <p:txBody>
          <a:bodyPr/>
          <a:p>
            <a:endParaRPr altLang="en-US" dirty="0" lang="zh-CN"/>
          </a:p>
        </p:txBody>
      </p:sp>
      <p:sp>
        <p:nvSpPr>
          <p:cNvPr id="1049714" name="灯片编号占位符 3"/>
          <p:cNvSpPr>
            <a:spLocks noGrp="1"/>
          </p:cNvSpPr>
          <p:nvPr>
            <p:ph type="sldNum" sz="quarter" idx="10"/>
          </p:nvPr>
        </p:nvSpPr>
        <p:spPr/>
        <p:txBody>
          <a:bodyPr/>
          <a:p>
            <a:fld id="{0DB5CBA7-47F9-4301-9D9E-258A3AA1A2BF}" type="slidenum">
              <a:rPr altLang="en-US" lang="zh-CN" smtClean="0"/>
              <a:t>18</a:t>
            </a:fld>
            <a:endParaRPr altLang="en-US" 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361" name=""/>
        <p:cNvGrpSpPr/>
        <p:nvPr/>
      </p:nvGrpSpPr>
      <p:grpSpPr>
        <a:xfrm>
          <a:off x="0" y="0"/>
          <a:ext cx="0" cy="0"/>
          <a:chOff x="0" y="0"/>
          <a:chExt cx="0" cy="0"/>
        </a:xfrm>
      </p:grpSpPr>
      <p:sp>
        <p:nvSpPr>
          <p:cNvPr id="1049829" name="幻灯片图像占位符 1"/>
          <p:cNvSpPr>
            <a:spLocks noChangeAspect="1" noRot="1" noGrp="1"/>
          </p:cNvSpPr>
          <p:nvPr>
            <p:ph type="sldImg"/>
          </p:nvPr>
        </p:nvSpPr>
        <p:spPr/>
      </p:sp>
      <p:sp>
        <p:nvSpPr>
          <p:cNvPr id="1049830" name="备注占位符 2"/>
          <p:cNvSpPr>
            <a:spLocks noGrp="1"/>
          </p:cNvSpPr>
          <p:nvPr>
            <p:ph type="body" idx="1"/>
          </p:nvPr>
        </p:nvSpPr>
        <p:spPr/>
        <p:txBody>
          <a:bodyPr/>
          <a:p>
            <a:endParaRPr altLang="en-US" dirty="0" lang="zh-CN"/>
          </a:p>
        </p:txBody>
      </p:sp>
      <p:sp>
        <p:nvSpPr>
          <p:cNvPr id="1049831" name="灯片编号占位符 3"/>
          <p:cNvSpPr>
            <a:spLocks noGrp="1"/>
          </p:cNvSpPr>
          <p:nvPr>
            <p:ph type="sldNum" sz="quarter" idx="10"/>
          </p:nvPr>
        </p:nvSpPr>
        <p:spPr/>
        <p:txBody>
          <a:bodyPr/>
          <a:p>
            <a:fld id="{0DB5CBA7-47F9-4301-9D9E-258A3AA1A2BF}" type="slidenum">
              <a:rPr altLang="en-US" lang="zh-CN" smtClean="0"/>
              <a:t>19</a:t>
            </a:fld>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68" name=""/>
        <p:cNvGrpSpPr/>
        <p:nvPr/>
      </p:nvGrpSpPr>
      <p:grpSpPr>
        <a:xfrm>
          <a:off x="0" y="0"/>
          <a:ext cx="0" cy="0"/>
          <a:chOff x="0" y="0"/>
          <a:chExt cx="0" cy="0"/>
        </a:xfrm>
      </p:grpSpPr>
      <p:sp>
        <p:nvSpPr>
          <p:cNvPr id="1048921" name="幻灯片图像占位符 1"/>
          <p:cNvSpPr>
            <a:spLocks noChangeAspect="1" noRot="1" noGrp="1"/>
          </p:cNvSpPr>
          <p:nvPr>
            <p:ph type="sldImg"/>
          </p:nvPr>
        </p:nvSpPr>
        <p:spPr/>
      </p:sp>
      <p:sp>
        <p:nvSpPr>
          <p:cNvPr id="1048922" name="备注占位符 2"/>
          <p:cNvSpPr>
            <a:spLocks noGrp="1"/>
          </p:cNvSpPr>
          <p:nvPr>
            <p:ph type="body" idx="1"/>
          </p:nvPr>
        </p:nvSpPr>
        <p:spPr/>
        <p:txBody>
          <a:bodyPr/>
          <a:p>
            <a:endParaRPr altLang="en-US" dirty="0" lang="zh-CN"/>
          </a:p>
        </p:txBody>
      </p:sp>
      <p:sp>
        <p:nvSpPr>
          <p:cNvPr id="1048923" name="灯片编号占位符 3"/>
          <p:cNvSpPr>
            <a:spLocks noGrp="1"/>
          </p:cNvSpPr>
          <p:nvPr>
            <p:ph type="sldNum" sz="quarter" idx="10"/>
          </p:nvPr>
        </p:nvSpPr>
        <p:spPr/>
        <p:txBody>
          <a:bodyPr/>
          <a:p>
            <a:fld id="{0DB5CBA7-47F9-4301-9D9E-258A3AA1A2BF}" type="slidenum">
              <a:rPr altLang="en-US" lang="zh-CN" smtClean="0"/>
              <a:t>2</a:t>
            </a:fld>
            <a:endParaRPr altLang="en-US" 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381" name=""/>
        <p:cNvGrpSpPr/>
        <p:nvPr/>
      </p:nvGrpSpPr>
      <p:grpSpPr>
        <a:xfrm>
          <a:off x="0" y="0"/>
          <a:ext cx="0" cy="0"/>
          <a:chOff x="0" y="0"/>
          <a:chExt cx="0" cy="0"/>
        </a:xfrm>
      </p:grpSpPr>
      <p:sp>
        <p:nvSpPr>
          <p:cNvPr id="1049912" name="幻灯片图像占位符 1"/>
          <p:cNvSpPr>
            <a:spLocks noChangeAspect="1" noRot="1" noGrp="1"/>
          </p:cNvSpPr>
          <p:nvPr>
            <p:ph type="sldImg"/>
          </p:nvPr>
        </p:nvSpPr>
        <p:spPr/>
      </p:sp>
      <p:sp>
        <p:nvSpPr>
          <p:cNvPr id="1049913" name="备注占位符 2"/>
          <p:cNvSpPr>
            <a:spLocks noGrp="1"/>
          </p:cNvSpPr>
          <p:nvPr>
            <p:ph type="body" idx="1"/>
          </p:nvPr>
        </p:nvSpPr>
        <p:spPr/>
        <p:txBody>
          <a:bodyPr/>
          <a:p>
            <a:endParaRPr altLang="en-US" dirty="0" lang="zh-CN"/>
          </a:p>
        </p:txBody>
      </p:sp>
      <p:sp>
        <p:nvSpPr>
          <p:cNvPr id="1049914" name="灯片编号占位符 3"/>
          <p:cNvSpPr>
            <a:spLocks noGrp="1"/>
          </p:cNvSpPr>
          <p:nvPr>
            <p:ph type="sldNum" sz="quarter" idx="10"/>
          </p:nvPr>
        </p:nvSpPr>
        <p:spPr/>
        <p:txBody>
          <a:bodyPr/>
          <a:p>
            <a:fld id="{0DB5CBA7-47F9-4301-9D9E-258A3AA1A2BF}" type="slidenum">
              <a:rPr altLang="en-US" lang="zh-CN" smtClean="0"/>
              <a:t>20</a:t>
            </a:fld>
            <a:endParaRPr altLang="en-US" 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391" name=""/>
        <p:cNvGrpSpPr/>
        <p:nvPr/>
      </p:nvGrpSpPr>
      <p:grpSpPr>
        <a:xfrm>
          <a:off x="0" y="0"/>
          <a:ext cx="0" cy="0"/>
          <a:chOff x="0" y="0"/>
          <a:chExt cx="0" cy="0"/>
        </a:xfrm>
      </p:grpSpPr>
      <p:sp>
        <p:nvSpPr>
          <p:cNvPr id="1049962" name="幻灯片图像占位符 1"/>
          <p:cNvSpPr>
            <a:spLocks noChangeAspect="1" noRot="1" noGrp="1"/>
          </p:cNvSpPr>
          <p:nvPr>
            <p:ph type="sldImg"/>
          </p:nvPr>
        </p:nvSpPr>
        <p:spPr/>
      </p:sp>
      <p:sp>
        <p:nvSpPr>
          <p:cNvPr id="1049963" name="备注占位符 2"/>
          <p:cNvSpPr>
            <a:spLocks noGrp="1"/>
          </p:cNvSpPr>
          <p:nvPr>
            <p:ph type="body" idx="1"/>
          </p:nvPr>
        </p:nvSpPr>
        <p:spPr/>
        <p:txBody>
          <a:bodyPr/>
          <a:p>
            <a:endParaRPr altLang="en-US" dirty="0" lang="zh-CN"/>
          </a:p>
        </p:txBody>
      </p:sp>
      <p:sp>
        <p:nvSpPr>
          <p:cNvPr id="1049964" name="灯片编号占位符 3"/>
          <p:cNvSpPr>
            <a:spLocks noGrp="1"/>
          </p:cNvSpPr>
          <p:nvPr>
            <p:ph type="sldNum" sz="quarter" idx="10"/>
          </p:nvPr>
        </p:nvSpPr>
        <p:spPr/>
        <p:txBody>
          <a:bodyPr/>
          <a:p>
            <a:fld id="{0DB5CBA7-47F9-4301-9D9E-258A3AA1A2BF}" type="slidenum">
              <a:rPr altLang="en-US" lang="zh-CN" smtClean="0"/>
              <a:t>21</a:t>
            </a:fld>
            <a:endParaRPr altLang="en-US" 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401" name=""/>
        <p:cNvGrpSpPr/>
        <p:nvPr/>
      </p:nvGrpSpPr>
      <p:grpSpPr>
        <a:xfrm>
          <a:off x="0" y="0"/>
          <a:ext cx="0" cy="0"/>
          <a:chOff x="0" y="0"/>
          <a:chExt cx="0" cy="0"/>
        </a:xfrm>
      </p:grpSpPr>
      <p:sp>
        <p:nvSpPr>
          <p:cNvPr id="1050180" name="幻灯片图像占位符 1"/>
          <p:cNvSpPr>
            <a:spLocks noChangeAspect="1" noRot="1" noGrp="1"/>
          </p:cNvSpPr>
          <p:nvPr>
            <p:ph type="sldImg"/>
          </p:nvPr>
        </p:nvSpPr>
        <p:spPr/>
      </p:sp>
      <p:sp>
        <p:nvSpPr>
          <p:cNvPr id="1050181" name="备注占位符 2"/>
          <p:cNvSpPr>
            <a:spLocks noGrp="1"/>
          </p:cNvSpPr>
          <p:nvPr>
            <p:ph type="body" idx="1"/>
          </p:nvPr>
        </p:nvSpPr>
        <p:spPr/>
        <p:txBody>
          <a:bodyPr/>
          <a:p>
            <a:endParaRPr altLang="en-US" dirty="0" lang="zh-CN"/>
          </a:p>
        </p:txBody>
      </p:sp>
      <p:sp>
        <p:nvSpPr>
          <p:cNvPr id="1050182" name="灯片编号占位符 3"/>
          <p:cNvSpPr>
            <a:spLocks noGrp="1"/>
          </p:cNvSpPr>
          <p:nvPr>
            <p:ph type="sldNum" sz="quarter" idx="10"/>
          </p:nvPr>
        </p:nvSpPr>
        <p:spPr/>
        <p:txBody>
          <a:bodyPr/>
          <a:p>
            <a:fld id="{0DB5CBA7-47F9-4301-9D9E-258A3AA1A2BF}" type="slidenum">
              <a:rPr altLang="en-US" lang="zh-CN" smtClean="0"/>
              <a:t>22</a:t>
            </a:fld>
            <a:endParaRPr altLang="en-US" 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58" name=""/>
        <p:cNvGrpSpPr/>
        <p:nvPr/>
      </p:nvGrpSpPr>
      <p:grpSpPr>
        <a:xfrm>
          <a:off x="0" y="0"/>
          <a:ext cx="0" cy="0"/>
          <a:chOff x="0" y="0"/>
          <a:chExt cx="0" cy="0"/>
        </a:xfrm>
      </p:grpSpPr>
      <p:sp>
        <p:nvSpPr>
          <p:cNvPr id="1048877" name="幻灯片图像占位符 1"/>
          <p:cNvSpPr>
            <a:spLocks noChangeAspect="1" noRot="1" noGrp="1"/>
          </p:cNvSpPr>
          <p:nvPr>
            <p:ph type="sldImg"/>
          </p:nvPr>
        </p:nvSpPr>
        <p:spPr/>
      </p:sp>
      <p:sp>
        <p:nvSpPr>
          <p:cNvPr id="1048878" name="备注占位符 2"/>
          <p:cNvSpPr>
            <a:spLocks noGrp="1"/>
          </p:cNvSpPr>
          <p:nvPr>
            <p:ph type="body" idx="1"/>
          </p:nvPr>
        </p:nvSpPr>
        <p:spPr/>
        <p:txBody>
          <a:bodyPr/>
          <a:p>
            <a:endParaRPr altLang="en-US" dirty="0" lang="zh-CN"/>
          </a:p>
        </p:txBody>
      </p:sp>
      <p:sp>
        <p:nvSpPr>
          <p:cNvPr id="1048879" name="灯片编号占位符 3"/>
          <p:cNvSpPr>
            <a:spLocks noGrp="1"/>
          </p:cNvSpPr>
          <p:nvPr>
            <p:ph type="sldNum" sz="quarter" idx="10"/>
          </p:nvPr>
        </p:nvSpPr>
        <p:spPr/>
        <p:txBody>
          <a:bodyPr/>
          <a:p>
            <a:fld id="{0DB5CBA7-47F9-4301-9D9E-258A3AA1A2BF}" type="slidenum">
              <a:rPr altLang="en-US" lang="zh-CN" smtClean="0"/>
              <a:t>23</a:t>
            </a:fld>
            <a:endParaRPr altLang="en-US" 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28" name=""/>
        <p:cNvGrpSpPr/>
        <p:nvPr/>
      </p:nvGrpSpPr>
      <p:grpSpPr>
        <a:xfrm>
          <a:off x="0" y="0"/>
          <a:ext cx="0" cy="0"/>
          <a:chOff x="0" y="0"/>
          <a:chExt cx="0" cy="0"/>
        </a:xfrm>
      </p:grpSpPr>
      <p:sp>
        <p:nvSpPr>
          <p:cNvPr id="1048779" name="幻灯片图像占位符 1"/>
          <p:cNvSpPr>
            <a:spLocks noChangeAspect="1" noRot="1" noGrp="1"/>
          </p:cNvSpPr>
          <p:nvPr>
            <p:ph type="sldImg"/>
          </p:nvPr>
        </p:nvSpPr>
        <p:spPr/>
      </p:sp>
      <p:sp>
        <p:nvSpPr>
          <p:cNvPr id="1048780" name="备注占位符 2"/>
          <p:cNvSpPr>
            <a:spLocks noGrp="1"/>
          </p:cNvSpPr>
          <p:nvPr>
            <p:ph type="body" idx="1"/>
          </p:nvPr>
        </p:nvSpPr>
        <p:spPr/>
        <p:txBody>
          <a:bodyPr/>
          <a:p>
            <a:endParaRPr altLang="en-US" dirty="0" lang="zh-CN"/>
          </a:p>
        </p:txBody>
      </p:sp>
      <p:sp>
        <p:nvSpPr>
          <p:cNvPr id="1048781" name="灯片编号占位符 3"/>
          <p:cNvSpPr>
            <a:spLocks noGrp="1"/>
          </p:cNvSpPr>
          <p:nvPr>
            <p:ph type="sldNum" sz="quarter" idx="10"/>
          </p:nvPr>
        </p:nvSpPr>
        <p:spPr/>
        <p:txBody>
          <a:bodyPr/>
          <a:p>
            <a:fld id="{0DB5CBA7-47F9-4301-9D9E-258A3AA1A2BF}" type="slidenum">
              <a:rPr altLang="en-US" lang="zh-CN" smtClean="0"/>
              <a:t>24</a:t>
            </a:fld>
            <a:endParaRPr altLang="en-US" 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671" name="幻灯片图像占位符 1"/>
          <p:cNvSpPr>
            <a:spLocks noChangeAspect="1" noRot="1" noGrp="1"/>
          </p:cNvSpPr>
          <p:nvPr>
            <p:ph type="sldImg"/>
          </p:nvPr>
        </p:nvSpPr>
        <p:spPr/>
      </p:sp>
      <p:sp>
        <p:nvSpPr>
          <p:cNvPr id="1048672" name="备注占位符 2"/>
          <p:cNvSpPr>
            <a:spLocks noGrp="1"/>
          </p:cNvSpPr>
          <p:nvPr>
            <p:ph type="body" idx="1"/>
          </p:nvPr>
        </p:nvSpPr>
        <p:spPr/>
        <p:txBody>
          <a:bodyPr/>
          <a:p>
            <a:endParaRPr altLang="en-US" dirty="0" lang="zh-CN"/>
          </a:p>
        </p:txBody>
      </p:sp>
      <p:sp>
        <p:nvSpPr>
          <p:cNvPr id="1048673" name="灯片编号占位符 3"/>
          <p:cNvSpPr>
            <a:spLocks noGrp="1"/>
          </p:cNvSpPr>
          <p:nvPr>
            <p:ph type="sldNum" sz="quarter" idx="10"/>
          </p:nvPr>
        </p:nvSpPr>
        <p:spPr/>
        <p:txBody>
          <a:bodyPr/>
          <a:p>
            <a:fld id="{0DB5CBA7-47F9-4301-9D9E-258A3AA1A2BF}" type="slidenum">
              <a:rPr altLang="en-US" lang="zh-CN" smtClean="0"/>
              <a:t>25</a:t>
            </a:fld>
            <a:endParaRPr altLang="en-US" 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04" name="幻灯片图像占位符 1"/>
          <p:cNvSpPr>
            <a:spLocks noChangeAspect="1" noRot="1" noGrp="1"/>
          </p:cNvSpPr>
          <p:nvPr>
            <p:ph type="sldImg"/>
          </p:nvPr>
        </p:nvSpPr>
        <p:spPr/>
      </p:sp>
      <p:sp>
        <p:nvSpPr>
          <p:cNvPr id="1048605" name="备注占位符 2"/>
          <p:cNvSpPr>
            <a:spLocks noGrp="1"/>
          </p:cNvSpPr>
          <p:nvPr>
            <p:ph type="body" idx="1"/>
          </p:nvPr>
        </p:nvSpPr>
        <p:spPr/>
        <p:txBody>
          <a:bodyPr/>
          <a:p>
            <a:endParaRPr altLang="en-US" dirty="0" lang="zh-CN"/>
          </a:p>
        </p:txBody>
      </p:sp>
      <p:sp>
        <p:nvSpPr>
          <p:cNvPr id="1048606" name="灯片编号占位符 3"/>
          <p:cNvSpPr>
            <a:spLocks noGrp="1"/>
          </p:cNvSpPr>
          <p:nvPr>
            <p:ph type="sldNum" sz="quarter" idx="10"/>
          </p:nvPr>
        </p:nvSpPr>
        <p:spPr/>
        <p:txBody>
          <a:bodyPr/>
          <a:p>
            <a:fld id="{0DB5CBA7-47F9-4301-9D9E-258A3AA1A2BF}" type="slidenum">
              <a:rPr altLang="en-US" lang="zh-CN" smtClean="0"/>
              <a:t>26</a:t>
            </a:fld>
            <a:endParaRPr altLang="en-US" 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32" name="幻灯片图像占位符 1"/>
          <p:cNvSpPr>
            <a:spLocks noChangeAspect="1" noRot="1" noGrp="1"/>
          </p:cNvSpPr>
          <p:nvPr>
            <p:ph type="sldImg"/>
          </p:nvPr>
        </p:nvSpPr>
        <p:spPr/>
      </p:sp>
      <p:sp>
        <p:nvSpPr>
          <p:cNvPr id="1048633" name="备注占位符 2"/>
          <p:cNvSpPr>
            <a:spLocks noGrp="1"/>
          </p:cNvSpPr>
          <p:nvPr>
            <p:ph type="body" idx="1"/>
          </p:nvPr>
        </p:nvSpPr>
        <p:spPr/>
        <p:txBody>
          <a:bodyPr/>
          <a:p>
            <a:endParaRPr altLang="en-US" dirty="0" lang="zh-CN"/>
          </a:p>
        </p:txBody>
      </p:sp>
      <p:sp>
        <p:nvSpPr>
          <p:cNvPr id="1048634" name="灯片编号占位符 3"/>
          <p:cNvSpPr>
            <a:spLocks noGrp="1"/>
          </p:cNvSpPr>
          <p:nvPr>
            <p:ph type="sldNum" sz="quarter" idx="10"/>
          </p:nvPr>
        </p:nvSpPr>
        <p:spPr/>
        <p:txBody>
          <a:bodyPr/>
          <a:p>
            <a:fld id="{0DB5CBA7-47F9-4301-9D9E-258A3AA1A2BF}" type="slidenum">
              <a:rPr altLang="en-US" lang="zh-CN" smtClean="0"/>
              <a:t>27</a:t>
            </a:fld>
            <a:endParaRPr altLang="en-US" 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48706" name="幻灯片图像占位符 1"/>
          <p:cNvSpPr>
            <a:spLocks noChangeAspect="1" noRot="1" noGrp="1"/>
          </p:cNvSpPr>
          <p:nvPr>
            <p:ph type="sldImg"/>
          </p:nvPr>
        </p:nvSpPr>
        <p:spPr/>
      </p:sp>
      <p:sp>
        <p:nvSpPr>
          <p:cNvPr id="1048707" name="备注占位符 2"/>
          <p:cNvSpPr>
            <a:spLocks noGrp="1"/>
          </p:cNvSpPr>
          <p:nvPr>
            <p:ph type="body" idx="1"/>
          </p:nvPr>
        </p:nvSpPr>
        <p:spPr/>
        <p:txBody>
          <a:bodyPr/>
          <a:p>
            <a:endParaRPr altLang="en-US" dirty="0" lang="zh-CN"/>
          </a:p>
        </p:txBody>
      </p:sp>
      <p:sp>
        <p:nvSpPr>
          <p:cNvPr id="1048708" name="灯片编号占位符 3"/>
          <p:cNvSpPr>
            <a:spLocks noGrp="1"/>
          </p:cNvSpPr>
          <p:nvPr>
            <p:ph type="sldNum" sz="quarter" idx="10"/>
          </p:nvPr>
        </p:nvSpPr>
        <p:spPr/>
        <p:txBody>
          <a:bodyPr/>
          <a:p>
            <a:fld id="{0DB5CBA7-47F9-4301-9D9E-258A3AA1A2BF}" type="slidenum">
              <a:rPr altLang="en-US" lang="zh-CN" smtClean="0"/>
              <a:t>28</a:t>
            </a:fld>
            <a:endParaRPr altLang="en-US" 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48" name=""/>
        <p:cNvGrpSpPr/>
        <p:nvPr/>
      </p:nvGrpSpPr>
      <p:grpSpPr>
        <a:xfrm>
          <a:off x="0" y="0"/>
          <a:ext cx="0" cy="0"/>
          <a:chOff x="0" y="0"/>
          <a:chExt cx="0" cy="0"/>
        </a:xfrm>
      </p:grpSpPr>
      <p:sp>
        <p:nvSpPr>
          <p:cNvPr id="1048829" name="幻灯片图像占位符 1"/>
          <p:cNvSpPr>
            <a:spLocks noChangeAspect="1" noRot="1" noGrp="1"/>
          </p:cNvSpPr>
          <p:nvPr>
            <p:ph type="sldImg"/>
          </p:nvPr>
        </p:nvSpPr>
        <p:spPr/>
      </p:sp>
      <p:sp>
        <p:nvSpPr>
          <p:cNvPr id="1048830" name="备注占位符 2"/>
          <p:cNvSpPr>
            <a:spLocks noGrp="1"/>
          </p:cNvSpPr>
          <p:nvPr>
            <p:ph type="body" idx="1"/>
          </p:nvPr>
        </p:nvSpPr>
        <p:spPr/>
        <p:txBody>
          <a:bodyPr/>
          <a:p>
            <a:endParaRPr altLang="en-US" dirty="0" lang="zh-CN"/>
          </a:p>
        </p:txBody>
      </p:sp>
      <p:sp>
        <p:nvSpPr>
          <p:cNvPr id="1048831" name="灯片编号占位符 3"/>
          <p:cNvSpPr>
            <a:spLocks noGrp="1"/>
          </p:cNvSpPr>
          <p:nvPr>
            <p:ph type="sldNum" sz="quarter" idx="10"/>
          </p:nvPr>
        </p:nvSpPr>
        <p:spPr/>
        <p:txBody>
          <a:bodyPr/>
          <a:p>
            <a:fld id="{0DB5CBA7-47F9-4301-9D9E-258A3AA1A2BF}" type="slidenum">
              <a:rPr altLang="en-US" lang="zh-CN" smtClean="0"/>
              <a:t>29</a:t>
            </a:fld>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75" name=""/>
        <p:cNvGrpSpPr/>
        <p:nvPr/>
      </p:nvGrpSpPr>
      <p:grpSpPr>
        <a:xfrm>
          <a:off x="0" y="0"/>
          <a:ext cx="0" cy="0"/>
          <a:chOff x="0" y="0"/>
          <a:chExt cx="0" cy="0"/>
        </a:xfrm>
      </p:grpSpPr>
      <p:sp>
        <p:nvSpPr>
          <p:cNvPr id="1049021" name="幻灯片图像占位符 1"/>
          <p:cNvSpPr>
            <a:spLocks noChangeAspect="1" noRot="1" noGrp="1"/>
          </p:cNvSpPr>
          <p:nvPr>
            <p:ph type="sldImg"/>
          </p:nvPr>
        </p:nvSpPr>
        <p:spPr/>
      </p:sp>
      <p:sp>
        <p:nvSpPr>
          <p:cNvPr id="1049022" name="备注占位符 2"/>
          <p:cNvSpPr>
            <a:spLocks noGrp="1"/>
          </p:cNvSpPr>
          <p:nvPr>
            <p:ph type="body" idx="1"/>
          </p:nvPr>
        </p:nvSpPr>
        <p:spPr/>
        <p:txBody>
          <a:bodyPr/>
          <a:p>
            <a:endParaRPr altLang="en-US" dirty="0" lang="zh-CN"/>
          </a:p>
        </p:txBody>
      </p:sp>
      <p:sp>
        <p:nvSpPr>
          <p:cNvPr id="1049023" name="灯片编号占位符 3"/>
          <p:cNvSpPr>
            <a:spLocks noGrp="1"/>
          </p:cNvSpPr>
          <p:nvPr>
            <p:ph type="sldNum" sz="quarter" idx="10"/>
          </p:nvPr>
        </p:nvSpPr>
        <p:spPr/>
        <p:txBody>
          <a:bodyPr/>
          <a:p>
            <a:fld id="{0DB5CBA7-47F9-4301-9D9E-258A3AA1A2BF}" type="slidenum">
              <a:rPr altLang="en-US" lang="zh-CN" smtClean="0"/>
              <a:t>3</a:t>
            </a:fld>
            <a:endParaRPr altLang="en-US" 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422" name=""/>
        <p:cNvGrpSpPr/>
        <p:nvPr/>
      </p:nvGrpSpPr>
      <p:grpSpPr>
        <a:xfrm>
          <a:off x="0" y="0"/>
          <a:ext cx="0" cy="0"/>
          <a:chOff x="0" y="0"/>
          <a:chExt cx="0" cy="0"/>
        </a:xfrm>
      </p:grpSpPr>
      <p:sp>
        <p:nvSpPr>
          <p:cNvPr id="1050259" name="幻灯片图像占位符 1"/>
          <p:cNvSpPr>
            <a:spLocks noChangeAspect="1" noRot="1" noGrp="1"/>
          </p:cNvSpPr>
          <p:nvPr>
            <p:ph type="sldImg"/>
          </p:nvPr>
        </p:nvSpPr>
        <p:spPr/>
      </p:sp>
      <p:sp>
        <p:nvSpPr>
          <p:cNvPr id="1050260" name="备注占位符 2"/>
          <p:cNvSpPr>
            <a:spLocks noGrp="1"/>
          </p:cNvSpPr>
          <p:nvPr>
            <p:ph type="body" idx="1"/>
          </p:nvPr>
        </p:nvSpPr>
        <p:spPr/>
        <p:txBody>
          <a:bodyPr/>
          <a:p>
            <a:endParaRPr altLang="en-US" dirty="0" lang="zh-CN"/>
          </a:p>
        </p:txBody>
      </p:sp>
      <p:sp>
        <p:nvSpPr>
          <p:cNvPr id="1050261" name="灯片编号占位符 3"/>
          <p:cNvSpPr>
            <a:spLocks noGrp="1"/>
          </p:cNvSpPr>
          <p:nvPr>
            <p:ph type="sldNum" sz="quarter" idx="10"/>
          </p:nvPr>
        </p:nvSpPr>
        <p:spPr/>
        <p:txBody>
          <a:bodyPr/>
          <a:p>
            <a:fld id="{0DB5CBA7-47F9-4301-9D9E-258A3AA1A2BF}" type="slidenum">
              <a:rPr altLang="en-US" lang="zh-CN" smtClean="0"/>
              <a:t>30</a:t>
            </a:fld>
            <a:endParaRPr altLang="en-US" 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444" name=""/>
        <p:cNvGrpSpPr/>
        <p:nvPr/>
      </p:nvGrpSpPr>
      <p:grpSpPr>
        <a:xfrm>
          <a:off x="0" y="0"/>
          <a:ext cx="0" cy="0"/>
          <a:chOff x="0" y="0"/>
          <a:chExt cx="0" cy="0"/>
        </a:xfrm>
      </p:grpSpPr>
      <p:sp>
        <p:nvSpPr>
          <p:cNvPr id="1050300" name="幻灯片图像占位符 1"/>
          <p:cNvSpPr>
            <a:spLocks noChangeAspect="1" noRot="1" noGrp="1"/>
          </p:cNvSpPr>
          <p:nvPr>
            <p:ph type="sldImg"/>
          </p:nvPr>
        </p:nvSpPr>
        <p:spPr/>
      </p:sp>
      <p:sp>
        <p:nvSpPr>
          <p:cNvPr id="1050301" name="备注占位符 2"/>
          <p:cNvSpPr>
            <a:spLocks noGrp="1"/>
          </p:cNvSpPr>
          <p:nvPr>
            <p:ph type="body" idx="1"/>
          </p:nvPr>
        </p:nvSpPr>
        <p:spPr/>
        <p:txBody>
          <a:bodyPr/>
          <a:p>
            <a:endParaRPr altLang="en-US" dirty="0" lang="zh-CN"/>
          </a:p>
        </p:txBody>
      </p:sp>
      <p:sp>
        <p:nvSpPr>
          <p:cNvPr id="1050302" name="灯片编号占位符 3"/>
          <p:cNvSpPr>
            <a:spLocks noGrp="1"/>
          </p:cNvSpPr>
          <p:nvPr>
            <p:ph type="sldNum" sz="quarter" idx="10"/>
          </p:nvPr>
        </p:nvSpPr>
        <p:spPr/>
        <p:txBody>
          <a:bodyPr/>
          <a:p>
            <a:fld id="{0DB5CBA7-47F9-4301-9D9E-258A3AA1A2BF}" type="slidenum">
              <a:rPr altLang="en-US" lang="zh-CN" smtClean="0"/>
              <a:t>31</a:t>
            </a:fld>
            <a:endParaRPr altLang="en-US" 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456" name=""/>
        <p:cNvGrpSpPr/>
        <p:nvPr/>
      </p:nvGrpSpPr>
      <p:grpSpPr>
        <a:xfrm>
          <a:off x="0" y="0"/>
          <a:ext cx="0" cy="0"/>
          <a:chOff x="0" y="0"/>
          <a:chExt cx="0" cy="0"/>
        </a:xfrm>
      </p:grpSpPr>
      <p:sp>
        <p:nvSpPr>
          <p:cNvPr id="1050335" name="幻灯片图像占位符 1"/>
          <p:cNvSpPr>
            <a:spLocks noChangeAspect="1" noRot="1" noGrp="1"/>
          </p:cNvSpPr>
          <p:nvPr>
            <p:ph type="sldImg"/>
          </p:nvPr>
        </p:nvSpPr>
        <p:spPr/>
      </p:sp>
      <p:sp>
        <p:nvSpPr>
          <p:cNvPr id="1050336" name="备注占位符 2"/>
          <p:cNvSpPr>
            <a:spLocks noGrp="1"/>
          </p:cNvSpPr>
          <p:nvPr>
            <p:ph type="body" idx="1"/>
          </p:nvPr>
        </p:nvSpPr>
        <p:spPr/>
        <p:txBody>
          <a:bodyPr/>
          <a:p>
            <a:endParaRPr altLang="en-US" dirty="0" lang="zh-CN"/>
          </a:p>
        </p:txBody>
      </p:sp>
      <p:sp>
        <p:nvSpPr>
          <p:cNvPr id="1050337" name="灯片编号占位符 3"/>
          <p:cNvSpPr>
            <a:spLocks noGrp="1"/>
          </p:cNvSpPr>
          <p:nvPr>
            <p:ph type="sldNum" sz="quarter" idx="10"/>
          </p:nvPr>
        </p:nvSpPr>
        <p:spPr/>
        <p:txBody>
          <a:bodyPr/>
          <a:p>
            <a:fld id="{0DB5CBA7-47F9-4301-9D9E-258A3AA1A2BF}" type="slidenum">
              <a:rPr altLang="en-US" lang="zh-CN" smtClean="0"/>
              <a:t>32</a:t>
            </a:fld>
            <a:endParaRPr altLang="en-US" 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471" name=""/>
        <p:cNvGrpSpPr/>
        <p:nvPr/>
      </p:nvGrpSpPr>
      <p:grpSpPr>
        <a:xfrm>
          <a:off x="0" y="0"/>
          <a:ext cx="0" cy="0"/>
          <a:chOff x="0" y="0"/>
          <a:chExt cx="0" cy="0"/>
        </a:xfrm>
      </p:grpSpPr>
      <p:sp>
        <p:nvSpPr>
          <p:cNvPr id="1050388" name="幻灯片图像占位符 1"/>
          <p:cNvSpPr>
            <a:spLocks noChangeAspect="1" noRot="1" noGrp="1"/>
          </p:cNvSpPr>
          <p:nvPr>
            <p:ph type="sldImg"/>
          </p:nvPr>
        </p:nvSpPr>
        <p:spPr/>
      </p:sp>
      <p:sp>
        <p:nvSpPr>
          <p:cNvPr id="1050389" name="备注占位符 2"/>
          <p:cNvSpPr>
            <a:spLocks noGrp="1"/>
          </p:cNvSpPr>
          <p:nvPr>
            <p:ph type="body" idx="1"/>
          </p:nvPr>
        </p:nvSpPr>
        <p:spPr/>
        <p:txBody>
          <a:bodyPr/>
          <a:p>
            <a:endParaRPr altLang="en-US" dirty="0" lang="zh-CN"/>
          </a:p>
        </p:txBody>
      </p:sp>
      <p:sp>
        <p:nvSpPr>
          <p:cNvPr id="1050390" name="灯片编号占位符 3"/>
          <p:cNvSpPr>
            <a:spLocks noGrp="1"/>
          </p:cNvSpPr>
          <p:nvPr>
            <p:ph type="sldNum" sz="quarter" idx="10"/>
          </p:nvPr>
        </p:nvSpPr>
        <p:spPr/>
        <p:txBody>
          <a:bodyPr/>
          <a:p>
            <a:fld id="{0DB5CBA7-47F9-4301-9D9E-258A3AA1A2BF}" type="slidenum">
              <a:rPr altLang="en-US" lang="zh-CN" smtClean="0"/>
              <a:t>33</a:t>
            </a:fld>
            <a:endParaRPr altLang="en-US" 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481" name=""/>
        <p:cNvGrpSpPr/>
        <p:nvPr/>
      </p:nvGrpSpPr>
      <p:grpSpPr>
        <a:xfrm>
          <a:off x="0" y="0"/>
          <a:ext cx="0" cy="0"/>
          <a:chOff x="0" y="0"/>
          <a:chExt cx="0" cy="0"/>
        </a:xfrm>
      </p:grpSpPr>
      <p:sp>
        <p:nvSpPr>
          <p:cNvPr id="1050485" name="幻灯片图像占位符 1"/>
          <p:cNvSpPr>
            <a:spLocks noChangeAspect="1" noRot="1" noGrp="1"/>
          </p:cNvSpPr>
          <p:nvPr>
            <p:ph type="sldImg"/>
          </p:nvPr>
        </p:nvSpPr>
        <p:spPr/>
      </p:sp>
      <p:sp>
        <p:nvSpPr>
          <p:cNvPr id="1050486" name="备注占位符 2"/>
          <p:cNvSpPr>
            <a:spLocks noGrp="1"/>
          </p:cNvSpPr>
          <p:nvPr>
            <p:ph type="body" idx="1"/>
          </p:nvPr>
        </p:nvSpPr>
        <p:spPr/>
        <p:txBody>
          <a:bodyPr/>
          <a:p>
            <a:endParaRPr altLang="en-US" dirty="0" lang="zh-CN"/>
          </a:p>
        </p:txBody>
      </p:sp>
      <p:sp>
        <p:nvSpPr>
          <p:cNvPr id="1050487" name="灯片编号占位符 3"/>
          <p:cNvSpPr>
            <a:spLocks noGrp="1"/>
          </p:cNvSpPr>
          <p:nvPr>
            <p:ph type="sldNum" sz="quarter" idx="10"/>
          </p:nvPr>
        </p:nvSpPr>
        <p:spPr/>
        <p:txBody>
          <a:bodyPr/>
          <a:p>
            <a:fld id="{0DB5CBA7-47F9-4301-9D9E-258A3AA1A2BF}" type="slidenum">
              <a:rPr altLang="en-US" lang="zh-CN" smtClean="0"/>
              <a:t>34</a:t>
            </a:fld>
            <a:endParaRPr altLang="en-US" 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492" name=""/>
        <p:cNvGrpSpPr/>
        <p:nvPr/>
      </p:nvGrpSpPr>
      <p:grpSpPr>
        <a:xfrm>
          <a:off x="0" y="0"/>
          <a:ext cx="0" cy="0"/>
          <a:chOff x="0" y="0"/>
          <a:chExt cx="0" cy="0"/>
        </a:xfrm>
      </p:grpSpPr>
      <p:sp>
        <p:nvSpPr>
          <p:cNvPr id="1050522" name="幻灯片图像占位符 1"/>
          <p:cNvSpPr>
            <a:spLocks noChangeAspect="1" noRot="1" noGrp="1"/>
          </p:cNvSpPr>
          <p:nvPr>
            <p:ph type="sldImg"/>
          </p:nvPr>
        </p:nvSpPr>
        <p:spPr/>
      </p:sp>
      <p:sp>
        <p:nvSpPr>
          <p:cNvPr id="1050523" name="备注占位符 2"/>
          <p:cNvSpPr>
            <a:spLocks noGrp="1"/>
          </p:cNvSpPr>
          <p:nvPr>
            <p:ph type="body" idx="1"/>
          </p:nvPr>
        </p:nvSpPr>
        <p:spPr/>
        <p:txBody>
          <a:bodyPr/>
          <a:p>
            <a:endParaRPr altLang="en-US" dirty="0" lang="zh-CN"/>
          </a:p>
        </p:txBody>
      </p:sp>
      <p:sp>
        <p:nvSpPr>
          <p:cNvPr id="1050524" name="灯片编号占位符 3"/>
          <p:cNvSpPr>
            <a:spLocks noGrp="1"/>
          </p:cNvSpPr>
          <p:nvPr>
            <p:ph type="sldNum" sz="quarter" idx="10"/>
          </p:nvPr>
        </p:nvSpPr>
        <p:spPr/>
        <p:txBody>
          <a:bodyPr/>
          <a:p>
            <a:fld id="{0DB5CBA7-47F9-4301-9D9E-258A3AA1A2BF}" type="slidenum">
              <a:rPr altLang="en-US" lang="zh-CN" smtClean="0"/>
              <a:t>35</a:t>
            </a:fld>
            <a:endParaRPr altLang="en-US" 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502" name=""/>
        <p:cNvGrpSpPr/>
        <p:nvPr/>
      </p:nvGrpSpPr>
      <p:grpSpPr>
        <a:xfrm>
          <a:off x="0" y="0"/>
          <a:ext cx="0" cy="0"/>
          <a:chOff x="0" y="0"/>
          <a:chExt cx="0" cy="0"/>
        </a:xfrm>
      </p:grpSpPr>
      <p:sp>
        <p:nvSpPr>
          <p:cNvPr id="1050557" name="幻灯片图像占位符 1"/>
          <p:cNvSpPr>
            <a:spLocks noChangeAspect="1" noRot="1" noGrp="1"/>
          </p:cNvSpPr>
          <p:nvPr>
            <p:ph type="sldImg"/>
          </p:nvPr>
        </p:nvSpPr>
        <p:spPr/>
      </p:sp>
      <p:sp>
        <p:nvSpPr>
          <p:cNvPr id="1050558" name="备注占位符 2"/>
          <p:cNvSpPr>
            <a:spLocks noGrp="1"/>
          </p:cNvSpPr>
          <p:nvPr>
            <p:ph type="body" idx="1"/>
          </p:nvPr>
        </p:nvSpPr>
        <p:spPr/>
        <p:txBody>
          <a:bodyPr/>
          <a:p>
            <a:endParaRPr altLang="en-US" dirty="0" lang="zh-CN"/>
          </a:p>
        </p:txBody>
      </p:sp>
      <p:sp>
        <p:nvSpPr>
          <p:cNvPr id="1050559" name="灯片编号占位符 3"/>
          <p:cNvSpPr>
            <a:spLocks noGrp="1"/>
          </p:cNvSpPr>
          <p:nvPr>
            <p:ph type="sldNum" sz="quarter" idx="10"/>
          </p:nvPr>
        </p:nvSpPr>
        <p:spPr/>
        <p:txBody>
          <a:bodyPr/>
          <a:p>
            <a:fld id="{0DB5CBA7-47F9-4301-9D9E-258A3AA1A2BF}" type="slidenum">
              <a:rPr altLang="en-US" lang="zh-CN" smtClean="0"/>
              <a:t>36</a:t>
            </a:fld>
            <a:endParaRPr altLang="en-US" 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505" name=""/>
        <p:cNvGrpSpPr/>
        <p:nvPr/>
      </p:nvGrpSpPr>
      <p:grpSpPr>
        <a:xfrm>
          <a:off x="0" y="0"/>
          <a:ext cx="0" cy="0"/>
          <a:chOff x="0" y="0"/>
          <a:chExt cx="0" cy="0"/>
        </a:xfrm>
      </p:grpSpPr>
      <p:sp>
        <p:nvSpPr>
          <p:cNvPr id="1050562" name="幻灯片图像占位符 1"/>
          <p:cNvSpPr>
            <a:spLocks noChangeAspect="1" noRot="1" noGrp="1"/>
          </p:cNvSpPr>
          <p:nvPr>
            <p:ph type="sldImg"/>
          </p:nvPr>
        </p:nvSpPr>
        <p:spPr/>
      </p:sp>
      <p:sp>
        <p:nvSpPr>
          <p:cNvPr id="1050563" name="备注占位符 2"/>
          <p:cNvSpPr>
            <a:spLocks noGrp="1"/>
          </p:cNvSpPr>
          <p:nvPr>
            <p:ph type="body" idx="1"/>
          </p:nvPr>
        </p:nvSpPr>
        <p:spPr/>
        <p:txBody>
          <a:bodyPr/>
          <a:p>
            <a:endParaRPr altLang="en-US" dirty="0" lang="zh-CN"/>
          </a:p>
        </p:txBody>
      </p:sp>
      <p:sp>
        <p:nvSpPr>
          <p:cNvPr id="1050564" name="灯片编号占位符 3"/>
          <p:cNvSpPr>
            <a:spLocks noGrp="1"/>
          </p:cNvSpPr>
          <p:nvPr>
            <p:ph type="sldNum" sz="quarter" idx="10"/>
          </p:nvPr>
        </p:nvSpPr>
        <p:spPr/>
        <p:txBody>
          <a:bodyPr/>
          <a:p>
            <a:fld id="{0DB5CBA7-47F9-4301-9D9E-258A3AA1A2BF}" type="slidenum">
              <a:rPr altLang="en-US" lang="zh-CN" smtClean="0"/>
              <a:t>38</a:t>
            </a:fld>
            <a:endParaRPr altLang="en-US" 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510" name=""/>
        <p:cNvGrpSpPr/>
        <p:nvPr/>
      </p:nvGrpSpPr>
      <p:grpSpPr>
        <a:xfrm>
          <a:off x="0" y="0"/>
          <a:ext cx="0" cy="0"/>
          <a:chOff x="0" y="0"/>
          <a:chExt cx="0" cy="0"/>
        </a:xfrm>
      </p:grpSpPr>
      <p:sp>
        <p:nvSpPr>
          <p:cNvPr id="1050582" name="幻灯片图像占位符 1"/>
          <p:cNvSpPr>
            <a:spLocks noChangeAspect="1" noRot="1" noGrp="1"/>
          </p:cNvSpPr>
          <p:nvPr>
            <p:ph type="sldImg"/>
          </p:nvPr>
        </p:nvSpPr>
        <p:spPr/>
      </p:sp>
      <p:sp>
        <p:nvSpPr>
          <p:cNvPr id="1050583" name="备注占位符 2"/>
          <p:cNvSpPr>
            <a:spLocks noGrp="1"/>
          </p:cNvSpPr>
          <p:nvPr>
            <p:ph type="body" idx="1"/>
          </p:nvPr>
        </p:nvSpPr>
        <p:spPr/>
        <p:txBody>
          <a:bodyPr/>
          <a:p>
            <a:endParaRPr altLang="en-US" dirty="0" lang="zh-CN"/>
          </a:p>
        </p:txBody>
      </p:sp>
      <p:sp>
        <p:nvSpPr>
          <p:cNvPr id="1050584" name="灯片编号占位符 3"/>
          <p:cNvSpPr>
            <a:spLocks noGrp="1"/>
          </p:cNvSpPr>
          <p:nvPr>
            <p:ph type="sldNum" sz="quarter" idx="10"/>
          </p:nvPr>
        </p:nvSpPr>
        <p:spPr/>
        <p:txBody>
          <a:bodyPr/>
          <a:p>
            <a:fld id="{0DB5CBA7-47F9-4301-9D9E-258A3AA1A2BF}" type="slidenum">
              <a:rPr altLang="en-US" lang="zh-CN" smtClean="0"/>
              <a:t>37</a:t>
            </a:fld>
            <a:endParaRPr altLang="en-US" 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513" name=""/>
        <p:cNvGrpSpPr/>
        <p:nvPr/>
      </p:nvGrpSpPr>
      <p:grpSpPr>
        <a:xfrm>
          <a:off x="0" y="0"/>
          <a:ext cx="0" cy="0"/>
          <a:chOff x="0" y="0"/>
          <a:chExt cx="0" cy="0"/>
        </a:xfrm>
      </p:grpSpPr>
      <p:sp>
        <p:nvSpPr>
          <p:cNvPr id="1050587" name="幻灯片图像占位符 1"/>
          <p:cNvSpPr>
            <a:spLocks noChangeAspect="1" noRot="1" noGrp="1"/>
          </p:cNvSpPr>
          <p:nvPr>
            <p:ph type="sldImg"/>
          </p:nvPr>
        </p:nvSpPr>
        <p:spPr/>
      </p:sp>
      <p:sp>
        <p:nvSpPr>
          <p:cNvPr id="1050588" name="备注占位符 2"/>
          <p:cNvSpPr>
            <a:spLocks noGrp="1"/>
          </p:cNvSpPr>
          <p:nvPr>
            <p:ph type="body" idx="1"/>
          </p:nvPr>
        </p:nvSpPr>
        <p:spPr/>
        <p:txBody>
          <a:bodyPr/>
          <a:p>
            <a:endParaRPr altLang="en-US" dirty="0" lang="zh-CN"/>
          </a:p>
        </p:txBody>
      </p:sp>
      <p:sp>
        <p:nvSpPr>
          <p:cNvPr id="1050589" name="灯片编号占位符 3"/>
          <p:cNvSpPr>
            <a:spLocks noGrp="1"/>
          </p:cNvSpPr>
          <p:nvPr>
            <p:ph type="sldNum" sz="quarter" idx="10"/>
          </p:nvPr>
        </p:nvSpPr>
        <p:spPr/>
        <p:txBody>
          <a:bodyPr/>
          <a:p>
            <a:fld id="{0DB5CBA7-47F9-4301-9D9E-258A3AA1A2BF}" type="slidenum">
              <a:rPr altLang="en-US" lang="zh-CN" smtClean="0"/>
              <a:t>39</a:t>
            </a:fld>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88" name=""/>
        <p:cNvGrpSpPr/>
        <p:nvPr/>
      </p:nvGrpSpPr>
      <p:grpSpPr>
        <a:xfrm>
          <a:off x="0" y="0"/>
          <a:ext cx="0" cy="0"/>
          <a:chOff x="0" y="0"/>
          <a:chExt cx="0" cy="0"/>
        </a:xfrm>
      </p:grpSpPr>
      <p:sp>
        <p:nvSpPr>
          <p:cNvPr id="1049071" name="幻灯片图像占位符 1"/>
          <p:cNvSpPr>
            <a:spLocks noChangeAspect="1" noRot="1" noGrp="1"/>
          </p:cNvSpPr>
          <p:nvPr>
            <p:ph type="sldImg"/>
          </p:nvPr>
        </p:nvSpPr>
        <p:spPr/>
      </p:sp>
      <p:sp>
        <p:nvSpPr>
          <p:cNvPr id="1049072" name="备注占位符 2"/>
          <p:cNvSpPr>
            <a:spLocks noGrp="1"/>
          </p:cNvSpPr>
          <p:nvPr>
            <p:ph type="body" idx="1"/>
          </p:nvPr>
        </p:nvSpPr>
        <p:spPr/>
        <p:txBody>
          <a:bodyPr/>
          <a:p>
            <a:endParaRPr altLang="en-US" dirty="0" lang="zh-CN"/>
          </a:p>
        </p:txBody>
      </p:sp>
      <p:sp>
        <p:nvSpPr>
          <p:cNvPr id="1049073" name="灯片编号占位符 3"/>
          <p:cNvSpPr>
            <a:spLocks noGrp="1"/>
          </p:cNvSpPr>
          <p:nvPr>
            <p:ph type="sldNum" sz="quarter" idx="10"/>
          </p:nvPr>
        </p:nvSpPr>
        <p:spPr/>
        <p:txBody>
          <a:bodyPr/>
          <a:p>
            <a:fld id="{0DB5CBA7-47F9-4301-9D9E-258A3AA1A2BF}" type="slidenum">
              <a:rPr altLang="en-US" lang="zh-CN" smtClean="0"/>
              <a:t>4</a:t>
            </a:fld>
            <a:endParaRPr altLang="en-US" 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516" name=""/>
        <p:cNvGrpSpPr/>
        <p:nvPr/>
      </p:nvGrpSpPr>
      <p:grpSpPr>
        <a:xfrm>
          <a:off x="0" y="0"/>
          <a:ext cx="0" cy="0"/>
          <a:chOff x="0" y="0"/>
          <a:chExt cx="0" cy="0"/>
        </a:xfrm>
      </p:grpSpPr>
      <p:sp>
        <p:nvSpPr>
          <p:cNvPr id="1050592" name="幻灯片图像占位符 1"/>
          <p:cNvSpPr>
            <a:spLocks noChangeAspect="1" noRot="1" noGrp="1"/>
          </p:cNvSpPr>
          <p:nvPr>
            <p:ph type="sldImg"/>
          </p:nvPr>
        </p:nvSpPr>
        <p:spPr/>
      </p:sp>
      <p:sp>
        <p:nvSpPr>
          <p:cNvPr id="1050593" name="备注占位符 2"/>
          <p:cNvSpPr>
            <a:spLocks noGrp="1"/>
          </p:cNvSpPr>
          <p:nvPr>
            <p:ph type="body" idx="1"/>
          </p:nvPr>
        </p:nvSpPr>
        <p:spPr/>
        <p:txBody>
          <a:bodyPr/>
          <a:p>
            <a:endParaRPr altLang="en-US" dirty="0" lang="zh-CN"/>
          </a:p>
        </p:txBody>
      </p:sp>
      <p:sp>
        <p:nvSpPr>
          <p:cNvPr id="1050594" name="灯片编号占位符 3"/>
          <p:cNvSpPr>
            <a:spLocks noGrp="1"/>
          </p:cNvSpPr>
          <p:nvPr>
            <p:ph type="sldNum" sz="quarter" idx="10"/>
          </p:nvPr>
        </p:nvSpPr>
        <p:spPr/>
        <p:txBody>
          <a:bodyPr/>
          <a:p>
            <a:fld id="{0DB5CBA7-47F9-4301-9D9E-258A3AA1A2BF}" type="slidenum">
              <a:rPr altLang="en-US" lang="zh-CN" smtClean="0"/>
              <a:t>40</a:t>
            </a:fld>
            <a:endParaRPr altLang="en-US" 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520" name=""/>
        <p:cNvGrpSpPr/>
        <p:nvPr/>
      </p:nvGrpSpPr>
      <p:grpSpPr>
        <a:xfrm>
          <a:off x="0" y="0"/>
          <a:ext cx="0" cy="0"/>
          <a:chOff x="0" y="0"/>
          <a:chExt cx="0" cy="0"/>
        </a:xfrm>
      </p:grpSpPr>
      <p:sp>
        <p:nvSpPr>
          <p:cNvPr id="1050609" name="幻灯片图像占位符 1"/>
          <p:cNvSpPr>
            <a:spLocks noChangeAspect="1" noRot="1" noGrp="1"/>
          </p:cNvSpPr>
          <p:nvPr>
            <p:ph type="sldImg"/>
          </p:nvPr>
        </p:nvSpPr>
        <p:spPr/>
      </p:sp>
      <p:sp>
        <p:nvSpPr>
          <p:cNvPr id="1050610" name="备注占位符 2"/>
          <p:cNvSpPr>
            <a:spLocks noGrp="1"/>
          </p:cNvSpPr>
          <p:nvPr>
            <p:ph type="body" idx="1"/>
          </p:nvPr>
        </p:nvSpPr>
        <p:spPr/>
        <p:txBody>
          <a:bodyPr/>
          <a:p>
            <a:endParaRPr altLang="en-US" dirty="0" lang="zh-CN"/>
          </a:p>
        </p:txBody>
      </p:sp>
      <p:sp>
        <p:nvSpPr>
          <p:cNvPr id="1050611" name="灯片编号占位符 3"/>
          <p:cNvSpPr>
            <a:spLocks noGrp="1"/>
          </p:cNvSpPr>
          <p:nvPr>
            <p:ph type="sldNum" sz="quarter" idx="10"/>
          </p:nvPr>
        </p:nvSpPr>
        <p:spPr/>
        <p:txBody>
          <a:bodyPr/>
          <a:p>
            <a:fld id="{0DB5CBA7-47F9-4301-9D9E-258A3AA1A2BF}" type="slidenum">
              <a:rPr altLang="en-US" lang="zh-CN" smtClean="0"/>
              <a:t>41</a:t>
            </a:fld>
            <a:endParaRPr altLang="en-US" 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524" name=""/>
        <p:cNvGrpSpPr/>
        <p:nvPr/>
      </p:nvGrpSpPr>
      <p:grpSpPr>
        <a:xfrm>
          <a:off x="0" y="0"/>
          <a:ext cx="0" cy="0"/>
          <a:chOff x="0" y="0"/>
          <a:chExt cx="0" cy="0"/>
        </a:xfrm>
      </p:grpSpPr>
      <p:sp>
        <p:nvSpPr>
          <p:cNvPr id="1050628" name="幻灯片图像占位符 1"/>
          <p:cNvSpPr>
            <a:spLocks noChangeAspect="1" noRot="1" noGrp="1"/>
          </p:cNvSpPr>
          <p:nvPr>
            <p:ph type="sldImg"/>
          </p:nvPr>
        </p:nvSpPr>
        <p:spPr/>
      </p:sp>
      <p:sp>
        <p:nvSpPr>
          <p:cNvPr id="1050629" name="备注占位符 2"/>
          <p:cNvSpPr>
            <a:spLocks noGrp="1"/>
          </p:cNvSpPr>
          <p:nvPr>
            <p:ph type="body" idx="1"/>
          </p:nvPr>
        </p:nvSpPr>
        <p:spPr/>
        <p:txBody>
          <a:bodyPr/>
          <a:p>
            <a:endParaRPr altLang="en-US" dirty="0" lang="zh-CN"/>
          </a:p>
        </p:txBody>
      </p:sp>
      <p:sp>
        <p:nvSpPr>
          <p:cNvPr id="1050630" name="灯片编号占位符 3"/>
          <p:cNvSpPr>
            <a:spLocks noGrp="1"/>
          </p:cNvSpPr>
          <p:nvPr>
            <p:ph type="sldNum" sz="quarter" idx="10"/>
          </p:nvPr>
        </p:nvSpPr>
        <p:spPr/>
        <p:txBody>
          <a:bodyPr/>
          <a:p>
            <a:fld id="{0DB5CBA7-47F9-4301-9D9E-258A3AA1A2BF}" type="slidenum">
              <a:rPr altLang="en-US" lang="zh-CN" smtClean="0"/>
              <a:t>42</a:t>
            </a:fld>
            <a:endParaRPr altLang="en-US" 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532" name=""/>
        <p:cNvGrpSpPr/>
        <p:nvPr/>
      </p:nvGrpSpPr>
      <p:grpSpPr>
        <a:xfrm>
          <a:off x="0" y="0"/>
          <a:ext cx="0" cy="0"/>
          <a:chOff x="0" y="0"/>
          <a:chExt cx="0" cy="0"/>
        </a:xfrm>
      </p:grpSpPr>
      <p:sp>
        <p:nvSpPr>
          <p:cNvPr id="1050652" name="幻灯片图像占位符 1"/>
          <p:cNvSpPr>
            <a:spLocks noChangeAspect="1" noRot="1" noGrp="1"/>
          </p:cNvSpPr>
          <p:nvPr>
            <p:ph type="sldImg"/>
          </p:nvPr>
        </p:nvSpPr>
        <p:spPr/>
      </p:sp>
      <p:sp>
        <p:nvSpPr>
          <p:cNvPr id="1050653" name="备注占位符 2"/>
          <p:cNvSpPr>
            <a:spLocks noGrp="1"/>
          </p:cNvSpPr>
          <p:nvPr>
            <p:ph type="body" idx="1"/>
          </p:nvPr>
        </p:nvSpPr>
        <p:spPr/>
        <p:txBody>
          <a:bodyPr/>
          <a:p>
            <a:endParaRPr altLang="en-US" dirty="0" lang="zh-CN"/>
          </a:p>
        </p:txBody>
      </p:sp>
      <p:sp>
        <p:nvSpPr>
          <p:cNvPr id="1050654" name="灯片编号占位符 3"/>
          <p:cNvSpPr>
            <a:spLocks noGrp="1"/>
          </p:cNvSpPr>
          <p:nvPr>
            <p:ph type="sldNum" sz="quarter" idx="10"/>
          </p:nvPr>
        </p:nvSpPr>
        <p:spPr/>
        <p:txBody>
          <a:bodyPr/>
          <a:p>
            <a:fld id="{0DB5CBA7-47F9-4301-9D9E-258A3AA1A2BF}" type="slidenum">
              <a:rPr altLang="en-US" lang="zh-CN" smtClean="0"/>
              <a:t>43</a:t>
            </a:fld>
            <a:endParaRPr altLang="en-US" 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566" name=""/>
        <p:cNvGrpSpPr/>
        <p:nvPr/>
      </p:nvGrpSpPr>
      <p:grpSpPr>
        <a:xfrm>
          <a:off x="0" y="0"/>
          <a:ext cx="0" cy="0"/>
          <a:chOff x="0" y="0"/>
          <a:chExt cx="0" cy="0"/>
        </a:xfrm>
      </p:grpSpPr>
      <p:sp>
        <p:nvSpPr>
          <p:cNvPr id="1050729" name="幻灯片图像占位符 1"/>
          <p:cNvSpPr>
            <a:spLocks noChangeAspect="1" noRot="1" noGrp="1"/>
          </p:cNvSpPr>
          <p:nvPr>
            <p:ph type="sldImg"/>
          </p:nvPr>
        </p:nvSpPr>
        <p:spPr/>
      </p:sp>
      <p:sp>
        <p:nvSpPr>
          <p:cNvPr id="1050730" name="备注占位符 2"/>
          <p:cNvSpPr>
            <a:spLocks noGrp="1"/>
          </p:cNvSpPr>
          <p:nvPr>
            <p:ph type="body" idx="1"/>
          </p:nvPr>
        </p:nvSpPr>
        <p:spPr/>
        <p:txBody>
          <a:bodyPr/>
          <a:p>
            <a:endParaRPr altLang="en-US" dirty="0" lang="zh-CN"/>
          </a:p>
        </p:txBody>
      </p:sp>
      <p:sp>
        <p:nvSpPr>
          <p:cNvPr id="1050731" name="灯片编号占位符 3"/>
          <p:cNvSpPr>
            <a:spLocks noGrp="1"/>
          </p:cNvSpPr>
          <p:nvPr>
            <p:ph type="sldNum" sz="quarter" idx="10"/>
          </p:nvPr>
        </p:nvSpPr>
        <p:spPr/>
        <p:txBody>
          <a:bodyPr/>
          <a:p>
            <a:fld id="{0DB5CBA7-47F9-4301-9D9E-258A3AA1A2BF}" type="slidenum">
              <a:rPr altLang="en-US" lang="zh-CN" smtClean="0"/>
              <a:t>44</a:t>
            </a:fld>
            <a:endParaRPr altLang="en-US" 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572" name=""/>
        <p:cNvGrpSpPr/>
        <p:nvPr/>
      </p:nvGrpSpPr>
      <p:grpSpPr>
        <a:xfrm>
          <a:off x="0" y="0"/>
          <a:ext cx="0" cy="0"/>
          <a:chOff x="0" y="0"/>
          <a:chExt cx="0" cy="0"/>
        </a:xfrm>
      </p:grpSpPr>
      <p:sp>
        <p:nvSpPr>
          <p:cNvPr id="1050741" name="幻灯片图像占位符 1"/>
          <p:cNvSpPr>
            <a:spLocks noChangeAspect="1" noRot="1" noGrp="1"/>
          </p:cNvSpPr>
          <p:nvPr>
            <p:ph type="sldImg"/>
          </p:nvPr>
        </p:nvSpPr>
        <p:spPr/>
      </p:sp>
      <p:sp>
        <p:nvSpPr>
          <p:cNvPr id="1050742" name="备注占位符 2"/>
          <p:cNvSpPr>
            <a:spLocks noGrp="1"/>
          </p:cNvSpPr>
          <p:nvPr>
            <p:ph type="body" idx="1"/>
          </p:nvPr>
        </p:nvSpPr>
        <p:spPr/>
        <p:txBody>
          <a:bodyPr/>
          <a:p>
            <a:endParaRPr altLang="en-US" dirty="0" lang="zh-CN"/>
          </a:p>
        </p:txBody>
      </p:sp>
      <p:sp>
        <p:nvSpPr>
          <p:cNvPr id="1050743" name="灯片编号占位符 3"/>
          <p:cNvSpPr>
            <a:spLocks noGrp="1"/>
          </p:cNvSpPr>
          <p:nvPr>
            <p:ph type="sldNum" sz="quarter" idx="10"/>
          </p:nvPr>
        </p:nvSpPr>
        <p:spPr/>
        <p:txBody>
          <a:bodyPr/>
          <a:p>
            <a:fld id="{0DB5CBA7-47F9-4301-9D9E-258A3AA1A2BF}" type="slidenum">
              <a:rPr altLang="en-US" lang="zh-CN" smtClean="0"/>
              <a:t>45</a:t>
            </a:fld>
            <a:endParaRPr altLang="en-US" 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588" name=""/>
        <p:cNvGrpSpPr/>
        <p:nvPr/>
      </p:nvGrpSpPr>
      <p:grpSpPr>
        <a:xfrm>
          <a:off x="0" y="0"/>
          <a:ext cx="0" cy="0"/>
          <a:chOff x="0" y="0"/>
          <a:chExt cx="0" cy="0"/>
        </a:xfrm>
      </p:grpSpPr>
      <p:sp>
        <p:nvSpPr>
          <p:cNvPr id="1050797" name="幻灯片图像占位符 1"/>
          <p:cNvSpPr>
            <a:spLocks noChangeAspect="1" noRot="1" noGrp="1"/>
          </p:cNvSpPr>
          <p:nvPr>
            <p:ph type="sldImg"/>
          </p:nvPr>
        </p:nvSpPr>
        <p:spPr/>
      </p:sp>
      <p:sp>
        <p:nvSpPr>
          <p:cNvPr id="1050798" name="备注占位符 2"/>
          <p:cNvSpPr>
            <a:spLocks noGrp="1"/>
          </p:cNvSpPr>
          <p:nvPr>
            <p:ph type="body" idx="1"/>
          </p:nvPr>
        </p:nvSpPr>
        <p:spPr/>
        <p:txBody>
          <a:bodyPr/>
          <a:p>
            <a:endParaRPr altLang="en-US" dirty="0" lang="zh-CN"/>
          </a:p>
        </p:txBody>
      </p:sp>
      <p:sp>
        <p:nvSpPr>
          <p:cNvPr id="1050799" name="灯片编号占位符 3"/>
          <p:cNvSpPr>
            <a:spLocks noGrp="1"/>
          </p:cNvSpPr>
          <p:nvPr>
            <p:ph type="sldNum" sz="quarter" idx="10"/>
          </p:nvPr>
        </p:nvSpPr>
        <p:spPr/>
        <p:txBody>
          <a:bodyPr/>
          <a:p>
            <a:fld id="{0DB5CBA7-47F9-4301-9D9E-258A3AA1A2BF}" type="slidenum">
              <a:rPr altLang="en-US" lang="zh-CN" smtClean="0"/>
              <a:t>46</a:t>
            </a:fld>
            <a:endParaRPr altLang="en-US" 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606" name=""/>
        <p:cNvGrpSpPr/>
        <p:nvPr/>
      </p:nvGrpSpPr>
      <p:grpSpPr>
        <a:xfrm>
          <a:off x="0" y="0"/>
          <a:ext cx="0" cy="0"/>
          <a:chOff x="0" y="0"/>
          <a:chExt cx="0" cy="0"/>
        </a:xfrm>
      </p:grpSpPr>
      <p:sp>
        <p:nvSpPr>
          <p:cNvPr id="1050867" name="幻灯片图像占位符 1"/>
          <p:cNvSpPr>
            <a:spLocks noChangeAspect="1" noRot="1" noGrp="1"/>
          </p:cNvSpPr>
          <p:nvPr>
            <p:ph type="sldImg"/>
          </p:nvPr>
        </p:nvSpPr>
        <p:spPr/>
      </p:sp>
      <p:sp>
        <p:nvSpPr>
          <p:cNvPr id="1050868" name="备注占位符 2"/>
          <p:cNvSpPr>
            <a:spLocks noGrp="1"/>
          </p:cNvSpPr>
          <p:nvPr>
            <p:ph type="body" idx="1"/>
          </p:nvPr>
        </p:nvSpPr>
        <p:spPr/>
        <p:txBody>
          <a:bodyPr/>
          <a:p>
            <a:endParaRPr altLang="en-US" dirty="0" lang="zh-CN"/>
          </a:p>
        </p:txBody>
      </p:sp>
      <p:sp>
        <p:nvSpPr>
          <p:cNvPr id="1050869" name="灯片编号占位符 3"/>
          <p:cNvSpPr>
            <a:spLocks noGrp="1"/>
          </p:cNvSpPr>
          <p:nvPr>
            <p:ph type="sldNum" sz="quarter" idx="10"/>
          </p:nvPr>
        </p:nvSpPr>
        <p:spPr/>
        <p:txBody>
          <a:bodyPr/>
          <a:p>
            <a:fld id="{0DB5CBA7-47F9-4301-9D9E-258A3AA1A2BF}" type="slidenum">
              <a:rPr altLang="en-US" lang="zh-CN" smtClean="0"/>
              <a:t>47</a:t>
            </a:fld>
            <a:endParaRPr altLang="en-US" 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630" name=""/>
        <p:cNvGrpSpPr/>
        <p:nvPr/>
      </p:nvGrpSpPr>
      <p:grpSpPr>
        <a:xfrm>
          <a:off x="0" y="0"/>
          <a:ext cx="0" cy="0"/>
          <a:chOff x="0" y="0"/>
          <a:chExt cx="0" cy="0"/>
        </a:xfrm>
      </p:grpSpPr>
      <p:sp>
        <p:nvSpPr>
          <p:cNvPr id="1050949" name="幻灯片图像占位符 1"/>
          <p:cNvSpPr>
            <a:spLocks noChangeAspect="1" noRot="1" noGrp="1"/>
          </p:cNvSpPr>
          <p:nvPr>
            <p:ph type="sldImg"/>
          </p:nvPr>
        </p:nvSpPr>
        <p:spPr/>
      </p:sp>
      <p:sp>
        <p:nvSpPr>
          <p:cNvPr id="1050950" name="备注占位符 2"/>
          <p:cNvSpPr>
            <a:spLocks noGrp="1"/>
          </p:cNvSpPr>
          <p:nvPr>
            <p:ph type="body" idx="1"/>
          </p:nvPr>
        </p:nvSpPr>
        <p:spPr/>
        <p:txBody>
          <a:bodyPr/>
          <a:p>
            <a:endParaRPr altLang="en-US" dirty="0" lang="zh-CN"/>
          </a:p>
        </p:txBody>
      </p:sp>
      <p:sp>
        <p:nvSpPr>
          <p:cNvPr id="1050951" name="灯片编号占位符 3"/>
          <p:cNvSpPr>
            <a:spLocks noGrp="1"/>
          </p:cNvSpPr>
          <p:nvPr>
            <p:ph type="sldNum" sz="quarter" idx="10"/>
          </p:nvPr>
        </p:nvSpPr>
        <p:spPr/>
        <p:txBody>
          <a:bodyPr/>
          <a:p>
            <a:fld id="{0DB5CBA7-47F9-4301-9D9E-258A3AA1A2BF}" type="slidenum">
              <a:rPr altLang="en-US" lang="zh-CN" smtClean="0"/>
              <a:t>48</a:t>
            </a:fld>
            <a:endParaRPr altLang="en-US" 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637" name=""/>
        <p:cNvGrpSpPr/>
        <p:nvPr/>
      </p:nvGrpSpPr>
      <p:grpSpPr>
        <a:xfrm>
          <a:off x="0" y="0"/>
          <a:ext cx="0" cy="0"/>
          <a:chOff x="0" y="0"/>
          <a:chExt cx="0" cy="0"/>
        </a:xfrm>
      </p:grpSpPr>
      <p:sp>
        <p:nvSpPr>
          <p:cNvPr id="1050970" name="幻灯片图像占位符 1"/>
          <p:cNvSpPr>
            <a:spLocks noChangeAspect="1" noRot="1" noGrp="1"/>
          </p:cNvSpPr>
          <p:nvPr>
            <p:ph type="sldImg"/>
          </p:nvPr>
        </p:nvSpPr>
        <p:spPr/>
      </p:sp>
      <p:sp>
        <p:nvSpPr>
          <p:cNvPr id="1050971" name="备注占位符 2"/>
          <p:cNvSpPr>
            <a:spLocks noGrp="1"/>
          </p:cNvSpPr>
          <p:nvPr>
            <p:ph type="body" idx="1"/>
          </p:nvPr>
        </p:nvSpPr>
        <p:spPr/>
        <p:txBody>
          <a:bodyPr/>
          <a:p>
            <a:endParaRPr altLang="en-US" dirty="0" lang="zh-CN"/>
          </a:p>
        </p:txBody>
      </p:sp>
      <p:sp>
        <p:nvSpPr>
          <p:cNvPr id="1050972" name="灯片编号占位符 3"/>
          <p:cNvSpPr>
            <a:spLocks noGrp="1"/>
          </p:cNvSpPr>
          <p:nvPr>
            <p:ph type="sldNum" sz="quarter" idx="10"/>
          </p:nvPr>
        </p:nvSpPr>
        <p:spPr/>
        <p:txBody>
          <a:bodyPr/>
          <a:p>
            <a:fld id="{0DB5CBA7-47F9-4301-9D9E-258A3AA1A2BF}" type="slidenum">
              <a:rPr altLang="en-US" lang="zh-CN" smtClean="0"/>
              <a:t>49</a:t>
            </a:fld>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201" name=""/>
        <p:cNvGrpSpPr/>
        <p:nvPr/>
      </p:nvGrpSpPr>
      <p:grpSpPr>
        <a:xfrm>
          <a:off x="0" y="0"/>
          <a:ext cx="0" cy="0"/>
          <a:chOff x="0" y="0"/>
          <a:chExt cx="0" cy="0"/>
        </a:xfrm>
      </p:grpSpPr>
      <p:sp>
        <p:nvSpPr>
          <p:cNvPr id="1049123" name="幻灯片图像占位符 1"/>
          <p:cNvSpPr>
            <a:spLocks noChangeAspect="1" noRot="1" noGrp="1"/>
          </p:cNvSpPr>
          <p:nvPr>
            <p:ph type="sldImg"/>
          </p:nvPr>
        </p:nvSpPr>
        <p:spPr/>
      </p:sp>
      <p:sp>
        <p:nvSpPr>
          <p:cNvPr id="1049124" name="备注占位符 2"/>
          <p:cNvSpPr>
            <a:spLocks noGrp="1"/>
          </p:cNvSpPr>
          <p:nvPr>
            <p:ph type="body" idx="1"/>
          </p:nvPr>
        </p:nvSpPr>
        <p:spPr/>
        <p:txBody>
          <a:bodyPr/>
          <a:p>
            <a:endParaRPr altLang="en-US" dirty="0" lang="zh-CN"/>
          </a:p>
        </p:txBody>
      </p:sp>
      <p:sp>
        <p:nvSpPr>
          <p:cNvPr id="1049125" name="灯片编号占位符 3"/>
          <p:cNvSpPr>
            <a:spLocks noGrp="1"/>
          </p:cNvSpPr>
          <p:nvPr>
            <p:ph type="sldNum" sz="quarter" idx="10"/>
          </p:nvPr>
        </p:nvSpPr>
        <p:spPr/>
        <p:txBody>
          <a:bodyPr/>
          <a:p>
            <a:fld id="{0DB5CBA7-47F9-4301-9D9E-258A3AA1A2BF}" type="slidenum">
              <a:rPr altLang="en-US" lang="zh-CN" smtClean="0"/>
              <a:t>5</a:t>
            </a:fld>
            <a:endParaRPr altLang="en-US" 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645" name=""/>
        <p:cNvGrpSpPr/>
        <p:nvPr/>
      </p:nvGrpSpPr>
      <p:grpSpPr>
        <a:xfrm>
          <a:off x="0" y="0"/>
          <a:ext cx="0" cy="0"/>
          <a:chOff x="0" y="0"/>
          <a:chExt cx="0" cy="0"/>
        </a:xfrm>
      </p:grpSpPr>
      <p:sp>
        <p:nvSpPr>
          <p:cNvPr id="1050988" name="幻灯片图像占位符 1"/>
          <p:cNvSpPr>
            <a:spLocks noChangeAspect="1" noRot="1" noGrp="1"/>
          </p:cNvSpPr>
          <p:nvPr>
            <p:ph type="sldImg"/>
          </p:nvPr>
        </p:nvSpPr>
        <p:spPr/>
      </p:sp>
      <p:sp>
        <p:nvSpPr>
          <p:cNvPr id="1050989" name="备注占位符 2"/>
          <p:cNvSpPr>
            <a:spLocks noGrp="1"/>
          </p:cNvSpPr>
          <p:nvPr>
            <p:ph type="body" idx="1"/>
          </p:nvPr>
        </p:nvSpPr>
        <p:spPr/>
        <p:txBody>
          <a:bodyPr/>
          <a:p>
            <a:endParaRPr altLang="en-US" dirty="0" lang="zh-CN"/>
          </a:p>
        </p:txBody>
      </p:sp>
      <p:sp>
        <p:nvSpPr>
          <p:cNvPr id="1050990" name="灯片编号占位符 3"/>
          <p:cNvSpPr>
            <a:spLocks noGrp="1"/>
          </p:cNvSpPr>
          <p:nvPr>
            <p:ph type="sldNum" sz="quarter" idx="10"/>
          </p:nvPr>
        </p:nvSpPr>
        <p:spPr/>
        <p:txBody>
          <a:bodyPr/>
          <a:p>
            <a:fld id="{0DB5CBA7-47F9-4301-9D9E-258A3AA1A2BF}" type="slidenum">
              <a:rPr altLang="en-US" lang="zh-CN" smtClean="0"/>
              <a:t>50</a:t>
            </a:fld>
            <a:endParaRPr altLang="en-US" 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650" name=""/>
        <p:cNvGrpSpPr/>
        <p:nvPr/>
      </p:nvGrpSpPr>
      <p:grpSpPr>
        <a:xfrm>
          <a:off x="0" y="0"/>
          <a:ext cx="0" cy="0"/>
          <a:chOff x="0" y="0"/>
          <a:chExt cx="0" cy="0"/>
        </a:xfrm>
      </p:grpSpPr>
      <p:sp>
        <p:nvSpPr>
          <p:cNvPr id="1051004" name="幻灯片图像占位符 1"/>
          <p:cNvSpPr>
            <a:spLocks noChangeAspect="1" noRot="1" noGrp="1"/>
          </p:cNvSpPr>
          <p:nvPr>
            <p:ph type="sldImg"/>
          </p:nvPr>
        </p:nvSpPr>
        <p:spPr/>
      </p:sp>
      <p:sp>
        <p:nvSpPr>
          <p:cNvPr id="1051005" name="备注占位符 2"/>
          <p:cNvSpPr>
            <a:spLocks noGrp="1"/>
          </p:cNvSpPr>
          <p:nvPr>
            <p:ph type="body" idx="1"/>
          </p:nvPr>
        </p:nvSpPr>
        <p:spPr/>
        <p:txBody>
          <a:bodyPr/>
          <a:p>
            <a:endParaRPr altLang="en-US" dirty="0" lang="zh-CN"/>
          </a:p>
        </p:txBody>
      </p:sp>
      <p:sp>
        <p:nvSpPr>
          <p:cNvPr id="1051006" name="灯片编号占位符 3"/>
          <p:cNvSpPr>
            <a:spLocks noGrp="1"/>
          </p:cNvSpPr>
          <p:nvPr>
            <p:ph type="sldNum" sz="quarter" idx="10"/>
          </p:nvPr>
        </p:nvSpPr>
        <p:spPr/>
        <p:txBody>
          <a:bodyPr/>
          <a:p>
            <a:fld id="{0DB5CBA7-47F9-4301-9D9E-258A3AA1A2BF}" type="slidenum">
              <a:rPr altLang="en-US" lang="zh-CN" smtClean="0"/>
              <a:t>51</a:t>
            </a:fld>
            <a:endParaRPr altLang="en-US" 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655" name=""/>
        <p:cNvGrpSpPr/>
        <p:nvPr/>
      </p:nvGrpSpPr>
      <p:grpSpPr>
        <a:xfrm>
          <a:off x="0" y="0"/>
          <a:ext cx="0" cy="0"/>
          <a:chOff x="0" y="0"/>
          <a:chExt cx="0" cy="0"/>
        </a:xfrm>
      </p:grpSpPr>
      <p:sp>
        <p:nvSpPr>
          <p:cNvPr id="1051021" name="幻灯片图像占位符 1"/>
          <p:cNvSpPr>
            <a:spLocks noChangeAspect="1" noRot="1" noGrp="1"/>
          </p:cNvSpPr>
          <p:nvPr>
            <p:ph type="sldImg"/>
          </p:nvPr>
        </p:nvSpPr>
        <p:spPr/>
      </p:sp>
      <p:sp>
        <p:nvSpPr>
          <p:cNvPr id="1051022" name="备注占位符 2"/>
          <p:cNvSpPr>
            <a:spLocks noGrp="1"/>
          </p:cNvSpPr>
          <p:nvPr>
            <p:ph type="body" idx="1"/>
          </p:nvPr>
        </p:nvSpPr>
        <p:spPr/>
        <p:txBody>
          <a:bodyPr/>
          <a:p>
            <a:endParaRPr altLang="en-US" dirty="0" lang="zh-CN"/>
          </a:p>
        </p:txBody>
      </p:sp>
      <p:sp>
        <p:nvSpPr>
          <p:cNvPr id="1051023" name="灯片编号占位符 3"/>
          <p:cNvSpPr>
            <a:spLocks noGrp="1"/>
          </p:cNvSpPr>
          <p:nvPr>
            <p:ph type="sldNum" sz="quarter" idx="10"/>
          </p:nvPr>
        </p:nvSpPr>
        <p:spPr/>
        <p:txBody>
          <a:bodyPr/>
          <a:p>
            <a:fld id="{0DB5CBA7-47F9-4301-9D9E-258A3AA1A2BF}" type="slidenum">
              <a:rPr altLang="en-US" lang="zh-CN" smtClean="0"/>
              <a:t>52</a:t>
            </a:fld>
            <a:endParaRPr altLang="en-US" 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668" name=""/>
        <p:cNvGrpSpPr/>
        <p:nvPr/>
      </p:nvGrpSpPr>
      <p:grpSpPr>
        <a:xfrm>
          <a:off x="0" y="0"/>
          <a:ext cx="0" cy="0"/>
          <a:chOff x="0" y="0"/>
          <a:chExt cx="0" cy="0"/>
        </a:xfrm>
      </p:grpSpPr>
      <p:sp>
        <p:nvSpPr>
          <p:cNvPr id="1051058" name="幻灯片图像占位符 1"/>
          <p:cNvSpPr>
            <a:spLocks noChangeAspect="1" noRot="1" noGrp="1"/>
          </p:cNvSpPr>
          <p:nvPr>
            <p:ph type="sldImg"/>
          </p:nvPr>
        </p:nvSpPr>
        <p:spPr/>
      </p:sp>
      <p:sp>
        <p:nvSpPr>
          <p:cNvPr id="1051059" name="备注占位符 2"/>
          <p:cNvSpPr>
            <a:spLocks noGrp="1"/>
          </p:cNvSpPr>
          <p:nvPr>
            <p:ph type="body" idx="1"/>
          </p:nvPr>
        </p:nvSpPr>
        <p:spPr/>
        <p:txBody>
          <a:bodyPr/>
          <a:p>
            <a:endParaRPr altLang="en-US" dirty="0" lang="zh-CN"/>
          </a:p>
        </p:txBody>
      </p:sp>
      <p:sp>
        <p:nvSpPr>
          <p:cNvPr id="1051060" name="灯片编号占位符 3"/>
          <p:cNvSpPr>
            <a:spLocks noGrp="1"/>
          </p:cNvSpPr>
          <p:nvPr>
            <p:ph type="sldNum" sz="quarter" idx="10"/>
          </p:nvPr>
        </p:nvSpPr>
        <p:spPr/>
        <p:txBody>
          <a:bodyPr/>
          <a:p>
            <a:fld id="{0DB5CBA7-47F9-4301-9D9E-258A3AA1A2BF}" type="slidenum">
              <a:rPr altLang="en-US" lang="zh-CN" smtClean="0"/>
              <a:t>53</a:t>
            </a:fld>
            <a:endParaRPr altLang="en-US" 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676" name=""/>
        <p:cNvGrpSpPr/>
        <p:nvPr/>
      </p:nvGrpSpPr>
      <p:grpSpPr>
        <a:xfrm>
          <a:off x="0" y="0"/>
          <a:ext cx="0" cy="0"/>
          <a:chOff x="0" y="0"/>
          <a:chExt cx="0" cy="0"/>
        </a:xfrm>
      </p:grpSpPr>
      <p:sp>
        <p:nvSpPr>
          <p:cNvPr id="1051084" name="幻灯片图像占位符 1"/>
          <p:cNvSpPr>
            <a:spLocks noChangeAspect="1" noRot="1" noGrp="1"/>
          </p:cNvSpPr>
          <p:nvPr>
            <p:ph type="sldImg"/>
          </p:nvPr>
        </p:nvSpPr>
        <p:spPr/>
      </p:sp>
      <p:sp>
        <p:nvSpPr>
          <p:cNvPr id="1051085" name="备注占位符 2"/>
          <p:cNvSpPr>
            <a:spLocks noGrp="1"/>
          </p:cNvSpPr>
          <p:nvPr>
            <p:ph type="body" idx="1"/>
          </p:nvPr>
        </p:nvSpPr>
        <p:spPr/>
        <p:txBody>
          <a:bodyPr/>
          <a:p>
            <a:endParaRPr altLang="en-US" dirty="0" lang="zh-CN"/>
          </a:p>
        </p:txBody>
      </p:sp>
      <p:sp>
        <p:nvSpPr>
          <p:cNvPr id="1051086" name="灯片编号占位符 3"/>
          <p:cNvSpPr>
            <a:spLocks noGrp="1"/>
          </p:cNvSpPr>
          <p:nvPr>
            <p:ph type="sldNum" sz="quarter" idx="10"/>
          </p:nvPr>
        </p:nvSpPr>
        <p:spPr/>
        <p:txBody>
          <a:bodyPr/>
          <a:p>
            <a:fld id="{0DB5CBA7-47F9-4301-9D9E-258A3AA1A2BF}" type="slidenum">
              <a:rPr altLang="en-US" lang="zh-CN" smtClean="0"/>
              <a:t>54</a:t>
            </a:fld>
            <a:endParaRPr altLang="en-US" 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688" name=""/>
        <p:cNvGrpSpPr/>
        <p:nvPr/>
      </p:nvGrpSpPr>
      <p:grpSpPr>
        <a:xfrm>
          <a:off x="0" y="0"/>
          <a:ext cx="0" cy="0"/>
          <a:chOff x="0" y="0"/>
          <a:chExt cx="0" cy="0"/>
        </a:xfrm>
      </p:grpSpPr>
      <p:sp>
        <p:nvSpPr>
          <p:cNvPr id="1051115" name="幻灯片图像占位符 1"/>
          <p:cNvSpPr>
            <a:spLocks noChangeAspect="1" noRot="1" noGrp="1"/>
          </p:cNvSpPr>
          <p:nvPr>
            <p:ph type="sldImg"/>
          </p:nvPr>
        </p:nvSpPr>
        <p:spPr/>
      </p:sp>
      <p:sp>
        <p:nvSpPr>
          <p:cNvPr id="1051116" name="备注占位符 2"/>
          <p:cNvSpPr>
            <a:spLocks noGrp="1"/>
          </p:cNvSpPr>
          <p:nvPr>
            <p:ph type="body" idx="1"/>
          </p:nvPr>
        </p:nvSpPr>
        <p:spPr/>
        <p:txBody>
          <a:bodyPr/>
          <a:p>
            <a:endParaRPr altLang="en-US" dirty="0" lang="zh-CN"/>
          </a:p>
        </p:txBody>
      </p:sp>
      <p:sp>
        <p:nvSpPr>
          <p:cNvPr id="1051117" name="灯片编号占位符 3"/>
          <p:cNvSpPr>
            <a:spLocks noGrp="1"/>
          </p:cNvSpPr>
          <p:nvPr>
            <p:ph type="sldNum" sz="quarter" idx="10"/>
          </p:nvPr>
        </p:nvSpPr>
        <p:spPr/>
        <p:txBody>
          <a:bodyPr/>
          <a:p>
            <a:fld id="{0DB5CBA7-47F9-4301-9D9E-258A3AA1A2BF}" type="slidenum">
              <a:rPr altLang="en-US" lang="zh-CN" smtClean="0"/>
              <a:t>55</a:t>
            </a:fld>
            <a:endParaRPr altLang="en-US" 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702" name=""/>
        <p:cNvGrpSpPr/>
        <p:nvPr/>
      </p:nvGrpSpPr>
      <p:grpSpPr>
        <a:xfrm>
          <a:off x="0" y="0"/>
          <a:ext cx="0" cy="0"/>
          <a:chOff x="0" y="0"/>
          <a:chExt cx="0" cy="0"/>
        </a:xfrm>
      </p:grpSpPr>
      <p:sp>
        <p:nvSpPr>
          <p:cNvPr id="1051146" name="幻灯片图像占位符 1"/>
          <p:cNvSpPr>
            <a:spLocks noChangeAspect="1" noRot="1" noGrp="1"/>
          </p:cNvSpPr>
          <p:nvPr>
            <p:ph type="sldImg"/>
          </p:nvPr>
        </p:nvSpPr>
        <p:spPr/>
      </p:sp>
      <p:sp>
        <p:nvSpPr>
          <p:cNvPr id="1051147" name="备注占位符 2"/>
          <p:cNvSpPr>
            <a:spLocks noGrp="1"/>
          </p:cNvSpPr>
          <p:nvPr>
            <p:ph type="body" idx="1"/>
          </p:nvPr>
        </p:nvSpPr>
        <p:spPr/>
        <p:txBody>
          <a:bodyPr/>
          <a:p>
            <a:endParaRPr altLang="en-US" dirty="0" lang="zh-CN"/>
          </a:p>
        </p:txBody>
      </p:sp>
      <p:sp>
        <p:nvSpPr>
          <p:cNvPr id="1051148" name="灯片编号占位符 3"/>
          <p:cNvSpPr>
            <a:spLocks noGrp="1"/>
          </p:cNvSpPr>
          <p:nvPr>
            <p:ph type="sldNum" sz="quarter" idx="10"/>
          </p:nvPr>
        </p:nvSpPr>
        <p:spPr/>
        <p:txBody>
          <a:bodyPr/>
          <a:p>
            <a:fld id="{0DB5CBA7-47F9-4301-9D9E-258A3AA1A2BF}" type="slidenum">
              <a:rPr altLang="en-US" lang="zh-CN" smtClean="0"/>
              <a:t>56</a:t>
            </a:fld>
            <a:endParaRPr altLang="en-US" 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705" name=""/>
        <p:cNvGrpSpPr/>
        <p:nvPr/>
      </p:nvGrpSpPr>
      <p:grpSpPr>
        <a:xfrm>
          <a:off x="0" y="0"/>
          <a:ext cx="0" cy="0"/>
          <a:chOff x="0" y="0"/>
          <a:chExt cx="0" cy="0"/>
        </a:xfrm>
      </p:grpSpPr>
      <p:sp>
        <p:nvSpPr>
          <p:cNvPr id="1051151" name="幻灯片图像占位符 1"/>
          <p:cNvSpPr>
            <a:spLocks noChangeAspect="1" noRot="1" noGrp="1"/>
          </p:cNvSpPr>
          <p:nvPr>
            <p:ph type="sldImg"/>
          </p:nvPr>
        </p:nvSpPr>
        <p:spPr/>
      </p:sp>
      <p:sp>
        <p:nvSpPr>
          <p:cNvPr id="1051152" name="备注占位符 2"/>
          <p:cNvSpPr>
            <a:spLocks noGrp="1"/>
          </p:cNvSpPr>
          <p:nvPr>
            <p:ph type="body" idx="1"/>
          </p:nvPr>
        </p:nvSpPr>
        <p:spPr/>
        <p:txBody>
          <a:bodyPr/>
          <a:p>
            <a:endParaRPr altLang="en-US" dirty="0" lang="zh-CN"/>
          </a:p>
        </p:txBody>
      </p:sp>
      <p:sp>
        <p:nvSpPr>
          <p:cNvPr id="1051153" name="灯片编号占位符 3"/>
          <p:cNvSpPr>
            <a:spLocks noGrp="1"/>
          </p:cNvSpPr>
          <p:nvPr>
            <p:ph type="sldNum" sz="quarter" idx="10"/>
          </p:nvPr>
        </p:nvSpPr>
        <p:spPr/>
        <p:txBody>
          <a:bodyPr/>
          <a:p>
            <a:fld id="{0DB5CBA7-47F9-4301-9D9E-258A3AA1A2BF}" type="slidenum">
              <a:rPr altLang="en-US" lang="zh-CN" smtClean="0"/>
              <a:t>57</a:t>
            </a:fld>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209" name=""/>
        <p:cNvGrpSpPr/>
        <p:nvPr/>
      </p:nvGrpSpPr>
      <p:grpSpPr>
        <a:xfrm>
          <a:off x="0" y="0"/>
          <a:ext cx="0" cy="0"/>
          <a:chOff x="0" y="0"/>
          <a:chExt cx="0" cy="0"/>
        </a:xfrm>
      </p:grpSpPr>
      <p:sp>
        <p:nvSpPr>
          <p:cNvPr id="1049169" name="幻灯片图像占位符 1"/>
          <p:cNvSpPr>
            <a:spLocks noChangeAspect="1" noRot="1" noGrp="1"/>
          </p:cNvSpPr>
          <p:nvPr>
            <p:ph type="sldImg"/>
          </p:nvPr>
        </p:nvSpPr>
        <p:spPr/>
      </p:sp>
      <p:sp>
        <p:nvSpPr>
          <p:cNvPr id="1049170" name="备注占位符 2"/>
          <p:cNvSpPr>
            <a:spLocks noGrp="1"/>
          </p:cNvSpPr>
          <p:nvPr>
            <p:ph type="body" idx="1"/>
          </p:nvPr>
        </p:nvSpPr>
        <p:spPr/>
        <p:txBody>
          <a:bodyPr/>
          <a:p>
            <a:endParaRPr altLang="en-US" dirty="0" lang="zh-CN"/>
          </a:p>
        </p:txBody>
      </p:sp>
      <p:sp>
        <p:nvSpPr>
          <p:cNvPr id="1049171" name="灯片编号占位符 3"/>
          <p:cNvSpPr>
            <a:spLocks noGrp="1"/>
          </p:cNvSpPr>
          <p:nvPr>
            <p:ph type="sldNum" sz="quarter" idx="10"/>
          </p:nvPr>
        </p:nvSpPr>
        <p:spPr/>
        <p:txBody>
          <a:bodyPr/>
          <a:p>
            <a:fld id="{0DB5CBA7-47F9-4301-9D9E-258A3AA1A2BF}" type="slidenum">
              <a:rPr altLang="en-US" lang="zh-CN" smtClean="0"/>
              <a:t>6</a:t>
            </a:fld>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216" name=""/>
        <p:cNvGrpSpPr/>
        <p:nvPr/>
      </p:nvGrpSpPr>
      <p:grpSpPr>
        <a:xfrm>
          <a:off x="0" y="0"/>
          <a:ext cx="0" cy="0"/>
          <a:chOff x="0" y="0"/>
          <a:chExt cx="0" cy="0"/>
        </a:xfrm>
      </p:grpSpPr>
      <p:sp>
        <p:nvSpPr>
          <p:cNvPr id="1049205" name="幻灯片图像占位符 1"/>
          <p:cNvSpPr>
            <a:spLocks noChangeAspect="1" noRot="1" noGrp="1"/>
          </p:cNvSpPr>
          <p:nvPr>
            <p:ph type="sldImg"/>
          </p:nvPr>
        </p:nvSpPr>
        <p:spPr/>
      </p:sp>
      <p:sp>
        <p:nvSpPr>
          <p:cNvPr id="1049206" name="备注占位符 2"/>
          <p:cNvSpPr>
            <a:spLocks noGrp="1"/>
          </p:cNvSpPr>
          <p:nvPr>
            <p:ph type="body" idx="1"/>
          </p:nvPr>
        </p:nvSpPr>
        <p:spPr/>
        <p:txBody>
          <a:bodyPr/>
          <a:p>
            <a:endParaRPr altLang="en-US" dirty="0" lang="zh-CN"/>
          </a:p>
        </p:txBody>
      </p:sp>
      <p:sp>
        <p:nvSpPr>
          <p:cNvPr id="1049207" name="灯片编号占位符 3"/>
          <p:cNvSpPr>
            <a:spLocks noGrp="1"/>
          </p:cNvSpPr>
          <p:nvPr>
            <p:ph type="sldNum" sz="quarter" idx="10"/>
          </p:nvPr>
        </p:nvSpPr>
        <p:spPr/>
        <p:txBody>
          <a:bodyPr/>
          <a:p>
            <a:fld id="{0DB5CBA7-47F9-4301-9D9E-258A3AA1A2BF}" type="slidenum">
              <a:rPr altLang="en-US" lang="zh-CN" smtClean="0"/>
              <a:t>7</a:t>
            </a:fld>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227" name=""/>
        <p:cNvGrpSpPr/>
        <p:nvPr/>
      </p:nvGrpSpPr>
      <p:grpSpPr>
        <a:xfrm>
          <a:off x="0" y="0"/>
          <a:ext cx="0" cy="0"/>
          <a:chOff x="0" y="0"/>
          <a:chExt cx="0" cy="0"/>
        </a:xfrm>
      </p:grpSpPr>
      <p:sp>
        <p:nvSpPr>
          <p:cNvPr id="1049244" name="幻灯片图像占位符 1"/>
          <p:cNvSpPr>
            <a:spLocks noChangeAspect="1" noRot="1" noGrp="1"/>
          </p:cNvSpPr>
          <p:nvPr>
            <p:ph type="sldImg"/>
          </p:nvPr>
        </p:nvSpPr>
        <p:spPr/>
      </p:sp>
      <p:sp>
        <p:nvSpPr>
          <p:cNvPr id="1049245" name="备注占位符 2"/>
          <p:cNvSpPr>
            <a:spLocks noGrp="1"/>
          </p:cNvSpPr>
          <p:nvPr>
            <p:ph type="body" idx="1"/>
          </p:nvPr>
        </p:nvSpPr>
        <p:spPr/>
        <p:txBody>
          <a:bodyPr/>
          <a:p>
            <a:endParaRPr altLang="en-US" dirty="0" lang="zh-CN"/>
          </a:p>
        </p:txBody>
      </p:sp>
      <p:sp>
        <p:nvSpPr>
          <p:cNvPr id="1049246" name="灯片编号占位符 3"/>
          <p:cNvSpPr>
            <a:spLocks noGrp="1"/>
          </p:cNvSpPr>
          <p:nvPr>
            <p:ph type="sldNum" sz="quarter" idx="10"/>
          </p:nvPr>
        </p:nvSpPr>
        <p:spPr/>
        <p:txBody>
          <a:bodyPr/>
          <a:p>
            <a:fld id="{0DB5CBA7-47F9-4301-9D9E-258A3AA1A2BF}" type="slidenum">
              <a:rPr altLang="en-US" lang="zh-CN" smtClean="0"/>
              <a:t>8</a:t>
            </a:fld>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236" name=""/>
        <p:cNvGrpSpPr/>
        <p:nvPr/>
      </p:nvGrpSpPr>
      <p:grpSpPr>
        <a:xfrm>
          <a:off x="0" y="0"/>
          <a:ext cx="0" cy="0"/>
          <a:chOff x="0" y="0"/>
          <a:chExt cx="0" cy="0"/>
        </a:xfrm>
      </p:grpSpPr>
      <p:sp>
        <p:nvSpPr>
          <p:cNvPr id="1049287" name="幻灯片图像占位符 1"/>
          <p:cNvSpPr>
            <a:spLocks noChangeAspect="1" noRot="1" noGrp="1"/>
          </p:cNvSpPr>
          <p:nvPr>
            <p:ph type="sldImg"/>
          </p:nvPr>
        </p:nvSpPr>
        <p:spPr/>
      </p:sp>
      <p:sp>
        <p:nvSpPr>
          <p:cNvPr id="1049288" name="备注占位符 2"/>
          <p:cNvSpPr>
            <a:spLocks noGrp="1"/>
          </p:cNvSpPr>
          <p:nvPr>
            <p:ph type="body" idx="1"/>
          </p:nvPr>
        </p:nvSpPr>
        <p:spPr/>
        <p:txBody>
          <a:bodyPr/>
          <a:p>
            <a:endParaRPr altLang="en-US" dirty="0" lang="zh-CN"/>
          </a:p>
        </p:txBody>
      </p:sp>
      <p:sp>
        <p:nvSpPr>
          <p:cNvPr id="1049289" name="灯片编号占位符 3"/>
          <p:cNvSpPr>
            <a:spLocks noGrp="1"/>
          </p:cNvSpPr>
          <p:nvPr>
            <p:ph type="sldNum" sz="quarter" idx="10"/>
          </p:nvPr>
        </p:nvSpPr>
        <p:spPr/>
        <p:txBody>
          <a:bodyPr/>
          <a:p>
            <a:fld id="{0DB5CBA7-47F9-4301-9D9E-258A3AA1A2BF}" type="slidenum">
              <a:rPr altLang="en-US" lang="zh-CN" smtClean="0"/>
              <a:t>9</a:t>
            </a:fld>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49"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en-US" lang="zh-CN" smtClean="0"/>
              <a:t>单击此处编辑母版标题样式</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smtClean="0"/>
              <a:t>单击以编辑母版副标题样式</a:t>
            </a:r>
            <a:endParaRPr dirty="0" lang="en-US"/>
          </a:p>
        </p:txBody>
      </p:sp>
      <p:sp>
        <p:nvSpPr>
          <p:cNvPr id="1048583" name="Date Placeholder 3"/>
          <p:cNvSpPr>
            <a:spLocks noGrp="1"/>
          </p:cNvSpPr>
          <p:nvPr>
            <p:ph type="dt" sz="half" idx="10"/>
          </p:nvPr>
        </p:nvSpPr>
        <p:spPr/>
        <p:txBody>
          <a:bodyPr/>
          <a:p>
            <a:fld id="{D997B5FA-0921-464F-AAE1-844C04324D75}" type="datetimeFigureOut">
              <a:rPr altLang="en-US" lang="zh-CN" smtClean="0"/>
              <a:t>2019/7/7</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710" name=""/>
        <p:cNvGrpSpPr/>
        <p:nvPr/>
      </p:nvGrpSpPr>
      <p:grpSpPr>
        <a:xfrm>
          <a:off x="0" y="0"/>
          <a:ext cx="0" cy="0"/>
          <a:chOff x="0" y="0"/>
          <a:chExt cx="0" cy="0"/>
        </a:xfrm>
      </p:grpSpPr>
      <p:sp>
        <p:nvSpPr>
          <p:cNvPr id="1051174" name="Title 1"/>
          <p:cNvSpPr>
            <a:spLocks noGrp="1"/>
          </p:cNvSpPr>
          <p:nvPr>
            <p:ph type="title"/>
          </p:nvPr>
        </p:nvSpPr>
        <p:spPr/>
        <p:txBody>
          <a:bodyPr/>
          <a:p>
            <a:r>
              <a:rPr altLang="en-US" lang="zh-CN" smtClean="0"/>
              <a:t>单击此处编辑母版标题样式</a:t>
            </a:r>
            <a:endParaRPr dirty="0" lang="en-US"/>
          </a:p>
        </p:txBody>
      </p:sp>
      <p:sp>
        <p:nvSpPr>
          <p:cNvPr id="1051175" name="Vertical Text Placeholder 2"/>
          <p:cNvSpPr>
            <a:spLocks noGrp="1"/>
          </p:cNvSpPr>
          <p:nvPr>
            <p:ph type="body" orient="vert" idx="1"/>
          </p:nvPr>
        </p:nvSpPr>
        <p:spPr/>
        <p:txBody>
          <a:bodyPr vert="eaVert"/>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1176" name="Date Placeholder 3"/>
          <p:cNvSpPr>
            <a:spLocks noGrp="1"/>
          </p:cNvSpPr>
          <p:nvPr>
            <p:ph type="dt" sz="half" idx="10"/>
          </p:nvPr>
        </p:nvSpPr>
        <p:spPr/>
        <p:txBody>
          <a:bodyPr/>
          <a:p>
            <a:fld id="{D997B5FA-0921-464F-AAE1-844C04324D75}" type="datetimeFigureOut">
              <a:rPr altLang="en-US" lang="zh-CN" smtClean="0"/>
              <a:t>2019/7/7</a:t>
            </a:fld>
            <a:endParaRPr altLang="en-US" lang="zh-CN"/>
          </a:p>
        </p:txBody>
      </p:sp>
      <p:sp>
        <p:nvSpPr>
          <p:cNvPr id="1051177" name="Footer Placeholder 4"/>
          <p:cNvSpPr>
            <a:spLocks noGrp="1"/>
          </p:cNvSpPr>
          <p:nvPr>
            <p:ph type="ftr" sz="quarter" idx="11"/>
          </p:nvPr>
        </p:nvSpPr>
        <p:spPr/>
        <p:txBody>
          <a:bodyPr/>
          <a:p>
            <a:endParaRPr altLang="en-US" lang="zh-CN"/>
          </a:p>
        </p:txBody>
      </p:sp>
      <p:sp>
        <p:nvSpPr>
          <p:cNvPr id="1051178"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竖排标题与文本">
    <p:spTree>
      <p:nvGrpSpPr>
        <p:cNvPr id="707" name=""/>
        <p:cNvGrpSpPr/>
        <p:nvPr/>
      </p:nvGrpSpPr>
      <p:grpSpPr>
        <a:xfrm>
          <a:off x="0" y="0"/>
          <a:ext cx="0" cy="0"/>
          <a:chOff x="0" y="0"/>
          <a:chExt cx="0" cy="0"/>
        </a:xfrm>
      </p:grpSpPr>
      <p:sp>
        <p:nvSpPr>
          <p:cNvPr id="1051158" name="Vertical Title 1"/>
          <p:cNvSpPr>
            <a:spLocks noGrp="1"/>
          </p:cNvSpPr>
          <p:nvPr>
            <p:ph type="title" orient="vert"/>
          </p:nvPr>
        </p:nvSpPr>
        <p:spPr>
          <a:xfrm>
            <a:off x="6543675" y="365125"/>
            <a:ext cx="1971675" cy="5811838"/>
          </a:xfrm>
        </p:spPr>
        <p:txBody>
          <a:bodyPr vert="eaVert"/>
          <a:p>
            <a:r>
              <a:rPr altLang="en-US" lang="zh-CN" smtClean="0"/>
              <a:t>单击此处编辑母版标题样式</a:t>
            </a:r>
            <a:endParaRPr dirty="0" lang="en-US"/>
          </a:p>
        </p:txBody>
      </p:sp>
      <p:sp>
        <p:nvSpPr>
          <p:cNvPr id="1051159" name="Vertical Text Placeholder 2"/>
          <p:cNvSpPr>
            <a:spLocks noGrp="1"/>
          </p:cNvSpPr>
          <p:nvPr>
            <p:ph type="body" orient="vert" idx="1"/>
          </p:nvPr>
        </p:nvSpPr>
        <p:spPr>
          <a:xfrm>
            <a:off x="628650" y="365125"/>
            <a:ext cx="5800725" cy="5811838"/>
          </a:xfrm>
        </p:spPr>
        <p:txBody>
          <a:bodyPr vert="eaVert"/>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1160" name="Date Placeholder 3"/>
          <p:cNvSpPr>
            <a:spLocks noGrp="1"/>
          </p:cNvSpPr>
          <p:nvPr>
            <p:ph type="dt" sz="half" idx="10"/>
          </p:nvPr>
        </p:nvSpPr>
        <p:spPr/>
        <p:txBody>
          <a:bodyPr/>
          <a:p>
            <a:fld id="{D997B5FA-0921-464F-AAE1-844C04324D75}" type="datetimeFigureOut">
              <a:rPr altLang="en-US" lang="zh-CN" smtClean="0"/>
              <a:t>2019/7/7</a:t>
            </a:fld>
            <a:endParaRPr altLang="en-US" lang="zh-CN"/>
          </a:p>
        </p:txBody>
      </p:sp>
      <p:sp>
        <p:nvSpPr>
          <p:cNvPr id="1051161" name="Footer Placeholder 4"/>
          <p:cNvSpPr>
            <a:spLocks noGrp="1"/>
          </p:cNvSpPr>
          <p:nvPr>
            <p:ph type="ftr" sz="quarter" idx="11"/>
          </p:nvPr>
        </p:nvSpPr>
        <p:spPr/>
        <p:txBody>
          <a:bodyPr/>
          <a:p>
            <a:endParaRPr altLang="en-US" lang="zh-CN"/>
          </a:p>
        </p:txBody>
      </p:sp>
      <p:sp>
        <p:nvSpPr>
          <p:cNvPr id="1051162"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708" name=""/>
        <p:cNvGrpSpPr/>
        <p:nvPr/>
      </p:nvGrpSpPr>
      <p:grpSpPr>
        <a:xfrm>
          <a:off x="0" y="0"/>
          <a:ext cx="0" cy="0"/>
          <a:chOff x="0" y="0"/>
          <a:chExt cx="0" cy="0"/>
        </a:xfrm>
      </p:grpSpPr>
      <p:sp>
        <p:nvSpPr>
          <p:cNvPr id="1051163" name="Title 1"/>
          <p:cNvSpPr>
            <a:spLocks noGrp="1"/>
          </p:cNvSpPr>
          <p:nvPr>
            <p:ph type="title"/>
          </p:nvPr>
        </p:nvSpPr>
        <p:spPr/>
        <p:txBody>
          <a:bodyPr/>
          <a:p>
            <a:r>
              <a:rPr altLang="en-US" lang="zh-CN" smtClean="0"/>
              <a:t>单击此处编辑母版标题样式</a:t>
            </a:r>
            <a:endParaRPr dirty="0" lang="en-US"/>
          </a:p>
        </p:txBody>
      </p:sp>
      <p:sp>
        <p:nvSpPr>
          <p:cNvPr id="1051164" name="Content Placeholder 2"/>
          <p:cNvSpPr>
            <a:spLocks noGrp="1"/>
          </p:cNvSpPr>
          <p:nvPr>
            <p:ph idx="1"/>
          </p:nvPr>
        </p:nvSpPr>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1165" name="Date Placeholder 3"/>
          <p:cNvSpPr>
            <a:spLocks noGrp="1"/>
          </p:cNvSpPr>
          <p:nvPr>
            <p:ph type="dt" sz="half" idx="10"/>
          </p:nvPr>
        </p:nvSpPr>
        <p:spPr/>
        <p:txBody>
          <a:bodyPr/>
          <a:p>
            <a:fld id="{D997B5FA-0921-464F-AAE1-844C04324D75}" type="datetimeFigureOut">
              <a:rPr altLang="en-US" lang="zh-CN" smtClean="0"/>
              <a:t>2019/7/7</a:t>
            </a:fld>
            <a:endParaRPr altLang="en-US" lang="zh-CN"/>
          </a:p>
        </p:txBody>
      </p:sp>
      <p:sp>
        <p:nvSpPr>
          <p:cNvPr id="1051166" name="Footer Placeholder 4"/>
          <p:cNvSpPr>
            <a:spLocks noGrp="1"/>
          </p:cNvSpPr>
          <p:nvPr>
            <p:ph type="ftr" sz="quarter" idx="11"/>
          </p:nvPr>
        </p:nvSpPr>
        <p:spPr/>
        <p:txBody>
          <a:bodyPr/>
          <a:p>
            <a:endParaRPr altLang="en-US" lang="zh-CN"/>
          </a:p>
        </p:txBody>
      </p:sp>
      <p:sp>
        <p:nvSpPr>
          <p:cNvPr id="1051167"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11" name=""/>
        <p:cNvGrpSpPr/>
        <p:nvPr/>
      </p:nvGrpSpPr>
      <p:grpSpPr>
        <a:xfrm>
          <a:off x="0" y="0"/>
          <a:ext cx="0" cy="0"/>
          <a:chOff x="0" y="0"/>
          <a:chExt cx="0" cy="0"/>
        </a:xfrm>
      </p:grpSpPr>
      <p:sp>
        <p:nvSpPr>
          <p:cNvPr id="1051179" name="Title 1"/>
          <p:cNvSpPr>
            <a:spLocks noGrp="1"/>
          </p:cNvSpPr>
          <p:nvPr>
            <p:ph type="title"/>
          </p:nvPr>
        </p:nvSpPr>
        <p:spPr>
          <a:xfrm>
            <a:off x="623888" y="1709739"/>
            <a:ext cx="7886700" cy="2852737"/>
          </a:xfrm>
        </p:spPr>
        <p:txBody>
          <a:bodyPr anchor="b"/>
          <a:lstStyle>
            <a:lvl1pPr>
              <a:defRPr sz="6000"/>
            </a:lvl1pPr>
          </a:lstStyle>
          <a:p>
            <a:r>
              <a:rPr altLang="en-US" lang="zh-CN" smtClean="0"/>
              <a:t>单击此处编辑母版标题样式</a:t>
            </a:r>
            <a:endParaRPr dirty="0" lang="en-US"/>
          </a:p>
        </p:txBody>
      </p:sp>
      <p:sp>
        <p:nvSpPr>
          <p:cNvPr id="1051180"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smtClean="0"/>
              <a:t>编辑母版文本样式</a:t>
            </a:r>
          </a:p>
        </p:txBody>
      </p:sp>
      <p:sp>
        <p:nvSpPr>
          <p:cNvPr id="1051181" name="Date Placeholder 3"/>
          <p:cNvSpPr>
            <a:spLocks noGrp="1"/>
          </p:cNvSpPr>
          <p:nvPr>
            <p:ph type="dt" sz="half" idx="10"/>
          </p:nvPr>
        </p:nvSpPr>
        <p:spPr/>
        <p:txBody>
          <a:bodyPr/>
          <a:p>
            <a:fld id="{D997B5FA-0921-464F-AAE1-844C04324D75}" type="datetimeFigureOut">
              <a:rPr altLang="en-US" lang="zh-CN" smtClean="0"/>
              <a:t>2019/7/7</a:t>
            </a:fld>
            <a:endParaRPr altLang="en-US" lang="zh-CN"/>
          </a:p>
        </p:txBody>
      </p:sp>
      <p:sp>
        <p:nvSpPr>
          <p:cNvPr id="1051182" name="Footer Placeholder 4"/>
          <p:cNvSpPr>
            <a:spLocks noGrp="1"/>
          </p:cNvSpPr>
          <p:nvPr>
            <p:ph type="ftr" sz="quarter" idx="11"/>
          </p:nvPr>
        </p:nvSpPr>
        <p:spPr/>
        <p:txBody>
          <a:bodyPr/>
          <a:p>
            <a:endParaRPr altLang="en-US" lang="zh-CN"/>
          </a:p>
        </p:txBody>
      </p:sp>
      <p:sp>
        <p:nvSpPr>
          <p:cNvPr id="1051183"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12" name=""/>
        <p:cNvGrpSpPr/>
        <p:nvPr/>
      </p:nvGrpSpPr>
      <p:grpSpPr>
        <a:xfrm>
          <a:off x="0" y="0"/>
          <a:ext cx="0" cy="0"/>
          <a:chOff x="0" y="0"/>
          <a:chExt cx="0" cy="0"/>
        </a:xfrm>
      </p:grpSpPr>
      <p:sp>
        <p:nvSpPr>
          <p:cNvPr id="1051184" name="Title 1"/>
          <p:cNvSpPr>
            <a:spLocks noGrp="1"/>
          </p:cNvSpPr>
          <p:nvPr>
            <p:ph type="title"/>
          </p:nvPr>
        </p:nvSpPr>
        <p:spPr/>
        <p:txBody>
          <a:bodyPr/>
          <a:p>
            <a:r>
              <a:rPr altLang="en-US" lang="zh-CN" smtClean="0"/>
              <a:t>单击此处编辑母版标题样式</a:t>
            </a:r>
            <a:endParaRPr dirty="0" lang="en-US"/>
          </a:p>
        </p:txBody>
      </p:sp>
      <p:sp>
        <p:nvSpPr>
          <p:cNvPr id="1051185" name="Content Placeholder 2"/>
          <p:cNvSpPr>
            <a:spLocks noGrp="1"/>
          </p:cNvSpPr>
          <p:nvPr>
            <p:ph sz="half" idx="1"/>
          </p:nvPr>
        </p:nvSpPr>
        <p:spPr>
          <a:xfrm>
            <a:off x="628650" y="1825625"/>
            <a:ext cx="3886200" cy="435133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1186" name="Content Placeholder 3"/>
          <p:cNvSpPr>
            <a:spLocks noGrp="1"/>
          </p:cNvSpPr>
          <p:nvPr>
            <p:ph sz="half" idx="2"/>
          </p:nvPr>
        </p:nvSpPr>
        <p:spPr>
          <a:xfrm>
            <a:off x="4629150" y="1825625"/>
            <a:ext cx="3886200" cy="435133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1187" name="Date Placeholder 4"/>
          <p:cNvSpPr>
            <a:spLocks noGrp="1"/>
          </p:cNvSpPr>
          <p:nvPr>
            <p:ph type="dt" sz="half" idx="10"/>
          </p:nvPr>
        </p:nvSpPr>
        <p:spPr/>
        <p:txBody>
          <a:bodyPr/>
          <a:p>
            <a:fld id="{D997B5FA-0921-464F-AAE1-844C04324D75}" type="datetimeFigureOut">
              <a:rPr altLang="en-US" lang="zh-CN" smtClean="0"/>
              <a:t>2019/7/7</a:t>
            </a:fld>
            <a:endParaRPr altLang="en-US" lang="zh-CN"/>
          </a:p>
        </p:txBody>
      </p:sp>
      <p:sp>
        <p:nvSpPr>
          <p:cNvPr id="1051188" name="Footer Placeholder 5"/>
          <p:cNvSpPr>
            <a:spLocks noGrp="1"/>
          </p:cNvSpPr>
          <p:nvPr>
            <p:ph type="ftr" sz="quarter" idx="11"/>
          </p:nvPr>
        </p:nvSpPr>
        <p:spPr/>
        <p:txBody>
          <a:bodyPr/>
          <a:p>
            <a:endParaRPr altLang="en-US" lang="zh-CN"/>
          </a:p>
        </p:txBody>
      </p:sp>
      <p:sp>
        <p:nvSpPr>
          <p:cNvPr id="1051189" name="Slide Number Placeholder 6"/>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13" name=""/>
        <p:cNvGrpSpPr/>
        <p:nvPr/>
      </p:nvGrpSpPr>
      <p:grpSpPr>
        <a:xfrm>
          <a:off x="0" y="0"/>
          <a:ext cx="0" cy="0"/>
          <a:chOff x="0" y="0"/>
          <a:chExt cx="0" cy="0"/>
        </a:xfrm>
      </p:grpSpPr>
      <p:sp>
        <p:nvSpPr>
          <p:cNvPr id="1051190" name="Title 1"/>
          <p:cNvSpPr>
            <a:spLocks noGrp="1"/>
          </p:cNvSpPr>
          <p:nvPr>
            <p:ph type="title"/>
          </p:nvPr>
        </p:nvSpPr>
        <p:spPr>
          <a:xfrm>
            <a:off x="629841" y="365126"/>
            <a:ext cx="7886700" cy="1325563"/>
          </a:xfrm>
        </p:spPr>
        <p:txBody>
          <a:bodyPr/>
          <a:p>
            <a:r>
              <a:rPr altLang="en-US" lang="zh-CN" smtClean="0"/>
              <a:t>单击此处编辑母版标题样式</a:t>
            </a:r>
            <a:endParaRPr dirty="0" lang="en-US"/>
          </a:p>
        </p:txBody>
      </p:sp>
      <p:sp>
        <p:nvSpPr>
          <p:cNvPr id="1051191"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编辑母版文本样式</a:t>
            </a:r>
          </a:p>
        </p:txBody>
      </p:sp>
      <p:sp>
        <p:nvSpPr>
          <p:cNvPr id="1051192" name="Content Placeholder 3"/>
          <p:cNvSpPr>
            <a:spLocks noGrp="1"/>
          </p:cNvSpPr>
          <p:nvPr>
            <p:ph sz="half" idx="2"/>
          </p:nvPr>
        </p:nvSpPr>
        <p:spPr>
          <a:xfrm>
            <a:off x="629842" y="2505075"/>
            <a:ext cx="3868340" cy="368458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1193"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编辑母版文本样式</a:t>
            </a:r>
          </a:p>
        </p:txBody>
      </p:sp>
      <p:sp>
        <p:nvSpPr>
          <p:cNvPr id="1051194" name="Content Placeholder 5"/>
          <p:cNvSpPr>
            <a:spLocks noGrp="1"/>
          </p:cNvSpPr>
          <p:nvPr>
            <p:ph sz="quarter" idx="4"/>
          </p:nvPr>
        </p:nvSpPr>
        <p:spPr>
          <a:xfrm>
            <a:off x="4629150" y="2505075"/>
            <a:ext cx="3887391" cy="368458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1195" name="Date Placeholder 6"/>
          <p:cNvSpPr>
            <a:spLocks noGrp="1"/>
          </p:cNvSpPr>
          <p:nvPr>
            <p:ph type="dt" sz="half" idx="10"/>
          </p:nvPr>
        </p:nvSpPr>
        <p:spPr/>
        <p:txBody>
          <a:bodyPr/>
          <a:p>
            <a:fld id="{D997B5FA-0921-464F-AAE1-844C04324D75}" type="datetimeFigureOut">
              <a:rPr altLang="en-US" lang="zh-CN" smtClean="0"/>
              <a:t>2019/7/7</a:t>
            </a:fld>
            <a:endParaRPr altLang="en-US" lang="zh-CN"/>
          </a:p>
        </p:txBody>
      </p:sp>
      <p:sp>
        <p:nvSpPr>
          <p:cNvPr id="1051196" name="Footer Placeholder 7"/>
          <p:cNvSpPr>
            <a:spLocks noGrp="1"/>
          </p:cNvSpPr>
          <p:nvPr>
            <p:ph type="ftr" sz="quarter" idx="11"/>
          </p:nvPr>
        </p:nvSpPr>
        <p:spPr/>
        <p:txBody>
          <a:bodyPr/>
          <a:p>
            <a:endParaRPr altLang="en-US" lang="zh-CN"/>
          </a:p>
        </p:txBody>
      </p:sp>
      <p:sp>
        <p:nvSpPr>
          <p:cNvPr id="1051197" name="Slide Number Placeholder 8"/>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06" name=""/>
        <p:cNvGrpSpPr/>
        <p:nvPr/>
      </p:nvGrpSpPr>
      <p:grpSpPr>
        <a:xfrm>
          <a:off x="0" y="0"/>
          <a:ext cx="0" cy="0"/>
          <a:chOff x="0" y="0"/>
          <a:chExt cx="0" cy="0"/>
        </a:xfrm>
      </p:grpSpPr>
      <p:sp>
        <p:nvSpPr>
          <p:cNvPr id="1051154" name="Title 1"/>
          <p:cNvSpPr>
            <a:spLocks noGrp="1"/>
          </p:cNvSpPr>
          <p:nvPr>
            <p:ph type="title"/>
          </p:nvPr>
        </p:nvSpPr>
        <p:spPr/>
        <p:txBody>
          <a:bodyPr/>
          <a:p>
            <a:r>
              <a:rPr altLang="en-US" lang="zh-CN" smtClean="0"/>
              <a:t>单击此处编辑母版标题样式</a:t>
            </a:r>
            <a:endParaRPr dirty="0" lang="en-US"/>
          </a:p>
        </p:txBody>
      </p:sp>
      <p:sp>
        <p:nvSpPr>
          <p:cNvPr id="1051155" name="Date Placeholder 2"/>
          <p:cNvSpPr>
            <a:spLocks noGrp="1"/>
          </p:cNvSpPr>
          <p:nvPr>
            <p:ph type="dt" sz="half" idx="10"/>
          </p:nvPr>
        </p:nvSpPr>
        <p:spPr/>
        <p:txBody>
          <a:bodyPr/>
          <a:p>
            <a:fld id="{D997B5FA-0921-464F-AAE1-844C04324D75}" type="datetimeFigureOut">
              <a:rPr altLang="en-US" lang="zh-CN" smtClean="0"/>
              <a:t>2019/7/7</a:t>
            </a:fld>
            <a:endParaRPr altLang="en-US" lang="zh-CN"/>
          </a:p>
        </p:txBody>
      </p:sp>
      <p:sp>
        <p:nvSpPr>
          <p:cNvPr id="1051156" name="Footer Placeholder 3"/>
          <p:cNvSpPr>
            <a:spLocks noGrp="1"/>
          </p:cNvSpPr>
          <p:nvPr>
            <p:ph type="ftr" sz="quarter" idx="11"/>
          </p:nvPr>
        </p:nvSpPr>
        <p:spPr/>
        <p:txBody>
          <a:bodyPr/>
          <a:p>
            <a:endParaRPr altLang="en-US" lang="zh-CN"/>
          </a:p>
        </p:txBody>
      </p:sp>
      <p:sp>
        <p:nvSpPr>
          <p:cNvPr id="1051157" name="Slide Number Placeholder 4"/>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14" name=""/>
        <p:cNvGrpSpPr/>
        <p:nvPr/>
      </p:nvGrpSpPr>
      <p:grpSpPr>
        <a:xfrm>
          <a:off x="0" y="0"/>
          <a:ext cx="0" cy="0"/>
          <a:chOff x="0" y="0"/>
          <a:chExt cx="0" cy="0"/>
        </a:xfrm>
      </p:grpSpPr>
      <p:sp>
        <p:nvSpPr>
          <p:cNvPr id="1051198" name="Date Placeholder 1"/>
          <p:cNvSpPr>
            <a:spLocks noGrp="1"/>
          </p:cNvSpPr>
          <p:nvPr>
            <p:ph type="dt" sz="half" idx="10"/>
          </p:nvPr>
        </p:nvSpPr>
        <p:spPr/>
        <p:txBody>
          <a:bodyPr/>
          <a:p>
            <a:fld id="{D997B5FA-0921-464F-AAE1-844C04324D75}" type="datetimeFigureOut">
              <a:rPr altLang="en-US" lang="zh-CN" smtClean="0"/>
              <a:t>2019/7/7</a:t>
            </a:fld>
            <a:endParaRPr altLang="en-US" lang="zh-CN"/>
          </a:p>
        </p:txBody>
      </p:sp>
      <p:sp>
        <p:nvSpPr>
          <p:cNvPr id="1051199" name="Footer Placeholder 2"/>
          <p:cNvSpPr>
            <a:spLocks noGrp="1"/>
          </p:cNvSpPr>
          <p:nvPr>
            <p:ph type="ftr" sz="quarter" idx="11"/>
          </p:nvPr>
        </p:nvSpPr>
        <p:spPr/>
        <p:txBody>
          <a:bodyPr/>
          <a:p>
            <a:endParaRPr altLang="en-US" lang="zh-CN"/>
          </a:p>
        </p:txBody>
      </p:sp>
      <p:sp>
        <p:nvSpPr>
          <p:cNvPr id="1051200" name="Slide Number Placeholder 3"/>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715" name=""/>
        <p:cNvGrpSpPr/>
        <p:nvPr/>
      </p:nvGrpSpPr>
      <p:grpSpPr>
        <a:xfrm>
          <a:off x="0" y="0"/>
          <a:ext cx="0" cy="0"/>
          <a:chOff x="0" y="0"/>
          <a:chExt cx="0" cy="0"/>
        </a:xfrm>
      </p:grpSpPr>
      <p:sp>
        <p:nvSpPr>
          <p:cNvPr id="1051201" name="Title 1"/>
          <p:cNvSpPr>
            <a:spLocks noGrp="1"/>
          </p:cNvSpPr>
          <p:nvPr>
            <p:ph type="title"/>
          </p:nvPr>
        </p:nvSpPr>
        <p:spPr>
          <a:xfrm>
            <a:off x="629841" y="457200"/>
            <a:ext cx="2949178" cy="1600200"/>
          </a:xfrm>
        </p:spPr>
        <p:txBody>
          <a:bodyPr anchor="b"/>
          <a:lstStyle>
            <a:lvl1pPr>
              <a:defRPr sz="3200"/>
            </a:lvl1pPr>
          </a:lstStyle>
          <a:p>
            <a:r>
              <a:rPr altLang="en-US" lang="zh-CN" smtClean="0"/>
              <a:t>单击此处编辑母版标题样式</a:t>
            </a:r>
            <a:endParaRPr dirty="0" lang="en-US"/>
          </a:p>
        </p:txBody>
      </p:sp>
      <p:sp>
        <p:nvSpPr>
          <p:cNvPr id="1051202"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1203"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编辑母版文本样式</a:t>
            </a:r>
          </a:p>
        </p:txBody>
      </p:sp>
      <p:sp>
        <p:nvSpPr>
          <p:cNvPr id="1051204" name="Date Placeholder 4"/>
          <p:cNvSpPr>
            <a:spLocks noGrp="1"/>
          </p:cNvSpPr>
          <p:nvPr>
            <p:ph type="dt" sz="half" idx="10"/>
          </p:nvPr>
        </p:nvSpPr>
        <p:spPr/>
        <p:txBody>
          <a:bodyPr/>
          <a:p>
            <a:fld id="{D997B5FA-0921-464F-AAE1-844C04324D75}" type="datetimeFigureOut">
              <a:rPr altLang="en-US" lang="zh-CN" smtClean="0"/>
              <a:t>2019/7/7</a:t>
            </a:fld>
            <a:endParaRPr altLang="en-US" lang="zh-CN"/>
          </a:p>
        </p:txBody>
      </p:sp>
      <p:sp>
        <p:nvSpPr>
          <p:cNvPr id="1051205" name="Footer Placeholder 5"/>
          <p:cNvSpPr>
            <a:spLocks noGrp="1"/>
          </p:cNvSpPr>
          <p:nvPr>
            <p:ph type="ftr" sz="quarter" idx="11"/>
          </p:nvPr>
        </p:nvSpPr>
        <p:spPr/>
        <p:txBody>
          <a:bodyPr/>
          <a:p>
            <a:endParaRPr altLang="en-US" lang="zh-CN"/>
          </a:p>
        </p:txBody>
      </p:sp>
      <p:sp>
        <p:nvSpPr>
          <p:cNvPr id="1051206" name="Slide Number Placeholder 6"/>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09" name=""/>
        <p:cNvGrpSpPr/>
        <p:nvPr/>
      </p:nvGrpSpPr>
      <p:grpSpPr>
        <a:xfrm>
          <a:off x="0" y="0"/>
          <a:ext cx="0" cy="0"/>
          <a:chOff x="0" y="0"/>
          <a:chExt cx="0" cy="0"/>
        </a:xfrm>
      </p:grpSpPr>
      <p:sp>
        <p:nvSpPr>
          <p:cNvPr id="1051168" name="Title 1"/>
          <p:cNvSpPr>
            <a:spLocks noGrp="1"/>
          </p:cNvSpPr>
          <p:nvPr>
            <p:ph type="title"/>
          </p:nvPr>
        </p:nvSpPr>
        <p:spPr>
          <a:xfrm>
            <a:off x="629841" y="457200"/>
            <a:ext cx="2949178" cy="1600200"/>
          </a:xfrm>
        </p:spPr>
        <p:txBody>
          <a:bodyPr anchor="b"/>
          <a:lstStyle>
            <a:lvl1pPr>
              <a:defRPr sz="3200"/>
            </a:lvl1pPr>
          </a:lstStyle>
          <a:p>
            <a:r>
              <a:rPr altLang="en-US" lang="zh-CN" smtClean="0"/>
              <a:t>单击此处编辑母版标题样式</a:t>
            </a:r>
            <a:endParaRPr dirty="0" lang="en-US"/>
          </a:p>
        </p:txBody>
      </p:sp>
      <p:sp>
        <p:nvSpPr>
          <p:cNvPr id="1051169"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en-US" lang="zh-CN" smtClean="0"/>
              <a:t>单击图标添加图片</a:t>
            </a:r>
            <a:endParaRPr dirty="0" lang="en-US"/>
          </a:p>
        </p:txBody>
      </p:sp>
      <p:sp>
        <p:nvSpPr>
          <p:cNvPr id="1051170"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编辑母版文本样式</a:t>
            </a:r>
          </a:p>
        </p:txBody>
      </p:sp>
      <p:sp>
        <p:nvSpPr>
          <p:cNvPr id="1051171" name="Date Placeholder 4"/>
          <p:cNvSpPr>
            <a:spLocks noGrp="1"/>
          </p:cNvSpPr>
          <p:nvPr>
            <p:ph type="dt" sz="half" idx="10"/>
          </p:nvPr>
        </p:nvSpPr>
        <p:spPr/>
        <p:txBody>
          <a:bodyPr/>
          <a:p>
            <a:fld id="{D997B5FA-0921-464F-AAE1-844C04324D75}" type="datetimeFigureOut">
              <a:rPr altLang="en-US" lang="zh-CN" smtClean="0"/>
              <a:t>2019/7/7</a:t>
            </a:fld>
            <a:endParaRPr altLang="en-US" lang="zh-CN"/>
          </a:p>
        </p:txBody>
      </p:sp>
      <p:sp>
        <p:nvSpPr>
          <p:cNvPr id="1051172" name="Footer Placeholder 5"/>
          <p:cNvSpPr>
            <a:spLocks noGrp="1"/>
          </p:cNvSpPr>
          <p:nvPr>
            <p:ph type="ftr" sz="quarter" idx="11"/>
          </p:nvPr>
        </p:nvSpPr>
        <p:spPr/>
        <p:txBody>
          <a:bodyPr/>
          <a:p>
            <a:endParaRPr altLang="en-US" lang="zh-CN"/>
          </a:p>
        </p:txBody>
      </p:sp>
      <p:sp>
        <p:nvSpPr>
          <p:cNvPr id="1051173" name="Slide Number Placeholder 6"/>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37"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en-US" lang="zh-CN" smtClean="0"/>
              <a:t>单击此处编辑母版标题样式</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D997B5FA-0921-464F-AAE1-844C04324D75}" type="datetimeFigureOut">
              <a:rPr altLang="en-US" lang="zh-CN" smtClean="0"/>
              <a:t>2019/7/7</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565CE74E-AB26-4998-AD42-012C4C1AD07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33.png"/><Relationship Id="rId2" Type="http://schemas.openxmlformats.org/officeDocument/2006/relationships/image" Target="../media/image134.png"/><Relationship Id="rId3" Type="http://schemas.openxmlformats.org/officeDocument/2006/relationships/image" Target="../media/image135.png"/><Relationship Id="rId4" Type="http://schemas.openxmlformats.org/officeDocument/2006/relationships/image" Target="../media/image136.png"/><Relationship Id="rId5" Type="http://schemas.openxmlformats.org/officeDocument/2006/relationships/image" Target="../media/image13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138.png"/><Relationship Id="rId9" Type="http://schemas.openxmlformats.org/officeDocument/2006/relationships/image" Target="../media/image139.png"/><Relationship Id="rId10" Type="http://schemas.openxmlformats.org/officeDocument/2006/relationships/image" Target="../media/image140.png"/><Relationship Id="rId11" Type="http://schemas.openxmlformats.org/officeDocument/2006/relationships/image" Target="../media/image141.png"/><Relationship Id="rId12" Type="http://schemas.openxmlformats.org/officeDocument/2006/relationships/image" Target="../media/image142.png"/><Relationship Id="rId13" Type="http://schemas.openxmlformats.org/officeDocument/2006/relationships/image" Target="../media/image143.png"/><Relationship Id="rId14" Type="http://schemas.openxmlformats.org/officeDocument/2006/relationships/image" Target="../media/image144.png"/><Relationship Id="rId15" Type="http://schemas.openxmlformats.org/officeDocument/2006/relationships/image" Target="../media/image145.png"/><Relationship Id="rId16" Type="http://schemas.openxmlformats.org/officeDocument/2006/relationships/image" Target="../media/image146.png"/><Relationship Id="rId17" Type="http://schemas.openxmlformats.org/officeDocument/2006/relationships/image" Target="../media/image147.png"/><Relationship Id="rId18" Type="http://schemas.openxmlformats.org/officeDocument/2006/relationships/image" Target="../media/image148.png"/><Relationship Id="rId19" Type="http://schemas.openxmlformats.org/officeDocument/2006/relationships/image" Target="../media/image149.png"/><Relationship Id="rId20" Type="http://schemas.openxmlformats.org/officeDocument/2006/relationships/image" Target="../media/image150.png"/><Relationship Id="rId21" Type="http://schemas.openxmlformats.org/officeDocument/2006/relationships/image" Target="../media/image151.png"/><Relationship Id="rId22" Type="http://schemas.openxmlformats.org/officeDocument/2006/relationships/image" Target="../media/image152.png"/><Relationship Id="rId23" Type="http://schemas.openxmlformats.org/officeDocument/2006/relationships/slideLayout" Target="../slideLayouts/slideLayout1.xml"/><Relationship Id="rId2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53.png"/><Relationship Id="rId2" Type="http://schemas.openxmlformats.org/officeDocument/2006/relationships/image" Target="../media/image154.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155.png"/><Relationship Id="rId6" Type="http://schemas.openxmlformats.org/officeDocument/2006/relationships/image" Target="../media/image156.png"/><Relationship Id="rId7" Type="http://schemas.openxmlformats.org/officeDocument/2006/relationships/image" Target="../media/image157.png"/><Relationship Id="rId8" Type="http://schemas.openxmlformats.org/officeDocument/2006/relationships/image" Target="../media/image158.png"/><Relationship Id="rId9" Type="http://schemas.openxmlformats.org/officeDocument/2006/relationships/image" Target="../media/image159.png"/><Relationship Id="rId10" Type="http://schemas.openxmlformats.org/officeDocument/2006/relationships/image" Target="../media/image160.png"/><Relationship Id="rId11" Type="http://schemas.openxmlformats.org/officeDocument/2006/relationships/image" Target="../media/image161.png"/><Relationship Id="rId12" Type="http://schemas.openxmlformats.org/officeDocument/2006/relationships/image" Target="../media/image162.png"/><Relationship Id="rId13" Type="http://schemas.openxmlformats.org/officeDocument/2006/relationships/image" Target="../media/image163.png"/><Relationship Id="rId14" Type="http://schemas.openxmlformats.org/officeDocument/2006/relationships/image" Target="../media/image164.png"/><Relationship Id="rId15" Type="http://schemas.openxmlformats.org/officeDocument/2006/relationships/image" Target="../media/image165.png"/><Relationship Id="rId16" Type="http://schemas.openxmlformats.org/officeDocument/2006/relationships/image" Target="../media/image166.png"/><Relationship Id="rId17" Type="http://schemas.openxmlformats.org/officeDocument/2006/relationships/image" Target="../media/image167.png"/><Relationship Id="rId18" Type="http://schemas.openxmlformats.org/officeDocument/2006/relationships/image" Target="../media/image168.png"/><Relationship Id="rId19" Type="http://schemas.openxmlformats.org/officeDocument/2006/relationships/image" Target="../media/image169.png"/><Relationship Id="rId20" Type="http://schemas.openxmlformats.org/officeDocument/2006/relationships/image" Target="../media/image170.png"/><Relationship Id="rId21" Type="http://schemas.openxmlformats.org/officeDocument/2006/relationships/image" Target="../media/image171.png"/><Relationship Id="rId22" Type="http://schemas.openxmlformats.org/officeDocument/2006/relationships/image" Target="../media/image172.png"/><Relationship Id="rId23" Type="http://schemas.openxmlformats.org/officeDocument/2006/relationships/image" Target="../media/image173.png"/><Relationship Id="rId24" Type="http://schemas.openxmlformats.org/officeDocument/2006/relationships/image" Target="../media/image174.png"/><Relationship Id="rId25" Type="http://schemas.openxmlformats.org/officeDocument/2006/relationships/image" Target="../media/image175.png"/><Relationship Id="rId26" Type="http://schemas.openxmlformats.org/officeDocument/2006/relationships/image" Target="../media/image176.png"/><Relationship Id="rId27" Type="http://schemas.openxmlformats.org/officeDocument/2006/relationships/image" Target="../media/image177.png"/><Relationship Id="rId28" Type="http://schemas.openxmlformats.org/officeDocument/2006/relationships/image" Target="../media/image178.png"/><Relationship Id="rId29" Type="http://schemas.openxmlformats.org/officeDocument/2006/relationships/image" Target="../media/image179.png"/><Relationship Id="rId30" Type="http://schemas.openxmlformats.org/officeDocument/2006/relationships/image" Target="../media/image180.png"/><Relationship Id="rId31" Type="http://schemas.openxmlformats.org/officeDocument/2006/relationships/image" Target="../media/image181.png"/><Relationship Id="rId32" Type="http://schemas.openxmlformats.org/officeDocument/2006/relationships/slideLayout" Target="../slideLayouts/slideLayout1.xml"/><Relationship Id="rId3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82.png"/><Relationship Id="rId2" Type="http://schemas.openxmlformats.org/officeDocument/2006/relationships/image" Target="../media/image183.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184.png"/><Relationship Id="rId6" Type="http://schemas.openxmlformats.org/officeDocument/2006/relationships/image" Target="../media/image185.png"/><Relationship Id="rId7" Type="http://schemas.openxmlformats.org/officeDocument/2006/relationships/image" Target="../media/image186.png"/><Relationship Id="rId8" Type="http://schemas.openxmlformats.org/officeDocument/2006/relationships/image" Target="../media/image187.png"/><Relationship Id="rId9" Type="http://schemas.openxmlformats.org/officeDocument/2006/relationships/image" Target="../media/image188.png"/><Relationship Id="rId10" Type="http://schemas.openxmlformats.org/officeDocument/2006/relationships/image" Target="../media/image189.png"/><Relationship Id="rId11" Type="http://schemas.openxmlformats.org/officeDocument/2006/relationships/image" Target="../media/image190.png"/><Relationship Id="rId12" Type="http://schemas.openxmlformats.org/officeDocument/2006/relationships/image" Target="../media/image191.png"/><Relationship Id="rId13" Type="http://schemas.openxmlformats.org/officeDocument/2006/relationships/image" Target="../media/image192.png"/><Relationship Id="rId14" Type="http://schemas.openxmlformats.org/officeDocument/2006/relationships/image" Target="../media/image193.png"/><Relationship Id="rId15" Type="http://schemas.openxmlformats.org/officeDocument/2006/relationships/image" Target="../media/image194.png"/><Relationship Id="rId16" Type="http://schemas.openxmlformats.org/officeDocument/2006/relationships/slideLayout" Target="../slideLayouts/slideLayout1.xml"/><Relationship Id="rId17"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95.png"/><Relationship Id="rId2" Type="http://schemas.openxmlformats.org/officeDocument/2006/relationships/image" Target="../media/image196.png"/><Relationship Id="rId3" Type="http://schemas.openxmlformats.org/officeDocument/2006/relationships/image" Target="../media/image197.png"/><Relationship Id="rId4" Type="http://schemas.openxmlformats.org/officeDocument/2006/relationships/image" Target="../media/image198.png"/><Relationship Id="rId5" Type="http://schemas.openxmlformats.org/officeDocument/2006/relationships/image" Target="../media/image199.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0.png"/><Relationship Id="rId9" Type="http://schemas.openxmlformats.org/officeDocument/2006/relationships/image" Target="../media/image201.png"/><Relationship Id="rId10" Type="http://schemas.openxmlformats.org/officeDocument/2006/relationships/image" Target="../media/image202.png"/><Relationship Id="rId11" Type="http://schemas.openxmlformats.org/officeDocument/2006/relationships/image" Target="../media/image203.png"/><Relationship Id="rId12" Type="http://schemas.openxmlformats.org/officeDocument/2006/relationships/image" Target="../media/image204.png"/><Relationship Id="rId13" Type="http://schemas.openxmlformats.org/officeDocument/2006/relationships/image" Target="../media/image205.png"/><Relationship Id="rId14" Type="http://schemas.openxmlformats.org/officeDocument/2006/relationships/image" Target="../media/image206.png"/><Relationship Id="rId15" Type="http://schemas.openxmlformats.org/officeDocument/2006/relationships/image" Target="../media/image207.png"/><Relationship Id="rId16" Type="http://schemas.openxmlformats.org/officeDocument/2006/relationships/image" Target="../media/image208.png"/><Relationship Id="rId17" Type="http://schemas.openxmlformats.org/officeDocument/2006/relationships/image" Target="../media/image209.png"/><Relationship Id="rId18" Type="http://schemas.openxmlformats.org/officeDocument/2006/relationships/image" Target="../media/image210.png"/><Relationship Id="rId19" Type="http://schemas.openxmlformats.org/officeDocument/2006/relationships/image" Target="../media/image211.png"/><Relationship Id="rId20" Type="http://schemas.openxmlformats.org/officeDocument/2006/relationships/image" Target="../media/image212.png"/><Relationship Id="rId21" Type="http://schemas.openxmlformats.org/officeDocument/2006/relationships/image" Target="../media/image213.png"/><Relationship Id="rId22" Type="http://schemas.openxmlformats.org/officeDocument/2006/relationships/image" Target="../media/image214.png"/><Relationship Id="rId23" Type="http://schemas.openxmlformats.org/officeDocument/2006/relationships/image" Target="../media/image215.png"/><Relationship Id="rId24" Type="http://schemas.openxmlformats.org/officeDocument/2006/relationships/image" Target="../media/image216.png"/><Relationship Id="rId25" Type="http://schemas.openxmlformats.org/officeDocument/2006/relationships/customXml" Target="../ink/ink77.xml"/><Relationship Id="rId26" Type="http://schemas.openxmlformats.org/officeDocument/2006/relationships/customXml" Target="../ink/ink78.xml"/><Relationship Id="rId27" Type="http://schemas.openxmlformats.org/officeDocument/2006/relationships/slideLayout" Target="../slideLayouts/slideLayout1.xml"/><Relationship Id="rId28"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217.png"/><Relationship Id="rId2" Type="http://schemas.openxmlformats.org/officeDocument/2006/relationships/image" Target="../media/image218.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19.png"/><Relationship Id="rId6" Type="http://schemas.openxmlformats.org/officeDocument/2006/relationships/image" Target="../media/image220.png"/><Relationship Id="rId7" Type="http://schemas.openxmlformats.org/officeDocument/2006/relationships/image" Target="../media/image221.png"/><Relationship Id="rId8" Type="http://schemas.openxmlformats.org/officeDocument/2006/relationships/image" Target="../media/image222.png"/><Relationship Id="rId9" Type="http://schemas.openxmlformats.org/officeDocument/2006/relationships/image" Target="../media/image223.png"/><Relationship Id="rId10" Type="http://schemas.openxmlformats.org/officeDocument/2006/relationships/image" Target="../media/image224.png"/><Relationship Id="rId11" Type="http://schemas.openxmlformats.org/officeDocument/2006/relationships/image" Target="../media/image225.png"/><Relationship Id="rId12" Type="http://schemas.openxmlformats.org/officeDocument/2006/relationships/image" Target="../media/image226.png"/><Relationship Id="rId13" Type="http://schemas.openxmlformats.org/officeDocument/2006/relationships/image" Target="../media/image227.png"/><Relationship Id="rId14" Type="http://schemas.openxmlformats.org/officeDocument/2006/relationships/image" Target="../media/image228.png"/><Relationship Id="rId15" Type="http://schemas.openxmlformats.org/officeDocument/2006/relationships/image" Target="../media/image229.png"/><Relationship Id="rId16" Type="http://schemas.openxmlformats.org/officeDocument/2006/relationships/image" Target="../media/image230.png"/><Relationship Id="rId17" Type="http://schemas.openxmlformats.org/officeDocument/2006/relationships/image" Target="../media/image231.png"/><Relationship Id="rId18" Type="http://schemas.openxmlformats.org/officeDocument/2006/relationships/customXml" Target="../ink/ink79.xml"/><Relationship Id="rId19" Type="http://schemas.openxmlformats.org/officeDocument/2006/relationships/customXml" Target="../ink/ink80.xml"/><Relationship Id="rId20" Type="http://schemas.openxmlformats.org/officeDocument/2006/relationships/customXml" Target="../ink/ink81.xml"/><Relationship Id="rId21" Type="http://schemas.openxmlformats.org/officeDocument/2006/relationships/customXml" Target="../ink/ink82.xml"/><Relationship Id="rId22" Type="http://schemas.openxmlformats.org/officeDocument/2006/relationships/slideLayout" Target="../slideLayouts/slideLayout1.xml"/><Relationship Id="rId2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232.png"/><Relationship Id="rId2" Type="http://schemas.openxmlformats.org/officeDocument/2006/relationships/image" Target="../media/image233.png"/><Relationship Id="rId3" Type="http://schemas.openxmlformats.org/officeDocument/2006/relationships/image" Target="../media/image234.png"/><Relationship Id="rId4" Type="http://schemas.openxmlformats.org/officeDocument/2006/relationships/image" Target="../media/image235.png"/><Relationship Id="rId5" Type="http://schemas.openxmlformats.org/officeDocument/2006/relationships/image" Target="../media/image236.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120.png"/><Relationship Id="rId9" Type="http://schemas.openxmlformats.org/officeDocument/2006/relationships/image" Target="../media/image237.png"/><Relationship Id="rId10" Type="http://schemas.openxmlformats.org/officeDocument/2006/relationships/image" Target="../media/image22.png"/><Relationship Id="rId11" Type="http://schemas.openxmlformats.org/officeDocument/2006/relationships/image" Target="../media/image238.png"/><Relationship Id="rId12" Type="http://schemas.openxmlformats.org/officeDocument/2006/relationships/image" Target="../media/image239.png"/><Relationship Id="rId13" Type="http://schemas.openxmlformats.org/officeDocument/2006/relationships/image" Target="../media/image240.png"/><Relationship Id="rId14" Type="http://schemas.openxmlformats.org/officeDocument/2006/relationships/image" Target="../media/image241.png"/><Relationship Id="rId15" Type="http://schemas.openxmlformats.org/officeDocument/2006/relationships/image" Target="../media/image29.png"/><Relationship Id="rId16" Type="http://schemas.openxmlformats.org/officeDocument/2006/relationships/image" Target="../media/image242.png"/><Relationship Id="rId17" Type="http://schemas.openxmlformats.org/officeDocument/2006/relationships/image" Target="../media/image243.png"/><Relationship Id="rId18" Type="http://schemas.openxmlformats.org/officeDocument/2006/relationships/image" Target="../media/image244.png"/><Relationship Id="rId19" Type="http://schemas.openxmlformats.org/officeDocument/2006/relationships/image" Target="../media/image245.png"/><Relationship Id="rId20" Type="http://schemas.openxmlformats.org/officeDocument/2006/relationships/image" Target="../media/image246.png"/><Relationship Id="rId21" Type="http://schemas.openxmlformats.org/officeDocument/2006/relationships/image" Target="../media/image247.png"/><Relationship Id="rId22" Type="http://schemas.openxmlformats.org/officeDocument/2006/relationships/image" Target="../media/image248.png"/><Relationship Id="rId23" Type="http://schemas.openxmlformats.org/officeDocument/2006/relationships/slideLayout" Target="../slideLayouts/slideLayout1.xml"/><Relationship Id="rId2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249.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50.png"/><Relationship Id="rId5" Type="http://schemas.openxmlformats.org/officeDocument/2006/relationships/image" Target="../media/image251.png"/><Relationship Id="rId6" Type="http://schemas.openxmlformats.org/officeDocument/2006/relationships/image" Target="../media/image252.png"/><Relationship Id="rId7" Type="http://schemas.openxmlformats.org/officeDocument/2006/relationships/image" Target="../media/image253.png"/><Relationship Id="rId8" Type="http://schemas.openxmlformats.org/officeDocument/2006/relationships/image" Target="../media/image254.png"/><Relationship Id="rId9" Type="http://schemas.openxmlformats.org/officeDocument/2006/relationships/image" Target="../media/image255.png"/><Relationship Id="rId10" Type="http://schemas.openxmlformats.org/officeDocument/2006/relationships/image" Target="../media/image256.png"/><Relationship Id="rId11" Type="http://schemas.openxmlformats.org/officeDocument/2006/relationships/image" Target="../media/image257.png"/><Relationship Id="rId12" Type="http://schemas.openxmlformats.org/officeDocument/2006/relationships/image" Target="../media/image258.png"/><Relationship Id="rId13" Type="http://schemas.openxmlformats.org/officeDocument/2006/relationships/image" Target="../media/image259.png"/><Relationship Id="rId14" Type="http://schemas.openxmlformats.org/officeDocument/2006/relationships/image" Target="../media/image260.png"/><Relationship Id="rId15" Type="http://schemas.openxmlformats.org/officeDocument/2006/relationships/image" Target="../media/image261.png"/><Relationship Id="rId16" Type="http://schemas.openxmlformats.org/officeDocument/2006/relationships/image" Target="../media/image262.png"/><Relationship Id="rId17" Type="http://schemas.openxmlformats.org/officeDocument/2006/relationships/image" Target="../media/image263.png"/><Relationship Id="rId18" Type="http://schemas.openxmlformats.org/officeDocument/2006/relationships/image" Target="../media/image264.png"/><Relationship Id="rId19" Type="http://schemas.openxmlformats.org/officeDocument/2006/relationships/image" Target="../media/image265.png"/><Relationship Id="rId20" Type="http://schemas.openxmlformats.org/officeDocument/2006/relationships/image" Target="../media/image266.png"/><Relationship Id="rId21" Type="http://schemas.openxmlformats.org/officeDocument/2006/relationships/customXml" Target="../ink/ink83.xml"/><Relationship Id="rId22" Type="http://schemas.openxmlformats.org/officeDocument/2006/relationships/customXml" Target="../ink/ink84.xml"/><Relationship Id="rId23" Type="http://schemas.openxmlformats.org/officeDocument/2006/relationships/customXml" Target="../ink/ink85.xml"/><Relationship Id="rId24" Type="http://schemas.openxmlformats.org/officeDocument/2006/relationships/customXml" Target="../ink/ink86.xml"/><Relationship Id="rId25" Type="http://schemas.openxmlformats.org/officeDocument/2006/relationships/slideLayout" Target="../slideLayouts/slideLayout1.xml"/><Relationship Id="rId26"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67.png"/><Relationship Id="rId4" Type="http://schemas.openxmlformats.org/officeDocument/2006/relationships/image" Target="../media/image268.png"/><Relationship Id="rId5" Type="http://schemas.openxmlformats.org/officeDocument/2006/relationships/image" Target="../media/image269.png"/><Relationship Id="rId6" Type="http://schemas.openxmlformats.org/officeDocument/2006/relationships/image" Target="../media/image270.png"/><Relationship Id="rId7" Type="http://schemas.openxmlformats.org/officeDocument/2006/relationships/image" Target="../media/image271.png"/><Relationship Id="rId8" Type="http://schemas.openxmlformats.org/officeDocument/2006/relationships/image" Target="../media/image272.png"/><Relationship Id="rId9" Type="http://schemas.openxmlformats.org/officeDocument/2006/relationships/image" Target="../media/image273.png"/><Relationship Id="rId10" Type="http://schemas.openxmlformats.org/officeDocument/2006/relationships/image" Target="../media/image274.png"/><Relationship Id="rId11" Type="http://schemas.openxmlformats.org/officeDocument/2006/relationships/image" Target="../media/image275.png"/><Relationship Id="rId12" Type="http://schemas.openxmlformats.org/officeDocument/2006/relationships/image" Target="../media/image276.png"/><Relationship Id="rId13" Type="http://schemas.openxmlformats.org/officeDocument/2006/relationships/image" Target="../media/image277.png"/><Relationship Id="rId14" Type="http://schemas.openxmlformats.org/officeDocument/2006/relationships/image" Target="../media/image278.png"/><Relationship Id="rId15" Type="http://schemas.openxmlformats.org/officeDocument/2006/relationships/image" Target="../media/image279.png"/><Relationship Id="rId16" Type="http://schemas.openxmlformats.org/officeDocument/2006/relationships/image" Target="../media/image280.png"/><Relationship Id="rId17" Type="http://schemas.openxmlformats.org/officeDocument/2006/relationships/image" Target="../media/image281.png"/><Relationship Id="rId18" Type="http://schemas.openxmlformats.org/officeDocument/2006/relationships/image" Target="../media/image282.png"/><Relationship Id="rId19" Type="http://schemas.openxmlformats.org/officeDocument/2006/relationships/image" Target="../media/image283.png"/><Relationship Id="rId20" Type="http://schemas.openxmlformats.org/officeDocument/2006/relationships/image" Target="../media/image284.png"/><Relationship Id="rId21" Type="http://schemas.openxmlformats.org/officeDocument/2006/relationships/image" Target="../media/image285.png"/><Relationship Id="rId22" Type="http://schemas.openxmlformats.org/officeDocument/2006/relationships/image" Target="../media/image286.png"/><Relationship Id="rId23" Type="http://schemas.openxmlformats.org/officeDocument/2006/relationships/image" Target="../media/image287.png"/><Relationship Id="rId24" Type="http://schemas.openxmlformats.org/officeDocument/2006/relationships/image" Target="../media/image288.png"/><Relationship Id="rId25" Type="http://schemas.openxmlformats.org/officeDocument/2006/relationships/image" Target="../media/image289.png"/><Relationship Id="rId26" Type="http://schemas.openxmlformats.org/officeDocument/2006/relationships/image" Target="../media/image290.png"/><Relationship Id="rId27" Type="http://schemas.openxmlformats.org/officeDocument/2006/relationships/image" Target="../media/image291.png"/><Relationship Id="rId28" Type="http://schemas.openxmlformats.org/officeDocument/2006/relationships/image" Target="../media/image292.png"/><Relationship Id="rId29" Type="http://schemas.openxmlformats.org/officeDocument/2006/relationships/image" Target="../media/image293.png"/><Relationship Id="rId30" Type="http://schemas.openxmlformats.org/officeDocument/2006/relationships/image" Target="../media/image294.png"/><Relationship Id="rId31" Type="http://schemas.openxmlformats.org/officeDocument/2006/relationships/image" Target="../media/image295.png"/><Relationship Id="rId32" Type="http://schemas.openxmlformats.org/officeDocument/2006/relationships/image" Target="../media/image296.png"/><Relationship Id="rId33" Type="http://schemas.openxmlformats.org/officeDocument/2006/relationships/image" Target="../media/image297.png"/><Relationship Id="rId34" Type="http://schemas.openxmlformats.org/officeDocument/2006/relationships/image" Target="../media/image298.png"/><Relationship Id="rId35" Type="http://schemas.openxmlformats.org/officeDocument/2006/relationships/image" Target="../media/image299.png"/><Relationship Id="rId36" Type="http://schemas.openxmlformats.org/officeDocument/2006/relationships/image" Target="../media/image300.png"/><Relationship Id="rId37" Type="http://schemas.openxmlformats.org/officeDocument/2006/relationships/image" Target="../media/image301.png"/><Relationship Id="rId38" Type="http://schemas.openxmlformats.org/officeDocument/2006/relationships/image" Target="../media/image302.png"/><Relationship Id="rId39" Type="http://schemas.openxmlformats.org/officeDocument/2006/relationships/image" Target="../media/image303.png"/><Relationship Id="rId40" Type="http://schemas.openxmlformats.org/officeDocument/2006/relationships/image" Target="../media/image304.png"/><Relationship Id="rId41" Type="http://schemas.openxmlformats.org/officeDocument/2006/relationships/image" Target="../media/image305.png"/><Relationship Id="rId42" Type="http://schemas.openxmlformats.org/officeDocument/2006/relationships/slideLayout" Target="../slideLayouts/slideLayout1.xml"/><Relationship Id="rId4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306.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307.png"/><Relationship Id="rId5" Type="http://schemas.openxmlformats.org/officeDocument/2006/relationships/image" Target="../media/image237.png"/><Relationship Id="rId6" Type="http://schemas.openxmlformats.org/officeDocument/2006/relationships/image" Target="../media/image308.png"/><Relationship Id="rId7" Type="http://schemas.openxmlformats.org/officeDocument/2006/relationships/image" Target="../media/image238.png"/><Relationship Id="rId8" Type="http://schemas.openxmlformats.org/officeDocument/2006/relationships/image" Target="../media/image239.png"/><Relationship Id="rId9" Type="http://schemas.openxmlformats.org/officeDocument/2006/relationships/image" Target="../media/image309.png"/><Relationship Id="rId10" Type="http://schemas.openxmlformats.org/officeDocument/2006/relationships/image" Target="../media/image241.png"/><Relationship Id="rId11" Type="http://schemas.openxmlformats.org/officeDocument/2006/relationships/image" Target="../media/image29.png"/><Relationship Id="rId12" Type="http://schemas.openxmlformats.org/officeDocument/2006/relationships/image" Target="../media/image242.png"/><Relationship Id="rId13" Type="http://schemas.openxmlformats.org/officeDocument/2006/relationships/image" Target="../media/image310.png"/><Relationship Id="rId14" Type="http://schemas.openxmlformats.org/officeDocument/2006/relationships/image" Target="../media/image311.png"/><Relationship Id="rId15" Type="http://schemas.openxmlformats.org/officeDocument/2006/relationships/image" Target="../media/image312.png"/><Relationship Id="rId16" Type="http://schemas.openxmlformats.org/officeDocument/2006/relationships/image" Target="../media/image313.png"/><Relationship Id="rId17" Type="http://schemas.openxmlformats.org/officeDocument/2006/relationships/image" Target="../media/image314.png"/><Relationship Id="rId18" Type="http://schemas.openxmlformats.org/officeDocument/2006/relationships/image" Target="../media/image315.png"/><Relationship Id="rId19" Type="http://schemas.openxmlformats.org/officeDocument/2006/relationships/image" Target="../media/image316.png"/><Relationship Id="rId20" Type="http://schemas.openxmlformats.org/officeDocument/2006/relationships/image" Target="../media/image317.png"/><Relationship Id="rId21" Type="http://schemas.openxmlformats.org/officeDocument/2006/relationships/image" Target="../media/image318.png"/><Relationship Id="rId22" Type="http://schemas.openxmlformats.org/officeDocument/2006/relationships/image" Target="../media/image319.png"/><Relationship Id="rId23" Type="http://schemas.openxmlformats.org/officeDocument/2006/relationships/slideLayout" Target="../slideLayouts/slideLayout1.xml"/><Relationship Id="rId2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320.png"/><Relationship Id="rId4" Type="http://schemas.openxmlformats.org/officeDocument/2006/relationships/image" Target="../media/image321.png"/><Relationship Id="rId5" Type="http://schemas.openxmlformats.org/officeDocument/2006/relationships/image" Target="../media/image322.png"/><Relationship Id="rId6" Type="http://schemas.openxmlformats.org/officeDocument/2006/relationships/image" Target="../media/image323.png"/><Relationship Id="rId7" Type="http://schemas.openxmlformats.org/officeDocument/2006/relationships/image" Target="../media/image324.png"/><Relationship Id="rId8" Type="http://schemas.openxmlformats.org/officeDocument/2006/relationships/image" Target="../media/image325.png"/><Relationship Id="rId9" Type="http://schemas.openxmlformats.org/officeDocument/2006/relationships/image" Target="../media/image326.png"/><Relationship Id="rId10" Type="http://schemas.openxmlformats.org/officeDocument/2006/relationships/image" Target="../media/image327.png"/><Relationship Id="rId11" Type="http://schemas.openxmlformats.org/officeDocument/2006/relationships/image" Target="../media/image328.png"/><Relationship Id="rId12" Type="http://schemas.openxmlformats.org/officeDocument/2006/relationships/image" Target="../media/image329.png"/><Relationship Id="rId13" Type="http://schemas.openxmlformats.org/officeDocument/2006/relationships/image" Target="../media/image330.png"/><Relationship Id="rId14" Type="http://schemas.openxmlformats.org/officeDocument/2006/relationships/image" Target="../media/image331.png"/><Relationship Id="rId15" Type="http://schemas.openxmlformats.org/officeDocument/2006/relationships/image" Target="../media/image332.png"/><Relationship Id="rId16" Type="http://schemas.openxmlformats.org/officeDocument/2006/relationships/image" Target="../media/image333.png"/><Relationship Id="rId17" Type="http://schemas.openxmlformats.org/officeDocument/2006/relationships/image" Target="../media/image334.png"/><Relationship Id="rId18" Type="http://schemas.openxmlformats.org/officeDocument/2006/relationships/image" Target="../media/image335.png"/><Relationship Id="rId19" Type="http://schemas.openxmlformats.org/officeDocument/2006/relationships/image" Target="../media/image336.png"/><Relationship Id="rId20" Type="http://schemas.openxmlformats.org/officeDocument/2006/relationships/image" Target="../media/image337.png"/><Relationship Id="rId21" Type="http://schemas.openxmlformats.org/officeDocument/2006/relationships/image" Target="../media/image338.png"/><Relationship Id="rId22" Type="http://schemas.openxmlformats.org/officeDocument/2006/relationships/image" Target="../media/image339.png"/><Relationship Id="rId23" Type="http://schemas.openxmlformats.org/officeDocument/2006/relationships/image" Target="../media/image340.png"/><Relationship Id="rId24" Type="http://schemas.openxmlformats.org/officeDocument/2006/relationships/image" Target="../media/image341.png"/><Relationship Id="rId25" Type="http://schemas.openxmlformats.org/officeDocument/2006/relationships/image" Target="../media/image342.png"/><Relationship Id="rId26" Type="http://schemas.openxmlformats.org/officeDocument/2006/relationships/image" Target="../media/image343.png"/><Relationship Id="rId27" Type="http://schemas.openxmlformats.org/officeDocument/2006/relationships/image" Target="../media/image344.png"/><Relationship Id="rId28" Type="http://schemas.openxmlformats.org/officeDocument/2006/relationships/image" Target="../media/image345.png"/><Relationship Id="rId29" Type="http://schemas.openxmlformats.org/officeDocument/2006/relationships/image" Target="../media/image346.png"/><Relationship Id="rId30" Type="http://schemas.openxmlformats.org/officeDocument/2006/relationships/image" Target="../media/image347.png"/><Relationship Id="rId31" Type="http://schemas.openxmlformats.org/officeDocument/2006/relationships/image" Target="../media/image348.png"/><Relationship Id="rId32" Type="http://schemas.openxmlformats.org/officeDocument/2006/relationships/image" Target="../media/image349.png"/><Relationship Id="rId33" Type="http://schemas.openxmlformats.org/officeDocument/2006/relationships/image" Target="../media/image350.png"/><Relationship Id="rId34" Type="http://schemas.openxmlformats.org/officeDocument/2006/relationships/image" Target="../media/image351.png"/><Relationship Id="rId35" Type="http://schemas.openxmlformats.org/officeDocument/2006/relationships/image" Target="../media/image352.png"/><Relationship Id="rId36" Type="http://schemas.openxmlformats.org/officeDocument/2006/relationships/image" Target="../media/image353.png"/><Relationship Id="rId37" Type="http://schemas.openxmlformats.org/officeDocument/2006/relationships/image" Target="../media/image354.png"/><Relationship Id="rId38" Type="http://schemas.openxmlformats.org/officeDocument/2006/relationships/image" Target="../media/image355.png"/><Relationship Id="rId39" Type="http://schemas.openxmlformats.org/officeDocument/2006/relationships/image" Target="../media/image356.png"/><Relationship Id="rId40" Type="http://schemas.openxmlformats.org/officeDocument/2006/relationships/image" Target="../media/image357.png"/><Relationship Id="rId41" Type="http://schemas.openxmlformats.org/officeDocument/2006/relationships/image" Target="../media/image358.png"/><Relationship Id="rId42" Type="http://schemas.openxmlformats.org/officeDocument/2006/relationships/image" Target="../media/image359.png"/><Relationship Id="rId43" Type="http://schemas.openxmlformats.org/officeDocument/2006/relationships/image" Target="../media/image360.png"/><Relationship Id="rId44" Type="http://schemas.openxmlformats.org/officeDocument/2006/relationships/image" Target="../media/image361.png"/><Relationship Id="rId45" Type="http://schemas.openxmlformats.org/officeDocument/2006/relationships/image" Target="../media/image362.png"/><Relationship Id="rId46" Type="http://schemas.openxmlformats.org/officeDocument/2006/relationships/image" Target="../media/image363.png"/><Relationship Id="rId47" Type="http://schemas.openxmlformats.org/officeDocument/2006/relationships/image" Target="../media/image364.png"/><Relationship Id="rId48" Type="http://schemas.openxmlformats.org/officeDocument/2006/relationships/image" Target="../media/image365.png"/><Relationship Id="rId49" Type="http://schemas.openxmlformats.org/officeDocument/2006/relationships/image" Target="../media/image366.png"/><Relationship Id="rId50" Type="http://schemas.openxmlformats.org/officeDocument/2006/relationships/image" Target="../media/image367.png"/><Relationship Id="rId51" Type="http://schemas.openxmlformats.org/officeDocument/2006/relationships/image" Target="../media/image368.png"/><Relationship Id="rId52" Type="http://schemas.openxmlformats.org/officeDocument/2006/relationships/image" Target="../media/image369.png"/><Relationship Id="rId53" Type="http://schemas.openxmlformats.org/officeDocument/2006/relationships/image" Target="../media/image370.png"/><Relationship Id="rId54" Type="http://schemas.openxmlformats.org/officeDocument/2006/relationships/image" Target="../media/image371.png"/><Relationship Id="rId55" Type="http://schemas.openxmlformats.org/officeDocument/2006/relationships/image" Target="../media/image372.png"/><Relationship Id="rId56" Type="http://schemas.openxmlformats.org/officeDocument/2006/relationships/image" Target="../media/image373.png"/><Relationship Id="rId57" Type="http://schemas.openxmlformats.org/officeDocument/2006/relationships/image" Target="../media/image374.png"/><Relationship Id="rId58" Type="http://schemas.openxmlformats.org/officeDocument/2006/relationships/image" Target="../media/image375.png"/><Relationship Id="rId59" Type="http://schemas.openxmlformats.org/officeDocument/2006/relationships/image" Target="../media/image376.png"/><Relationship Id="rId60" Type="http://schemas.openxmlformats.org/officeDocument/2006/relationships/slideLayout" Target="../slideLayouts/slideLayout1.xml"/><Relationship Id="rId61"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slideLayout" Target="../slideLayouts/slideLayout1.xml"/><Relationship Id="rId16"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37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378.png"/><Relationship Id="rId5" Type="http://schemas.openxmlformats.org/officeDocument/2006/relationships/image" Target="../media/image379.png"/><Relationship Id="rId6" Type="http://schemas.openxmlformats.org/officeDocument/2006/relationships/image" Target="../media/image380.png"/><Relationship Id="rId7" Type="http://schemas.openxmlformats.org/officeDocument/2006/relationships/image" Target="../media/image381.png"/><Relationship Id="rId8" Type="http://schemas.openxmlformats.org/officeDocument/2006/relationships/image" Target="../media/image382.png"/><Relationship Id="rId9" Type="http://schemas.openxmlformats.org/officeDocument/2006/relationships/image" Target="../media/image383.png"/><Relationship Id="rId10" Type="http://schemas.openxmlformats.org/officeDocument/2006/relationships/image" Target="../media/image384.png"/><Relationship Id="rId11" Type="http://schemas.openxmlformats.org/officeDocument/2006/relationships/image" Target="../media/image385.png"/><Relationship Id="rId12" Type="http://schemas.openxmlformats.org/officeDocument/2006/relationships/image" Target="../media/image386.png"/><Relationship Id="rId13" Type="http://schemas.openxmlformats.org/officeDocument/2006/relationships/image" Target="../media/image387.png"/><Relationship Id="rId14" Type="http://schemas.openxmlformats.org/officeDocument/2006/relationships/image" Target="../media/image388.png"/><Relationship Id="rId15" Type="http://schemas.openxmlformats.org/officeDocument/2006/relationships/image" Target="../media/image389.png"/><Relationship Id="rId16" Type="http://schemas.openxmlformats.org/officeDocument/2006/relationships/image" Target="../media/image390.png"/><Relationship Id="rId17" Type="http://schemas.openxmlformats.org/officeDocument/2006/relationships/image" Target="../media/image391.png"/><Relationship Id="rId18" Type="http://schemas.openxmlformats.org/officeDocument/2006/relationships/image" Target="../media/image392.png"/><Relationship Id="rId19" Type="http://schemas.openxmlformats.org/officeDocument/2006/relationships/image" Target="../media/image393.png"/><Relationship Id="rId20" Type="http://schemas.openxmlformats.org/officeDocument/2006/relationships/image" Target="../media/image394.png"/><Relationship Id="rId21" Type="http://schemas.openxmlformats.org/officeDocument/2006/relationships/image" Target="../media/image395.png"/><Relationship Id="rId22" Type="http://schemas.openxmlformats.org/officeDocument/2006/relationships/image" Target="../media/image396.png"/><Relationship Id="rId23" Type="http://schemas.openxmlformats.org/officeDocument/2006/relationships/image" Target="../media/image397.png"/><Relationship Id="rId24" Type="http://schemas.openxmlformats.org/officeDocument/2006/relationships/image" Target="../media/image398.png"/><Relationship Id="rId25" Type="http://schemas.openxmlformats.org/officeDocument/2006/relationships/image" Target="../media/image399.png"/><Relationship Id="rId26" Type="http://schemas.openxmlformats.org/officeDocument/2006/relationships/image" Target="../media/image400.png"/><Relationship Id="rId27" Type="http://schemas.openxmlformats.org/officeDocument/2006/relationships/image" Target="../media/image401.png"/><Relationship Id="rId28" Type="http://schemas.openxmlformats.org/officeDocument/2006/relationships/image" Target="../media/image402.png"/><Relationship Id="rId29" Type="http://schemas.openxmlformats.org/officeDocument/2006/relationships/image" Target="../media/image403.png"/><Relationship Id="rId30" Type="http://schemas.openxmlformats.org/officeDocument/2006/relationships/image" Target="../media/image404.png"/><Relationship Id="rId31" Type="http://schemas.openxmlformats.org/officeDocument/2006/relationships/image" Target="../media/image405.png"/><Relationship Id="rId32" Type="http://schemas.openxmlformats.org/officeDocument/2006/relationships/image" Target="../media/image406.png"/><Relationship Id="rId33" Type="http://schemas.openxmlformats.org/officeDocument/2006/relationships/image" Target="../media/image407.png"/><Relationship Id="rId34" Type="http://schemas.openxmlformats.org/officeDocument/2006/relationships/image" Target="../media/image408.png"/><Relationship Id="rId35" Type="http://schemas.openxmlformats.org/officeDocument/2006/relationships/image" Target="../media/image409.png"/><Relationship Id="rId36" Type="http://schemas.openxmlformats.org/officeDocument/2006/relationships/image" Target="../media/image410.png"/><Relationship Id="rId37" Type="http://schemas.openxmlformats.org/officeDocument/2006/relationships/image" Target="../media/image411.png"/><Relationship Id="rId38" Type="http://schemas.openxmlformats.org/officeDocument/2006/relationships/image" Target="../media/image412.png"/><Relationship Id="rId39" Type="http://schemas.openxmlformats.org/officeDocument/2006/relationships/image" Target="../media/image413.png"/><Relationship Id="rId40" Type="http://schemas.openxmlformats.org/officeDocument/2006/relationships/image" Target="../media/image414.png"/><Relationship Id="rId41" Type="http://schemas.openxmlformats.org/officeDocument/2006/relationships/image" Target="../media/image415.png"/><Relationship Id="rId42" Type="http://schemas.openxmlformats.org/officeDocument/2006/relationships/image" Target="../media/image416.png"/><Relationship Id="rId43" Type="http://schemas.openxmlformats.org/officeDocument/2006/relationships/image" Target="../media/image417.png"/><Relationship Id="rId44" Type="http://schemas.openxmlformats.org/officeDocument/2006/relationships/image" Target="../media/image418.png"/><Relationship Id="rId45" Type="http://schemas.openxmlformats.org/officeDocument/2006/relationships/slideLayout" Target="../slideLayouts/slideLayout1.xml"/><Relationship Id="rId46"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419.png"/><Relationship Id="rId4" Type="http://schemas.openxmlformats.org/officeDocument/2006/relationships/image" Target="../media/image420.png"/><Relationship Id="rId5" Type="http://schemas.openxmlformats.org/officeDocument/2006/relationships/image" Target="../media/image421.png"/><Relationship Id="rId6" Type="http://schemas.openxmlformats.org/officeDocument/2006/relationships/image" Target="../media/image422.png"/><Relationship Id="rId7" Type="http://schemas.openxmlformats.org/officeDocument/2006/relationships/image" Target="../media/image423.png"/><Relationship Id="rId8" Type="http://schemas.openxmlformats.org/officeDocument/2006/relationships/image" Target="../media/image424.png"/><Relationship Id="rId9" Type="http://schemas.openxmlformats.org/officeDocument/2006/relationships/image" Target="../media/image425.png"/><Relationship Id="rId10" Type="http://schemas.openxmlformats.org/officeDocument/2006/relationships/image" Target="../media/image426.png"/><Relationship Id="rId11" Type="http://schemas.openxmlformats.org/officeDocument/2006/relationships/image" Target="../media/image427.png"/><Relationship Id="rId12" Type="http://schemas.openxmlformats.org/officeDocument/2006/relationships/image" Target="../media/image428.png"/><Relationship Id="rId13" Type="http://schemas.openxmlformats.org/officeDocument/2006/relationships/image" Target="../media/image429.png"/><Relationship Id="rId14" Type="http://schemas.openxmlformats.org/officeDocument/2006/relationships/image" Target="../media/image430.png"/><Relationship Id="rId15" Type="http://schemas.openxmlformats.org/officeDocument/2006/relationships/image" Target="../media/image431.png"/><Relationship Id="rId16" Type="http://schemas.openxmlformats.org/officeDocument/2006/relationships/image" Target="../media/image432.png"/><Relationship Id="rId17" Type="http://schemas.openxmlformats.org/officeDocument/2006/relationships/image" Target="../media/image433.png"/><Relationship Id="rId18" Type="http://schemas.openxmlformats.org/officeDocument/2006/relationships/image" Target="../media/image434.png"/><Relationship Id="rId19" Type="http://schemas.openxmlformats.org/officeDocument/2006/relationships/image" Target="../media/image435.png"/><Relationship Id="rId20" Type="http://schemas.openxmlformats.org/officeDocument/2006/relationships/image" Target="../media/image436.png"/><Relationship Id="rId21" Type="http://schemas.openxmlformats.org/officeDocument/2006/relationships/image" Target="../media/image437.png"/><Relationship Id="rId22" Type="http://schemas.openxmlformats.org/officeDocument/2006/relationships/image" Target="../media/image438.png"/><Relationship Id="rId23" Type="http://schemas.openxmlformats.org/officeDocument/2006/relationships/image" Target="../media/image439.png"/><Relationship Id="rId24" Type="http://schemas.openxmlformats.org/officeDocument/2006/relationships/image" Target="../media/image440.png"/><Relationship Id="rId25" Type="http://schemas.openxmlformats.org/officeDocument/2006/relationships/image" Target="../media/image441.png"/><Relationship Id="rId26" Type="http://schemas.openxmlformats.org/officeDocument/2006/relationships/image" Target="../media/image442.png"/><Relationship Id="rId27" Type="http://schemas.openxmlformats.org/officeDocument/2006/relationships/image" Target="../media/image443.png"/><Relationship Id="rId28" Type="http://schemas.openxmlformats.org/officeDocument/2006/relationships/image" Target="../media/image444.png"/><Relationship Id="rId29" Type="http://schemas.openxmlformats.org/officeDocument/2006/relationships/image" Target="../media/image445.png"/><Relationship Id="rId30" Type="http://schemas.openxmlformats.org/officeDocument/2006/relationships/slideLayout" Target="../slideLayouts/slideLayout1.xml"/><Relationship Id="rId31"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419.png"/><Relationship Id="rId4" Type="http://schemas.openxmlformats.org/officeDocument/2006/relationships/image" Target="../media/image420.png"/><Relationship Id="rId5" Type="http://schemas.openxmlformats.org/officeDocument/2006/relationships/image" Target="../media/image421.png"/><Relationship Id="rId6" Type="http://schemas.openxmlformats.org/officeDocument/2006/relationships/image" Target="../media/image422.png"/><Relationship Id="rId7" Type="http://schemas.openxmlformats.org/officeDocument/2006/relationships/image" Target="../media/image423.png"/><Relationship Id="rId8" Type="http://schemas.openxmlformats.org/officeDocument/2006/relationships/image" Target="../media/image424.png"/><Relationship Id="rId9" Type="http://schemas.openxmlformats.org/officeDocument/2006/relationships/image" Target="../media/image425.png"/><Relationship Id="rId10" Type="http://schemas.openxmlformats.org/officeDocument/2006/relationships/image" Target="../media/image426.png"/><Relationship Id="rId11" Type="http://schemas.openxmlformats.org/officeDocument/2006/relationships/image" Target="../media/image427.png"/><Relationship Id="rId12" Type="http://schemas.openxmlformats.org/officeDocument/2006/relationships/image" Target="../media/image428.png"/><Relationship Id="rId13" Type="http://schemas.openxmlformats.org/officeDocument/2006/relationships/image" Target="../media/image429.png"/><Relationship Id="rId14" Type="http://schemas.openxmlformats.org/officeDocument/2006/relationships/image" Target="../media/image430.png"/><Relationship Id="rId15" Type="http://schemas.openxmlformats.org/officeDocument/2006/relationships/image" Target="../media/image431.png"/><Relationship Id="rId16" Type="http://schemas.openxmlformats.org/officeDocument/2006/relationships/image" Target="../media/image432.png"/><Relationship Id="rId17" Type="http://schemas.openxmlformats.org/officeDocument/2006/relationships/image" Target="../media/image433.png"/><Relationship Id="rId18" Type="http://schemas.openxmlformats.org/officeDocument/2006/relationships/image" Target="../media/image434.png"/><Relationship Id="rId19" Type="http://schemas.openxmlformats.org/officeDocument/2006/relationships/image" Target="../media/image435.png"/><Relationship Id="rId20" Type="http://schemas.openxmlformats.org/officeDocument/2006/relationships/image" Target="../media/image436.png"/><Relationship Id="rId21" Type="http://schemas.openxmlformats.org/officeDocument/2006/relationships/image" Target="../media/image437.png"/><Relationship Id="rId22" Type="http://schemas.openxmlformats.org/officeDocument/2006/relationships/image" Target="../media/image446.png"/><Relationship Id="rId23" Type="http://schemas.openxmlformats.org/officeDocument/2006/relationships/image" Target="../media/image447.png"/><Relationship Id="rId24" Type="http://schemas.openxmlformats.org/officeDocument/2006/relationships/image" Target="../media/image448.png"/><Relationship Id="rId25" Type="http://schemas.openxmlformats.org/officeDocument/2006/relationships/customXml" Target="../ink/ink87.xml"/><Relationship Id="rId26" Type="http://schemas.openxmlformats.org/officeDocument/2006/relationships/customXml" Target="../ink/ink88.xml"/><Relationship Id="rId27" Type="http://schemas.openxmlformats.org/officeDocument/2006/relationships/customXml" Target="../ink/ink89.xml"/><Relationship Id="rId28" Type="http://schemas.openxmlformats.org/officeDocument/2006/relationships/customXml" Target="../ink/ink90.xml"/><Relationship Id="rId29" Type="http://schemas.openxmlformats.org/officeDocument/2006/relationships/customXml" Target="../ink/ink91.xml"/><Relationship Id="rId30" Type="http://schemas.openxmlformats.org/officeDocument/2006/relationships/customXml" Target="../ink/ink92.xml"/><Relationship Id="rId31" Type="http://schemas.openxmlformats.org/officeDocument/2006/relationships/customXml" Target="../ink/ink93.xml"/><Relationship Id="rId32" Type="http://schemas.openxmlformats.org/officeDocument/2006/relationships/customXml" Target="../ink/ink94.xml"/><Relationship Id="rId33" Type="http://schemas.openxmlformats.org/officeDocument/2006/relationships/customXml" Target="../ink/ink95.xml"/><Relationship Id="rId34" Type="http://schemas.openxmlformats.org/officeDocument/2006/relationships/customXml" Target="../ink/ink96.xml"/><Relationship Id="rId35" Type="http://schemas.openxmlformats.org/officeDocument/2006/relationships/customXml" Target="../ink/ink97.xml"/><Relationship Id="rId36" Type="http://schemas.openxmlformats.org/officeDocument/2006/relationships/customXml" Target="../ink/ink98.xml"/><Relationship Id="rId37" Type="http://schemas.openxmlformats.org/officeDocument/2006/relationships/customXml" Target="../ink/ink99.xml"/><Relationship Id="rId38" Type="http://schemas.openxmlformats.org/officeDocument/2006/relationships/customXml" Target="../ink/ink100.xml"/><Relationship Id="rId39" Type="http://schemas.openxmlformats.org/officeDocument/2006/relationships/customXml" Target="../ink/ink101.xml"/><Relationship Id="rId40" Type="http://schemas.openxmlformats.org/officeDocument/2006/relationships/customXml" Target="../ink/ink102.xml"/><Relationship Id="rId41" Type="http://schemas.openxmlformats.org/officeDocument/2006/relationships/customXml" Target="../ink/ink103.xml"/><Relationship Id="rId42" Type="http://schemas.openxmlformats.org/officeDocument/2006/relationships/customXml" Target="../ink/ink104.xml"/><Relationship Id="rId43" Type="http://schemas.openxmlformats.org/officeDocument/2006/relationships/customXml" Target="../ink/ink105.xml"/><Relationship Id="rId44" Type="http://schemas.openxmlformats.org/officeDocument/2006/relationships/customXml" Target="../ink/ink106.xml"/><Relationship Id="rId45" Type="http://schemas.openxmlformats.org/officeDocument/2006/relationships/customXml" Target="../ink/ink107.xml"/><Relationship Id="rId46" Type="http://schemas.openxmlformats.org/officeDocument/2006/relationships/customXml" Target="../ink/ink108.xml"/><Relationship Id="rId47" Type="http://schemas.openxmlformats.org/officeDocument/2006/relationships/customXml" Target="../ink/ink109.xml"/><Relationship Id="rId48" Type="http://schemas.openxmlformats.org/officeDocument/2006/relationships/customXml" Target="../ink/ink110.xml"/><Relationship Id="rId49" Type="http://schemas.openxmlformats.org/officeDocument/2006/relationships/customXml" Target="../ink/ink111.xml"/><Relationship Id="rId50" Type="http://schemas.openxmlformats.org/officeDocument/2006/relationships/customXml" Target="../ink/ink112.xml"/><Relationship Id="rId51" Type="http://schemas.openxmlformats.org/officeDocument/2006/relationships/customXml" Target="../ink/ink113.xml"/><Relationship Id="rId52" Type="http://schemas.openxmlformats.org/officeDocument/2006/relationships/customXml" Target="../ink/ink114.xml"/><Relationship Id="rId53" Type="http://schemas.openxmlformats.org/officeDocument/2006/relationships/customXml" Target="../ink/ink115.xml"/><Relationship Id="rId54" Type="http://schemas.openxmlformats.org/officeDocument/2006/relationships/customXml" Target="../ink/ink116.xml"/><Relationship Id="rId55" Type="http://schemas.openxmlformats.org/officeDocument/2006/relationships/customXml" Target="../ink/ink117.xml"/><Relationship Id="rId56" Type="http://schemas.openxmlformats.org/officeDocument/2006/relationships/customXml" Target="../ink/ink118.xml"/><Relationship Id="rId57" Type="http://schemas.openxmlformats.org/officeDocument/2006/relationships/customXml" Target="../ink/ink119.xml"/><Relationship Id="rId58" Type="http://schemas.openxmlformats.org/officeDocument/2006/relationships/customXml" Target="../ink/ink120.xml"/><Relationship Id="rId59" Type="http://schemas.openxmlformats.org/officeDocument/2006/relationships/customXml" Target="../ink/ink121.xml"/><Relationship Id="rId60" Type="http://schemas.openxmlformats.org/officeDocument/2006/relationships/customXml" Target="../ink/ink122.xml"/><Relationship Id="rId61" Type="http://schemas.openxmlformats.org/officeDocument/2006/relationships/customXml" Target="../ink/ink123.xml"/><Relationship Id="rId62" Type="http://schemas.openxmlformats.org/officeDocument/2006/relationships/customXml" Target="../ink/ink124.xml"/><Relationship Id="rId63" Type="http://schemas.openxmlformats.org/officeDocument/2006/relationships/customXml" Target="../ink/ink125.xml"/><Relationship Id="rId64" Type="http://schemas.openxmlformats.org/officeDocument/2006/relationships/customXml" Target="../ink/ink126.xml"/><Relationship Id="rId65" Type="http://schemas.openxmlformats.org/officeDocument/2006/relationships/customXml" Target="../ink/ink127.xml"/><Relationship Id="rId66" Type="http://schemas.openxmlformats.org/officeDocument/2006/relationships/customXml" Target="../ink/ink128.xml"/><Relationship Id="rId67" Type="http://schemas.openxmlformats.org/officeDocument/2006/relationships/customXml" Target="../ink/ink129.xml"/><Relationship Id="rId68" Type="http://schemas.openxmlformats.org/officeDocument/2006/relationships/customXml" Target="../ink/ink130.xml"/><Relationship Id="rId69" Type="http://schemas.openxmlformats.org/officeDocument/2006/relationships/customXml" Target="../ink/ink131.xml"/><Relationship Id="rId70" Type="http://schemas.openxmlformats.org/officeDocument/2006/relationships/customXml" Target="../ink/ink132.xml"/><Relationship Id="rId71" Type="http://schemas.openxmlformats.org/officeDocument/2006/relationships/customXml" Target="../ink/ink133.xml"/><Relationship Id="rId72" Type="http://schemas.openxmlformats.org/officeDocument/2006/relationships/customXml" Target="../ink/ink134.xml"/><Relationship Id="rId73" Type="http://schemas.openxmlformats.org/officeDocument/2006/relationships/customXml" Target="../ink/ink135.xml"/><Relationship Id="rId74" Type="http://schemas.openxmlformats.org/officeDocument/2006/relationships/customXml" Target="../ink/ink136.xml"/><Relationship Id="rId75" Type="http://schemas.openxmlformats.org/officeDocument/2006/relationships/customXml" Target="../ink/ink137.xml"/><Relationship Id="rId76" Type="http://schemas.openxmlformats.org/officeDocument/2006/relationships/customXml" Target="../ink/ink138.xml"/><Relationship Id="rId77" Type="http://schemas.openxmlformats.org/officeDocument/2006/relationships/customXml" Target="../ink/ink139.xml"/><Relationship Id="rId78" Type="http://schemas.openxmlformats.org/officeDocument/2006/relationships/customXml" Target="../ink/ink140.xml"/><Relationship Id="rId79" Type="http://schemas.openxmlformats.org/officeDocument/2006/relationships/customXml" Target="../ink/ink141.xml"/><Relationship Id="rId80" Type="http://schemas.openxmlformats.org/officeDocument/2006/relationships/customXml" Target="../ink/ink142.xml"/><Relationship Id="rId81" Type="http://schemas.openxmlformats.org/officeDocument/2006/relationships/customXml" Target="../ink/ink143.xml"/><Relationship Id="rId82" Type="http://schemas.openxmlformats.org/officeDocument/2006/relationships/customXml" Target="../ink/ink144.xml"/><Relationship Id="rId83" Type="http://schemas.openxmlformats.org/officeDocument/2006/relationships/customXml" Target="../ink/ink145.xml"/><Relationship Id="rId84" Type="http://schemas.openxmlformats.org/officeDocument/2006/relationships/customXml" Target="../ink/ink146.xml"/><Relationship Id="rId85" Type="http://schemas.openxmlformats.org/officeDocument/2006/relationships/customXml" Target="../ink/ink147.xml"/><Relationship Id="rId86" Type="http://schemas.openxmlformats.org/officeDocument/2006/relationships/customXml" Target="../ink/ink148.xml"/><Relationship Id="rId87" Type="http://schemas.openxmlformats.org/officeDocument/2006/relationships/customXml" Target="../ink/ink149.xml"/><Relationship Id="rId88" Type="http://schemas.openxmlformats.org/officeDocument/2006/relationships/customXml" Target="../ink/ink150.xml"/><Relationship Id="rId89" Type="http://schemas.openxmlformats.org/officeDocument/2006/relationships/customXml" Target="../ink/ink151.xml"/><Relationship Id="rId90" Type="http://schemas.openxmlformats.org/officeDocument/2006/relationships/customXml" Target="../ink/ink152.xml"/><Relationship Id="rId91" Type="http://schemas.openxmlformats.org/officeDocument/2006/relationships/customXml" Target="../ink/ink153.xml"/><Relationship Id="rId92" Type="http://schemas.openxmlformats.org/officeDocument/2006/relationships/customXml" Target="../ink/ink154.xml"/><Relationship Id="rId93" Type="http://schemas.openxmlformats.org/officeDocument/2006/relationships/customXml" Target="../ink/ink155.xml"/><Relationship Id="rId94" Type="http://schemas.openxmlformats.org/officeDocument/2006/relationships/customXml" Target="../ink/ink156.xml"/><Relationship Id="rId95" Type="http://schemas.openxmlformats.org/officeDocument/2006/relationships/customXml" Target="../ink/ink157.xml"/><Relationship Id="rId96" Type="http://schemas.openxmlformats.org/officeDocument/2006/relationships/customXml" Target="../ink/ink158.xml"/><Relationship Id="rId97" Type="http://schemas.openxmlformats.org/officeDocument/2006/relationships/customXml" Target="../ink/ink159.xml"/><Relationship Id="rId98" Type="http://schemas.openxmlformats.org/officeDocument/2006/relationships/customXml" Target="../ink/ink160.xml"/><Relationship Id="rId99" Type="http://schemas.openxmlformats.org/officeDocument/2006/relationships/customXml" Target="../ink/ink161.xml"/><Relationship Id="rId100" Type="http://schemas.openxmlformats.org/officeDocument/2006/relationships/customXml" Target="../ink/ink162.xml"/><Relationship Id="rId101" Type="http://schemas.openxmlformats.org/officeDocument/2006/relationships/customXml" Target="../ink/ink163.xml"/><Relationship Id="rId102" Type="http://schemas.openxmlformats.org/officeDocument/2006/relationships/customXml" Target="../ink/ink164.xml"/><Relationship Id="rId103" Type="http://schemas.openxmlformats.org/officeDocument/2006/relationships/customXml" Target="../ink/ink165.xml"/><Relationship Id="rId104" Type="http://schemas.openxmlformats.org/officeDocument/2006/relationships/customXml" Target="../ink/ink166.xml"/><Relationship Id="rId105" Type="http://schemas.openxmlformats.org/officeDocument/2006/relationships/customXml" Target="../ink/ink167.xml"/><Relationship Id="rId106" Type="http://schemas.openxmlformats.org/officeDocument/2006/relationships/customXml" Target="../ink/ink168.xml"/><Relationship Id="rId107" Type="http://schemas.openxmlformats.org/officeDocument/2006/relationships/customXml" Target="../ink/ink169.xml"/><Relationship Id="rId108" Type="http://schemas.openxmlformats.org/officeDocument/2006/relationships/customXml" Target="../ink/ink170.xml"/><Relationship Id="rId109" Type="http://schemas.openxmlformats.org/officeDocument/2006/relationships/customXml" Target="../ink/ink171.xml"/><Relationship Id="rId110" Type="http://schemas.openxmlformats.org/officeDocument/2006/relationships/customXml" Target="../ink/ink172.xml"/><Relationship Id="rId111" Type="http://schemas.openxmlformats.org/officeDocument/2006/relationships/customXml" Target="../ink/ink173.xml"/><Relationship Id="rId112" Type="http://schemas.openxmlformats.org/officeDocument/2006/relationships/customXml" Target="../ink/ink174.xml"/><Relationship Id="rId113" Type="http://schemas.openxmlformats.org/officeDocument/2006/relationships/customXml" Target="../ink/ink175.xml"/><Relationship Id="rId114" Type="http://schemas.openxmlformats.org/officeDocument/2006/relationships/customXml" Target="../ink/ink176.xml"/><Relationship Id="rId115" Type="http://schemas.openxmlformats.org/officeDocument/2006/relationships/customXml" Target="../ink/ink177.xml"/><Relationship Id="rId116" Type="http://schemas.openxmlformats.org/officeDocument/2006/relationships/customXml" Target="../ink/ink178.xml"/><Relationship Id="rId117" Type="http://schemas.openxmlformats.org/officeDocument/2006/relationships/customXml" Target="../ink/ink179.xml"/><Relationship Id="rId118" Type="http://schemas.openxmlformats.org/officeDocument/2006/relationships/customXml" Target="../ink/ink180.xml"/><Relationship Id="rId119" Type="http://schemas.openxmlformats.org/officeDocument/2006/relationships/customXml" Target="../ink/ink181.xml"/><Relationship Id="rId120" Type="http://schemas.openxmlformats.org/officeDocument/2006/relationships/customXml" Target="../ink/ink182.xml"/><Relationship Id="rId121" Type="http://schemas.openxmlformats.org/officeDocument/2006/relationships/customXml" Target="../ink/ink183.xml"/><Relationship Id="rId122" Type="http://schemas.openxmlformats.org/officeDocument/2006/relationships/customXml" Target="../ink/ink184.xml"/><Relationship Id="rId123" Type="http://schemas.openxmlformats.org/officeDocument/2006/relationships/customXml" Target="../ink/ink185.xml"/><Relationship Id="rId124" Type="http://schemas.openxmlformats.org/officeDocument/2006/relationships/customXml" Target="../ink/ink186.xml"/><Relationship Id="rId125" Type="http://schemas.openxmlformats.org/officeDocument/2006/relationships/customXml" Target="../ink/ink187.xml"/><Relationship Id="rId126" Type="http://schemas.openxmlformats.org/officeDocument/2006/relationships/customXml" Target="../ink/ink188.xml"/><Relationship Id="rId127" Type="http://schemas.openxmlformats.org/officeDocument/2006/relationships/customXml" Target="../ink/ink189.xml"/><Relationship Id="rId128" Type="http://schemas.openxmlformats.org/officeDocument/2006/relationships/customXml" Target="../ink/ink190.xml"/><Relationship Id="rId129" Type="http://schemas.openxmlformats.org/officeDocument/2006/relationships/customXml" Target="../ink/ink191.xml"/><Relationship Id="rId130" Type="http://schemas.openxmlformats.org/officeDocument/2006/relationships/customXml" Target="../ink/ink192.xml"/><Relationship Id="rId131" Type="http://schemas.openxmlformats.org/officeDocument/2006/relationships/customXml" Target="../ink/ink193.xml"/><Relationship Id="rId132" Type="http://schemas.openxmlformats.org/officeDocument/2006/relationships/customXml" Target="../ink/ink194.xml"/><Relationship Id="rId133" Type="http://schemas.openxmlformats.org/officeDocument/2006/relationships/customXml" Target="../ink/ink195.xml"/><Relationship Id="rId134" Type="http://schemas.openxmlformats.org/officeDocument/2006/relationships/customXml" Target="../ink/ink196.xml"/><Relationship Id="rId135" Type="http://schemas.openxmlformats.org/officeDocument/2006/relationships/customXml" Target="../ink/ink197.xml"/><Relationship Id="rId136" Type="http://schemas.openxmlformats.org/officeDocument/2006/relationships/customXml" Target="../ink/ink198.xml"/><Relationship Id="rId137" Type="http://schemas.openxmlformats.org/officeDocument/2006/relationships/customXml" Target="../ink/ink199.xml"/><Relationship Id="rId138" Type="http://schemas.openxmlformats.org/officeDocument/2006/relationships/customXml" Target="../ink/ink200.xml"/><Relationship Id="rId139" Type="http://schemas.openxmlformats.org/officeDocument/2006/relationships/customXml" Target="../ink/ink201.xml"/><Relationship Id="rId140" Type="http://schemas.openxmlformats.org/officeDocument/2006/relationships/customXml" Target="../ink/ink202.xml"/><Relationship Id="rId141" Type="http://schemas.openxmlformats.org/officeDocument/2006/relationships/customXml" Target="../ink/ink203.xml"/><Relationship Id="rId142" Type="http://schemas.openxmlformats.org/officeDocument/2006/relationships/customXml" Target="../ink/ink204.xml"/><Relationship Id="rId143" Type="http://schemas.openxmlformats.org/officeDocument/2006/relationships/customXml" Target="../ink/ink205.xml"/><Relationship Id="rId144" Type="http://schemas.openxmlformats.org/officeDocument/2006/relationships/customXml" Target="../ink/ink206.xml"/><Relationship Id="rId145" Type="http://schemas.openxmlformats.org/officeDocument/2006/relationships/customXml" Target="../ink/ink207.xml"/><Relationship Id="rId146" Type="http://schemas.openxmlformats.org/officeDocument/2006/relationships/customXml" Target="../ink/ink208.xml"/><Relationship Id="rId147" Type="http://schemas.openxmlformats.org/officeDocument/2006/relationships/customXml" Target="../ink/ink209.xml"/><Relationship Id="rId148" Type="http://schemas.openxmlformats.org/officeDocument/2006/relationships/customXml" Target="../ink/ink210.xml"/><Relationship Id="rId149" Type="http://schemas.openxmlformats.org/officeDocument/2006/relationships/customXml" Target="../ink/ink211.xml"/><Relationship Id="rId150" Type="http://schemas.openxmlformats.org/officeDocument/2006/relationships/customXml" Target="../ink/ink212.xml"/><Relationship Id="rId151" Type="http://schemas.openxmlformats.org/officeDocument/2006/relationships/customXml" Target="../ink/ink213.xml"/><Relationship Id="rId152" Type="http://schemas.openxmlformats.org/officeDocument/2006/relationships/customXml" Target="../ink/ink214.xml"/><Relationship Id="rId153" Type="http://schemas.openxmlformats.org/officeDocument/2006/relationships/customXml" Target="../ink/ink215.xml"/><Relationship Id="rId154" Type="http://schemas.openxmlformats.org/officeDocument/2006/relationships/customXml" Target="../ink/ink216.xml"/><Relationship Id="rId155" Type="http://schemas.openxmlformats.org/officeDocument/2006/relationships/customXml" Target="../ink/ink217.xml"/><Relationship Id="rId156" Type="http://schemas.openxmlformats.org/officeDocument/2006/relationships/customXml" Target="../ink/ink218.xml"/><Relationship Id="rId157" Type="http://schemas.openxmlformats.org/officeDocument/2006/relationships/customXml" Target="../ink/ink219.xml"/><Relationship Id="rId158" Type="http://schemas.openxmlformats.org/officeDocument/2006/relationships/customXml" Target="../ink/ink220.xml"/><Relationship Id="rId159" Type="http://schemas.openxmlformats.org/officeDocument/2006/relationships/customXml" Target="../ink/ink221.xml"/><Relationship Id="rId160" Type="http://schemas.openxmlformats.org/officeDocument/2006/relationships/customXml" Target="../ink/ink222.xml"/><Relationship Id="rId161" Type="http://schemas.openxmlformats.org/officeDocument/2006/relationships/customXml" Target="../ink/ink223.xml"/><Relationship Id="rId162" Type="http://schemas.openxmlformats.org/officeDocument/2006/relationships/customXml" Target="../ink/ink224.xml"/><Relationship Id="rId163" Type="http://schemas.openxmlformats.org/officeDocument/2006/relationships/customXml" Target="../ink/ink225.xml"/><Relationship Id="rId164" Type="http://schemas.openxmlformats.org/officeDocument/2006/relationships/customXml" Target="../ink/ink226.xml"/><Relationship Id="rId165" Type="http://schemas.openxmlformats.org/officeDocument/2006/relationships/customXml" Target="../ink/ink227.xml"/><Relationship Id="rId166" Type="http://schemas.openxmlformats.org/officeDocument/2006/relationships/customXml" Target="../ink/ink228.xml"/><Relationship Id="rId167" Type="http://schemas.openxmlformats.org/officeDocument/2006/relationships/customXml" Target="../ink/ink229.xml"/><Relationship Id="rId168" Type="http://schemas.openxmlformats.org/officeDocument/2006/relationships/customXml" Target="../ink/ink230.xml"/><Relationship Id="rId169" Type="http://schemas.openxmlformats.org/officeDocument/2006/relationships/customXml" Target="../ink/ink231.xml"/><Relationship Id="rId170" Type="http://schemas.openxmlformats.org/officeDocument/2006/relationships/customXml" Target="../ink/ink232.xml"/><Relationship Id="rId171" Type="http://schemas.openxmlformats.org/officeDocument/2006/relationships/customXml" Target="../ink/ink233.xml"/><Relationship Id="rId172" Type="http://schemas.openxmlformats.org/officeDocument/2006/relationships/customXml" Target="../ink/ink234.xml"/><Relationship Id="rId173" Type="http://schemas.openxmlformats.org/officeDocument/2006/relationships/customXml" Target="../ink/ink235.xml"/><Relationship Id="rId174" Type="http://schemas.openxmlformats.org/officeDocument/2006/relationships/customXml" Target="../ink/ink236.xml"/><Relationship Id="rId175" Type="http://schemas.openxmlformats.org/officeDocument/2006/relationships/customXml" Target="../ink/ink237.xml"/><Relationship Id="rId176" Type="http://schemas.openxmlformats.org/officeDocument/2006/relationships/customXml" Target="../ink/ink238.xml"/><Relationship Id="rId177" Type="http://schemas.openxmlformats.org/officeDocument/2006/relationships/customXml" Target="../ink/ink239.xml"/><Relationship Id="rId178" Type="http://schemas.openxmlformats.org/officeDocument/2006/relationships/customXml" Target="../ink/ink240.xml"/><Relationship Id="rId179" Type="http://schemas.openxmlformats.org/officeDocument/2006/relationships/customXml" Target="../ink/ink241.xml"/><Relationship Id="rId180" Type="http://schemas.openxmlformats.org/officeDocument/2006/relationships/customXml" Target="../ink/ink242.xml"/><Relationship Id="rId181" Type="http://schemas.openxmlformats.org/officeDocument/2006/relationships/customXml" Target="../ink/ink243.xml"/><Relationship Id="rId182" Type="http://schemas.openxmlformats.org/officeDocument/2006/relationships/customXml" Target="../ink/ink244.xml"/><Relationship Id="rId183" Type="http://schemas.openxmlformats.org/officeDocument/2006/relationships/customXml" Target="../ink/ink245.xml"/><Relationship Id="rId184" Type="http://schemas.openxmlformats.org/officeDocument/2006/relationships/customXml" Target="../ink/ink246.xml"/><Relationship Id="rId185" Type="http://schemas.openxmlformats.org/officeDocument/2006/relationships/customXml" Target="../ink/ink247.xml"/><Relationship Id="rId186" Type="http://schemas.openxmlformats.org/officeDocument/2006/relationships/customXml" Target="../ink/ink248.xml"/><Relationship Id="rId187" Type="http://schemas.openxmlformats.org/officeDocument/2006/relationships/customXml" Target="../ink/ink249.xml"/><Relationship Id="rId188" Type="http://schemas.openxmlformats.org/officeDocument/2006/relationships/customXml" Target="../ink/ink250.xml"/><Relationship Id="rId189" Type="http://schemas.openxmlformats.org/officeDocument/2006/relationships/customXml" Target="../ink/ink251.xml"/><Relationship Id="rId190" Type="http://schemas.openxmlformats.org/officeDocument/2006/relationships/customXml" Target="../ink/ink252.xml"/><Relationship Id="rId191" Type="http://schemas.openxmlformats.org/officeDocument/2006/relationships/customXml" Target="../ink/ink253.xml"/><Relationship Id="rId192" Type="http://schemas.openxmlformats.org/officeDocument/2006/relationships/customXml" Target="../ink/ink254.xml"/><Relationship Id="rId193" Type="http://schemas.openxmlformats.org/officeDocument/2006/relationships/customXml" Target="../ink/ink255.xml"/><Relationship Id="rId194" Type="http://schemas.openxmlformats.org/officeDocument/2006/relationships/customXml" Target="../ink/ink256.xml"/><Relationship Id="rId195" Type="http://schemas.openxmlformats.org/officeDocument/2006/relationships/customXml" Target="../ink/ink257.xml"/><Relationship Id="rId196" Type="http://schemas.openxmlformats.org/officeDocument/2006/relationships/customXml" Target="../ink/ink258.xml"/><Relationship Id="rId197" Type="http://schemas.openxmlformats.org/officeDocument/2006/relationships/slideLayout" Target="../slideLayouts/slideLayout1.xml"/><Relationship Id="rId198"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419.png"/><Relationship Id="rId4" Type="http://schemas.openxmlformats.org/officeDocument/2006/relationships/image" Target="../media/image420.png"/><Relationship Id="rId5" Type="http://schemas.openxmlformats.org/officeDocument/2006/relationships/image" Target="../media/image421.png"/><Relationship Id="rId6" Type="http://schemas.openxmlformats.org/officeDocument/2006/relationships/image" Target="../media/image422.png"/><Relationship Id="rId7" Type="http://schemas.openxmlformats.org/officeDocument/2006/relationships/image" Target="../media/image423.png"/><Relationship Id="rId8" Type="http://schemas.openxmlformats.org/officeDocument/2006/relationships/image" Target="../media/image424.png"/><Relationship Id="rId9" Type="http://schemas.openxmlformats.org/officeDocument/2006/relationships/image" Target="../media/image425.png"/><Relationship Id="rId10" Type="http://schemas.openxmlformats.org/officeDocument/2006/relationships/image" Target="../media/image426.png"/><Relationship Id="rId11" Type="http://schemas.openxmlformats.org/officeDocument/2006/relationships/image" Target="../media/image427.png"/><Relationship Id="rId12" Type="http://schemas.openxmlformats.org/officeDocument/2006/relationships/image" Target="../media/image428.png"/><Relationship Id="rId13" Type="http://schemas.openxmlformats.org/officeDocument/2006/relationships/image" Target="../media/image429.png"/><Relationship Id="rId14" Type="http://schemas.openxmlformats.org/officeDocument/2006/relationships/image" Target="../media/image430.png"/><Relationship Id="rId15" Type="http://schemas.openxmlformats.org/officeDocument/2006/relationships/image" Target="../media/image431.png"/><Relationship Id="rId16" Type="http://schemas.openxmlformats.org/officeDocument/2006/relationships/image" Target="../media/image432.png"/><Relationship Id="rId17" Type="http://schemas.openxmlformats.org/officeDocument/2006/relationships/image" Target="../media/image433.png"/><Relationship Id="rId18" Type="http://schemas.openxmlformats.org/officeDocument/2006/relationships/image" Target="../media/image434.png"/><Relationship Id="rId19" Type="http://schemas.openxmlformats.org/officeDocument/2006/relationships/image" Target="../media/image435.png"/><Relationship Id="rId20" Type="http://schemas.openxmlformats.org/officeDocument/2006/relationships/image" Target="../media/image436.png"/><Relationship Id="rId21" Type="http://schemas.openxmlformats.org/officeDocument/2006/relationships/image" Target="../media/image437.png"/><Relationship Id="rId22" Type="http://schemas.openxmlformats.org/officeDocument/2006/relationships/image" Target="../media/image449.png"/><Relationship Id="rId23" Type="http://schemas.openxmlformats.org/officeDocument/2006/relationships/image" Target="../media/image450.png"/><Relationship Id="rId24" Type="http://schemas.openxmlformats.org/officeDocument/2006/relationships/image" Target="../media/image451.png"/><Relationship Id="rId25" Type="http://schemas.openxmlformats.org/officeDocument/2006/relationships/image" Target="../media/image452.png"/><Relationship Id="rId26" Type="http://schemas.openxmlformats.org/officeDocument/2006/relationships/image" Target="../media/image453.png"/><Relationship Id="rId27" Type="http://schemas.openxmlformats.org/officeDocument/2006/relationships/image" Target="../media/image454.png"/><Relationship Id="rId28" Type="http://schemas.openxmlformats.org/officeDocument/2006/relationships/image" Target="../media/image455.png"/><Relationship Id="rId29" Type="http://schemas.openxmlformats.org/officeDocument/2006/relationships/slideLayout" Target="../slideLayouts/slideLayout1.xml"/><Relationship Id="rId30"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456.png"/><Relationship Id="rId4" Type="http://schemas.openxmlformats.org/officeDocument/2006/relationships/image" Target="../media/image420.png"/><Relationship Id="rId5" Type="http://schemas.openxmlformats.org/officeDocument/2006/relationships/image" Target="../media/image457.png"/><Relationship Id="rId6" Type="http://schemas.openxmlformats.org/officeDocument/2006/relationships/image" Target="../media/image422.png"/><Relationship Id="rId7" Type="http://schemas.openxmlformats.org/officeDocument/2006/relationships/image" Target="../media/image423.png"/><Relationship Id="rId8" Type="http://schemas.openxmlformats.org/officeDocument/2006/relationships/image" Target="../media/image458.png"/><Relationship Id="rId9" Type="http://schemas.openxmlformats.org/officeDocument/2006/relationships/image" Target="../media/image425.png"/><Relationship Id="rId10" Type="http://schemas.openxmlformats.org/officeDocument/2006/relationships/image" Target="../media/image459.png"/><Relationship Id="rId11" Type="http://schemas.openxmlformats.org/officeDocument/2006/relationships/image" Target="../media/image427.png"/><Relationship Id="rId12" Type="http://schemas.openxmlformats.org/officeDocument/2006/relationships/image" Target="../media/image428.png"/><Relationship Id="rId13" Type="http://schemas.openxmlformats.org/officeDocument/2006/relationships/image" Target="../media/image429.png"/><Relationship Id="rId14" Type="http://schemas.openxmlformats.org/officeDocument/2006/relationships/image" Target="../media/image430.png"/><Relationship Id="rId15" Type="http://schemas.openxmlformats.org/officeDocument/2006/relationships/image" Target="../media/image460.png"/><Relationship Id="rId16" Type="http://schemas.openxmlformats.org/officeDocument/2006/relationships/image" Target="../media/image432.png"/><Relationship Id="rId17" Type="http://schemas.openxmlformats.org/officeDocument/2006/relationships/image" Target="../media/image436.png"/><Relationship Id="rId18" Type="http://schemas.openxmlformats.org/officeDocument/2006/relationships/image" Target="../media/image437.png"/><Relationship Id="rId19" Type="http://schemas.openxmlformats.org/officeDocument/2006/relationships/image" Target="../media/image461.png"/><Relationship Id="rId20" Type="http://schemas.openxmlformats.org/officeDocument/2006/relationships/image" Target="../media/image462.png"/><Relationship Id="rId21" Type="http://schemas.openxmlformats.org/officeDocument/2006/relationships/image" Target="../media/image463.png"/><Relationship Id="rId22" Type="http://schemas.openxmlformats.org/officeDocument/2006/relationships/image" Target="../media/image464.png"/><Relationship Id="rId23" Type="http://schemas.openxmlformats.org/officeDocument/2006/relationships/image" Target="../media/image465.png"/><Relationship Id="rId24" Type="http://schemas.openxmlformats.org/officeDocument/2006/relationships/image" Target="../media/image466.png"/><Relationship Id="rId25" Type="http://schemas.openxmlformats.org/officeDocument/2006/relationships/image" Target="../media/image467.png"/><Relationship Id="rId26" Type="http://schemas.openxmlformats.org/officeDocument/2006/relationships/image" Target="../media/image201.png"/><Relationship Id="rId27" Type="http://schemas.openxmlformats.org/officeDocument/2006/relationships/image" Target="../media/image468.png"/><Relationship Id="rId28" Type="http://schemas.openxmlformats.org/officeDocument/2006/relationships/image" Target="../media/image469.png"/><Relationship Id="rId29" Type="http://schemas.openxmlformats.org/officeDocument/2006/relationships/image" Target="../media/image470.png"/><Relationship Id="rId30" Type="http://schemas.openxmlformats.org/officeDocument/2006/relationships/image" Target="../media/image471.png"/><Relationship Id="rId31" Type="http://schemas.openxmlformats.org/officeDocument/2006/relationships/image" Target="../media/image206.png"/><Relationship Id="rId32" Type="http://schemas.openxmlformats.org/officeDocument/2006/relationships/image" Target="../media/image207.png"/><Relationship Id="rId33" Type="http://schemas.openxmlformats.org/officeDocument/2006/relationships/image" Target="../media/image472.png"/><Relationship Id="rId34" Type="http://schemas.openxmlformats.org/officeDocument/2006/relationships/image" Target="../media/image473.png"/><Relationship Id="rId35" Type="http://schemas.openxmlformats.org/officeDocument/2006/relationships/image" Target="../media/image474.png"/><Relationship Id="rId36" Type="http://schemas.openxmlformats.org/officeDocument/2006/relationships/image" Target="../media/image475.png"/><Relationship Id="rId37" Type="http://schemas.openxmlformats.org/officeDocument/2006/relationships/image" Target="../media/image476.png"/><Relationship Id="rId38" Type="http://schemas.openxmlformats.org/officeDocument/2006/relationships/image" Target="../media/image477.png"/><Relationship Id="rId39" Type="http://schemas.openxmlformats.org/officeDocument/2006/relationships/image" Target="../media/image478.png"/><Relationship Id="rId40" Type="http://schemas.openxmlformats.org/officeDocument/2006/relationships/slideLayout" Target="../slideLayouts/slideLayout1.xml"/><Relationship Id="rId41"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479.png"/><Relationship Id="rId2" Type="http://schemas.openxmlformats.org/officeDocument/2006/relationships/image" Target="../media/image480.png"/><Relationship Id="rId3" Type="http://schemas.openxmlformats.org/officeDocument/2006/relationships/image" Target="../media/image481.png"/><Relationship Id="rId4" Type="http://schemas.openxmlformats.org/officeDocument/2006/relationships/image" Target="../media/image482.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483.png"/><Relationship Id="rId8" Type="http://schemas.openxmlformats.org/officeDocument/2006/relationships/image" Target="../media/image484.png"/><Relationship Id="rId9" Type="http://schemas.openxmlformats.org/officeDocument/2006/relationships/image" Target="../media/image485.png"/><Relationship Id="rId10" Type="http://schemas.openxmlformats.org/officeDocument/2006/relationships/image" Target="../media/image486.png"/><Relationship Id="rId11" Type="http://schemas.openxmlformats.org/officeDocument/2006/relationships/image" Target="../media/image487.png"/><Relationship Id="rId12" Type="http://schemas.openxmlformats.org/officeDocument/2006/relationships/image" Target="../media/image488.png"/><Relationship Id="rId13" Type="http://schemas.openxmlformats.org/officeDocument/2006/relationships/image" Target="../media/image489.png"/><Relationship Id="rId14" Type="http://schemas.openxmlformats.org/officeDocument/2006/relationships/image" Target="../media/image490.png"/><Relationship Id="rId15" Type="http://schemas.openxmlformats.org/officeDocument/2006/relationships/image" Target="../media/image491.png"/><Relationship Id="rId16" Type="http://schemas.openxmlformats.org/officeDocument/2006/relationships/image" Target="../media/image492.png"/><Relationship Id="rId17" Type="http://schemas.openxmlformats.org/officeDocument/2006/relationships/image" Target="../media/image493.png"/><Relationship Id="rId18" Type="http://schemas.openxmlformats.org/officeDocument/2006/relationships/image" Target="../media/image494.png"/><Relationship Id="rId19" Type="http://schemas.openxmlformats.org/officeDocument/2006/relationships/image" Target="../media/image495.png"/><Relationship Id="rId20" Type="http://schemas.openxmlformats.org/officeDocument/2006/relationships/image" Target="../media/image496.png"/><Relationship Id="rId21" Type="http://schemas.openxmlformats.org/officeDocument/2006/relationships/image" Target="../media/image497.png"/><Relationship Id="rId22" Type="http://schemas.openxmlformats.org/officeDocument/2006/relationships/image" Target="../media/image498.png"/><Relationship Id="rId23" Type="http://schemas.openxmlformats.org/officeDocument/2006/relationships/slideLayout" Target="../slideLayouts/slideLayout1.xml"/><Relationship Id="rId2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499.png"/><Relationship Id="rId2" Type="http://schemas.openxmlformats.org/officeDocument/2006/relationships/image" Target="../media/image500.png"/><Relationship Id="rId3" Type="http://schemas.openxmlformats.org/officeDocument/2006/relationships/image" Target="../media/image501.png"/><Relationship Id="rId4" Type="http://schemas.openxmlformats.org/officeDocument/2006/relationships/image" Target="../media/image502.png"/><Relationship Id="rId5" Type="http://schemas.openxmlformats.org/officeDocument/2006/relationships/image" Target="../media/image503.png"/><Relationship Id="rId6" Type="http://schemas.openxmlformats.org/officeDocument/2006/relationships/image" Target="../media/image504.png"/><Relationship Id="rId7" Type="http://schemas.openxmlformats.org/officeDocument/2006/relationships/image" Target="../media/image505.png"/><Relationship Id="rId8" Type="http://schemas.openxmlformats.org/officeDocument/2006/relationships/image" Target="../media/image506.png"/><Relationship Id="rId9" Type="http://schemas.openxmlformats.org/officeDocument/2006/relationships/image" Target="../media/image507.png"/><Relationship Id="rId10" Type="http://schemas.openxmlformats.org/officeDocument/2006/relationships/image" Target="../media/image508.png"/><Relationship Id="rId11" Type="http://schemas.openxmlformats.org/officeDocument/2006/relationships/image" Target="../media/image509.png"/><Relationship Id="rId12" Type="http://schemas.openxmlformats.org/officeDocument/2006/relationships/slideLayout" Target="../slideLayouts/slideLayout1.xml"/><Relationship Id="rId1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510.png"/><Relationship Id="rId2" Type="http://schemas.openxmlformats.org/officeDocument/2006/relationships/image" Target="../media/image511.png"/><Relationship Id="rId3" Type="http://schemas.openxmlformats.org/officeDocument/2006/relationships/image" Target="../media/image512.png"/><Relationship Id="rId4" Type="http://schemas.openxmlformats.org/officeDocument/2006/relationships/image" Target="../media/image513.png"/><Relationship Id="rId5" Type="http://schemas.openxmlformats.org/officeDocument/2006/relationships/image" Target="../media/image514.png"/><Relationship Id="rId6" Type="http://schemas.openxmlformats.org/officeDocument/2006/relationships/image" Target="../media/image515.png"/><Relationship Id="rId7" Type="http://schemas.openxmlformats.org/officeDocument/2006/relationships/image" Target="../media/image516.png"/><Relationship Id="rId8" Type="http://schemas.openxmlformats.org/officeDocument/2006/relationships/image" Target="../media/image517.png"/><Relationship Id="rId9" Type="http://schemas.openxmlformats.org/officeDocument/2006/relationships/image" Target="../media/image518.png"/><Relationship Id="rId10" Type="http://schemas.openxmlformats.org/officeDocument/2006/relationships/slideLayout" Target="../slideLayouts/slideLayout1.xml"/><Relationship Id="rId11"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image519.png"/><Relationship Id="rId2" Type="http://schemas.openxmlformats.org/officeDocument/2006/relationships/image" Target="../media/image520.png"/><Relationship Id="rId3" Type="http://schemas.openxmlformats.org/officeDocument/2006/relationships/image" Target="../media/image521.png"/><Relationship Id="rId4" Type="http://schemas.openxmlformats.org/officeDocument/2006/relationships/image" Target="../media/image522.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523.png"/><Relationship Id="rId8" Type="http://schemas.openxmlformats.org/officeDocument/2006/relationships/image" Target="../media/image524.png"/><Relationship Id="rId9" Type="http://schemas.openxmlformats.org/officeDocument/2006/relationships/image" Target="../media/image525.png"/><Relationship Id="rId10" Type="http://schemas.openxmlformats.org/officeDocument/2006/relationships/image" Target="../media/image526.png"/><Relationship Id="rId11" Type="http://schemas.openxmlformats.org/officeDocument/2006/relationships/image" Target="../media/image527.png"/><Relationship Id="rId12" Type="http://schemas.openxmlformats.org/officeDocument/2006/relationships/image" Target="../media/image528.png"/><Relationship Id="rId13" Type="http://schemas.openxmlformats.org/officeDocument/2006/relationships/image" Target="../media/image529.png"/><Relationship Id="rId14" Type="http://schemas.openxmlformats.org/officeDocument/2006/relationships/image" Target="../media/image530.png"/><Relationship Id="rId15" Type="http://schemas.openxmlformats.org/officeDocument/2006/relationships/image" Target="../media/image531.png"/><Relationship Id="rId16" Type="http://schemas.openxmlformats.org/officeDocument/2006/relationships/image" Target="../media/image532.png"/><Relationship Id="rId17" Type="http://schemas.openxmlformats.org/officeDocument/2006/relationships/image" Target="../media/image533.png"/><Relationship Id="rId18" Type="http://schemas.openxmlformats.org/officeDocument/2006/relationships/image" Target="../media/image534.png"/><Relationship Id="rId19" Type="http://schemas.openxmlformats.org/officeDocument/2006/relationships/image" Target="../media/image535.png"/><Relationship Id="rId20" Type="http://schemas.openxmlformats.org/officeDocument/2006/relationships/slideLayout" Target="../slideLayouts/slideLayout1.xml"/><Relationship Id="rId21"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image536.png"/><Relationship Id="rId2" Type="http://schemas.openxmlformats.org/officeDocument/2006/relationships/image" Target="../media/image53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538.png"/><Relationship Id="rId6" Type="http://schemas.openxmlformats.org/officeDocument/2006/relationships/image" Target="../media/image539.png"/><Relationship Id="rId7" Type="http://schemas.openxmlformats.org/officeDocument/2006/relationships/image" Target="../media/image540.png"/><Relationship Id="rId8" Type="http://schemas.openxmlformats.org/officeDocument/2006/relationships/image" Target="../media/image541.png"/><Relationship Id="rId9" Type="http://schemas.openxmlformats.org/officeDocument/2006/relationships/image" Target="../media/image542.png"/><Relationship Id="rId10" Type="http://schemas.openxmlformats.org/officeDocument/2006/relationships/image" Target="../media/image543.png"/><Relationship Id="rId11" Type="http://schemas.openxmlformats.org/officeDocument/2006/relationships/image" Target="../media/image544.png"/><Relationship Id="rId12" Type="http://schemas.openxmlformats.org/officeDocument/2006/relationships/image" Target="../media/image545.png"/><Relationship Id="rId13" Type="http://schemas.openxmlformats.org/officeDocument/2006/relationships/image" Target="../media/image546.png"/><Relationship Id="rId14" Type="http://schemas.openxmlformats.org/officeDocument/2006/relationships/image" Target="../media/image547.png"/><Relationship Id="rId15" Type="http://schemas.openxmlformats.org/officeDocument/2006/relationships/image" Target="../media/image548.png"/><Relationship Id="rId16" Type="http://schemas.openxmlformats.org/officeDocument/2006/relationships/image" Target="../media/image549.png"/><Relationship Id="rId17" Type="http://schemas.openxmlformats.org/officeDocument/2006/relationships/image" Target="../media/image550.png"/><Relationship Id="rId18" Type="http://schemas.openxmlformats.org/officeDocument/2006/relationships/image" Target="../media/image551.png"/><Relationship Id="rId19" Type="http://schemas.openxmlformats.org/officeDocument/2006/relationships/customXml" Target="../ink/ink1.xml"/><Relationship Id="rId20" Type="http://schemas.openxmlformats.org/officeDocument/2006/relationships/customXml" Target="../ink/ink2.xml"/><Relationship Id="rId21" Type="http://schemas.openxmlformats.org/officeDocument/2006/relationships/customXml" Target="../ink/ink3.xml"/><Relationship Id="rId22" Type="http://schemas.openxmlformats.org/officeDocument/2006/relationships/customXml" Target="../ink/ink4.xml"/><Relationship Id="rId23" Type="http://schemas.openxmlformats.org/officeDocument/2006/relationships/customXml" Target="../ink/ink5.xml"/><Relationship Id="rId24" Type="http://schemas.openxmlformats.org/officeDocument/2006/relationships/slideLayout" Target="../slideLayouts/slideLayout1.xml"/><Relationship Id="rId25"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 Id="rId9" Type="http://schemas.openxmlformats.org/officeDocument/2006/relationships/image" Target="../media/image25.png"/><Relationship Id="rId10" Type="http://schemas.openxmlformats.org/officeDocument/2006/relationships/image" Target="../media/image26.png"/><Relationship Id="rId11" Type="http://schemas.openxmlformats.org/officeDocument/2006/relationships/image" Target="../media/image27.png"/><Relationship Id="rId12" Type="http://schemas.openxmlformats.org/officeDocument/2006/relationships/image" Target="../media/image28.png"/><Relationship Id="rId13" Type="http://schemas.openxmlformats.org/officeDocument/2006/relationships/image" Target="../media/image29.png"/><Relationship Id="rId14" Type="http://schemas.openxmlformats.org/officeDocument/2006/relationships/image" Target="../media/image30.png"/><Relationship Id="rId15" Type="http://schemas.openxmlformats.org/officeDocument/2006/relationships/image" Target="../media/image31.png"/><Relationship Id="rId16" Type="http://schemas.openxmlformats.org/officeDocument/2006/relationships/image" Target="../media/image32.png"/><Relationship Id="rId17" Type="http://schemas.openxmlformats.org/officeDocument/2006/relationships/image" Target="../media/image33.png"/><Relationship Id="rId18" Type="http://schemas.openxmlformats.org/officeDocument/2006/relationships/image" Target="../media/image34.png"/><Relationship Id="rId19" Type="http://schemas.openxmlformats.org/officeDocument/2006/relationships/image" Target="../media/image35.png"/><Relationship Id="rId20" Type="http://schemas.openxmlformats.org/officeDocument/2006/relationships/customXml" Target="../ink/ink6.xml"/><Relationship Id="rId21" Type="http://schemas.openxmlformats.org/officeDocument/2006/relationships/customXml" Target="../ink/ink7.xml"/><Relationship Id="rId22" Type="http://schemas.openxmlformats.org/officeDocument/2006/relationships/customXml" Target="../ink/ink8.xml"/><Relationship Id="rId23" Type="http://schemas.openxmlformats.org/officeDocument/2006/relationships/customXml" Target="../ink/ink9.xml"/><Relationship Id="rId24" Type="http://schemas.openxmlformats.org/officeDocument/2006/relationships/customXml" Target="../ink/ink10.xml"/><Relationship Id="rId25" Type="http://schemas.openxmlformats.org/officeDocument/2006/relationships/customXml" Target="../ink/ink11.xml"/><Relationship Id="rId26" Type="http://schemas.openxmlformats.org/officeDocument/2006/relationships/customXml" Target="../ink/ink12.xml"/><Relationship Id="rId27" Type="http://schemas.openxmlformats.org/officeDocument/2006/relationships/customXml" Target="../ink/ink13.xml"/><Relationship Id="rId28" Type="http://schemas.openxmlformats.org/officeDocument/2006/relationships/customXml" Target="../ink/ink14.xml"/><Relationship Id="rId29" Type="http://schemas.openxmlformats.org/officeDocument/2006/relationships/customXml" Target="../ink/ink15.xml"/><Relationship Id="rId30" Type="http://schemas.openxmlformats.org/officeDocument/2006/relationships/customXml" Target="../ink/ink16.xml"/><Relationship Id="rId31" Type="http://schemas.openxmlformats.org/officeDocument/2006/relationships/customXml" Target="../ink/ink17.xml"/><Relationship Id="rId32" Type="http://schemas.openxmlformats.org/officeDocument/2006/relationships/customXml" Target="../ink/ink18.xml"/><Relationship Id="rId33" Type="http://schemas.openxmlformats.org/officeDocument/2006/relationships/customXml" Target="../ink/ink19.xml"/><Relationship Id="rId34" Type="http://schemas.openxmlformats.org/officeDocument/2006/relationships/customXml" Target="../ink/ink20.xml"/><Relationship Id="rId35" Type="http://schemas.openxmlformats.org/officeDocument/2006/relationships/customXml" Target="../ink/ink21.xml"/><Relationship Id="rId36" Type="http://schemas.openxmlformats.org/officeDocument/2006/relationships/customXml" Target="../ink/ink22.xml"/><Relationship Id="rId37" Type="http://schemas.openxmlformats.org/officeDocument/2006/relationships/customXml" Target="../ink/ink23.xml"/><Relationship Id="rId38" Type="http://schemas.openxmlformats.org/officeDocument/2006/relationships/customXml" Target="../ink/ink24.xml"/><Relationship Id="rId39" Type="http://schemas.openxmlformats.org/officeDocument/2006/relationships/customXml" Target="../ink/ink25.xml"/><Relationship Id="rId40" Type="http://schemas.openxmlformats.org/officeDocument/2006/relationships/customXml" Target="../ink/ink26.xml"/><Relationship Id="rId41" Type="http://schemas.openxmlformats.org/officeDocument/2006/relationships/customXml" Target="../ink/ink27.xml"/><Relationship Id="rId42" Type="http://schemas.openxmlformats.org/officeDocument/2006/relationships/customXml" Target="../ink/ink28.xml"/><Relationship Id="rId43" Type="http://schemas.openxmlformats.org/officeDocument/2006/relationships/customXml" Target="../ink/ink29.xml"/><Relationship Id="rId44" Type="http://schemas.openxmlformats.org/officeDocument/2006/relationships/customXml" Target="../ink/ink30.xml"/><Relationship Id="rId45" Type="http://schemas.openxmlformats.org/officeDocument/2006/relationships/customXml" Target="../ink/ink31.xml"/><Relationship Id="rId46" Type="http://schemas.openxmlformats.org/officeDocument/2006/relationships/customXml" Target="../ink/ink32.xml"/><Relationship Id="rId47" Type="http://schemas.openxmlformats.org/officeDocument/2006/relationships/customXml" Target="../ink/ink33.xml"/><Relationship Id="rId48" Type="http://schemas.openxmlformats.org/officeDocument/2006/relationships/customXml" Target="../ink/ink34.xml"/><Relationship Id="rId49" Type="http://schemas.openxmlformats.org/officeDocument/2006/relationships/customXml" Target="../ink/ink35.xml"/><Relationship Id="rId50" Type="http://schemas.openxmlformats.org/officeDocument/2006/relationships/customXml" Target="../ink/ink36.xml"/><Relationship Id="rId51" Type="http://schemas.openxmlformats.org/officeDocument/2006/relationships/customXml" Target="../ink/ink37.xml"/><Relationship Id="rId52" Type="http://schemas.openxmlformats.org/officeDocument/2006/relationships/customXml" Target="../ink/ink38.xml"/><Relationship Id="rId53" Type="http://schemas.openxmlformats.org/officeDocument/2006/relationships/customXml" Target="../ink/ink39.xml"/><Relationship Id="rId54" Type="http://schemas.openxmlformats.org/officeDocument/2006/relationships/customXml" Target="../ink/ink40.xml"/><Relationship Id="rId55" Type="http://schemas.openxmlformats.org/officeDocument/2006/relationships/customXml" Target="../ink/ink41.xml"/><Relationship Id="rId56" Type="http://schemas.openxmlformats.org/officeDocument/2006/relationships/customXml" Target="../ink/ink42.xml"/><Relationship Id="rId57" Type="http://schemas.openxmlformats.org/officeDocument/2006/relationships/customXml" Target="../ink/ink43.xml"/><Relationship Id="rId58" Type="http://schemas.openxmlformats.org/officeDocument/2006/relationships/customXml" Target="../ink/ink44.xml"/><Relationship Id="rId59" Type="http://schemas.openxmlformats.org/officeDocument/2006/relationships/customXml" Target="../ink/ink45.xml"/><Relationship Id="rId60" Type="http://schemas.openxmlformats.org/officeDocument/2006/relationships/customXml" Target="../ink/ink46.xml"/><Relationship Id="rId61" Type="http://schemas.openxmlformats.org/officeDocument/2006/relationships/customXml" Target="../ink/ink47.xml"/><Relationship Id="rId62" Type="http://schemas.openxmlformats.org/officeDocument/2006/relationships/customXml" Target="../ink/ink48.xml"/><Relationship Id="rId63" Type="http://schemas.openxmlformats.org/officeDocument/2006/relationships/customXml" Target="../ink/ink49.xml"/><Relationship Id="rId64" Type="http://schemas.openxmlformats.org/officeDocument/2006/relationships/customXml" Target="../ink/ink50.xml"/><Relationship Id="rId65" Type="http://schemas.openxmlformats.org/officeDocument/2006/relationships/customXml" Target="../ink/ink51.xml"/><Relationship Id="rId66" Type="http://schemas.openxmlformats.org/officeDocument/2006/relationships/customXml" Target="../ink/ink52.xml"/><Relationship Id="rId67" Type="http://schemas.openxmlformats.org/officeDocument/2006/relationships/customXml" Target="../ink/ink53.xml"/><Relationship Id="rId68" Type="http://schemas.openxmlformats.org/officeDocument/2006/relationships/customXml" Target="../ink/ink54.xml"/><Relationship Id="rId69" Type="http://schemas.openxmlformats.org/officeDocument/2006/relationships/customXml" Target="../ink/ink55.xml"/><Relationship Id="rId70" Type="http://schemas.openxmlformats.org/officeDocument/2006/relationships/customXml" Target="../ink/ink56.xml"/><Relationship Id="rId71" Type="http://schemas.openxmlformats.org/officeDocument/2006/relationships/customXml" Target="../ink/ink57.xml"/><Relationship Id="rId72" Type="http://schemas.openxmlformats.org/officeDocument/2006/relationships/customXml" Target="../ink/ink58.xml"/><Relationship Id="rId73" Type="http://schemas.openxmlformats.org/officeDocument/2006/relationships/customXml" Target="../ink/ink59.xml"/><Relationship Id="rId74" Type="http://schemas.openxmlformats.org/officeDocument/2006/relationships/customXml" Target="../ink/ink60.xml"/><Relationship Id="rId75" Type="http://schemas.openxmlformats.org/officeDocument/2006/relationships/customXml" Target="../ink/ink61.xml"/><Relationship Id="rId76" Type="http://schemas.openxmlformats.org/officeDocument/2006/relationships/customXml" Target="../ink/ink62.xml"/><Relationship Id="rId77" Type="http://schemas.openxmlformats.org/officeDocument/2006/relationships/customXml" Target="../ink/ink63.xml"/><Relationship Id="rId78" Type="http://schemas.openxmlformats.org/officeDocument/2006/relationships/customXml" Target="../ink/ink64.xml"/><Relationship Id="rId79" Type="http://schemas.openxmlformats.org/officeDocument/2006/relationships/customXml" Target="../ink/ink65.xml"/><Relationship Id="rId80" Type="http://schemas.openxmlformats.org/officeDocument/2006/relationships/slideLayout" Target="../slideLayouts/slideLayout1.xml"/><Relationship Id="rId81"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image548.png"/><Relationship Id="rId2" Type="http://schemas.openxmlformats.org/officeDocument/2006/relationships/image" Target="../media/image549.png"/><Relationship Id="rId3" Type="http://schemas.openxmlformats.org/officeDocument/2006/relationships/image" Target="../media/image552.png"/><Relationship Id="rId4" Type="http://schemas.openxmlformats.org/officeDocument/2006/relationships/image" Target="../media/image536.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538.png"/><Relationship Id="rId8" Type="http://schemas.openxmlformats.org/officeDocument/2006/relationships/image" Target="../media/image553.png"/><Relationship Id="rId9" Type="http://schemas.openxmlformats.org/officeDocument/2006/relationships/image" Target="../media/image554.png"/><Relationship Id="rId10" Type="http://schemas.openxmlformats.org/officeDocument/2006/relationships/image" Target="../media/image541.png"/><Relationship Id="rId11" Type="http://schemas.openxmlformats.org/officeDocument/2006/relationships/image" Target="../media/image542.png"/><Relationship Id="rId12" Type="http://schemas.openxmlformats.org/officeDocument/2006/relationships/image" Target="../media/image543.png"/><Relationship Id="rId13" Type="http://schemas.openxmlformats.org/officeDocument/2006/relationships/image" Target="../media/image545.png"/><Relationship Id="rId14" Type="http://schemas.openxmlformats.org/officeDocument/2006/relationships/image" Target="../media/image546.png"/><Relationship Id="rId15" Type="http://schemas.openxmlformats.org/officeDocument/2006/relationships/image" Target="../media/image555.png"/><Relationship Id="rId16" Type="http://schemas.openxmlformats.org/officeDocument/2006/relationships/image" Target="../media/image556.png"/><Relationship Id="rId17" Type="http://schemas.openxmlformats.org/officeDocument/2006/relationships/image" Target="../media/image550.png"/><Relationship Id="rId18" Type="http://schemas.openxmlformats.org/officeDocument/2006/relationships/image" Target="../media/image551.png"/><Relationship Id="rId19" Type="http://schemas.openxmlformats.org/officeDocument/2006/relationships/image" Target="../media/image557.png"/><Relationship Id="rId20" Type="http://schemas.openxmlformats.org/officeDocument/2006/relationships/image" Target="../media/image558.png"/><Relationship Id="rId21" Type="http://schemas.openxmlformats.org/officeDocument/2006/relationships/customXml" Target="../ink/ink259.xml"/><Relationship Id="rId22" Type="http://schemas.openxmlformats.org/officeDocument/2006/relationships/customXml" Target="../ink/ink260.xml"/><Relationship Id="rId23" Type="http://schemas.openxmlformats.org/officeDocument/2006/relationships/customXml" Target="../ink/ink261.xml"/><Relationship Id="rId24" Type="http://schemas.openxmlformats.org/officeDocument/2006/relationships/customXml" Target="../ink/ink262.xml"/><Relationship Id="rId25" Type="http://schemas.openxmlformats.org/officeDocument/2006/relationships/customXml" Target="../ink/ink263.xml"/><Relationship Id="rId26" Type="http://schemas.openxmlformats.org/officeDocument/2006/relationships/customXml" Target="../ink/ink264.xml"/><Relationship Id="rId27" Type="http://schemas.openxmlformats.org/officeDocument/2006/relationships/customXml" Target="../ink/ink265.xml"/><Relationship Id="rId28" Type="http://schemas.openxmlformats.org/officeDocument/2006/relationships/customXml" Target="../ink/ink266.xml"/><Relationship Id="rId29" Type="http://schemas.openxmlformats.org/officeDocument/2006/relationships/customXml" Target="../ink/ink267.xml"/><Relationship Id="rId30" Type="http://schemas.openxmlformats.org/officeDocument/2006/relationships/customXml" Target="../ink/ink268.xml"/><Relationship Id="rId31" Type="http://schemas.openxmlformats.org/officeDocument/2006/relationships/customXml" Target="../ink/ink269.xml"/><Relationship Id="rId32" Type="http://schemas.openxmlformats.org/officeDocument/2006/relationships/customXml" Target="../ink/ink270.xml"/><Relationship Id="rId33" Type="http://schemas.openxmlformats.org/officeDocument/2006/relationships/customXml" Target="../ink/ink271.xml"/><Relationship Id="rId34" Type="http://schemas.openxmlformats.org/officeDocument/2006/relationships/customXml" Target="../ink/ink272.xml"/><Relationship Id="rId35" Type="http://schemas.openxmlformats.org/officeDocument/2006/relationships/customXml" Target="../ink/ink273.xml"/><Relationship Id="rId36" Type="http://schemas.openxmlformats.org/officeDocument/2006/relationships/customXml" Target="../ink/ink274.xml"/><Relationship Id="rId37" Type="http://schemas.openxmlformats.org/officeDocument/2006/relationships/customXml" Target="../ink/ink275.xml"/><Relationship Id="rId38" Type="http://schemas.openxmlformats.org/officeDocument/2006/relationships/customXml" Target="../ink/ink276.xml"/><Relationship Id="rId39" Type="http://schemas.openxmlformats.org/officeDocument/2006/relationships/customXml" Target="../ink/ink277.xml"/><Relationship Id="rId40" Type="http://schemas.openxmlformats.org/officeDocument/2006/relationships/customXml" Target="../ink/ink278.xml"/><Relationship Id="rId41" Type="http://schemas.openxmlformats.org/officeDocument/2006/relationships/customXml" Target="../ink/ink279.xml"/><Relationship Id="rId42" Type="http://schemas.openxmlformats.org/officeDocument/2006/relationships/customXml" Target="../ink/ink280.xml"/><Relationship Id="rId43" Type="http://schemas.openxmlformats.org/officeDocument/2006/relationships/customXml" Target="../ink/ink281.xml"/><Relationship Id="rId44" Type="http://schemas.openxmlformats.org/officeDocument/2006/relationships/customXml" Target="../ink/ink282.xml"/><Relationship Id="rId45" Type="http://schemas.openxmlformats.org/officeDocument/2006/relationships/customXml" Target="../ink/ink283.xml"/><Relationship Id="rId46" Type="http://schemas.openxmlformats.org/officeDocument/2006/relationships/customXml" Target="../ink/ink284.xml"/><Relationship Id="rId47" Type="http://schemas.openxmlformats.org/officeDocument/2006/relationships/customXml" Target="../ink/ink285.xml"/><Relationship Id="rId48" Type="http://schemas.openxmlformats.org/officeDocument/2006/relationships/customXml" Target="../ink/ink286.xml"/><Relationship Id="rId49" Type="http://schemas.openxmlformats.org/officeDocument/2006/relationships/customXml" Target="../ink/ink287.xml"/><Relationship Id="rId50" Type="http://schemas.openxmlformats.org/officeDocument/2006/relationships/customXml" Target="../ink/ink288.xml"/><Relationship Id="rId51" Type="http://schemas.openxmlformats.org/officeDocument/2006/relationships/customXml" Target="../ink/ink289.xml"/><Relationship Id="rId52" Type="http://schemas.openxmlformats.org/officeDocument/2006/relationships/customXml" Target="../ink/ink290.xml"/><Relationship Id="rId53" Type="http://schemas.openxmlformats.org/officeDocument/2006/relationships/customXml" Target="../ink/ink291.xml"/><Relationship Id="rId54" Type="http://schemas.openxmlformats.org/officeDocument/2006/relationships/customXml" Target="../ink/ink292.xml"/><Relationship Id="rId55" Type="http://schemas.openxmlformats.org/officeDocument/2006/relationships/customXml" Target="../ink/ink293.xml"/><Relationship Id="rId56" Type="http://schemas.openxmlformats.org/officeDocument/2006/relationships/customXml" Target="../ink/ink294.xml"/><Relationship Id="rId57" Type="http://schemas.openxmlformats.org/officeDocument/2006/relationships/customXml" Target="../ink/ink295.xml"/><Relationship Id="rId58" Type="http://schemas.openxmlformats.org/officeDocument/2006/relationships/customXml" Target="../ink/ink296.xml"/><Relationship Id="rId59" Type="http://schemas.openxmlformats.org/officeDocument/2006/relationships/slideLayout" Target="../slideLayouts/slideLayout1.xml"/><Relationship Id="rId60"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image" Target="../media/image548.png"/><Relationship Id="rId2" Type="http://schemas.openxmlformats.org/officeDocument/2006/relationships/image" Target="../media/image549.png"/><Relationship Id="rId3" Type="http://schemas.openxmlformats.org/officeDocument/2006/relationships/image" Target="../media/image559.png"/><Relationship Id="rId4" Type="http://schemas.openxmlformats.org/officeDocument/2006/relationships/image" Target="../media/image551.png"/><Relationship Id="rId5" Type="http://schemas.openxmlformats.org/officeDocument/2006/relationships/image" Target="../media/image560.png"/><Relationship Id="rId6" Type="http://schemas.openxmlformats.org/officeDocument/2006/relationships/image" Target="../media/image536.png"/><Relationship Id="rId7" Type="http://schemas.openxmlformats.org/officeDocument/2006/relationships/image" Target="../media/image18.png"/><Relationship Id="rId8" Type="http://schemas.openxmlformats.org/officeDocument/2006/relationships/image" Target="../media/image19.png"/><Relationship Id="rId9" Type="http://schemas.openxmlformats.org/officeDocument/2006/relationships/image" Target="../media/image538.png"/><Relationship Id="rId10" Type="http://schemas.openxmlformats.org/officeDocument/2006/relationships/image" Target="../media/image561.png"/><Relationship Id="rId11" Type="http://schemas.openxmlformats.org/officeDocument/2006/relationships/image" Target="../media/image562.png"/><Relationship Id="rId12" Type="http://schemas.openxmlformats.org/officeDocument/2006/relationships/image" Target="../media/image541.png"/><Relationship Id="rId13" Type="http://schemas.openxmlformats.org/officeDocument/2006/relationships/image" Target="../media/image542.png"/><Relationship Id="rId14" Type="http://schemas.openxmlformats.org/officeDocument/2006/relationships/image" Target="../media/image543.png"/><Relationship Id="rId15" Type="http://schemas.openxmlformats.org/officeDocument/2006/relationships/image" Target="../media/image545.png"/><Relationship Id="rId16" Type="http://schemas.openxmlformats.org/officeDocument/2006/relationships/image" Target="../media/image546.png"/><Relationship Id="rId17" Type="http://schemas.openxmlformats.org/officeDocument/2006/relationships/image" Target="../media/image563.png"/><Relationship Id="rId18" Type="http://schemas.openxmlformats.org/officeDocument/2006/relationships/image" Target="../media/image564.png"/><Relationship Id="rId19" Type="http://schemas.openxmlformats.org/officeDocument/2006/relationships/slideLayout" Target="../slideLayouts/slideLayout1.xml"/><Relationship Id="rId20"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image" Target="../media/image565.png"/><Relationship Id="rId2" Type="http://schemas.openxmlformats.org/officeDocument/2006/relationships/image" Target="../media/image566.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538.png"/><Relationship Id="rId6" Type="http://schemas.openxmlformats.org/officeDocument/2006/relationships/image" Target="../media/image567.png"/><Relationship Id="rId7" Type="http://schemas.openxmlformats.org/officeDocument/2006/relationships/image" Target="../media/image541.png"/><Relationship Id="rId8" Type="http://schemas.openxmlformats.org/officeDocument/2006/relationships/image" Target="../media/image542.png"/><Relationship Id="rId9" Type="http://schemas.openxmlformats.org/officeDocument/2006/relationships/image" Target="../media/image543.png"/><Relationship Id="rId10" Type="http://schemas.openxmlformats.org/officeDocument/2006/relationships/image" Target="../media/image568.png"/><Relationship Id="rId11" Type="http://schemas.openxmlformats.org/officeDocument/2006/relationships/image" Target="../media/image569.png"/><Relationship Id="rId12" Type="http://schemas.openxmlformats.org/officeDocument/2006/relationships/image" Target="../media/image570.png"/><Relationship Id="rId13" Type="http://schemas.openxmlformats.org/officeDocument/2006/relationships/image" Target="../media/image571.png"/><Relationship Id="rId14" Type="http://schemas.openxmlformats.org/officeDocument/2006/relationships/image" Target="../media/image572.png"/><Relationship Id="rId15" Type="http://schemas.openxmlformats.org/officeDocument/2006/relationships/image" Target="../media/image573.png"/><Relationship Id="rId16" Type="http://schemas.openxmlformats.org/officeDocument/2006/relationships/image" Target="../media/image574.png"/><Relationship Id="rId17" Type="http://schemas.openxmlformats.org/officeDocument/2006/relationships/image" Target="../media/image575.png"/><Relationship Id="rId18" Type="http://schemas.openxmlformats.org/officeDocument/2006/relationships/image" Target="../media/image576.png"/><Relationship Id="rId19" Type="http://schemas.openxmlformats.org/officeDocument/2006/relationships/slideLayout" Target="../slideLayouts/slideLayout1.xml"/><Relationship Id="rId20"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538.png"/><Relationship Id="rId4" Type="http://schemas.openxmlformats.org/officeDocument/2006/relationships/image" Target="../media/image577.png"/><Relationship Id="rId5" Type="http://schemas.openxmlformats.org/officeDocument/2006/relationships/image" Target="../media/image542.png"/><Relationship Id="rId6" Type="http://schemas.openxmlformats.org/officeDocument/2006/relationships/image" Target="../media/image578.png"/><Relationship Id="rId7" Type="http://schemas.openxmlformats.org/officeDocument/2006/relationships/image" Target="../media/image579.png"/><Relationship Id="rId8" Type="http://schemas.openxmlformats.org/officeDocument/2006/relationships/image" Target="../media/image580.png"/><Relationship Id="rId9" Type="http://schemas.openxmlformats.org/officeDocument/2006/relationships/image" Target="../media/image490.png"/><Relationship Id="rId10" Type="http://schemas.openxmlformats.org/officeDocument/2006/relationships/image" Target="../media/image581.png"/><Relationship Id="rId11" Type="http://schemas.openxmlformats.org/officeDocument/2006/relationships/image" Target="../media/image582.png"/><Relationship Id="rId12" Type="http://schemas.openxmlformats.org/officeDocument/2006/relationships/image" Target="../media/image583.png"/><Relationship Id="rId13" Type="http://schemas.openxmlformats.org/officeDocument/2006/relationships/image" Target="../media/image584.png"/><Relationship Id="rId14" Type="http://schemas.openxmlformats.org/officeDocument/2006/relationships/image" Target="../media/image585.png"/><Relationship Id="rId15" Type="http://schemas.openxmlformats.org/officeDocument/2006/relationships/customXml" Target="../ink/ink297.xml"/><Relationship Id="rId16" Type="http://schemas.openxmlformats.org/officeDocument/2006/relationships/customXml" Target="../ink/ink298.xml"/><Relationship Id="rId17" Type="http://schemas.openxmlformats.org/officeDocument/2006/relationships/customXml" Target="../ink/ink299.xml"/><Relationship Id="rId18" Type="http://schemas.openxmlformats.org/officeDocument/2006/relationships/customXml" Target="../ink/ink300.xml"/><Relationship Id="rId19" Type="http://schemas.openxmlformats.org/officeDocument/2006/relationships/customXml" Target="../ink/ink301.xml"/><Relationship Id="rId20" Type="http://schemas.openxmlformats.org/officeDocument/2006/relationships/customXml" Target="../ink/ink302.xml"/><Relationship Id="rId21" Type="http://schemas.openxmlformats.org/officeDocument/2006/relationships/customXml" Target="../ink/ink303.xml"/><Relationship Id="rId22" Type="http://schemas.openxmlformats.org/officeDocument/2006/relationships/customXml" Target="../ink/ink304.xml"/><Relationship Id="rId23" Type="http://schemas.openxmlformats.org/officeDocument/2006/relationships/customXml" Target="../ink/ink305.xml"/><Relationship Id="rId24" Type="http://schemas.openxmlformats.org/officeDocument/2006/relationships/customXml" Target="../ink/ink306.xml"/><Relationship Id="rId25" Type="http://schemas.openxmlformats.org/officeDocument/2006/relationships/customXml" Target="../ink/ink307.xml"/><Relationship Id="rId26" Type="http://schemas.openxmlformats.org/officeDocument/2006/relationships/customXml" Target="../ink/ink308.xml"/><Relationship Id="rId27" Type="http://schemas.openxmlformats.org/officeDocument/2006/relationships/customXml" Target="../ink/ink309.xml"/><Relationship Id="rId28" Type="http://schemas.openxmlformats.org/officeDocument/2006/relationships/customXml" Target="../ink/ink310.xml"/><Relationship Id="rId29" Type="http://schemas.openxmlformats.org/officeDocument/2006/relationships/customXml" Target="../ink/ink311.xml"/><Relationship Id="rId30" Type="http://schemas.openxmlformats.org/officeDocument/2006/relationships/slideLayout" Target="../slideLayouts/slideLayout1.xml"/><Relationship Id="rId31"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image" Target="../media/image586.png"/><Relationship Id="rId2" Type="http://schemas.openxmlformats.org/officeDocument/2006/relationships/image" Target="../media/image587.png"/><Relationship Id="rId3" Type="http://schemas.openxmlformats.org/officeDocument/2006/relationships/image" Target="../media/image588.png"/><Relationship Id="rId4" Type="http://schemas.openxmlformats.org/officeDocument/2006/relationships/image" Target="../media/image589.png"/><Relationship Id="rId5" Type="http://schemas.openxmlformats.org/officeDocument/2006/relationships/image" Target="../media/image590.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523.png"/><Relationship Id="rId9" Type="http://schemas.openxmlformats.org/officeDocument/2006/relationships/image" Target="../media/image591.png"/><Relationship Id="rId10" Type="http://schemas.openxmlformats.org/officeDocument/2006/relationships/image" Target="../media/image592.png"/><Relationship Id="rId11" Type="http://schemas.openxmlformats.org/officeDocument/2006/relationships/image" Target="../media/image526.png"/><Relationship Id="rId12" Type="http://schemas.openxmlformats.org/officeDocument/2006/relationships/image" Target="../media/image527.png"/><Relationship Id="rId13" Type="http://schemas.openxmlformats.org/officeDocument/2006/relationships/image" Target="../media/image528.png"/><Relationship Id="rId14" Type="http://schemas.openxmlformats.org/officeDocument/2006/relationships/image" Target="../media/image593.png"/><Relationship Id="rId15" Type="http://schemas.openxmlformats.org/officeDocument/2006/relationships/image" Target="../media/image594.png"/><Relationship Id="rId16" Type="http://schemas.openxmlformats.org/officeDocument/2006/relationships/image" Target="../media/image595.png"/><Relationship Id="rId17" Type="http://schemas.openxmlformats.org/officeDocument/2006/relationships/customXml" Target="../ink/ink312.xml"/><Relationship Id="rId18" Type="http://schemas.openxmlformats.org/officeDocument/2006/relationships/customXml" Target="../ink/ink313.xml"/><Relationship Id="rId19" Type="http://schemas.openxmlformats.org/officeDocument/2006/relationships/customXml" Target="../ink/ink314.xml"/><Relationship Id="rId20" Type="http://schemas.openxmlformats.org/officeDocument/2006/relationships/customXml" Target="../ink/ink315.xml"/><Relationship Id="rId21" Type="http://schemas.openxmlformats.org/officeDocument/2006/relationships/customXml" Target="../ink/ink316.xml"/><Relationship Id="rId22" Type="http://schemas.openxmlformats.org/officeDocument/2006/relationships/customXml" Target="../ink/ink317.xml"/><Relationship Id="rId23" Type="http://schemas.openxmlformats.org/officeDocument/2006/relationships/customXml" Target="../ink/ink318.xml"/><Relationship Id="rId24" Type="http://schemas.openxmlformats.org/officeDocument/2006/relationships/customXml" Target="../ink/ink319.xml"/><Relationship Id="rId25" Type="http://schemas.openxmlformats.org/officeDocument/2006/relationships/customXml" Target="../ink/ink320.xml"/><Relationship Id="rId26" Type="http://schemas.openxmlformats.org/officeDocument/2006/relationships/customXml" Target="../ink/ink321.xml"/><Relationship Id="rId27" Type="http://schemas.openxmlformats.org/officeDocument/2006/relationships/customXml" Target="../ink/ink322.xml"/><Relationship Id="rId28" Type="http://schemas.openxmlformats.org/officeDocument/2006/relationships/customXml" Target="../ink/ink323.xml"/><Relationship Id="rId29" Type="http://schemas.openxmlformats.org/officeDocument/2006/relationships/customXml" Target="../ink/ink324.xml"/><Relationship Id="rId30" Type="http://schemas.openxmlformats.org/officeDocument/2006/relationships/customXml" Target="../ink/ink325.xml"/><Relationship Id="rId31" Type="http://schemas.openxmlformats.org/officeDocument/2006/relationships/customXml" Target="../ink/ink326.xml"/><Relationship Id="rId32" Type="http://schemas.openxmlformats.org/officeDocument/2006/relationships/customXml" Target="../ink/ink327.xml"/><Relationship Id="rId33" Type="http://schemas.openxmlformats.org/officeDocument/2006/relationships/customXml" Target="../ink/ink328.xml"/><Relationship Id="rId34" Type="http://schemas.openxmlformats.org/officeDocument/2006/relationships/customXml" Target="../ink/ink329.xml"/><Relationship Id="rId35" Type="http://schemas.openxmlformats.org/officeDocument/2006/relationships/customXml" Target="../ink/ink330.xml"/><Relationship Id="rId36" Type="http://schemas.openxmlformats.org/officeDocument/2006/relationships/customXml" Target="../ink/ink331.xml"/><Relationship Id="rId37" Type="http://schemas.openxmlformats.org/officeDocument/2006/relationships/customXml" Target="../ink/ink332.xml"/><Relationship Id="rId38" Type="http://schemas.openxmlformats.org/officeDocument/2006/relationships/customXml" Target="../ink/ink333.xml"/><Relationship Id="rId39" Type="http://schemas.openxmlformats.org/officeDocument/2006/relationships/customXml" Target="../ink/ink334.xml"/><Relationship Id="rId40" Type="http://schemas.openxmlformats.org/officeDocument/2006/relationships/customXml" Target="../ink/ink335.xml"/><Relationship Id="rId41" Type="http://schemas.openxmlformats.org/officeDocument/2006/relationships/customXml" Target="../ink/ink336.xml"/><Relationship Id="rId42" Type="http://schemas.openxmlformats.org/officeDocument/2006/relationships/customXml" Target="../ink/ink337.xml"/><Relationship Id="rId43" Type="http://schemas.openxmlformats.org/officeDocument/2006/relationships/customXml" Target="../ink/ink338.xml"/><Relationship Id="rId44" Type="http://schemas.openxmlformats.org/officeDocument/2006/relationships/customXml" Target="../ink/ink339.xml"/><Relationship Id="rId45" Type="http://schemas.openxmlformats.org/officeDocument/2006/relationships/customXml" Target="../ink/ink340.xml"/><Relationship Id="rId46" Type="http://schemas.openxmlformats.org/officeDocument/2006/relationships/customXml" Target="../ink/ink341.xml"/><Relationship Id="rId47" Type="http://schemas.openxmlformats.org/officeDocument/2006/relationships/customXml" Target="../ink/ink342.xml"/><Relationship Id="rId48" Type="http://schemas.openxmlformats.org/officeDocument/2006/relationships/customXml" Target="../ink/ink343.xml"/><Relationship Id="rId49" Type="http://schemas.openxmlformats.org/officeDocument/2006/relationships/customXml" Target="../ink/ink344.xml"/><Relationship Id="rId50" Type="http://schemas.openxmlformats.org/officeDocument/2006/relationships/customXml" Target="../ink/ink345.xml"/><Relationship Id="rId51" Type="http://schemas.openxmlformats.org/officeDocument/2006/relationships/customXml" Target="../ink/ink346.xml"/><Relationship Id="rId52" Type="http://schemas.openxmlformats.org/officeDocument/2006/relationships/customXml" Target="../ink/ink347.xml"/><Relationship Id="rId53" Type="http://schemas.openxmlformats.org/officeDocument/2006/relationships/customXml" Target="../ink/ink348.xml"/><Relationship Id="rId54" Type="http://schemas.openxmlformats.org/officeDocument/2006/relationships/customXml" Target="../ink/ink349.xml"/><Relationship Id="rId55" Type="http://schemas.openxmlformats.org/officeDocument/2006/relationships/customXml" Target="../ink/ink350.xml"/><Relationship Id="rId56" Type="http://schemas.openxmlformats.org/officeDocument/2006/relationships/customXml" Target="../ink/ink351.xml"/><Relationship Id="rId57" Type="http://schemas.openxmlformats.org/officeDocument/2006/relationships/customXml" Target="../ink/ink352.xml"/><Relationship Id="rId58" Type="http://schemas.openxmlformats.org/officeDocument/2006/relationships/customXml" Target="../ink/ink353.xml"/><Relationship Id="rId59" Type="http://schemas.openxmlformats.org/officeDocument/2006/relationships/customXml" Target="../ink/ink354.xml"/><Relationship Id="rId60" Type="http://schemas.openxmlformats.org/officeDocument/2006/relationships/customXml" Target="../ink/ink355.xml"/><Relationship Id="rId61" Type="http://schemas.openxmlformats.org/officeDocument/2006/relationships/customXml" Target="../ink/ink356.xml"/><Relationship Id="rId62" Type="http://schemas.openxmlformats.org/officeDocument/2006/relationships/customXml" Target="../ink/ink357.xml"/><Relationship Id="rId63" Type="http://schemas.openxmlformats.org/officeDocument/2006/relationships/customXml" Target="../ink/ink358.xml"/><Relationship Id="rId64" Type="http://schemas.openxmlformats.org/officeDocument/2006/relationships/customXml" Target="../ink/ink359.xml"/><Relationship Id="rId65" Type="http://schemas.openxmlformats.org/officeDocument/2006/relationships/customXml" Target="../ink/ink360.xml"/><Relationship Id="rId66" Type="http://schemas.openxmlformats.org/officeDocument/2006/relationships/customXml" Target="../ink/ink361.xml"/><Relationship Id="rId67" Type="http://schemas.openxmlformats.org/officeDocument/2006/relationships/customXml" Target="../ink/ink362.xml"/><Relationship Id="rId68" Type="http://schemas.openxmlformats.org/officeDocument/2006/relationships/customXml" Target="../ink/ink363.xml"/><Relationship Id="rId69" Type="http://schemas.openxmlformats.org/officeDocument/2006/relationships/customXml" Target="../ink/ink364.xml"/><Relationship Id="rId70" Type="http://schemas.openxmlformats.org/officeDocument/2006/relationships/customXml" Target="../ink/ink365.xml"/><Relationship Id="rId71" Type="http://schemas.openxmlformats.org/officeDocument/2006/relationships/customXml" Target="../ink/ink366.xml"/><Relationship Id="rId72" Type="http://schemas.openxmlformats.org/officeDocument/2006/relationships/customXml" Target="../ink/ink367.xml"/><Relationship Id="rId73" Type="http://schemas.openxmlformats.org/officeDocument/2006/relationships/customXml" Target="../ink/ink368.xml"/><Relationship Id="rId74" Type="http://schemas.openxmlformats.org/officeDocument/2006/relationships/customXml" Target="../ink/ink369.xml"/><Relationship Id="rId75" Type="http://schemas.openxmlformats.org/officeDocument/2006/relationships/customXml" Target="../ink/ink370.xml"/><Relationship Id="rId76" Type="http://schemas.openxmlformats.org/officeDocument/2006/relationships/customXml" Target="../ink/ink371.xml"/><Relationship Id="rId77" Type="http://schemas.openxmlformats.org/officeDocument/2006/relationships/customXml" Target="../ink/ink372.xml"/><Relationship Id="rId78" Type="http://schemas.openxmlformats.org/officeDocument/2006/relationships/customXml" Target="../ink/ink373.xml"/><Relationship Id="rId79" Type="http://schemas.openxmlformats.org/officeDocument/2006/relationships/customXml" Target="../ink/ink374.xml"/><Relationship Id="rId80" Type="http://schemas.openxmlformats.org/officeDocument/2006/relationships/slideLayout" Target="../slideLayouts/slideLayout1.xml"/><Relationship Id="rId81"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image" Target="../media/image596.png"/><Relationship Id="rId2" Type="http://schemas.openxmlformats.org/officeDocument/2006/relationships/image" Target="../media/image597.png"/><Relationship Id="rId3" Type="http://schemas.openxmlformats.org/officeDocument/2006/relationships/image" Target="../media/image598.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523.png"/><Relationship Id="rId7" Type="http://schemas.openxmlformats.org/officeDocument/2006/relationships/image" Target="../media/image599.png"/><Relationship Id="rId8" Type="http://schemas.openxmlformats.org/officeDocument/2006/relationships/image" Target="../media/image600.png"/><Relationship Id="rId9" Type="http://schemas.openxmlformats.org/officeDocument/2006/relationships/image" Target="../media/image526.png"/><Relationship Id="rId10" Type="http://schemas.openxmlformats.org/officeDocument/2006/relationships/image" Target="../media/image527.png"/><Relationship Id="rId11" Type="http://schemas.openxmlformats.org/officeDocument/2006/relationships/image" Target="../media/image528.png"/><Relationship Id="rId12" Type="http://schemas.openxmlformats.org/officeDocument/2006/relationships/image" Target="../media/image601.png"/><Relationship Id="rId13" Type="http://schemas.openxmlformats.org/officeDocument/2006/relationships/image" Target="../media/image602.png"/><Relationship Id="rId14" Type="http://schemas.openxmlformats.org/officeDocument/2006/relationships/image" Target="../media/image603.png"/><Relationship Id="rId15" Type="http://schemas.openxmlformats.org/officeDocument/2006/relationships/image" Target="../media/image604.png"/><Relationship Id="rId16" Type="http://schemas.openxmlformats.org/officeDocument/2006/relationships/slideLayout" Target="../slideLayouts/slideLayout1.xml"/><Relationship Id="rId17"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523.png"/><Relationship Id="rId4" Type="http://schemas.openxmlformats.org/officeDocument/2006/relationships/image" Target="../media/image605.png"/><Relationship Id="rId5" Type="http://schemas.openxmlformats.org/officeDocument/2006/relationships/image" Target="../media/image606.png"/><Relationship Id="rId6" Type="http://schemas.openxmlformats.org/officeDocument/2006/relationships/image" Target="../media/image607.png"/><Relationship Id="rId7" Type="http://schemas.openxmlformats.org/officeDocument/2006/relationships/image" Target="../media/image528.png"/><Relationship Id="rId8" Type="http://schemas.openxmlformats.org/officeDocument/2006/relationships/image" Target="../media/image608.png"/><Relationship Id="rId9" Type="http://schemas.openxmlformats.org/officeDocument/2006/relationships/image" Target="../media/image609.png"/><Relationship Id="rId10" Type="http://schemas.openxmlformats.org/officeDocument/2006/relationships/image" Target="../media/image610.png"/><Relationship Id="rId11" Type="http://schemas.openxmlformats.org/officeDocument/2006/relationships/image" Target="../media/image611.png"/><Relationship Id="rId12" Type="http://schemas.openxmlformats.org/officeDocument/2006/relationships/image" Target="../media/image612.png"/><Relationship Id="rId13" Type="http://schemas.openxmlformats.org/officeDocument/2006/relationships/image" Target="../media/image613.png"/><Relationship Id="rId14" Type="http://schemas.openxmlformats.org/officeDocument/2006/relationships/slideLayout" Target="../slideLayouts/slideLayout1.xml"/><Relationship Id="rId15"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image" Target="../media/image614.png"/><Relationship Id="rId2" Type="http://schemas.openxmlformats.org/officeDocument/2006/relationships/image" Target="../media/image615.png"/><Relationship Id="rId3" Type="http://schemas.openxmlformats.org/officeDocument/2006/relationships/customXml" Target="../ink/ink375.xml"/><Relationship Id="rId4" Type="http://schemas.openxmlformats.org/officeDocument/2006/relationships/customXml" Target="../ink/ink376.xml"/><Relationship Id="rId5" Type="http://schemas.openxmlformats.org/officeDocument/2006/relationships/customXml" Target="../ink/ink377.xml"/><Relationship Id="rId6" Type="http://schemas.openxmlformats.org/officeDocument/2006/relationships/customXml" Target="../ink/ink378.xml"/><Relationship Id="rId7" Type="http://schemas.openxmlformats.org/officeDocument/2006/relationships/customXml" Target="../ink/ink379.xml"/><Relationship Id="rId8" Type="http://schemas.openxmlformats.org/officeDocument/2006/relationships/customXml" Target="../ink/ink380.xml"/><Relationship Id="rId9" Type="http://schemas.openxmlformats.org/officeDocument/2006/relationships/customXml" Target="../ink/ink381.xml"/><Relationship Id="rId10" Type="http://schemas.openxmlformats.org/officeDocument/2006/relationships/customXml" Target="../ink/ink382.xml"/><Relationship Id="rId11" Type="http://schemas.openxmlformats.org/officeDocument/2006/relationships/customXml" Target="../ink/ink383.xml"/><Relationship Id="rId12" Type="http://schemas.openxmlformats.org/officeDocument/2006/relationships/customXml" Target="../ink/ink384.xml"/><Relationship Id="rId13" Type="http://schemas.openxmlformats.org/officeDocument/2006/relationships/customXml" Target="../ink/ink385.xml"/><Relationship Id="rId14" Type="http://schemas.openxmlformats.org/officeDocument/2006/relationships/slideLayout" Target="../slideLayouts/slideLayout1.xml"/><Relationship Id="rId15"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image" Target="../media/image616.png"/><Relationship Id="rId2" Type="http://schemas.openxmlformats.org/officeDocument/2006/relationships/image" Target="../media/image617.png"/><Relationship Id="rId3" Type="http://schemas.openxmlformats.org/officeDocument/2006/relationships/slideLayout" Target="../slideLayouts/slideLayout1.xml"/><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 Id="rId6" Type="http://schemas.openxmlformats.org/officeDocument/2006/relationships/image" Target="../media/image39.png"/><Relationship Id="rId7" Type="http://schemas.openxmlformats.org/officeDocument/2006/relationships/image" Target="../media/image40.png"/><Relationship Id="rId8" Type="http://schemas.openxmlformats.org/officeDocument/2006/relationships/image" Target="../media/image41.png"/><Relationship Id="rId9" Type="http://schemas.openxmlformats.org/officeDocument/2006/relationships/image" Target="../media/image42.png"/><Relationship Id="rId10" Type="http://schemas.openxmlformats.org/officeDocument/2006/relationships/image" Target="../media/image43.png"/><Relationship Id="rId11" Type="http://schemas.openxmlformats.org/officeDocument/2006/relationships/image" Target="../media/image44.png"/><Relationship Id="rId12" Type="http://schemas.openxmlformats.org/officeDocument/2006/relationships/image" Target="../media/image45.png"/><Relationship Id="rId13" Type="http://schemas.openxmlformats.org/officeDocument/2006/relationships/image" Target="../media/image46.png"/><Relationship Id="rId14" Type="http://schemas.openxmlformats.org/officeDocument/2006/relationships/image" Target="../media/image47.png"/><Relationship Id="rId15" Type="http://schemas.openxmlformats.org/officeDocument/2006/relationships/image" Target="../media/image48.png"/><Relationship Id="rId16" Type="http://schemas.openxmlformats.org/officeDocument/2006/relationships/image" Target="../media/image49.png"/><Relationship Id="rId17" Type="http://schemas.openxmlformats.org/officeDocument/2006/relationships/image" Target="../media/image50.png"/><Relationship Id="rId18" Type="http://schemas.openxmlformats.org/officeDocument/2006/relationships/image" Target="../media/image51.png"/><Relationship Id="rId19" Type="http://schemas.openxmlformats.org/officeDocument/2006/relationships/image" Target="../media/image52.png"/><Relationship Id="rId20" Type="http://schemas.openxmlformats.org/officeDocument/2006/relationships/image" Target="../media/image53.png"/><Relationship Id="rId21" Type="http://schemas.openxmlformats.org/officeDocument/2006/relationships/image" Target="../media/image54.png"/><Relationship Id="rId22" Type="http://schemas.openxmlformats.org/officeDocument/2006/relationships/image" Target="../media/image55.png"/><Relationship Id="rId23" Type="http://schemas.openxmlformats.org/officeDocument/2006/relationships/image" Target="../media/image56.png"/><Relationship Id="rId24" Type="http://schemas.openxmlformats.org/officeDocument/2006/relationships/image" Target="../media/image57.png"/><Relationship Id="rId25" Type="http://schemas.openxmlformats.org/officeDocument/2006/relationships/slideLayout" Target="../slideLayouts/slideLayout1.xml"/><Relationship Id="rId26"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image" Target="../media/image618.png"/><Relationship Id="rId2" Type="http://schemas.openxmlformats.org/officeDocument/2006/relationships/slideLayout" Target="../slideLayouts/slideLayout1.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image" Target="../media/image619.png"/><Relationship Id="rId2" Type="http://schemas.openxmlformats.org/officeDocument/2006/relationships/image" Target="../media/image620.png"/><Relationship Id="rId3" Type="http://schemas.openxmlformats.org/officeDocument/2006/relationships/image" Target="../media/image621.png"/><Relationship Id="rId4" Type="http://schemas.openxmlformats.org/officeDocument/2006/relationships/image" Target="../media/image622.png"/><Relationship Id="rId5" Type="http://schemas.openxmlformats.org/officeDocument/2006/relationships/slideLayout" Target="../slideLayouts/slideLayout1.xml"/><Relationship Id="rId6"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image" Target="../media/image623.png"/><Relationship Id="rId2" Type="http://schemas.openxmlformats.org/officeDocument/2006/relationships/image" Target="../media/image624.png"/><Relationship Id="rId3" Type="http://schemas.openxmlformats.org/officeDocument/2006/relationships/image" Target="../media/image625.png"/><Relationship Id="rId4" Type="http://schemas.openxmlformats.org/officeDocument/2006/relationships/image" Target="../media/image626.png"/><Relationship Id="rId5" Type="http://schemas.openxmlformats.org/officeDocument/2006/relationships/image" Target="../media/image627.png"/><Relationship Id="rId6" Type="http://schemas.openxmlformats.org/officeDocument/2006/relationships/image" Target="../media/image628.png"/><Relationship Id="rId7" Type="http://schemas.openxmlformats.org/officeDocument/2006/relationships/image" Target="../media/image629.png"/><Relationship Id="rId8" Type="http://schemas.openxmlformats.org/officeDocument/2006/relationships/image" Target="../media/image630.png"/><Relationship Id="rId9" Type="http://schemas.openxmlformats.org/officeDocument/2006/relationships/slideLayout" Target="../slideLayouts/slideLayout1.xml"/><Relationship Id="rId10"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image" Target="../media/image631.png"/><Relationship Id="rId2" Type="http://schemas.openxmlformats.org/officeDocument/2006/relationships/image" Target="../media/image632.png"/><Relationship Id="rId3" Type="http://schemas.openxmlformats.org/officeDocument/2006/relationships/image" Target="../media/image633.png"/><Relationship Id="rId4" Type="http://schemas.openxmlformats.org/officeDocument/2006/relationships/image" Target="../media/image634.png"/><Relationship Id="rId5" Type="http://schemas.openxmlformats.org/officeDocument/2006/relationships/image" Target="../media/image635.png"/><Relationship Id="rId6" Type="http://schemas.openxmlformats.org/officeDocument/2006/relationships/image" Target="../media/image636.png"/><Relationship Id="rId7" Type="http://schemas.openxmlformats.org/officeDocument/2006/relationships/image" Target="../media/image637.png"/><Relationship Id="rId8" Type="http://schemas.openxmlformats.org/officeDocument/2006/relationships/image" Target="../media/image638.png"/><Relationship Id="rId9" Type="http://schemas.openxmlformats.org/officeDocument/2006/relationships/image" Target="../media/image639.png"/><Relationship Id="rId10" Type="http://schemas.openxmlformats.org/officeDocument/2006/relationships/slideLayout" Target="../slideLayouts/slideLayout1.xml"/><Relationship Id="rId11"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640.png"/><Relationship Id="rId4" Type="http://schemas.openxmlformats.org/officeDocument/2006/relationships/image" Target="../media/image641.png"/><Relationship Id="rId5" Type="http://schemas.openxmlformats.org/officeDocument/2006/relationships/image" Target="../media/image642.png"/><Relationship Id="rId6" Type="http://schemas.openxmlformats.org/officeDocument/2006/relationships/image" Target="../media/image643.png"/><Relationship Id="rId7" Type="http://schemas.openxmlformats.org/officeDocument/2006/relationships/image" Target="../media/image644.png"/><Relationship Id="rId8" Type="http://schemas.openxmlformats.org/officeDocument/2006/relationships/image" Target="../media/image645.png"/><Relationship Id="rId9" Type="http://schemas.openxmlformats.org/officeDocument/2006/relationships/image" Target="../media/image646.png"/><Relationship Id="rId10" Type="http://schemas.openxmlformats.org/officeDocument/2006/relationships/image" Target="../media/image647.png"/><Relationship Id="rId11" Type="http://schemas.openxmlformats.org/officeDocument/2006/relationships/image" Target="../media/image648.png"/><Relationship Id="rId12" Type="http://schemas.openxmlformats.org/officeDocument/2006/relationships/image" Target="../media/image649.png"/><Relationship Id="rId13" Type="http://schemas.openxmlformats.org/officeDocument/2006/relationships/image" Target="../media/image650.png"/><Relationship Id="rId14" Type="http://schemas.openxmlformats.org/officeDocument/2006/relationships/image" Target="../media/image651.png"/><Relationship Id="rId15" Type="http://schemas.openxmlformats.org/officeDocument/2006/relationships/image" Target="../media/image652.png"/><Relationship Id="rId16" Type="http://schemas.openxmlformats.org/officeDocument/2006/relationships/image" Target="../media/image653.png"/><Relationship Id="rId17" Type="http://schemas.openxmlformats.org/officeDocument/2006/relationships/image" Target="../media/image654.png"/><Relationship Id="rId18" Type="http://schemas.openxmlformats.org/officeDocument/2006/relationships/image" Target="../media/image655.png"/><Relationship Id="rId19" Type="http://schemas.openxmlformats.org/officeDocument/2006/relationships/image" Target="../media/image656.png"/><Relationship Id="rId20" Type="http://schemas.openxmlformats.org/officeDocument/2006/relationships/image" Target="../media/image657.png"/><Relationship Id="rId21" Type="http://schemas.openxmlformats.org/officeDocument/2006/relationships/image" Target="../media/image658.png"/><Relationship Id="rId22" Type="http://schemas.openxmlformats.org/officeDocument/2006/relationships/image" Target="../media/image659.png"/><Relationship Id="rId23" Type="http://schemas.openxmlformats.org/officeDocument/2006/relationships/image" Target="../media/image660.png"/><Relationship Id="rId24" Type="http://schemas.openxmlformats.org/officeDocument/2006/relationships/image" Target="../media/image661.png"/><Relationship Id="rId25" Type="http://schemas.openxmlformats.org/officeDocument/2006/relationships/image" Target="../media/image662.png"/><Relationship Id="rId26" Type="http://schemas.openxmlformats.org/officeDocument/2006/relationships/customXml" Target="../ink/ink386.xml"/><Relationship Id="rId27" Type="http://schemas.openxmlformats.org/officeDocument/2006/relationships/customXml" Target="../ink/ink387.xml"/><Relationship Id="rId28" Type="http://schemas.openxmlformats.org/officeDocument/2006/relationships/customXml" Target="../ink/ink388.xml"/><Relationship Id="rId29" Type="http://schemas.openxmlformats.org/officeDocument/2006/relationships/customXml" Target="../ink/ink389.xml"/><Relationship Id="rId30" Type="http://schemas.openxmlformats.org/officeDocument/2006/relationships/customXml" Target="../ink/ink390.xml"/><Relationship Id="rId31" Type="http://schemas.openxmlformats.org/officeDocument/2006/relationships/customXml" Target="../ink/ink391.xml"/><Relationship Id="rId32" Type="http://schemas.openxmlformats.org/officeDocument/2006/relationships/customXml" Target="../ink/ink392.xml"/><Relationship Id="rId33" Type="http://schemas.openxmlformats.org/officeDocument/2006/relationships/slideLayout" Target="../slideLayouts/slideLayout1.xml"/><Relationship Id="rId34"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image" Target="../media/image663.png"/><Relationship Id="rId2" Type="http://schemas.openxmlformats.org/officeDocument/2006/relationships/image" Target="../media/image664.png"/><Relationship Id="rId3" Type="http://schemas.openxmlformats.org/officeDocument/2006/relationships/image" Target="../media/image665.png"/><Relationship Id="rId4" Type="http://schemas.openxmlformats.org/officeDocument/2006/relationships/image" Target="../media/image666.png"/><Relationship Id="rId5" Type="http://schemas.openxmlformats.org/officeDocument/2006/relationships/slideLayout" Target="../slideLayouts/slideLayout1.xml"/><Relationship Id="rId6"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image" Target="../media/image667.png"/><Relationship Id="rId2" Type="http://schemas.openxmlformats.org/officeDocument/2006/relationships/image" Target="../media/image668.png"/><Relationship Id="rId3" Type="http://schemas.openxmlformats.org/officeDocument/2006/relationships/image" Target="../media/image669.png"/><Relationship Id="rId4" Type="http://schemas.openxmlformats.org/officeDocument/2006/relationships/image" Target="../media/image670.png"/><Relationship Id="rId5" Type="http://schemas.openxmlformats.org/officeDocument/2006/relationships/image" Target="../media/image671.png"/><Relationship Id="rId6" Type="http://schemas.openxmlformats.org/officeDocument/2006/relationships/image" Target="../media/image672.png"/><Relationship Id="rId7" Type="http://schemas.openxmlformats.org/officeDocument/2006/relationships/image" Target="../media/image673.png"/><Relationship Id="rId8" Type="http://schemas.openxmlformats.org/officeDocument/2006/relationships/image" Target="../media/image674.png"/><Relationship Id="rId9" Type="http://schemas.openxmlformats.org/officeDocument/2006/relationships/image" Target="../media/image675.png"/><Relationship Id="rId10" Type="http://schemas.openxmlformats.org/officeDocument/2006/relationships/image" Target="../media/image676.png"/><Relationship Id="rId11" Type="http://schemas.openxmlformats.org/officeDocument/2006/relationships/image" Target="../media/image677.png"/><Relationship Id="rId12" Type="http://schemas.openxmlformats.org/officeDocument/2006/relationships/image" Target="../media/image678.png"/><Relationship Id="rId13" Type="http://schemas.openxmlformats.org/officeDocument/2006/relationships/slideLayout" Target="../slideLayouts/slideLayout1.xml"/><Relationship Id="rId14"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image" Target="../media/image679.png"/><Relationship Id="rId2" Type="http://schemas.openxmlformats.org/officeDocument/2006/relationships/image" Target="../media/image680.png"/><Relationship Id="rId3" Type="http://schemas.openxmlformats.org/officeDocument/2006/relationships/image" Target="../media/image681.png"/><Relationship Id="rId4" Type="http://schemas.openxmlformats.org/officeDocument/2006/relationships/image" Target="../media/image682.png"/><Relationship Id="rId5" Type="http://schemas.openxmlformats.org/officeDocument/2006/relationships/image" Target="../media/image683.png"/><Relationship Id="rId6" Type="http://schemas.openxmlformats.org/officeDocument/2006/relationships/image" Target="../media/image684.png"/><Relationship Id="rId7" Type="http://schemas.openxmlformats.org/officeDocument/2006/relationships/image" Target="../media/image685.png"/><Relationship Id="rId8" Type="http://schemas.openxmlformats.org/officeDocument/2006/relationships/image" Target="../media/image686.png"/><Relationship Id="rId9" Type="http://schemas.openxmlformats.org/officeDocument/2006/relationships/image" Target="../media/image687.png"/><Relationship Id="rId10" Type="http://schemas.openxmlformats.org/officeDocument/2006/relationships/image" Target="../media/image688.png"/><Relationship Id="rId11" Type="http://schemas.openxmlformats.org/officeDocument/2006/relationships/image" Target="../media/image689.png"/><Relationship Id="rId12" Type="http://schemas.openxmlformats.org/officeDocument/2006/relationships/image" Target="../media/image690.png"/><Relationship Id="rId13" Type="http://schemas.openxmlformats.org/officeDocument/2006/relationships/image" Target="../media/image691.png"/><Relationship Id="rId14" Type="http://schemas.openxmlformats.org/officeDocument/2006/relationships/image" Target="../media/image692.png"/><Relationship Id="rId15" Type="http://schemas.openxmlformats.org/officeDocument/2006/relationships/image" Target="../media/image693.png"/><Relationship Id="rId16" Type="http://schemas.openxmlformats.org/officeDocument/2006/relationships/image" Target="../media/image694.png"/><Relationship Id="rId17" Type="http://schemas.openxmlformats.org/officeDocument/2006/relationships/image" Target="../media/image695.png"/><Relationship Id="rId18" Type="http://schemas.openxmlformats.org/officeDocument/2006/relationships/customXml" Target="../ink/ink393.xml"/><Relationship Id="rId19" Type="http://schemas.openxmlformats.org/officeDocument/2006/relationships/customXml" Target="../ink/ink394.xml"/><Relationship Id="rId20" Type="http://schemas.openxmlformats.org/officeDocument/2006/relationships/slideLayout" Target="../slideLayouts/slideLayout1.xml"/><Relationship Id="rId21"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image" Target="../media/image696.png"/><Relationship Id="rId2" Type="http://schemas.openxmlformats.org/officeDocument/2006/relationships/image" Target="../media/image697.png"/><Relationship Id="rId3" Type="http://schemas.openxmlformats.org/officeDocument/2006/relationships/image" Target="../media/image698.png"/><Relationship Id="rId4" Type="http://schemas.openxmlformats.org/officeDocument/2006/relationships/image" Target="../media/image674.png"/><Relationship Id="rId5" Type="http://schemas.openxmlformats.org/officeDocument/2006/relationships/image" Target="../media/image699.png"/><Relationship Id="rId6" Type="http://schemas.openxmlformats.org/officeDocument/2006/relationships/image" Target="../media/image700.png"/><Relationship Id="rId7" Type="http://schemas.openxmlformats.org/officeDocument/2006/relationships/image" Target="../media/image701.png"/><Relationship Id="rId8" Type="http://schemas.openxmlformats.org/officeDocument/2006/relationships/image" Target="../media/image702.png"/><Relationship Id="rId9" Type="http://schemas.openxmlformats.org/officeDocument/2006/relationships/image" Target="../media/image703.png"/><Relationship Id="rId10" Type="http://schemas.openxmlformats.org/officeDocument/2006/relationships/image" Target="../media/image704.png"/><Relationship Id="rId11" Type="http://schemas.openxmlformats.org/officeDocument/2006/relationships/image" Target="../media/image705.png"/><Relationship Id="rId12" Type="http://schemas.openxmlformats.org/officeDocument/2006/relationships/image" Target="../media/image18.png"/><Relationship Id="rId13" Type="http://schemas.openxmlformats.org/officeDocument/2006/relationships/image" Target="../media/image19.png"/><Relationship Id="rId14" Type="http://schemas.openxmlformats.org/officeDocument/2006/relationships/image" Target="../media/image706.png"/><Relationship Id="rId15" Type="http://schemas.openxmlformats.org/officeDocument/2006/relationships/image" Target="../media/image21.png"/><Relationship Id="rId16" Type="http://schemas.openxmlformats.org/officeDocument/2006/relationships/image" Target="../media/image29.png"/><Relationship Id="rId17" Type="http://schemas.openxmlformats.org/officeDocument/2006/relationships/image" Target="../media/image707.png"/><Relationship Id="rId18" Type="http://schemas.openxmlformats.org/officeDocument/2006/relationships/image" Target="../media/image708.png"/><Relationship Id="rId19" Type="http://schemas.openxmlformats.org/officeDocument/2006/relationships/image" Target="../media/image709.png"/><Relationship Id="rId20" Type="http://schemas.openxmlformats.org/officeDocument/2006/relationships/image" Target="../media/image710.png"/><Relationship Id="rId21" Type="http://schemas.openxmlformats.org/officeDocument/2006/relationships/slideLayout" Target="../slideLayouts/slideLayout1.xml"/><Relationship Id="rId2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image" Target="../media/image711.png"/><Relationship Id="rId2" Type="http://schemas.openxmlformats.org/officeDocument/2006/relationships/image" Target="../media/image712.png"/><Relationship Id="rId3" Type="http://schemas.openxmlformats.org/officeDocument/2006/relationships/image" Target="../media/image713.png"/><Relationship Id="rId4" Type="http://schemas.openxmlformats.org/officeDocument/2006/relationships/image" Target="../media/image714.png"/><Relationship Id="rId5" Type="http://schemas.openxmlformats.org/officeDocument/2006/relationships/image" Target="../media/image715.png"/><Relationship Id="rId6" Type="http://schemas.openxmlformats.org/officeDocument/2006/relationships/image" Target="../media/image716.png"/><Relationship Id="rId7" Type="http://schemas.openxmlformats.org/officeDocument/2006/relationships/image" Target="../media/image717.png"/><Relationship Id="rId8" Type="http://schemas.openxmlformats.org/officeDocument/2006/relationships/customXml" Target="../ink/ink395.xml"/><Relationship Id="rId9" Type="http://schemas.openxmlformats.org/officeDocument/2006/relationships/customXml" Target="../ink/ink396.xml"/><Relationship Id="rId10" Type="http://schemas.openxmlformats.org/officeDocument/2006/relationships/customXml" Target="../ink/ink397.xml"/><Relationship Id="rId11" Type="http://schemas.openxmlformats.org/officeDocument/2006/relationships/slideLayout" Target="../slideLayouts/slideLayout1.xml"/><Relationship Id="rId1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58.png"/><Relationship Id="rId4" Type="http://schemas.openxmlformats.org/officeDocument/2006/relationships/image" Target="../media/image59.png"/><Relationship Id="rId5" Type="http://schemas.openxmlformats.org/officeDocument/2006/relationships/image" Target="../media/image60.png"/><Relationship Id="rId6" Type="http://schemas.openxmlformats.org/officeDocument/2006/relationships/image" Target="../media/image61.png"/><Relationship Id="rId7" Type="http://schemas.openxmlformats.org/officeDocument/2006/relationships/image" Target="../media/image62.png"/><Relationship Id="rId8" Type="http://schemas.openxmlformats.org/officeDocument/2006/relationships/image" Target="../media/image63.png"/><Relationship Id="rId9" Type="http://schemas.openxmlformats.org/officeDocument/2006/relationships/image" Target="../media/image64.png"/><Relationship Id="rId10" Type="http://schemas.openxmlformats.org/officeDocument/2006/relationships/image" Target="../media/image65.png"/><Relationship Id="rId11" Type="http://schemas.openxmlformats.org/officeDocument/2006/relationships/image" Target="../media/image66.png"/><Relationship Id="rId12" Type="http://schemas.openxmlformats.org/officeDocument/2006/relationships/image" Target="../media/image67.png"/><Relationship Id="rId13" Type="http://schemas.openxmlformats.org/officeDocument/2006/relationships/image" Target="../media/image68.png"/><Relationship Id="rId14" Type="http://schemas.openxmlformats.org/officeDocument/2006/relationships/image" Target="../media/image69.png"/><Relationship Id="rId15" Type="http://schemas.openxmlformats.org/officeDocument/2006/relationships/image" Target="../media/image70.png"/><Relationship Id="rId16" Type="http://schemas.openxmlformats.org/officeDocument/2006/relationships/image" Target="../media/image71.png"/><Relationship Id="rId17" Type="http://schemas.openxmlformats.org/officeDocument/2006/relationships/image" Target="../media/image49.png"/><Relationship Id="rId18" Type="http://schemas.openxmlformats.org/officeDocument/2006/relationships/image" Target="../media/image50.png"/><Relationship Id="rId19" Type="http://schemas.openxmlformats.org/officeDocument/2006/relationships/image" Target="../media/image51.png"/><Relationship Id="rId20" Type="http://schemas.openxmlformats.org/officeDocument/2006/relationships/image" Target="../media/image52.png"/><Relationship Id="rId21" Type="http://schemas.openxmlformats.org/officeDocument/2006/relationships/image" Target="../media/image53.png"/><Relationship Id="rId22" Type="http://schemas.openxmlformats.org/officeDocument/2006/relationships/image" Target="../media/image54.png"/><Relationship Id="rId23" Type="http://schemas.openxmlformats.org/officeDocument/2006/relationships/image" Target="../media/image55.png"/><Relationship Id="rId24" Type="http://schemas.openxmlformats.org/officeDocument/2006/relationships/image" Target="../media/image56.png"/><Relationship Id="rId25" Type="http://schemas.openxmlformats.org/officeDocument/2006/relationships/image" Target="../media/image57.png"/><Relationship Id="rId26" Type="http://schemas.openxmlformats.org/officeDocument/2006/relationships/slideLayout" Target="../slideLayouts/slideLayout1.xml"/><Relationship Id="rId27"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image" Target="../media/image718.png"/><Relationship Id="rId2" Type="http://schemas.openxmlformats.org/officeDocument/2006/relationships/image" Target="../media/image711.png"/><Relationship Id="rId3" Type="http://schemas.openxmlformats.org/officeDocument/2006/relationships/image" Target="../media/image712.png"/><Relationship Id="rId4" Type="http://schemas.openxmlformats.org/officeDocument/2006/relationships/image" Target="../media/image719.png"/><Relationship Id="rId5" Type="http://schemas.openxmlformats.org/officeDocument/2006/relationships/image" Target="../media/image720.png"/><Relationship Id="rId6" Type="http://schemas.openxmlformats.org/officeDocument/2006/relationships/image" Target="../media/image721.png"/><Relationship Id="rId7" Type="http://schemas.openxmlformats.org/officeDocument/2006/relationships/image" Target="../media/image722.png"/><Relationship Id="rId8" Type="http://schemas.openxmlformats.org/officeDocument/2006/relationships/image" Target="../media/image723.png"/><Relationship Id="rId9" Type="http://schemas.openxmlformats.org/officeDocument/2006/relationships/image" Target="../media/image724.png"/><Relationship Id="rId10" Type="http://schemas.openxmlformats.org/officeDocument/2006/relationships/image" Target="../media/image725.png"/><Relationship Id="rId11" Type="http://schemas.openxmlformats.org/officeDocument/2006/relationships/image" Target="../media/image726.png"/><Relationship Id="rId12" Type="http://schemas.openxmlformats.org/officeDocument/2006/relationships/slideLayout" Target="../slideLayouts/slideLayout1.xml"/><Relationship Id="rId13"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image" Target="../media/image727.png"/><Relationship Id="rId2" Type="http://schemas.openxmlformats.org/officeDocument/2006/relationships/image" Target="../media/image623.png"/><Relationship Id="rId3" Type="http://schemas.openxmlformats.org/officeDocument/2006/relationships/image" Target="../media/image728.png"/><Relationship Id="rId4" Type="http://schemas.openxmlformats.org/officeDocument/2006/relationships/image" Target="../media/image729.png"/><Relationship Id="rId5" Type="http://schemas.openxmlformats.org/officeDocument/2006/relationships/image" Target="../media/image730.png"/><Relationship Id="rId6" Type="http://schemas.openxmlformats.org/officeDocument/2006/relationships/slideLayout" Target="../slideLayouts/slideLayout1.xml"/><Relationship Id="rId7"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image" Target="../media/image731.png"/><Relationship Id="rId2" Type="http://schemas.openxmlformats.org/officeDocument/2006/relationships/image" Target="../media/image623.png"/><Relationship Id="rId3" Type="http://schemas.openxmlformats.org/officeDocument/2006/relationships/image" Target="../media/image732.png"/><Relationship Id="rId4" Type="http://schemas.openxmlformats.org/officeDocument/2006/relationships/image" Target="../media/image733.png"/><Relationship Id="rId5" Type="http://schemas.openxmlformats.org/officeDocument/2006/relationships/image" Target="../media/image734.png"/><Relationship Id="rId6" Type="http://schemas.openxmlformats.org/officeDocument/2006/relationships/image" Target="../media/image735.png"/><Relationship Id="rId7" Type="http://schemas.openxmlformats.org/officeDocument/2006/relationships/slideLayout" Target="../slideLayouts/slideLayout1.xml"/><Relationship Id="rId8"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image" Target="../media/image736.png"/><Relationship Id="rId2" Type="http://schemas.openxmlformats.org/officeDocument/2006/relationships/image" Target="../media/image619.png"/><Relationship Id="rId3" Type="http://schemas.openxmlformats.org/officeDocument/2006/relationships/image" Target="../media/image737.png"/><Relationship Id="rId4" Type="http://schemas.openxmlformats.org/officeDocument/2006/relationships/image" Target="../media/image738.png"/><Relationship Id="rId5" Type="http://schemas.openxmlformats.org/officeDocument/2006/relationships/image" Target="../media/image739.png"/><Relationship Id="rId6" Type="http://schemas.openxmlformats.org/officeDocument/2006/relationships/image" Target="../media/image740.png"/><Relationship Id="rId7" Type="http://schemas.openxmlformats.org/officeDocument/2006/relationships/image" Target="../media/image741.png"/><Relationship Id="rId8" Type="http://schemas.openxmlformats.org/officeDocument/2006/relationships/image" Target="../media/image742.png"/><Relationship Id="rId9" Type="http://schemas.openxmlformats.org/officeDocument/2006/relationships/image" Target="../media/image623.png"/><Relationship Id="rId10" Type="http://schemas.openxmlformats.org/officeDocument/2006/relationships/image" Target="../media/image743.png"/><Relationship Id="rId11" Type="http://schemas.openxmlformats.org/officeDocument/2006/relationships/image" Target="../media/image744.png"/><Relationship Id="rId12" Type="http://schemas.openxmlformats.org/officeDocument/2006/relationships/image" Target="../media/image745.png"/><Relationship Id="rId13" Type="http://schemas.openxmlformats.org/officeDocument/2006/relationships/slideLayout" Target="../slideLayouts/slideLayout1.xml"/><Relationship Id="rId14"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image" Target="../media/image746.png"/><Relationship Id="rId2" Type="http://schemas.openxmlformats.org/officeDocument/2006/relationships/image" Target="../media/image747.png"/><Relationship Id="rId3" Type="http://schemas.openxmlformats.org/officeDocument/2006/relationships/image" Target="../media/image748.png"/><Relationship Id="rId4" Type="http://schemas.openxmlformats.org/officeDocument/2006/relationships/image" Target="../media/image749.png"/><Relationship Id="rId5" Type="http://schemas.openxmlformats.org/officeDocument/2006/relationships/image" Target="../media/image750.png"/><Relationship Id="rId6" Type="http://schemas.openxmlformats.org/officeDocument/2006/relationships/image" Target="../media/image751.png"/><Relationship Id="rId7" Type="http://schemas.openxmlformats.org/officeDocument/2006/relationships/image" Target="../media/image752.png"/><Relationship Id="rId8" Type="http://schemas.openxmlformats.org/officeDocument/2006/relationships/image" Target="../media/image753.png"/><Relationship Id="rId9" Type="http://schemas.openxmlformats.org/officeDocument/2006/relationships/image" Target="../media/image754.png"/><Relationship Id="rId10" Type="http://schemas.openxmlformats.org/officeDocument/2006/relationships/image" Target="../media/image755.png"/><Relationship Id="rId11" Type="http://schemas.openxmlformats.org/officeDocument/2006/relationships/image" Target="../media/image756.png"/><Relationship Id="rId12" Type="http://schemas.openxmlformats.org/officeDocument/2006/relationships/image" Target="../media/image757.png"/><Relationship Id="rId13" Type="http://schemas.openxmlformats.org/officeDocument/2006/relationships/slideLayout" Target="../slideLayouts/slideLayout1.xml"/><Relationship Id="rId14"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image" Target="../media/image758.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538.png"/><Relationship Id="rId5" Type="http://schemas.openxmlformats.org/officeDocument/2006/relationships/image" Target="../media/image567.png"/><Relationship Id="rId6" Type="http://schemas.openxmlformats.org/officeDocument/2006/relationships/image" Target="../media/image541.png"/><Relationship Id="rId7" Type="http://schemas.openxmlformats.org/officeDocument/2006/relationships/image" Target="../media/image542.png"/><Relationship Id="rId8" Type="http://schemas.openxmlformats.org/officeDocument/2006/relationships/image" Target="../media/image543.png"/><Relationship Id="rId9" Type="http://schemas.openxmlformats.org/officeDocument/2006/relationships/image" Target="../media/image759.png"/><Relationship Id="rId10" Type="http://schemas.openxmlformats.org/officeDocument/2006/relationships/image" Target="../media/image760.png"/><Relationship Id="rId11" Type="http://schemas.openxmlformats.org/officeDocument/2006/relationships/image" Target="../media/image761.png"/><Relationship Id="rId12" Type="http://schemas.openxmlformats.org/officeDocument/2006/relationships/image" Target="../media/image762.png"/><Relationship Id="rId13" Type="http://schemas.openxmlformats.org/officeDocument/2006/relationships/image" Target="../media/image763.png"/><Relationship Id="rId14" Type="http://schemas.openxmlformats.org/officeDocument/2006/relationships/image" Target="../media/image764.png"/><Relationship Id="rId15" Type="http://schemas.openxmlformats.org/officeDocument/2006/relationships/slideLayout" Target="../slideLayouts/slideLayout1.xml"/><Relationship Id="rId16"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image" Target="../media/image765.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538.png"/><Relationship Id="rId5" Type="http://schemas.openxmlformats.org/officeDocument/2006/relationships/image" Target="../media/image766.png"/><Relationship Id="rId6" Type="http://schemas.openxmlformats.org/officeDocument/2006/relationships/image" Target="../media/image541.png"/><Relationship Id="rId7" Type="http://schemas.openxmlformats.org/officeDocument/2006/relationships/image" Target="../media/image542.png"/><Relationship Id="rId8" Type="http://schemas.openxmlformats.org/officeDocument/2006/relationships/image" Target="../media/image543.png"/><Relationship Id="rId9" Type="http://schemas.openxmlformats.org/officeDocument/2006/relationships/image" Target="../media/image767.png"/><Relationship Id="rId10" Type="http://schemas.openxmlformats.org/officeDocument/2006/relationships/image" Target="../media/image768.png"/><Relationship Id="rId11" Type="http://schemas.openxmlformats.org/officeDocument/2006/relationships/image" Target="../media/image769.png"/><Relationship Id="rId12" Type="http://schemas.openxmlformats.org/officeDocument/2006/relationships/image" Target="../media/image770.png"/><Relationship Id="rId13" Type="http://schemas.openxmlformats.org/officeDocument/2006/relationships/image" Target="../media/image771.png"/><Relationship Id="rId14" Type="http://schemas.openxmlformats.org/officeDocument/2006/relationships/image" Target="../media/image772.png"/><Relationship Id="rId15" Type="http://schemas.openxmlformats.org/officeDocument/2006/relationships/slideLayout" Target="../slideLayouts/slideLayout1.xml"/><Relationship Id="rId16"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72.png"/><Relationship Id="rId4" Type="http://schemas.openxmlformats.org/officeDocument/2006/relationships/image" Target="../media/image73.png"/><Relationship Id="rId5" Type="http://schemas.openxmlformats.org/officeDocument/2006/relationships/image" Target="../media/image74.png"/><Relationship Id="rId6" Type="http://schemas.openxmlformats.org/officeDocument/2006/relationships/image" Target="../media/image75.png"/><Relationship Id="rId7" Type="http://schemas.openxmlformats.org/officeDocument/2006/relationships/image" Target="../media/image76.png"/><Relationship Id="rId8" Type="http://schemas.openxmlformats.org/officeDocument/2006/relationships/image" Target="../media/image77.png"/><Relationship Id="rId9" Type="http://schemas.openxmlformats.org/officeDocument/2006/relationships/image" Target="../media/image78.png"/><Relationship Id="rId10" Type="http://schemas.openxmlformats.org/officeDocument/2006/relationships/image" Target="../media/image79.png"/><Relationship Id="rId11" Type="http://schemas.openxmlformats.org/officeDocument/2006/relationships/image" Target="../media/image80.png"/><Relationship Id="rId12" Type="http://schemas.openxmlformats.org/officeDocument/2006/relationships/image" Target="../media/image81.png"/><Relationship Id="rId13" Type="http://schemas.openxmlformats.org/officeDocument/2006/relationships/image" Target="../media/image82.png"/><Relationship Id="rId14" Type="http://schemas.openxmlformats.org/officeDocument/2006/relationships/image" Target="../media/image83.png"/><Relationship Id="rId15" Type="http://schemas.openxmlformats.org/officeDocument/2006/relationships/image" Target="../media/image84.png"/><Relationship Id="rId16" Type="http://schemas.openxmlformats.org/officeDocument/2006/relationships/image" Target="../media/image85.png"/><Relationship Id="rId17" Type="http://schemas.openxmlformats.org/officeDocument/2006/relationships/image" Target="../media/image86.png"/><Relationship Id="rId18" Type="http://schemas.openxmlformats.org/officeDocument/2006/relationships/image" Target="../media/image87.png"/><Relationship Id="rId19" Type="http://schemas.openxmlformats.org/officeDocument/2006/relationships/image" Target="../media/image88.png"/><Relationship Id="rId20" Type="http://schemas.openxmlformats.org/officeDocument/2006/relationships/image" Target="../media/image89.png"/><Relationship Id="rId21" Type="http://schemas.openxmlformats.org/officeDocument/2006/relationships/customXml" Target="../ink/ink66.xml"/><Relationship Id="rId22" Type="http://schemas.openxmlformats.org/officeDocument/2006/relationships/customXml" Target="../ink/ink67.xml"/><Relationship Id="rId23" Type="http://schemas.openxmlformats.org/officeDocument/2006/relationships/customXml" Target="../ink/ink68.xml"/><Relationship Id="rId24" Type="http://schemas.openxmlformats.org/officeDocument/2006/relationships/customXml" Target="../ink/ink69.xml"/><Relationship Id="rId25" Type="http://schemas.openxmlformats.org/officeDocument/2006/relationships/customXml" Target="../ink/ink70.xml"/><Relationship Id="rId26" Type="http://schemas.openxmlformats.org/officeDocument/2006/relationships/customXml" Target="../ink/ink71.xml"/><Relationship Id="rId27" Type="http://schemas.openxmlformats.org/officeDocument/2006/relationships/customXml" Target="../ink/ink72.xml"/><Relationship Id="rId28" Type="http://schemas.openxmlformats.org/officeDocument/2006/relationships/slideLayout" Target="../slideLayouts/slideLayout1.xml"/><Relationship Id="rId29"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90.png"/><Relationship Id="rId2" Type="http://schemas.openxmlformats.org/officeDocument/2006/relationships/image" Target="../media/image91.png"/><Relationship Id="rId3" Type="http://schemas.openxmlformats.org/officeDocument/2006/relationships/image" Target="../media/image92.png"/><Relationship Id="rId4" Type="http://schemas.openxmlformats.org/officeDocument/2006/relationships/image" Target="../media/image93.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94.png"/><Relationship Id="rId8" Type="http://schemas.openxmlformats.org/officeDocument/2006/relationships/image" Target="../media/image95.png"/><Relationship Id="rId9" Type="http://schemas.openxmlformats.org/officeDocument/2006/relationships/image" Target="../media/image96.png"/><Relationship Id="rId10" Type="http://schemas.openxmlformats.org/officeDocument/2006/relationships/image" Target="../media/image97.png"/><Relationship Id="rId11" Type="http://schemas.openxmlformats.org/officeDocument/2006/relationships/image" Target="../media/image98.png"/><Relationship Id="rId12" Type="http://schemas.openxmlformats.org/officeDocument/2006/relationships/image" Target="../media/image99.png"/><Relationship Id="rId13" Type="http://schemas.openxmlformats.org/officeDocument/2006/relationships/image" Target="../media/image100.png"/><Relationship Id="rId14" Type="http://schemas.openxmlformats.org/officeDocument/2006/relationships/image" Target="../media/image101.png"/><Relationship Id="rId15" Type="http://schemas.openxmlformats.org/officeDocument/2006/relationships/image" Target="../media/image102.png"/><Relationship Id="rId16" Type="http://schemas.openxmlformats.org/officeDocument/2006/relationships/customXml" Target="../ink/ink73.xml"/><Relationship Id="rId17" Type="http://schemas.openxmlformats.org/officeDocument/2006/relationships/customXml" Target="../ink/ink74.xml"/><Relationship Id="rId18" Type="http://schemas.openxmlformats.org/officeDocument/2006/relationships/customXml" Target="../ink/ink75.xml"/><Relationship Id="rId19" Type="http://schemas.openxmlformats.org/officeDocument/2006/relationships/customXml" Target="../ink/ink76.xml"/><Relationship Id="rId20" Type="http://schemas.openxmlformats.org/officeDocument/2006/relationships/slideLayout" Target="../slideLayouts/slideLayout1.xml"/><Relationship Id="rId21"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103.png"/><Relationship Id="rId2" Type="http://schemas.openxmlformats.org/officeDocument/2006/relationships/image" Target="../media/image104.png"/><Relationship Id="rId3" Type="http://schemas.openxmlformats.org/officeDocument/2006/relationships/image" Target="../media/image105.png"/><Relationship Id="rId4" Type="http://schemas.openxmlformats.org/officeDocument/2006/relationships/image" Target="../media/image106.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107.png"/><Relationship Id="rId8" Type="http://schemas.openxmlformats.org/officeDocument/2006/relationships/image" Target="../media/image108.png"/><Relationship Id="rId9" Type="http://schemas.openxmlformats.org/officeDocument/2006/relationships/image" Target="../media/image109.png"/><Relationship Id="rId10" Type="http://schemas.openxmlformats.org/officeDocument/2006/relationships/image" Target="../media/image110.png"/><Relationship Id="rId11" Type="http://schemas.openxmlformats.org/officeDocument/2006/relationships/image" Target="../media/image111.png"/><Relationship Id="rId12" Type="http://schemas.openxmlformats.org/officeDocument/2006/relationships/image" Target="../media/image112.png"/><Relationship Id="rId13" Type="http://schemas.openxmlformats.org/officeDocument/2006/relationships/image" Target="../media/image113.png"/><Relationship Id="rId14" Type="http://schemas.openxmlformats.org/officeDocument/2006/relationships/image" Target="../media/image114.png"/><Relationship Id="rId15" Type="http://schemas.openxmlformats.org/officeDocument/2006/relationships/image" Target="../media/image115.png"/><Relationship Id="rId16" Type="http://schemas.openxmlformats.org/officeDocument/2006/relationships/image" Target="../media/image116.png"/><Relationship Id="rId17" Type="http://schemas.openxmlformats.org/officeDocument/2006/relationships/slideLayout" Target="../slideLayouts/slideLayout1.xml"/><Relationship Id="rId18"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17.png"/><Relationship Id="rId2" Type="http://schemas.openxmlformats.org/officeDocument/2006/relationships/image" Target="../media/image118.png"/><Relationship Id="rId3" Type="http://schemas.openxmlformats.org/officeDocument/2006/relationships/image" Target="../media/image119.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20.png"/><Relationship Id="rId7" Type="http://schemas.openxmlformats.org/officeDocument/2006/relationships/image" Target="../media/image21.png"/><Relationship Id="rId8" Type="http://schemas.openxmlformats.org/officeDocument/2006/relationships/image" Target="../media/image22.png"/><Relationship Id="rId9" Type="http://schemas.openxmlformats.org/officeDocument/2006/relationships/image" Target="../media/image121.png"/><Relationship Id="rId10" Type="http://schemas.openxmlformats.org/officeDocument/2006/relationships/image" Target="../media/image122.png"/><Relationship Id="rId11" Type="http://schemas.openxmlformats.org/officeDocument/2006/relationships/image" Target="../media/image123.png"/><Relationship Id="rId12" Type="http://schemas.openxmlformats.org/officeDocument/2006/relationships/image" Target="../media/image28.png"/><Relationship Id="rId13" Type="http://schemas.openxmlformats.org/officeDocument/2006/relationships/image" Target="../media/image29.png"/><Relationship Id="rId14" Type="http://schemas.openxmlformats.org/officeDocument/2006/relationships/image" Target="../media/image124.png"/><Relationship Id="rId15" Type="http://schemas.openxmlformats.org/officeDocument/2006/relationships/image" Target="../media/image125.png"/><Relationship Id="rId16" Type="http://schemas.openxmlformats.org/officeDocument/2006/relationships/image" Target="../media/image126.png"/><Relationship Id="rId17" Type="http://schemas.openxmlformats.org/officeDocument/2006/relationships/image" Target="../media/image127.png"/><Relationship Id="rId18" Type="http://schemas.openxmlformats.org/officeDocument/2006/relationships/image" Target="../media/image128.png"/><Relationship Id="rId19" Type="http://schemas.openxmlformats.org/officeDocument/2006/relationships/image" Target="../media/image129.png"/><Relationship Id="rId20" Type="http://schemas.openxmlformats.org/officeDocument/2006/relationships/image" Target="../media/image130.png"/><Relationship Id="rId21" Type="http://schemas.openxmlformats.org/officeDocument/2006/relationships/image" Target="../media/image131.png"/><Relationship Id="rId22" Type="http://schemas.openxmlformats.org/officeDocument/2006/relationships/image" Target="../media/image132.png"/><Relationship Id="rId23" Type="http://schemas.openxmlformats.org/officeDocument/2006/relationships/slideLayout" Target="../slideLayouts/slideLayout1.xml"/><Relationship Id="rId2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59" name=""/>
        <p:cNvGrpSpPr/>
        <p:nvPr/>
      </p:nvGrpSpPr>
      <p:grpSpPr>
        <a:xfrm>
          <a:off x="0" y="0"/>
          <a:ext cx="0" cy="0"/>
          <a:chOff x="0" y="0"/>
          <a:chExt cx="0" cy="0"/>
        </a:xfrm>
      </p:grpSpPr>
      <p:sp>
        <p:nvSpPr>
          <p:cNvPr id="1048880" name="Slide Number Placeholder 9"/>
          <p:cNvSpPr>
            <a:spLocks noGrp="1"/>
          </p:cNvSpPr>
          <p:nvPr>
            <p:ph type="sldNum" sz="quarter" idx="12"/>
          </p:nvPr>
        </p:nvSpPr>
        <p:spPr/>
        <p:txBody>
          <a:bodyPr/>
          <a:p>
            <a:fld id="{D1B89763-66C0-45FD-AA27-72241788D653}" type="slidenum">
              <a:rPr altLang="en-US" lang="zh-CN" smtClean="0"/>
              <a:t>1</a:t>
            </a:fld>
            <a:endParaRPr altLang="en-US" lang="zh-CN"/>
          </a:p>
        </p:txBody>
      </p:sp>
      <p:sp>
        <p:nvSpPr>
          <p:cNvPr id="1048881" name="矩形 8"/>
          <p:cNvSpPr/>
          <p:nvPr/>
        </p:nvSpPr>
        <p:spPr>
          <a:xfrm>
            <a:off x="683568" y="550421"/>
            <a:ext cx="7848872" cy="646331"/>
          </a:xfrm>
          <a:prstGeom prst="rect"/>
        </p:spPr>
        <p:txBody>
          <a:bodyPr wrap="square">
            <a:spAutoFit/>
          </a:bodyPr>
          <a:p>
            <a:pPr algn="ctr"/>
            <a:r>
              <a:rPr altLang="en-US" b="1" dirty="0" sz="3600" lang="zh-CN">
                <a:ln w="10541" cmpd="sng">
                  <a:noFill/>
                  <a:prstDash val="solid"/>
                </a:ln>
                <a:latin typeface="Arial" panose="020B0604020202020204" pitchFamily="34" charset="0"/>
                <a:ea typeface="Arial Unicode MS" panose="020B0604020202020204" pitchFamily="34" charset="-122"/>
                <a:cs typeface="Arial" panose="020B0604020202020204" pitchFamily="34" charset="0"/>
              </a:rPr>
              <a:t>模拟电子技术基础</a:t>
            </a:r>
            <a:endParaRPr altLang="zh-CN" b="1" dirty="0" sz="36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8882" name="Rectangle 14"/>
          <p:cNvSpPr/>
          <p:nvPr/>
        </p:nvSpPr>
        <p:spPr>
          <a:xfrm>
            <a:off x="107505" y="188640"/>
            <a:ext cx="8928992"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83" name="Rectangle 16"/>
          <p:cNvSpPr/>
          <p:nvPr/>
        </p:nvSpPr>
        <p:spPr>
          <a:xfrm>
            <a:off x="323528" y="1898510"/>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84" name="矩形 17"/>
          <p:cNvSpPr/>
          <p:nvPr/>
        </p:nvSpPr>
        <p:spPr>
          <a:xfrm>
            <a:off x="683568" y="1188041"/>
            <a:ext cx="7848872" cy="584775"/>
          </a:xfrm>
          <a:prstGeom prst="rect"/>
        </p:spPr>
        <p:txBody>
          <a:bodyPr wrap="square">
            <a:spAutoFit/>
          </a:bodyPr>
          <a:p>
            <a:pPr algn="ctr"/>
            <a:r>
              <a:rPr altLang="zh-CN" b="1" dirty="0" sz="32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rPr>
              <a:t>Analog Device</a:t>
            </a:r>
            <a:endParaRPr altLang="zh-CN" baseline="-25000" b="1" dirty="0" sz="32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8885" name="矩形 8"/>
          <p:cNvSpPr/>
          <p:nvPr/>
        </p:nvSpPr>
        <p:spPr>
          <a:xfrm>
            <a:off x="249970" y="2356225"/>
            <a:ext cx="8527972" cy="1158241"/>
          </a:xfrm>
          <a:prstGeom prst="rect"/>
        </p:spPr>
        <p:txBody>
          <a:bodyPr wrap="square">
            <a:spAutoFit/>
          </a:bodyPr>
          <a:p>
            <a:pPr algn="ctr"/>
            <a:r>
              <a:rPr altLang="zh-CN" b="1" dirty="0" sz="3600" lang="en-US" smtClean="0">
                <a:ln w="10541" cmpd="sng">
                  <a:noFill/>
                  <a:prstDash val="solid"/>
                </a:ln>
                <a:solidFill>
                  <a:schemeClr val="accent5"/>
                </a:solidFill>
                <a:latin typeface="Arial" panose="020B0604020202020204" pitchFamily="34" charset="0"/>
                <a:ea typeface="Arial Unicode MS" panose="020B0604020202020204" pitchFamily="34" charset="-122"/>
                <a:cs typeface="Arial" panose="020B0604020202020204" pitchFamily="34" charset="0"/>
              </a:rPr>
              <a:t>7.1 Signal operation </a:t>
            </a:r>
          </a:p>
          <a:p>
            <a:pPr algn="ctr"/>
            <a:r>
              <a:rPr altLang="en-US" b="1" dirty="0" sz="3600" lang="zh-CN" smtClean="0">
                <a:ln w="10541" cmpd="sng">
                  <a:noFill/>
                  <a:prstDash val="solid"/>
                </a:ln>
                <a:solidFill>
                  <a:schemeClr val="accent5"/>
                </a:solidFill>
                <a:latin typeface="宋体" panose="02010600030101010101" pitchFamily="2" charset="-122"/>
                <a:ea typeface="宋体" panose="02010600030101010101" pitchFamily="2" charset="-122"/>
                <a:cs typeface="Arial" panose="020B0604020202020204" pitchFamily="34" charset="0"/>
              </a:rPr>
              <a:t>信号的运算</a:t>
            </a:r>
            <a:endParaRPr altLang="zh-CN" b="1" dirty="0" sz="3600" lang="en-US">
              <a:ln w="10541" cmpd="sng">
                <a:noFill/>
                <a:prstDash val="solid"/>
              </a:ln>
              <a:solidFill>
                <a:schemeClr val="accent5"/>
              </a:solidFill>
              <a:latin typeface="宋体" panose="02010600030101010101" pitchFamily="2" charset="-122"/>
              <a:ea typeface="宋体" panose="02010600030101010101" pitchFamily="2" charset="-122"/>
              <a:cs typeface="Arial" panose="020B0604020202020204" pitchFamily="34" charset="0"/>
            </a:endParaRPr>
          </a:p>
        </p:txBody>
      </p:sp>
      <p:sp>
        <p:nvSpPr>
          <p:cNvPr id="1048886" name="TextBox 10"/>
          <p:cNvSpPr txBox="1"/>
          <p:nvPr/>
        </p:nvSpPr>
        <p:spPr>
          <a:xfrm>
            <a:off x="1622785" y="4911551"/>
            <a:ext cx="4461383" cy="461665"/>
          </a:xfrm>
          <a:prstGeom prst="rect"/>
          <a:noFill/>
        </p:spPr>
        <p:txBody>
          <a:bodyPr rtlCol="0" wrap="square">
            <a:spAutoFit/>
          </a:bodyPr>
          <a:p>
            <a:pPr algn="ctr"/>
            <a:r>
              <a:rPr altLang="en-US" b="1" dirty="0" sz="2400" lang="zh-CN">
                <a:solidFill>
                  <a:schemeClr val="accent1">
                    <a:lumMod val="75000"/>
                  </a:schemeClr>
                </a:solidFill>
                <a:latin typeface="Arial" panose="020B0604020202020204" pitchFamily="34" charset="0"/>
                <a:ea typeface="宋体" panose="02010600030101010101" pitchFamily="2" charset="-122"/>
                <a:cs typeface="Arial" panose="020B0604020202020204" pitchFamily="34" charset="0"/>
              </a:rPr>
              <a:t>陈晓龙 </a:t>
            </a:r>
            <a:r>
              <a:rPr altLang="zh-CN" b="1" dirty="0" sz="2400" lang="en-US">
                <a:solidFill>
                  <a:schemeClr val="accent1">
                    <a:lumMod val="75000"/>
                  </a:schemeClr>
                </a:solidFill>
                <a:latin typeface="Arial" panose="020B0604020202020204" pitchFamily="34" charset="0"/>
                <a:ea typeface="宋体" panose="02010600030101010101" pitchFamily="2" charset="-122"/>
                <a:cs typeface="Arial" panose="020B0604020202020204" pitchFamily="34" charset="0"/>
              </a:rPr>
              <a:t>Chen, Xiaolong</a:t>
            </a:r>
          </a:p>
        </p:txBody>
      </p:sp>
      <p:sp>
        <p:nvSpPr>
          <p:cNvPr id="1048887" name="Rectangle 1"/>
          <p:cNvSpPr/>
          <p:nvPr/>
        </p:nvSpPr>
        <p:spPr>
          <a:xfrm>
            <a:off x="251520" y="5491269"/>
            <a:ext cx="7632848" cy="400110"/>
          </a:xfrm>
          <a:prstGeom prst="rect"/>
        </p:spPr>
        <p:txBody>
          <a:bodyPr wrap="square">
            <a:spAutoFit/>
          </a:bodyPr>
          <a:p>
            <a:pPr algn="ctr"/>
            <a:r>
              <a:rPr altLang="zh-CN" dirty="0" sz="2000" lang="en-US" smtClean="0">
                <a:latin typeface="Arial" panose="020B0604020202020204" pitchFamily="34" charset="0"/>
                <a:ea typeface="Arial Unicode MS" pitchFamily="34" charset="-122"/>
                <a:cs typeface="Arial" panose="020B0604020202020204" pitchFamily="34" charset="0"/>
              </a:rPr>
              <a:t>Department of Electrical and Electronic Engineering</a:t>
            </a:r>
            <a:endParaRPr altLang="zh-CN" dirty="0" sz="2000" lang="en-US">
              <a:latin typeface="Arial" panose="020B0604020202020204" pitchFamily="34" charset="0"/>
              <a:ea typeface="Arial Unicode MS" pitchFamily="34" charset="-122"/>
              <a:cs typeface="Arial" panose="020B0604020202020204" pitchFamily="34" charset="0"/>
            </a:endParaRPr>
          </a:p>
        </p:txBody>
      </p:sp>
      <p:sp>
        <p:nvSpPr>
          <p:cNvPr id="1048888" name="Rounded Rectangle 3"/>
          <p:cNvSpPr/>
          <p:nvPr/>
        </p:nvSpPr>
        <p:spPr>
          <a:xfrm>
            <a:off x="467544" y="4662690"/>
            <a:ext cx="8352928" cy="1430606"/>
          </a:xfrm>
          <a:prstGeom prst="roundRect">
            <a:avLst>
              <a:gd name="adj" fmla="val 6358"/>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60" name="组合 19"/>
          <p:cNvGrpSpPr/>
          <p:nvPr/>
        </p:nvGrpSpPr>
        <p:grpSpPr>
          <a:xfrm>
            <a:off x="7490006" y="4780743"/>
            <a:ext cx="1196794" cy="1184945"/>
            <a:chOff x="7227243" y="4993639"/>
            <a:chExt cx="1196794" cy="1184945"/>
          </a:xfrm>
        </p:grpSpPr>
        <p:pic>
          <p:nvPicPr>
            <p:cNvPr id="2097152" name="图片 20"/>
            <p:cNvPicPr>
              <a:picLocks noChangeAspect="1"/>
            </p:cNvPicPr>
            <p:nvPr/>
          </p:nvPicPr>
          <p:blipFill>
            <a:blip xmlns:r="http://schemas.openxmlformats.org/officeDocument/2006/relationships" r:embed="rId1"/>
            <a:stretch>
              <a:fillRect/>
            </a:stretch>
          </p:blipFill>
          <p:spPr>
            <a:xfrm>
              <a:off x="7227243" y="4993639"/>
              <a:ext cx="1196794" cy="1184945"/>
            </a:xfrm>
            <a:prstGeom prst="rect"/>
            <a:ln>
              <a:noFill/>
            </a:ln>
            <a:effectLst>
              <a:softEdge rad="31750"/>
            </a:effectLst>
          </p:spPr>
        </p:pic>
        <p:pic>
          <p:nvPicPr>
            <p:cNvPr id="2097153" name="图片 21"/>
            <p:cNvPicPr>
              <a:picLocks noChangeAspect="1"/>
            </p:cNvPicPr>
            <p:nvPr/>
          </p:nvPicPr>
          <p:blipFill>
            <a:blip xmlns:r="http://schemas.openxmlformats.org/officeDocument/2006/relationships" r:embed="rId2"/>
            <a:stretch>
              <a:fillRect/>
            </a:stretch>
          </p:blipFill>
          <p:spPr>
            <a:xfrm>
              <a:off x="7931275" y="5331815"/>
              <a:ext cx="385141" cy="376611"/>
            </a:xfrm>
            <a:prstGeom prst="rect"/>
            <a:ln>
              <a:noFill/>
            </a:ln>
            <a:effectLst>
              <a:softEdge rad="12700"/>
            </a:effectLst>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37" name=""/>
        <p:cNvGrpSpPr/>
        <p:nvPr/>
      </p:nvGrpSpPr>
      <p:grpSpPr>
        <a:xfrm>
          <a:off x="0" y="0"/>
          <a:ext cx="0" cy="0"/>
          <a:chOff x="0" y="0"/>
          <a:chExt cx="0" cy="0"/>
        </a:xfrm>
      </p:grpSpPr>
      <p:sp>
        <p:nvSpPr>
          <p:cNvPr id="104929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291" name="Text Box 12"/>
          <p:cNvSpPr txBox="1">
            <a:spLocks noChangeAspect="1" noMove="1" noResize="1" noRot="1" noAdjustHandles="1" noEditPoints="1" noChangeArrowheads="1" noChangeShapeType="1" noTextEdit="1"/>
          </p:cNvSpPr>
          <p:nvPr/>
        </p:nvSpPr>
        <p:spPr bwMode="auto">
          <a:xfrm>
            <a:off x="472275" y="1528948"/>
            <a:ext cx="4128467" cy="400110"/>
          </a:xfrm>
          <a:prstGeom prst="rect"/>
          <a:blipFill>
            <a:blip xmlns:r="http://schemas.openxmlformats.org/officeDocument/2006/relationships" r:embed="rId1"/>
            <a:stretch>
              <a:fillRect t="-7692" b="-29231"/>
            </a:stretch>
          </a:blipFill>
          <a:ln>
            <a:noFill/>
          </a:ln>
          <a:effectLst/>
        </p:spPr>
        <p:txBody>
          <a:bodyPr/>
          <a:p>
            <a:r>
              <a:rPr altLang="en-US" lang="zh-CN">
                <a:noFill/>
              </a:rPr>
              <a:t> </a:t>
            </a:r>
          </a:p>
        </p:txBody>
      </p:sp>
      <p:sp>
        <p:nvSpPr>
          <p:cNvPr id="1049292" name="文本框 66"/>
          <p:cNvSpPr txBox="1">
            <a:spLocks noChangeAspect="1" noMove="1" noResize="1" noRot="1" noAdjustHandles="1" noEditPoints="1" noChangeArrowheads="1" noChangeShapeType="1" noTextEdit="1"/>
          </p:cNvSpPr>
          <p:nvPr/>
        </p:nvSpPr>
        <p:spPr bwMode="auto">
          <a:xfrm>
            <a:off x="1575071" y="3850229"/>
            <a:ext cx="1743993" cy="400110"/>
          </a:xfrm>
          <a:prstGeom prst="rect"/>
          <a:blipFill>
            <a:blip xmlns:r="http://schemas.openxmlformats.org/officeDocument/2006/relationships" r:embed="rId2"/>
            <a:stretch>
              <a:fillRect b="-6154"/>
            </a:stretch>
          </a:blipFill>
          <a:ln>
            <a:noFill/>
          </a:ln>
          <a:effectLst/>
        </p:spPr>
        <p:txBody>
          <a:bodyPr/>
          <a:p>
            <a:r>
              <a:rPr altLang="en-US" lang="zh-CN">
                <a:noFill/>
              </a:rPr>
              <a:t> </a:t>
            </a:r>
          </a:p>
        </p:txBody>
      </p:sp>
      <p:sp>
        <p:nvSpPr>
          <p:cNvPr id="1049293" name="文本框 67"/>
          <p:cNvSpPr txBox="1">
            <a:spLocks noChangeAspect="1" noMove="1" noResize="1" noRot="1" noAdjustHandles="1" noEditPoints="1" noChangeArrowheads="1" noChangeShapeType="1" noTextEdit="1"/>
          </p:cNvSpPr>
          <p:nvPr/>
        </p:nvSpPr>
        <p:spPr bwMode="auto">
          <a:xfrm>
            <a:off x="1439598" y="2211747"/>
            <a:ext cx="2014940" cy="400110"/>
          </a:xfrm>
          <a:prstGeom prst="rect"/>
          <a:blipFill>
            <a:blip xmlns:r="http://schemas.openxmlformats.org/officeDocument/2006/relationships" r:embed="rId3"/>
            <a:stretch>
              <a:fillRect b="-4615"/>
            </a:stretch>
          </a:blipFill>
          <a:ln>
            <a:noFill/>
          </a:ln>
          <a:effectLst/>
        </p:spPr>
        <p:txBody>
          <a:bodyPr/>
          <a:p>
            <a:r>
              <a:rPr altLang="en-US" lang="zh-CN">
                <a:noFill/>
              </a:rPr>
              <a:t> </a:t>
            </a:r>
          </a:p>
        </p:txBody>
      </p:sp>
      <p:sp>
        <p:nvSpPr>
          <p:cNvPr id="1049294" name="文本框 68"/>
          <p:cNvSpPr txBox="1">
            <a:spLocks noChangeAspect="1" noMove="1" noResize="1" noRot="1" noAdjustHandles="1" noEditPoints="1" noChangeArrowheads="1" noChangeShapeType="1" noTextEdit="1"/>
          </p:cNvSpPr>
          <p:nvPr/>
        </p:nvSpPr>
        <p:spPr bwMode="auto">
          <a:xfrm>
            <a:off x="1066284" y="2796279"/>
            <a:ext cx="2716791" cy="669735"/>
          </a:xfrm>
          <a:prstGeom prst="rect"/>
          <a:blipFill>
            <a:blip xmlns:r="http://schemas.openxmlformats.org/officeDocument/2006/relationships" r:embed="rId4"/>
            <a:stretch>
              <a:fillRect/>
            </a:stretch>
          </a:blipFill>
          <a:ln>
            <a:noFill/>
          </a:ln>
          <a:effectLst/>
        </p:spPr>
        <p:txBody>
          <a:bodyPr/>
          <a:p>
            <a:r>
              <a:rPr altLang="en-US" lang="zh-CN">
                <a:noFill/>
              </a:rPr>
              <a:t> </a:t>
            </a:r>
          </a:p>
        </p:txBody>
      </p:sp>
      <p:sp>
        <p:nvSpPr>
          <p:cNvPr id="1049295" name="文本框 74"/>
          <p:cNvSpPr txBox="1">
            <a:spLocks noChangeAspect="1" noMove="1" noResize="1" noRot="1" noAdjustHandles="1" noEditPoints="1" noChangeArrowheads="1" noChangeShapeType="1" noTextEdit="1"/>
          </p:cNvSpPr>
          <p:nvPr/>
        </p:nvSpPr>
        <p:spPr bwMode="auto">
          <a:xfrm>
            <a:off x="670583" y="4346016"/>
            <a:ext cx="3690237" cy="718851"/>
          </a:xfrm>
          <a:prstGeom prst="rect"/>
          <a:blipFill>
            <a:blip xmlns:r="http://schemas.openxmlformats.org/officeDocument/2006/relationships" r:embed="rId5"/>
            <a:stretch>
              <a:fillRect/>
            </a:stretch>
          </a:blipFill>
          <a:ln>
            <a:noFill/>
          </a:ln>
          <a:effectLst/>
        </p:spPr>
        <p:txBody>
          <a:bodyPr/>
          <a:p>
            <a:r>
              <a:rPr altLang="en-US" lang="zh-CN">
                <a:noFill/>
              </a:rPr>
              <a:t> </a:t>
            </a:r>
          </a:p>
        </p:txBody>
      </p:sp>
      <p:grpSp>
        <p:nvGrpSpPr>
          <p:cNvPr id="238" name="组合 2"/>
          <p:cNvGrpSpPr/>
          <p:nvPr/>
        </p:nvGrpSpPr>
        <p:grpSpPr>
          <a:xfrm>
            <a:off x="4804488" y="1478071"/>
            <a:ext cx="4015984" cy="3536123"/>
            <a:chOff x="4907868" y="901865"/>
            <a:chExt cx="4015984" cy="3536123"/>
          </a:xfrm>
        </p:grpSpPr>
        <p:grpSp>
          <p:nvGrpSpPr>
            <p:cNvPr id="239" name="组合 4"/>
            <p:cNvGrpSpPr/>
            <p:nvPr/>
          </p:nvGrpSpPr>
          <p:grpSpPr>
            <a:xfrm>
              <a:off x="4917072" y="901865"/>
              <a:ext cx="4006780" cy="3536123"/>
              <a:chOff x="4917072" y="901865"/>
              <a:chExt cx="4006780" cy="3536123"/>
            </a:xfrm>
          </p:grpSpPr>
          <p:grpSp>
            <p:nvGrpSpPr>
              <p:cNvPr id="240" name="组合 5"/>
              <p:cNvGrpSpPr/>
              <p:nvPr/>
            </p:nvGrpSpPr>
            <p:grpSpPr>
              <a:xfrm>
                <a:off x="4917072" y="1778211"/>
                <a:ext cx="4006780" cy="2659777"/>
                <a:chOff x="4699879" y="1060755"/>
                <a:chExt cx="4006780" cy="2659777"/>
              </a:xfrm>
            </p:grpSpPr>
            <p:grpSp>
              <p:nvGrpSpPr>
                <p:cNvPr id="241" name="组合 69"/>
                <p:cNvGrpSpPr/>
                <p:nvPr/>
              </p:nvGrpSpPr>
              <p:grpSpPr>
                <a:xfrm>
                  <a:off x="4858931" y="1060755"/>
                  <a:ext cx="3564763" cy="2659777"/>
                  <a:chOff x="4858931" y="1060755"/>
                  <a:chExt cx="3564763" cy="2659777"/>
                </a:xfrm>
              </p:grpSpPr>
              <p:grpSp>
                <p:nvGrpSpPr>
                  <p:cNvPr id="242" name="组合 70"/>
                  <p:cNvGrpSpPr/>
                  <p:nvPr/>
                </p:nvGrpSpPr>
                <p:grpSpPr>
                  <a:xfrm>
                    <a:off x="4858931" y="1134240"/>
                    <a:ext cx="3564763" cy="2586292"/>
                    <a:chOff x="1065883" y="1077207"/>
                    <a:chExt cx="3564763" cy="2586292"/>
                  </a:xfrm>
                </p:grpSpPr>
                <p:grpSp>
                  <p:nvGrpSpPr>
                    <p:cNvPr id="243" name="组合 81"/>
                    <p:cNvGrpSpPr/>
                    <p:nvPr/>
                  </p:nvGrpSpPr>
                  <p:grpSpPr>
                    <a:xfrm>
                      <a:off x="1065883" y="1469936"/>
                      <a:ext cx="3037034" cy="2193563"/>
                      <a:chOff x="2008176" y="3238872"/>
                      <a:chExt cx="3037034" cy="2193563"/>
                    </a:xfrm>
                  </p:grpSpPr>
                  <p:cxnSp>
                    <p:nvCxnSpPr>
                      <p:cNvPr id="3145966" name="直接连接符 98"/>
                      <p:cNvCxnSpPr>
                        <a:cxnSpLocks/>
                      </p:cNvCxnSpPr>
                      <p:nvPr/>
                    </p:nvCxnSpPr>
                    <p:spPr>
                      <a:xfrm flipH="1">
                        <a:off x="2681785" y="5432435"/>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67" name="直接连接符 101"/>
                      <p:cNvCxnSpPr>
                        <a:cxnSpLocks/>
                        <a:endCxn id="1049296" idx="6"/>
                      </p:cNvCxnSpPr>
                      <p:nvPr/>
                    </p:nvCxnSpPr>
                    <p:spPr>
                      <a:xfrm flipH="1">
                        <a:off x="2163200" y="3716251"/>
                        <a:ext cx="1615847" cy="1013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68" name="直接连接符 102"/>
                      <p:cNvCxnSpPr>
                        <a:cxnSpLocks/>
                      </p:cNvCxnSpPr>
                      <p:nvPr/>
                    </p:nvCxnSpPr>
                    <p:spPr>
                      <a:xfrm flipH="1">
                        <a:off x="2828429" y="4284288"/>
                        <a:ext cx="94654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69" name="直接连接符 103"/>
                      <p:cNvCxnSpPr>
                        <a:cxnSpLocks/>
                      </p:cNvCxnSpPr>
                      <p:nvPr/>
                    </p:nvCxnSpPr>
                    <p:spPr>
                      <a:xfrm flipH="1">
                        <a:off x="3232978" y="3238872"/>
                        <a:ext cx="181223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70" name="直接连接符 104"/>
                      <p:cNvCxnSpPr>
                        <a:cxnSpLocks/>
                      </p:cNvCxnSpPr>
                      <p:nvPr/>
                    </p:nvCxnSpPr>
                    <p:spPr>
                      <a:xfrm>
                        <a:off x="2809690" y="4271197"/>
                        <a:ext cx="0" cy="115855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296" name="椭圆 105"/>
                      <p:cNvSpPr/>
                      <p:nvPr/>
                    </p:nvSpPr>
                    <p:spPr>
                      <a:xfrm>
                        <a:off x="2008176" y="3648874"/>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297"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6"/>
                      <a:stretch>
                        <a:fillRect l="-4878" r="-7317"/>
                      </a:stretch>
                    </a:blipFill>
                    <a:ln w="28575">
                      <a:noFill/>
                      <a:miter lim="800000"/>
                      <a:headEnd/>
                      <a:tailEnd/>
                    </a:ln>
                  </p:spPr>
                  <p:txBody>
                    <a:bodyPr/>
                    <a:p>
                      <a:r>
                        <a:rPr altLang="en-US" lang="zh-CN">
                          <a:noFill/>
                        </a:rPr>
                        <a:t> </a:t>
                      </a:r>
                    </a:p>
                  </p:txBody>
                </p:sp>
                <p:sp>
                  <p:nvSpPr>
                    <p:cNvPr id="1049298"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7"/>
                      <a:stretch>
                        <a:fillRect l="-5660" r="-5660" b="-12000"/>
                      </a:stretch>
                    </a:blipFill>
                    <a:ln w="28575">
                      <a:noFill/>
                      <a:miter lim="800000"/>
                      <a:headEnd/>
                      <a:tailEnd/>
                    </a:ln>
                  </p:spPr>
                  <p:txBody>
                    <a:bodyPr/>
                    <a:p>
                      <a:r>
                        <a:rPr altLang="en-US" lang="zh-CN">
                          <a:noFill/>
                        </a:rPr>
                        <a:t> </a:t>
                      </a:r>
                    </a:p>
                  </p:txBody>
                </p:sp>
                <p:sp>
                  <p:nvSpPr>
                    <p:cNvPr id="1049299"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300"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301"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302" name="矩形 88"/>
                    <p:cNvSpPr/>
                    <p:nvPr/>
                  </p:nvSpPr>
                  <p:spPr>
                    <a:xfrm>
                      <a:off x="3114609" y="139750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71" name="直接连接符 89"/>
                    <p:cNvCxnSpPr>
                      <a:cxnSpLocks/>
                    </p:cNvCxnSpPr>
                    <p:nvPr/>
                  </p:nvCxnSpPr>
                  <p:spPr>
                    <a:xfrm>
                      <a:off x="4090216" y="1452663"/>
                      <a:ext cx="0" cy="74457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303" name="文本框 90"/>
                    <p:cNvSpPr txBox="1">
                      <a:spLocks noChangeAspect="1" noMove="1" noResize="1" noRot="1" noAdjustHandles="1" noEditPoints="1" noChangeArrowheads="1" noChangeShapeType="1" noTextEdit="1"/>
                    </p:cNvSpPr>
                    <p:nvPr/>
                  </p:nvSpPr>
                  <p:spPr bwMode="auto">
                    <a:xfrm>
                      <a:off x="3131520" y="1077207"/>
                      <a:ext cx="344889" cy="307777"/>
                    </a:xfrm>
                    <a:prstGeom prst="rect"/>
                    <a:blipFill>
                      <a:blip xmlns:r="http://schemas.openxmlformats.org/officeDocument/2006/relationships" r:embed="rId8"/>
                      <a:stretch>
                        <a:fillRect l="-10714" r="-1786" b="-21569"/>
                      </a:stretch>
                    </a:blipFill>
                    <a:ln>
                      <a:noFill/>
                    </a:ln>
                    <a:effectLst/>
                  </p:spPr>
                  <p:txBody>
                    <a:bodyPr/>
                    <a:p>
                      <a:r>
                        <a:rPr altLang="en-US" lang="zh-CN">
                          <a:noFill/>
                        </a:rPr>
                        <a:t> </a:t>
                      </a:r>
                    </a:p>
                  </p:txBody>
                </p:sp>
                <p:sp>
                  <p:nvSpPr>
                    <p:cNvPr id="1049304" name="文本框 93"/>
                    <p:cNvSpPr txBox="1">
                      <a:spLocks noChangeAspect="1" noMove="1" noResize="1" noRot="1" noAdjustHandles="1" noEditPoints="1" noChangeArrowheads="1" noChangeShapeType="1" noTextEdit="1"/>
                    </p:cNvSpPr>
                    <p:nvPr/>
                  </p:nvSpPr>
                  <p:spPr bwMode="auto">
                    <a:xfrm>
                      <a:off x="2180249" y="1998952"/>
                      <a:ext cx="221214" cy="276999"/>
                    </a:xfrm>
                    <a:prstGeom prst="rect"/>
                    <a:blipFill>
                      <a:blip xmlns:r="http://schemas.openxmlformats.org/officeDocument/2006/relationships" r:embed="rId9"/>
                      <a:stretch>
                        <a:fillRect l="-25000" r="-22222" b="-8696"/>
                      </a:stretch>
                    </a:blipFill>
                    <a:ln>
                      <a:noFill/>
                    </a:ln>
                    <a:effectLst/>
                  </p:spPr>
                  <p:txBody>
                    <a:bodyPr/>
                    <a:p>
                      <a:r>
                        <a:rPr altLang="en-US" lang="zh-CN">
                          <a:noFill/>
                        </a:rPr>
                        <a:t> </a:t>
                      </a:r>
                    </a:p>
                  </p:txBody>
                </p:sp>
              </p:grpSp>
              <p:cxnSp>
                <p:nvCxnSpPr>
                  <p:cNvPr id="3145972" name="直接连接符 71"/>
                  <p:cNvCxnSpPr>
                    <a:cxnSpLocks/>
                  </p:cNvCxnSpPr>
                  <p:nvPr/>
                </p:nvCxnSpPr>
                <p:spPr>
                  <a:xfrm>
                    <a:off x="6079512" y="1517893"/>
                    <a:ext cx="0" cy="49580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305" name="文本框 75"/>
                  <p:cNvSpPr txBox="1">
                    <a:spLocks noChangeAspect="1" noMove="1" noResize="1" noRot="1" noAdjustHandles="1" noEditPoints="1" noChangeArrowheads="1" noChangeShapeType="1" noTextEdit="1"/>
                  </p:cNvSpPr>
                  <p:nvPr/>
                </p:nvSpPr>
                <p:spPr bwMode="auto">
                  <a:xfrm>
                    <a:off x="6239608" y="1060755"/>
                    <a:ext cx="684960" cy="400110"/>
                  </a:xfrm>
                  <a:prstGeom prst="rect"/>
                  <a:blipFill>
                    <a:blip xmlns:r="http://schemas.openxmlformats.org/officeDocument/2006/relationships" r:embed="rId10"/>
                    <a:stretch>
                      <a:fillRect b="-4545"/>
                    </a:stretch>
                  </a:blipFill>
                  <a:ln>
                    <a:noFill/>
                  </a:ln>
                  <a:effectLst/>
                </p:spPr>
                <p:txBody>
                  <a:bodyPr/>
                  <a:p>
                    <a:r>
                      <a:rPr altLang="en-US" lang="zh-CN">
                        <a:noFill/>
                      </a:rPr>
                      <a:t> </a:t>
                    </a:r>
                  </a:p>
                </p:txBody>
              </p:sp>
              <p:cxnSp>
                <p:nvCxnSpPr>
                  <p:cNvPr id="3145973" name="直接箭头连接符 76"/>
                  <p:cNvCxnSpPr>
                    <a:cxnSpLocks/>
                  </p:cNvCxnSpPr>
                  <p:nvPr/>
                </p:nvCxnSpPr>
                <p:spPr>
                  <a:xfrm>
                    <a:off x="6065634" y="140482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306" name="矩形 78"/>
                  <p:cNvSpPr/>
                  <p:nvPr/>
                </p:nvSpPr>
                <p:spPr>
                  <a:xfrm>
                    <a:off x="5226896" y="194712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07" name="文本框 79"/>
                  <p:cNvSpPr txBox="1">
                    <a:spLocks noChangeAspect="1" noMove="1" noResize="1" noRot="1" noAdjustHandles="1" noEditPoints="1" noChangeArrowheads="1" noChangeShapeType="1" noTextEdit="1"/>
                  </p:cNvSpPr>
                  <p:nvPr/>
                </p:nvSpPr>
                <p:spPr bwMode="auto">
                  <a:xfrm>
                    <a:off x="5269801" y="2065676"/>
                    <a:ext cx="349326" cy="307777"/>
                  </a:xfrm>
                  <a:prstGeom prst="rect"/>
                  <a:blipFill>
                    <a:blip xmlns:r="http://schemas.openxmlformats.org/officeDocument/2006/relationships" r:embed="rId11"/>
                    <a:stretch>
                      <a:fillRect l="-14035" r="-7018" b="-19608"/>
                    </a:stretch>
                  </a:blipFill>
                  <a:ln>
                    <a:noFill/>
                  </a:ln>
                  <a:effectLst/>
                </p:spPr>
                <p:txBody>
                  <a:bodyPr/>
                  <a:p>
                    <a:r>
                      <a:rPr altLang="en-US" lang="zh-CN">
                        <a:noFill/>
                      </a:rPr>
                      <a:t> </a:t>
                    </a:r>
                  </a:p>
                </p:txBody>
              </p:sp>
            </p:grpSp>
            <p:sp>
              <p:nvSpPr>
                <p:cNvPr id="1049308" name="文本框 111"/>
                <p:cNvSpPr txBox="1">
                  <a:spLocks noChangeAspect="1" noMove="1" noResize="1" noRot="1" noAdjustHandles="1" noEditPoints="1" noChangeArrowheads="1" noChangeShapeType="1" noTextEdit="1"/>
                </p:cNvSpPr>
                <p:nvPr/>
              </p:nvSpPr>
              <p:spPr bwMode="auto">
                <a:xfrm>
                  <a:off x="4699879" y="2019466"/>
                  <a:ext cx="550566" cy="400110"/>
                </a:xfrm>
                <a:prstGeom prst="rect"/>
                <a:blipFill>
                  <a:blip xmlns:r="http://schemas.openxmlformats.org/officeDocument/2006/relationships" r:embed="rId12"/>
                  <a:stretch>
                    <a:fillRect b="-4545"/>
                  </a:stretch>
                </a:blipFill>
                <a:ln>
                  <a:noFill/>
                </a:ln>
                <a:effectLst/>
              </p:spPr>
              <p:txBody>
                <a:bodyPr/>
                <a:p>
                  <a:r>
                    <a:rPr altLang="en-US" lang="zh-CN">
                      <a:noFill/>
                    </a:rPr>
                    <a:t> </a:t>
                  </a:r>
                </a:p>
              </p:txBody>
            </p:sp>
            <p:sp>
              <p:nvSpPr>
                <p:cNvPr id="1049309" name="矩形 125"/>
                <p:cNvSpPr/>
                <p:nvPr/>
              </p:nvSpPr>
              <p:spPr>
                <a:xfrm rot="5400000">
                  <a:off x="5477631" y="3085830"/>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10" name="文本框 128"/>
                <p:cNvSpPr txBox="1">
                  <a:spLocks noChangeAspect="1" noMove="1" noResize="1" noRot="1" noAdjustHandles="1" noEditPoints="1" noChangeArrowheads="1" noChangeShapeType="1" noTextEdit="1"/>
                </p:cNvSpPr>
                <p:nvPr/>
              </p:nvSpPr>
              <p:spPr bwMode="auto">
                <a:xfrm>
                  <a:off x="5262825" y="3021365"/>
                  <a:ext cx="349326" cy="307777"/>
                </a:xfrm>
                <a:prstGeom prst="rect"/>
                <a:blipFill>
                  <a:blip xmlns:r="http://schemas.openxmlformats.org/officeDocument/2006/relationships" r:embed="rId13"/>
                  <a:stretch>
                    <a:fillRect l="-15789" r="-5263" b="-20000"/>
                  </a:stretch>
                </a:blipFill>
                <a:ln>
                  <a:noFill/>
                </a:ln>
                <a:effectLst/>
              </p:spPr>
              <p:txBody>
                <a:bodyPr/>
                <a:p>
                  <a:r>
                    <a:rPr altLang="en-US" lang="zh-CN">
                      <a:noFill/>
                    </a:rPr>
                    <a:t> </a:t>
                  </a:r>
                </a:p>
              </p:txBody>
            </p:sp>
            <p:sp>
              <p:nvSpPr>
                <p:cNvPr id="1049311" name="Oval 3165"/>
                <p:cNvSpPr>
                  <a:spLocks noChangeArrowheads="1"/>
                </p:cNvSpPr>
                <p:nvPr/>
              </p:nvSpPr>
              <p:spPr bwMode="auto">
                <a:xfrm>
                  <a:off x="6018510" y="193187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312" name="Oval 3165"/>
                <p:cNvSpPr>
                  <a:spLocks noChangeArrowheads="1"/>
                </p:cNvSpPr>
                <p:nvPr/>
              </p:nvSpPr>
              <p:spPr bwMode="auto">
                <a:xfrm>
                  <a:off x="5595965" y="250503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313" name="文本框 131"/>
                <p:cNvSpPr txBox="1">
                  <a:spLocks noChangeAspect="1" noMove="1" noResize="1" noRot="1" noAdjustHandles="1" noEditPoints="1" noChangeArrowheads="1" noChangeShapeType="1" noTextEdit="1"/>
                </p:cNvSpPr>
                <p:nvPr/>
              </p:nvSpPr>
              <p:spPr bwMode="auto">
                <a:xfrm>
                  <a:off x="5370546" y="2485804"/>
                  <a:ext cx="195566" cy="276999"/>
                </a:xfrm>
                <a:prstGeom prst="rect"/>
                <a:blipFill>
                  <a:blip xmlns:r="http://schemas.openxmlformats.org/officeDocument/2006/relationships" r:embed="rId14"/>
                  <a:stretch>
                    <a:fillRect l="-28125" r="-25000" b="-8889"/>
                  </a:stretch>
                </a:blipFill>
                <a:ln>
                  <a:noFill/>
                </a:ln>
                <a:effectLst/>
              </p:spPr>
              <p:txBody>
                <a:bodyPr/>
                <a:p>
                  <a:r>
                    <a:rPr altLang="en-US" lang="zh-CN">
                      <a:noFill/>
                    </a:rPr>
                    <a:t> </a:t>
                  </a:r>
                </a:p>
              </p:txBody>
            </p:sp>
            <p:sp>
              <p:nvSpPr>
                <p:cNvPr id="1049314" name="文本框 133"/>
                <p:cNvSpPr txBox="1">
                  <a:spLocks noChangeAspect="1" noMove="1" noResize="1" noRot="1" noAdjustHandles="1" noEditPoints="1" noChangeArrowheads="1" noChangeShapeType="1" noTextEdit="1"/>
                </p:cNvSpPr>
                <p:nvPr/>
              </p:nvSpPr>
              <p:spPr bwMode="auto">
                <a:xfrm>
                  <a:off x="8156093" y="2241556"/>
                  <a:ext cx="550566" cy="400110"/>
                </a:xfrm>
                <a:prstGeom prst="rect"/>
                <a:blipFill>
                  <a:blip xmlns:r="http://schemas.openxmlformats.org/officeDocument/2006/relationships" r:embed="rId15"/>
                  <a:stretch>
                    <a:fillRect b="-3030"/>
                  </a:stretch>
                </a:blipFill>
                <a:ln>
                  <a:noFill/>
                </a:ln>
                <a:effectLst/>
              </p:spPr>
              <p:txBody>
                <a:bodyPr/>
                <a:p>
                  <a:r>
                    <a:rPr altLang="en-US" lang="zh-CN">
                      <a:noFill/>
                    </a:rPr>
                    <a:t> </a:t>
                  </a:r>
                </a:p>
              </p:txBody>
            </p:sp>
            <p:sp>
              <p:nvSpPr>
                <p:cNvPr id="1049315" name="文本框 134"/>
                <p:cNvSpPr txBox="1">
                  <a:spLocks noChangeAspect="1" noMove="1" noResize="1" noRot="1" noAdjustHandles="1" noEditPoints="1" noChangeArrowheads="1" noChangeShapeType="1" noTextEdit="1"/>
                </p:cNvSpPr>
                <p:nvPr/>
              </p:nvSpPr>
              <p:spPr bwMode="auto">
                <a:xfrm>
                  <a:off x="5441729" y="1583487"/>
                  <a:ext cx="684960" cy="400110"/>
                </a:xfrm>
                <a:prstGeom prst="rect"/>
                <a:blipFill>
                  <a:blip xmlns:r="http://schemas.openxmlformats.org/officeDocument/2006/relationships" r:embed="rId16"/>
                  <a:stretch>
                    <a:fillRect b="-3030"/>
                  </a:stretch>
                </a:blipFill>
                <a:ln>
                  <a:noFill/>
                </a:ln>
                <a:effectLst/>
              </p:spPr>
              <p:txBody>
                <a:bodyPr/>
                <a:p>
                  <a:r>
                    <a:rPr altLang="en-US" lang="zh-CN">
                      <a:noFill/>
                    </a:rPr>
                    <a:t> </a:t>
                  </a:r>
                </a:p>
              </p:txBody>
            </p:sp>
            <p:cxnSp>
              <p:nvCxnSpPr>
                <p:cNvPr id="3145974" name="直接箭头连接符 135"/>
                <p:cNvCxnSpPr>
                  <a:cxnSpLocks/>
                </p:cNvCxnSpPr>
                <p:nvPr/>
              </p:nvCxnSpPr>
              <p:spPr>
                <a:xfrm>
                  <a:off x="5242640" y="183441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cxnSp>
            <p:nvCxnSpPr>
              <p:cNvPr id="3145975" name="直接连接符 53"/>
              <p:cNvCxnSpPr>
                <a:cxnSpLocks/>
              </p:cNvCxnSpPr>
              <p:nvPr/>
            </p:nvCxnSpPr>
            <p:spPr>
              <a:xfrm>
                <a:off x="6132896" y="1300294"/>
                <a:ext cx="0" cy="143825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76" name="直接连接符 55"/>
              <p:cNvCxnSpPr>
                <a:cxnSpLocks/>
              </p:cNvCxnSpPr>
              <p:nvPr/>
            </p:nvCxnSpPr>
            <p:spPr>
              <a:xfrm flipH="1">
                <a:off x="5186349" y="2018284"/>
                <a:ext cx="94654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316" name="椭圆 56"/>
              <p:cNvSpPr/>
              <p:nvPr/>
            </p:nvSpPr>
            <p:spPr>
              <a:xfrm>
                <a:off x="5066426" y="1956256"/>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17" name="文本框 58"/>
              <p:cNvSpPr txBox="1">
                <a:spLocks noChangeAspect="1" noMove="1" noResize="1" noRot="1" noAdjustHandles="1" noEditPoints="1" noChangeArrowheads="1" noChangeShapeType="1" noTextEdit="1"/>
              </p:cNvSpPr>
              <p:nvPr/>
            </p:nvSpPr>
            <p:spPr bwMode="auto">
              <a:xfrm>
                <a:off x="4926385" y="2013301"/>
                <a:ext cx="550566" cy="400110"/>
              </a:xfrm>
              <a:prstGeom prst="rect"/>
              <a:blipFill>
                <a:blip xmlns:r="http://schemas.openxmlformats.org/officeDocument/2006/relationships" r:embed="rId17"/>
                <a:stretch>
                  <a:fillRect b="-4615"/>
                </a:stretch>
              </a:blipFill>
              <a:ln>
                <a:noFill/>
              </a:ln>
              <a:effectLst/>
            </p:spPr>
            <p:txBody>
              <a:bodyPr/>
              <a:p>
                <a:r>
                  <a:rPr altLang="en-US" lang="zh-CN">
                    <a:noFill/>
                  </a:rPr>
                  <a:t> </a:t>
                </a:r>
              </a:p>
            </p:txBody>
          </p:sp>
          <p:sp>
            <p:nvSpPr>
              <p:cNvPr id="1049318" name="矩形 59"/>
              <p:cNvSpPr/>
              <p:nvPr/>
            </p:nvSpPr>
            <p:spPr>
              <a:xfrm>
                <a:off x="5401302" y="1947637"/>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19" name="文本框 60"/>
              <p:cNvSpPr txBox="1">
                <a:spLocks noChangeAspect="1" noMove="1" noResize="1" noRot="1" noAdjustHandles="1" noEditPoints="1" noChangeArrowheads="1" noChangeShapeType="1" noTextEdit="1"/>
              </p:cNvSpPr>
              <p:nvPr/>
            </p:nvSpPr>
            <p:spPr bwMode="auto">
              <a:xfrm>
                <a:off x="5444207" y="2066185"/>
                <a:ext cx="349326" cy="307777"/>
              </a:xfrm>
              <a:prstGeom prst="rect"/>
              <a:blipFill>
                <a:blip xmlns:r="http://schemas.openxmlformats.org/officeDocument/2006/relationships" r:embed="rId18"/>
                <a:stretch>
                  <a:fillRect l="-14035" r="-7018" b="-19608"/>
                </a:stretch>
              </a:blipFill>
              <a:ln>
                <a:noFill/>
              </a:ln>
              <a:effectLst/>
            </p:spPr>
            <p:txBody>
              <a:bodyPr/>
              <a:p>
                <a:r>
                  <a:rPr altLang="en-US" lang="zh-CN">
                    <a:noFill/>
                  </a:rPr>
                  <a:t> </a:t>
                </a:r>
              </a:p>
            </p:txBody>
          </p:sp>
          <p:sp>
            <p:nvSpPr>
              <p:cNvPr id="1049320" name="文本框 61"/>
              <p:cNvSpPr txBox="1">
                <a:spLocks noChangeAspect="1" noMove="1" noResize="1" noRot="1" noAdjustHandles="1" noEditPoints="1" noChangeArrowheads="1" noChangeShapeType="1" noTextEdit="1"/>
              </p:cNvSpPr>
              <p:nvPr/>
            </p:nvSpPr>
            <p:spPr bwMode="auto">
              <a:xfrm>
                <a:off x="5596616" y="901865"/>
                <a:ext cx="684960" cy="400110"/>
              </a:xfrm>
              <a:prstGeom prst="rect"/>
              <a:blipFill>
                <a:blip xmlns:r="http://schemas.openxmlformats.org/officeDocument/2006/relationships" r:embed="rId19"/>
                <a:stretch>
                  <a:fillRect b="-3030"/>
                </a:stretch>
              </a:blipFill>
              <a:ln>
                <a:noFill/>
              </a:ln>
              <a:effectLst/>
            </p:spPr>
            <p:txBody>
              <a:bodyPr/>
              <a:p>
                <a:r>
                  <a:rPr altLang="en-US" lang="zh-CN">
                    <a:noFill/>
                  </a:rPr>
                  <a:t> </a:t>
                </a:r>
              </a:p>
            </p:txBody>
          </p:sp>
          <p:cxnSp>
            <p:nvCxnSpPr>
              <p:cNvPr id="3145977" name="直接箭头连接符 62"/>
              <p:cNvCxnSpPr>
                <a:cxnSpLocks/>
              </p:cNvCxnSpPr>
              <p:nvPr/>
            </p:nvCxnSpPr>
            <p:spPr>
              <a:xfrm>
                <a:off x="5397527" y="1152797"/>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cxnSp>
          <p:nvCxnSpPr>
            <p:cNvPr id="3145978" name="直接连接符 63"/>
            <p:cNvCxnSpPr>
              <a:cxnSpLocks/>
            </p:cNvCxnSpPr>
            <p:nvPr/>
          </p:nvCxnSpPr>
          <p:spPr>
            <a:xfrm flipH="1">
              <a:off x="5182845" y="1304488"/>
              <a:ext cx="94654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321" name="椭圆 64"/>
            <p:cNvSpPr/>
            <p:nvPr/>
          </p:nvSpPr>
          <p:spPr>
            <a:xfrm>
              <a:off x="5046644" y="1222782"/>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22" name="文本框 72"/>
            <p:cNvSpPr txBox="1">
              <a:spLocks noChangeAspect="1" noMove="1" noResize="1" noRot="1" noAdjustHandles="1" noEditPoints="1" noChangeArrowheads="1" noChangeShapeType="1" noTextEdit="1"/>
            </p:cNvSpPr>
            <p:nvPr/>
          </p:nvSpPr>
          <p:spPr bwMode="auto">
            <a:xfrm>
              <a:off x="4907868" y="1293675"/>
              <a:ext cx="550566" cy="400110"/>
            </a:xfrm>
            <a:prstGeom prst="rect"/>
            <a:blipFill>
              <a:blip xmlns:r="http://schemas.openxmlformats.org/officeDocument/2006/relationships" r:embed="rId20"/>
              <a:stretch>
                <a:fillRect b="-4615"/>
              </a:stretch>
            </a:blipFill>
            <a:ln>
              <a:noFill/>
            </a:ln>
            <a:effectLst/>
          </p:spPr>
          <p:txBody>
            <a:bodyPr/>
            <a:p>
              <a:r>
                <a:rPr altLang="en-US" lang="zh-CN">
                  <a:noFill/>
                </a:rPr>
                <a:t> </a:t>
              </a:r>
            </a:p>
          </p:txBody>
        </p:sp>
        <p:sp>
          <p:nvSpPr>
            <p:cNvPr id="1049323" name="文本框 77"/>
            <p:cNvSpPr txBox="1">
              <a:spLocks noChangeAspect="1" noMove="1" noResize="1" noRot="1" noAdjustHandles="1" noEditPoints="1" noChangeArrowheads="1" noChangeShapeType="1" noTextEdit="1"/>
            </p:cNvSpPr>
            <p:nvPr/>
          </p:nvSpPr>
          <p:spPr bwMode="auto">
            <a:xfrm>
              <a:off x="5644324" y="1572998"/>
              <a:ext cx="684960" cy="400110"/>
            </a:xfrm>
            <a:prstGeom prst="rect"/>
            <a:blipFill>
              <a:blip xmlns:r="http://schemas.openxmlformats.org/officeDocument/2006/relationships" r:embed="rId21"/>
              <a:stretch>
                <a:fillRect b="-4615"/>
              </a:stretch>
            </a:blipFill>
            <a:ln>
              <a:noFill/>
            </a:ln>
            <a:effectLst/>
          </p:spPr>
          <p:txBody>
            <a:bodyPr/>
            <a:p>
              <a:r>
                <a:rPr altLang="en-US" lang="zh-CN">
                  <a:noFill/>
                </a:rPr>
                <a:t> </a:t>
              </a:r>
            </a:p>
          </p:txBody>
        </p:sp>
        <p:cxnSp>
          <p:nvCxnSpPr>
            <p:cNvPr id="3145979" name="直接箭头连接符 80"/>
            <p:cNvCxnSpPr>
              <a:cxnSpLocks/>
            </p:cNvCxnSpPr>
            <p:nvPr/>
          </p:nvCxnSpPr>
          <p:spPr>
            <a:xfrm>
              <a:off x="5445235" y="1823930"/>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324" name="文本框 87"/>
            <p:cNvSpPr txBox="1">
              <a:spLocks noChangeAspect="1" noMove="1" noResize="1" noRot="1" noAdjustHandles="1" noEditPoints="1" noChangeArrowheads="1" noChangeShapeType="1" noTextEdit="1"/>
            </p:cNvSpPr>
            <p:nvPr/>
          </p:nvSpPr>
          <p:spPr bwMode="auto">
            <a:xfrm>
              <a:off x="5415721" y="1392743"/>
              <a:ext cx="349326" cy="307777"/>
            </a:xfrm>
            <a:prstGeom prst="rect"/>
            <a:blipFill>
              <a:blip xmlns:r="http://schemas.openxmlformats.org/officeDocument/2006/relationships" r:embed="rId22"/>
              <a:stretch>
                <a:fillRect l="-13793" r="-1724" b="-20000"/>
              </a:stretch>
            </a:blipFill>
            <a:ln>
              <a:noFill/>
            </a:ln>
            <a:effectLst/>
          </p:spPr>
          <p:txBody>
            <a:bodyPr/>
            <a:p>
              <a:r>
                <a:rPr altLang="en-US" lang="zh-CN">
                  <a:noFill/>
                </a:rPr>
                <a:t> </a:t>
              </a:r>
            </a:p>
          </p:txBody>
        </p:sp>
        <p:sp>
          <p:nvSpPr>
            <p:cNvPr id="1049325" name="矩形 91"/>
            <p:cNvSpPr/>
            <p:nvPr/>
          </p:nvSpPr>
          <p:spPr>
            <a:xfrm>
              <a:off x="5404046" y="1252130"/>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294"/>
                                        </p:tgtEl>
                                        <p:attrNameLst>
                                          <p:attrName>style.visibility</p:attrName>
                                        </p:attrNameLst>
                                      </p:cBhvr>
                                      <p:to>
                                        <p:strVal val="visible"/>
                                      </p:to>
                                    </p:set>
                                    <p:animEffect transition="in" filter="wipe(down)">
                                      <p:cBhvr>
                                        <p:cTn dur="500" id="7"/>
                                        <p:tgtEl>
                                          <p:spTgt spid="104929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292"/>
                                        </p:tgtEl>
                                        <p:attrNameLst>
                                          <p:attrName>style.visibility</p:attrName>
                                        </p:attrNameLst>
                                      </p:cBhvr>
                                      <p:to>
                                        <p:strVal val="visible"/>
                                      </p:to>
                                    </p:set>
                                    <p:animEffect transition="in" filter="wipe(down)">
                                      <p:cBhvr>
                                        <p:cTn dur="500" id="12"/>
                                        <p:tgtEl>
                                          <p:spTgt spid="1049292"/>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295"/>
                                        </p:tgtEl>
                                        <p:attrNameLst>
                                          <p:attrName>style.visibility</p:attrName>
                                        </p:attrNameLst>
                                      </p:cBhvr>
                                      <p:to>
                                        <p:strVal val="visible"/>
                                      </p:to>
                                    </p:set>
                                    <p:animEffect transition="in" filter="wipe(down)">
                                      <p:cBhvr>
                                        <p:cTn dur="500" id="17"/>
                                        <p:tgtEl>
                                          <p:spTgt spid="1049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92" grpId="0"/>
      <p:bldP spid="1049294" grpId="0"/>
      <p:bldP spid="104929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46" name=""/>
        <p:cNvGrpSpPr/>
        <p:nvPr/>
      </p:nvGrpSpPr>
      <p:grpSpPr>
        <a:xfrm>
          <a:off x="0" y="0"/>
          <a:ext cx="0" cy="0"/>
          <a:chOff x="0" y="0"/>
          <a:chExt cx="0" cy="0"/>
        </a:xfrm>
      </p:grpSpPr>
      <p:sp>
        <p:nvSpPr>
          <p:cNvPr id="104932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330" name="Text Box 12"/>
          <p:cNvSpPr txBox="1">
            <a:spLocks noChangeAspect="1" noMove="1" noResize="1" noRot="1" noAdjustHandles="1" noEditPoints="1" noChangeArrowheads="1" noChangeShapeType="1" noTextEdit="1"/>
          </p:cNvSpPr>
          <p:nvPr/>
        </p:nvSpPr>
        <p:spPr bwMode="auto">
          <a:xfrm>
            <a:off x="353247" y="1060436"/>
            <a:ext cx="4365850" cy="400110"/>
          </a:xfrm>
          <a:prstGeom prst="rect"/>
          <a:blipFill>
            <a:blip xmlns:r="http://schemas.openxmlformats.org/officeDocument/2006/relationships" r:embed="rId1"/>
            <a:stretch>
              <a:fillRect t="-7576" b="-27273"/>
            </a:stretch>
          </a:blipFill>
          <a:ln>
            <a:noFill/>
          </a:ln>
          <a:effectLst/>
        </p:spPr>
        <p:txBody>
          <a:bodyPr/>
          <a:p>
            <a:r>
              <a:rPr altLang="en-US" lang="zh-CN">
                <a:noFill/>
              </a:rPr>
              <a:t> </a:t>
            </a:r>
          </a:p>
        </p:txBody>
      </p:sp>
      <p:sp>
        <p:nvSpPr>
          <p:cNvPr id="1049331" name="文本框 67"/>
          <p:cNvSpPr txBox="1">
            <a:spLocks noChangeAspect="1" noMove="1" noResize="1" noRot="1" noAdjustHandles="1" noEditPoints="1" noChangeArrowheads="1" noChangeShapeType="1" noTextEdit="1"/>
          </p:cNvSpPr>
          <p:nvPr/>
        </p:nvSpPr>
        <p:spPr bwMode="auto">
          <a:xfrm>
            <a:off x="703176" y="2392869"/>
            <a:ext cx="2014940" cy="669735"/>
          </a:xfrm>
          <a:prstGeom prst="rect"/>
          <a:blipFill>
            <a:blip xmlns:r="http://schemas.openxmlformats.org/officeDocument/2006/relationships" r:embed="rId2"/>
            <a:stretch>
              <a:fillRect/>
            </a:stretch>
          </a:blipFill>
          <a:ln>
            <a:noFill/>
          </a:ln>
          <a:effectLst/>
        </p:spPr>
        <p:txBody>
          <a:bodyPr/>
          <a:p>
            <a:r>
              <a:rPr altLang="en-US" lang="zh-CN">
                <a:noFill/>
              </a:rPr>
              <a:t> </a:t>
            </a:r>
          </a:p>
        </p:txBody>
      </p:sp>
      <p:sp>
        <p:nvSpPr>
          <p:cNvPr id="1049332" name="Text Box 12"/>
          <p:cNvSpPr txBox="1">
            <a:spLocks noChangeArrowheads="1"/>
          </p:cNvSpPr>
          <p:nvPr/>
        </p:nvSpPr>
        <p:spPr bwMode="auto">
          <a:xfrm>
            <a:off x="190681" y="463426"/>
            <a:ext cx="4650040"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b="1" dirty="0" sz="2400" kumimoji="1" lang="en-US" smtClean="0">
                <a:latin typeface="Arial" panose="020B0604020202020204" pitchFamily="34" charset="0"/>
                <a:cs typeface="Arial" panose="020B0604020202020204" pitchFamily="34" charset="0"/>
              </a:rPr>
              <a:t>Superposition method </a:t>
            </a:r>
            <a:r>
              <a:rPr altLang="en-US" b="1" dirty="0" sz="2400" kumimoji="1" lang="zh-CN" smtClean="0">
                <a:latin typeface="Arial" panose="020B0604020202020204" pitchFamily="34" charset="0"/>
                <a:cs typeface="Arial" panose="020B0604020202020204" pitchFamily="34" charset="0"/>
              </a:rPr>
              <a:t>叠加法</a:t>
            </a:r>
            <a:endParaRPr altLang="en-US" b="1" dirty="0" sz="2000" kumimoji="1" lang="zh-CN">
              <a:latin typeface="Arial" panose="020B0604020202020204" pitchFamily="34" charset="0"/>
              <a:cs typeface="Arial" panose="020B0604020202020204" pitchFamily="34" charset="0"/>
            </a:endParaRPr>
          </a:p>
        </p:txBody>
      </p:sp>
      <p:grpSp>
        <p:nvGrpSpPr>
          <p:cNvPr id="247" name="组合 7"/>
          <p:cNvGrpSpPr/>
          <p:nvPr/>
        </p:nvGrpSpPr>
        <p:grpSpPr>
          <a:xfrm>
            <a:off x="4808087" y="414774"/>
            <a:ext cx="4276638" cy="3536123"/>
            <a:chOff x="4808087" y="414774"/>
            <a:chExt cx="4276638" cy="3536123"/>
          </a:xfrm>
        </p:grpSpPr>
        <p:cxnSp>
          <p:nvCxnSpPr>
            <p:cNvPr id="3145980" name="直接连接符 65"/>
            <p:cNvCxnSpPr>
              <a:cxnSpLocks/>
            </p:cNvCxnSpPr>
            <p:nvPr/>
          </p:nvCxnSpPr>
          <p:spPr>
            <a:xfrm>
              <a:off x="5314509" y="1624189"/>
              <a:ext cx="0" cy="104778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8" name="组合 2"/>
            <p:cNvGrpSpPr/>
            <p:nvPr/>
          </p:nvGrpSpPr>
          <p:grpSpPr>
            <a:xfrm>
              <a:off x="4808087" y="414774"/>
              <a:ext cx="4276638" cy="3536123"/>
              <a:chOff x="4647214" y="901865"/>
              <a:chExt cx="4276638" cy="3536123"/>
            </a:xfrm>
          </p:grpSpPr>
          <p:grpSp>
            <p:nvGrpSpPr>
              <p:cNvPr id="249" name="组合 4"/>
              <p:cNvGrpSpPr/>
              <p:nvPr/>
            </p:nvGrpSpPr>
            <p:grpSpPr>
              <a:xfrm>
                <a:off x="4647214" y="901865"/>
                <a:ext cx="4276638" cy="3536123"/>
                <a:chOff x="4647214" y="901865"/>
                <a:chExt cx="4276638" cy="3536123"/>
              </a:xfrm>
            </p:grpSpPr>
            <p:grpSp>
              <p:nvGrpSpPr>
                <p:cNvPr id="250" name="组合 5"/>
                <p:cNvGrpSpPr/>
                <p:nvPr/>
              </p:nvGrpSpPr>
              <p:grpSpPr>
                <a:xfrm>
                  <a:off x="4678819" y="1778211"/>
                  <a:ext cx="4245033" cy="2659777"/>
                  <a:chOff x="4461626" y="1060755"/>
                  <a:chExt cx="4245033" cy="2659777"/>
                </a:xfrm>
              </p:grpSpPr>
              <p:grpSp>
                <p:nvGrpSpPr>
                  <p:cNvPr id="251" name="组合 69"/>
                  <p:cNvGrpSpPr/>
                  <p:nvPr/>
                </p:nvGrpSpPr>
                <p:grpSpPr>
                  <a:xfrm>
                    <a:off x="4858931" y="1060755"/>
                    <a:ext cx="3564763" cy="2659777"/>
                    <a:chOff x="4858931" y="1060755"/>
                    <a:chExt cx="3564763" cy="2659777"/>
                  </a:xfrm>
                </p:grpSpPr>
                <p:grpSp>
                  <p:nvGrpSpPr>
                    <p:cNvPr id="252" name="组合 70"/>
                    <p:cNvGrpSpPr/>
                    <p:nvPr/>
                  </p:nvGrpSpPr>
                  <p:grpSpPr>
                    <a:xfrm>
                      <a:off x="4858931" y="1134240"/>
                      <a:ext cx="3564763" cy="2586292"/>
                      <a:chOff x="1065883" y="1077207"/>
                      <a:chExt cx="3564763" cy="2586292"/>
                    </a:xfrm>
                  </p:grpSpPr>
                  <p:grpSp>
                    <p:nvGrpSpPr>
                      <p:cNvPr id="253" name="组合 81"/>
                      <p:cNvGrpSpPr/>
                      <p:nvPr/>
                    </p:nvGrpSpPr>
                    <p:grpSpPr>
                      <a:xfrm>
                        <a:off x="1065883" y="1469936"/>
                        <a:ext cx="3037034" cy="2193563"/>
                        <a:chOff x="2008176" y="3238872"/>
                        <a:chExt cx="3037034" cy="2193563"/>
                      </a:xfrm>
                    </p:grpSpPr>
                    <p:cxnSp>
                      <p:nvCxnSpPr>
                        <p:cNvPr id="3145981" name="直接连接符 98"/>
                        <p:cNvCxnSpPr>
                          <a:cxnSpLocks/>
                        </p:cNvCxnSpPr>
                        <p:nvPr/>
                      </p:nvCxnSpPr>
                      <p:spPr>
                        <a:xfrm flipH="1">
                          <a:off x="2681785" y="5432435"/>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82" name="直接连接符 101"/>
                        <p:cNvCxnSpPr>
                          <a:cxnSpLocks/>
                          <a:endCxn id="1049333" idx="6"/>
                        </p:cNvCxnSpPr>
                        <p:nvPr/>
                      </p:nvCxnSpPr>
                      <p:spPr>
                        <a:xfrm flipH="1">
                          <a:off x="2163200" y="3716251"/>
                          <a:ext cx="1615847" cy="1013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83" name="直接连接符 102"/>
                        <p:cNvCxnSpPr>
                          <a:cxnSpLocks/>
                        </p:cNvCxnSpPr>
                        <p:nvPr/>
                      </p:nvCxnSpPr>
                      <p:spPr>
                        <a:xfrm flipH="1">
                          <a:off x="2828429" y="4284288"/>
                          <a:ext cx="94654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84" name="直接连接符 103"/>
                        <p:cNvCxnSpPr>
                          <a:cxnSpLocks/>
                        </p:cNvCxnSpPr>
                        <p:nvPr/>
                      </p:nvCxnSpPr>
                      <p:spPr>
                        <a:xfrm flipH="1">
                          <a:off x="3232978" y="3238872"/>
                          <a:ext cx="181223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85" name="直接连接符 104"/>
                        <p:cNvCxnSpPr>
                          <a:cxnSpLocks/>
                        </p:cNvCxnSpPr>
                        <p:nvPr/>
                      </p:nvCxnSpPr>
                      <p:spPr>
                        <a:xfrm>
                          <a:off x="2809690" y="4271197"/>
                          <a:ext cx="0" cy="115855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333" name="椭圆 105"/>
                        <p:cNvSpPr/>
                        <p:nvPr/>
                      </p:nvSpPr>
                      <p:spPr>
                        <a:xfrm>
                          <a:off x="2008176" y="3648874"/>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334"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3"/>
                        <a:stretch>
                          <a:fillRect l="-4878" r="-7317"/>
                        </a:stretch>
                      </a:blipFill>
                      <a:ln w="28575">
                        <a:noFill/>
                        <a:miter lim="800000"/>
                        <a:headEnd/>
                        <a:tailEnd/>
                      </a:ln>
                    </p:spPr>
                    <p:txBody>
                      <a:bodyPr/>
                      <a:p>
                        <a:r>
                          <a:rPr altLang="en-US" lang="zh-CN">
                            <a:noFill/>
                          </a:rPr>
                          <a:t> </a:t>
                        </a:r>
                      </a:p>
                    </p:txBody>
                  </p:sp>
                  <p:sp>
                    <p:nvSpPr>
                      <p:cNvPr id="1049335"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4"/>
                        <a:stretch>
                          <a:fillRect l="-5660" r="-5660" b="-12000"/>
                        </a:stretch>
                      </a:blipFill>
                      <a:ln w="28575">
                        <a:noFill/>
                        <a:miter lim="800000"/>
                        <a:headEnd/>
                        <a:tailEnd/>
                      </a:ln>
                    </p:spPr>
                    <p:txBody>
                      <a:bodyPr/>
                      <a:p>
                        <a:r>
                          <a:rPr altLang="en-US" lang="zh-CN">
                            <a:noFill/>
                          </a:rPr>
                          <a:t> </a:t>
                        </a:r>
                      </a:p>
                    </p:txBody>
                  </p:sp>
                  <p:sp>
                    <p:nvSpPr>
                      <p:cNvPr id="1049336"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337"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338"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339" name="矩形 88"/>
                      <p:cNvSpPr/>
                      <p:nvPr/>
                    </p:nvSpPr>
                    <p:spPr>
                      <a:xfrm>
                        <a:off x="3114609" y="139750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86" name="直接连接符 89"/>
                      <p:cNvCxnSpPr>
                        <a:cxnSpLocks/>
                      </p:cNvCxnSpPr>
                      <p:nvPr/>
                    </p:nvCxnSpPr>
                    <p:spPr>
                      <a:xfrm>
                        <a:off x="4090216" y="1452663"/>
                        <a:ext cx="0" cy="74457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340" name="文本框 90"/>
                      <p:cNvSpPr txBox="1">
                        <a:spLocks noChangeAspect="1" noMove="1" noResize="1" noRot="1" noAdjustHandles="1" noEditPoints="1" noChangeArrowheads="1" noChangeShapeType="1" noTextEdit="1"/>
                      </p:cNvSpPr>
                      <p:nvPr/>
                    </p:nvSpPr>
                    <p:spPr bwMode="auto">
                      <a:xfrm>
                        <a:off x="3131520" y="1077207"/>
                        <a:ext cx="344889" cy="307777"/>
                      </a:xfrm>
                      <a:prstGeom prst="rect"/>
                      <a:blipFill>
                        <a:blip xmlns:r="http://schemas.openxmlformats.org/officeDocument/2006/relationships" r:embed="rId5"/>
                        <a:stretch>
                          <a:fillRect l="-10526" b="-22000"/>
                        </a:stretch>
                      </a:blipFill>
                      <a:ln>
                        <a:noFill/>
                      </a:ln>
                      <a:effectLst/>
                    </p:spPr>
                    <p:txBody>
                      <a:bodyPr/>
                      <a:p>
                        <a:r>
                          <a:rPr altLang="en-US" lang="zh-CN">
                            <a:noFill/>
                          </a:rPr>
                          <a:t> </a:t>
                        </a:r>
                      </a:p>
                    </p:txBody>
                  </p:sp>
                  <p:sp>
                    <p:nvSpPr>
                      <p:cNvPr id="1049341" name="文本框 93"/>
                      <p:cNvSpPr txBox="1">
                        <a:spLocks noChangeAspect="1" noMove="1" noResize="1" noRot="1" noAdjustHandles="1" noEditPoints="1" noChangeArrowheads="1" noChangeShapeType="1" noTextEdit="1"/>
                      </p:cNvSpPr>
                      <p:nvPr/>
                    </p:nvSpPr>
                    <p:spPr bwMode="auto">
                      <a:xfrm>
                        <a:off x="2180249" y="1998952"/>
                        <a:ext cx="221214" cy="276999"/>
                      </a:xfrm>
                      <a:prstGeom prst="rect"/>
                      <a:blipFill>
                        <a:blip xmlns:r="http://schemas.openxmlformats.org/officeDocument/2006/relationships" r:embed="rId6"/>
                        <a:stretch>
                          <a:fillRect l="-25000" r="-22222" b="-11111"/>
                        </a:stretch>
                      </a:blipFill>
                      <a:ln>
                        <a:noFill/>
                      </a:ln>
                      <a:effectLst/>
                    </p:spPr>
                    <p:txBody>
                      <a:bodyPr/>
                      <a:p>
                        <a:r>
                          <a:rPr altLang="en-US" lang="zh-CN">
                            <a:noFill/>
                          </a:rPr>
                          <a:t> </a:t>
                        </a:r>
                      </a:p>
                    </p:txBody>
                  </p:sp>
                </p:grpSp>
                <p:cxnSp>
                  <p:nvCxnSpPr>
                    <p:cNvPr id="3145987" name="直接连接符 71"/>
                    <p:cNvCxnSpPr>
                      <a:cxnSpLocks/>
                    </p:cNvCxnSpPr>
                    <p:nvPr/>
                  </p:nvCxnSpPr>
                  <p:spPr>
                    <a:xfrm>
                      <a:off x="6079512" y="1517893"/>
                      <a:ext cx="0" cy="49580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342" name="文本框 75"/>
                    <p:cNvSpPr txBox="1">
                      <a:spLocks noChangeAspect="1" noMove="1" noResize="1" noRot="1" noAdjustHandles="1" noEditPoints="1" noChangeArrowheads="1" noChangeShapeType="1" noTextEdit="1"/>
                    </p:cNvSpPr>
                    <p:nvPr/>
                  </p:nvSpPr>
                  <p:spPr bwMode="auto">
                    <a:xfrm>
                      <a:off x="6239608" y="1060755"/>
                      <a:ext cx="684960" cy="400110"/>
                    </a:xfrm>
                    <a:prstGeom prst="rect"/>
                    <a:blipFill>
                      <a:blip xmlns:r="http://schemas.openxmlformats.org/officeDocument/2006/relationships" r:embed="rId7"/>
                      <a:stretch>
                        <a:fillRect b="-4615"/>
                      </a:stretch>
                    </a:blipFill>
                    <a:ln>
                      <a:noFill/>
                    </a:ln>
                    <a:effectLst/>
                  </p:spPr>
                  <p:txBody>
                    <a:bodyPr/>
                    <a:p>
                      <a:r>
                        <a:rPr altLang="en-US" lang="zh-CN">
                          <a:noFill/>
                        </a:rPr>
                        <a:t> </a:t>
                      </a:r>
                    </a:p>
                  </p:txBody>
                </p:sp>
                <p:cxnSp>
                  <p:nvCxnSpPr>
                    <p:cNvPr id="3145988" name="直接箭头连接符 76"/>
                    <p:cNvCxnSpPr>
                      <a:cxnSpLocks/>
                    </p:cNvCxnSpPr>
                    <p:nvPr/>
                  </p:nvCxnSpPr>
                  <p:spPr>
                    <a:xfrm>
                      <a:off x="6065634" y="140482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343" name="矩形 78"/>
                    <p:cNvSpPr/>
                    <p:nvPr/>
                  </p:nvSpPr>
                  <p:spPr>
                    <a:xfrm>
                      <a:off x="5226896" y="194712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44" name="文本框 79"/>
                    <p:cNvSpPr txBox="1">
                      <a:spLocks noChangeAspect="1" noMove="1" noResize="1" noRot="1" noAdjustHandles="1" noEditPoints="1" noChangeArrowheads="1" noChangeShapeType="1" noTextEdit="1"/>
                    </p:cNvSpPr>
                    <p:nvPr/>
                  </p:nvSpPr>
                  <p:spPr bwMode="auto">
                    <a:xfrm>
                      <a:off x="5269801" y="2065676"/>
                      <a:ext cx="349326" cy="307777"/>
                    </a:xfrm>
                    <a:prstGeom prst="rect"/>
                    <a:blipFill>
                      <a:blip xmlns:r="http://schemas.openxmlformats.org/officeDocument/2006/relationships" r:embed="rId8"/>
                      <a:stretch>
                        <a:fillRect l="-13793" r="-5172" b="-20000"/>
                      </a:stretch>
                    </a:blipFill>
                    <a:ln>
                      <a:noFill/>
                    </a:ln>
                    <a:effectLst/>
                  </p:spPr>
                  <p:txBody>
                    <a:bodyPr/>
                    <a:p>
                      <a:r>
                        <a:rPr altLang="en-US" lang="zh-CN">
                          <a:noFill/>
                        </a:rPr>
                        <a:t> </a:t>
                      </a:r>
                    </a:p>
                  </p:txBody>
                </p:sp>
              </p:grpSp>
              <p:sp>
                <p:nvSpPr>
                  <p:cNvPr id="1049345" name="文本框 111"/>
                  <p:cNvSpPr txBox="1">
                    <a:spLocks noChangeAspect="1" noMove="1" noResize="1" noRot="1" noAdjustHandles="1" noEditPoints="1" noChangeArrowheads="1" noChangeShapeType="1" noTextEdit="1"/>
                  </p:cNvSpPr>
                  <p:nvPr/>
                </p:nvSpPr>
                <p:spPr bwMode="auto">
                  <a:xfrm>
                    <a:off x="4461626" y="1894062"/>
                    <a:ext cx="550566" cy="400110"/>
                  </a:xfrm>
                  <a:prstGeom prst="rect"/>
                  <a:blipFill>
                    <a:blip xmlns:r="http://schemas.openxmlformats.org/officeDocument/2006/relationships" r:embed="rId9"/>
                    <a:stretch>
                      <a:fillRect b="-4545"/>
                    </a:stretch>
                  </a:blipFill>
                  <a:ln>
                    <a:noFill/>
                  </a:ln>
                  <a:effectLst/>
                </p:spPr>
                <p:txBody>
                  <a:bodyPr/>
                  <a:p>
                    <a:r>
                      <a:rPr altLang="en-US" lang="zh-CN">
                        <a:noFill/>
                      </a:rPr>
                      <a:t> </a:t>
                    </a:r>
                  </a:p>
                </p:txBody>
              </p:sp>
              <p:sp>
                <p:nvSpPr>
                  <p:cNvPr id="1049346" name="矩形 125"/>
                  <p:cNvSpPr/>
                  <p:nvPr/>
                </p:nvSpPr>
                <p:spPr>
                  <a:xfrm rot="5400000">
                    <a:off x="5477631" y="3085830"/>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47" name="文本框 128"/>
                  <p:cNvSpPr txBox="1">
                    <a:spLocks noChangeAspect="1" noMove="1" noResize="1" noRot="1" noAdjustHandles="1" noEditPoints="1" noChangeArrowheads="1" noChangeShapeType="1" noTextEdit="1"/>
                  </p:cNvSpPr>
                  <p:nvPr/>
                </p:nvSpPr>
                <p:spPr bwMode="auto">
                  <a:xfrm>
                    <a:off x="5262825" y="3021365"/>
                    <a:ext cx="349326" cy="307777"/>
                  </a:xfrm>
                  <a:prstGeom prst="rect"/>
                  <a:blipFill>
                    <a:blip xmlns:r="http://schemas.openxmlformats.org/officeDocument/2006/relationships" r:embed="rId10"/>
                    <a:stretch>
                      <a:fillRect l="-13793" r="-3448" b="-17647"/>
                    </a:stretch>
                  </a:blipFill>
                  <a:ln>
                    <a:noFill/>
                  </a:ln>
                  <a:effectLst/>
                </p:spPr>
                <p:txBody>
                  <a:bodyPr/>
                  <a:p>
                    <a:r>
                      <a:rPr altLang="en-US" lang="zh-CN">
                        <a:noFill/>
                      </a:rPr>
                      <a:t> </a:t>
                    </a:r>
                  </a:p>
                </p:txBody>
              </p:sp>
              <p:sp>
                <p:nvSpPr>
                  <p:cNvPr id="1049348" name="Oval 3165"/>
                  <p:cNvSpPr>
                    <a:spLocks noChangeArrowheads="1"/>
                  </p:cNvSpPr>
                  <p:nvPr/>
                </p:nvSpPr>
                <p:spPr bwMode="auto">
                  <a:xfrm>
                    <a:off x="6018510" y="193187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349" name="Oval 3165"/>
                  <p:cNvSpPr>
                    <a:spLocks noChangeArrowheads="1"/>
                  </p:cNvSpPr>
                  <p:nvPr/>
                </p:nvSpPr>
                <p:spPr bwMode="auto">
                  <a:xfrm>
                    <a:off x="5595965" y="250503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350" name="文本框 131"/>
                  <p:cNvSpPr txBox="1">
                    <a:spLocks noChangeAspect="1" noMove="1" noResize="1" noRot="1" noAdjustHandles="1" noEditPoints="1" noChangeArrowheads="1" noChangeShapeType="1" noTextEdit="1"/>
                  </p:cNvSpPr>
                  <p:nvPr/>
                </p:nvSpPr>
                <p:spPr bwMode="auto">
                  <a:xfrm>
                    <a:off x="5370546" y="2485804"/>
                    <a:ext cx="195566" cy="276999"/>
                  </a:xfrm>
                  <a:prstGeom prst="rect"/>
                  <a:blipFill>
                    <a:blip xmlns:r="http://schemas.openxmlformats.org/officeDocument/2006/relationships" r:embed="rId11"/>
                    <a:stretch>
                      <a:fillRect l="-25000" r="-28125" b="-8889"/>
                    </a:stretch>
                  </a:blipFill>
                  <a:ln>
                    <a:noFill/>
                  </a:ln>
                  <a:effectLst/>
                </p:spPr>
                <p:txBody>
                  <a:bodyPr/>
                  <a:p>
                    <a:r>
                      <a:rPr altLang="en-US" lang="zh-CN">
                        <a:noFill/>
                      </a:rPr>
                      <a:t> </a:t>
                    </a:r>
                  </a:p>
                </p:txBody>
              </p:sp>
              <p:sp>
                <p:nvSpPr>
                  <p:cNvPr id="1049351" name="文本框 133"/>
                  <p:cNvSpPr txBox="1">
                    <a:spLocks noChangeAspect="1" noMove="1" noResize="1" noRot="1" noAdjustHandles="1" noEditPoints="1" noChangeArrowheads="1" noChangeShapeType="1" noTextEdit="1"/>
                  </p:cNvSpPr>
                  <p:nvPr/>
                </p:nvSpPr>
                <p:spPr bwMode="auto">
                  <a:xfrm>
                    <a:off x="8156093" y="2241556"/>
                    <a:ext cx="550566" cy="400110"/>
                  </a:xfrm>
                  <a:prstGeom prst="rect"/>
                  <a:blipFill>
                    <a:blip xmlns:r="http://schemas.openxmlformats.org/officeDocument/2006/relationships" r:embed="rId12"/>
                    <a:stretch>
                      <a:fillRect b="-4545"/>
                    </a:stretch>
                  </a:blipFill>
                  <a:ln>
                    <a:noFill/>
                  </a:ln>
                  <a:effectLst/>
                </p:spPr>
                <p:txBody>
                  <a:bodyPr/>
                  <a:p>
                    <a:r>
                      <a:rPr altLang="en-US" lang="zh-CN">
                        <a:noFill/>
                      </a:rPr>
                      <a:t> </a:t>
                    </a:r>
                  </a:p>
                </p:txBody>
              </p:sp>
              <p:sp>
                <p:nvSpPr>
                  <p:cNvPr id="1049352" name="文本框 134"/>
                  <p:cNvSpPr txBox="1">
                    <a:spLocks noChangeAspect="1" noMove="1" noResize="1" noRot="1" noAdjustHandles="1" noEditPoints="1" noChangeArrowheads="1" noChangeShapeType="1" noTextEdit="1"/>
                  </p:cNvSpPr>
                  <p:nvPr/>
                </p:nvSpPr>
                <p:spPr bwMode="auto">
                  <a:xfrm>
                    <a:off x="5441729" y="1583487"/>
                    <a:ext cx="684960" cy="400110"/>
                  </a:xfrm>
                  <a:prstGeom prst="rect"/>
                  <a:blipFill>
                    <a:blip xmlns:r="http://schemas.openxmlformats.org/officeDocument/2006/relationships" r:embed="rId13"/>
                    <a:stretch>
                      <a:fillRect b="-4615"/>
                    </a:stretch>
                  </a:blipFill>
                  <a:ln>
                    <a:noFill/>
                  </a:ln>
                  <a:effectLst/>
                </p:spPr>
                <p:txBody>
                  <a:bodyPr/>
                  <a:p>
                    <a:r>
                      <a:rPr altLang="en-US" lang="zh-CN">
                        <a:noFill/>
                      </a:rPr>
                      <a:t> </a:t>
                    </a:r>
                  </a:p>
                </p:txBody>
              </p:sp>
              <p:cxnSp>
                <p:nvCxnSpPr>
                  <p:cNvPr id="3145989" name="直接箭头连接符 135"/>
                  <p:cNvCxnSpPr>
                    <a:cxnSpLocks/>
                  </p:cNvCxnSpPr>
                  <p:nvPr/>
                </p:nvCxnSpPr>
                <p:spPr>
                  <a:xfrm>
                    <a:off x="5242640" y="183441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cxnSp>
              <p:nvCxnSpPr>
                <p:cNvPr id="3145990" name="直接连接符 53"/>
                <p:cNvCxnSpPr>
                  <a:cxnSpLocks/>
                </p:cNvCxnSpPr>
                <p:nvPr/>
              </p:nvCxnSpPr>
              <p:spPr>
                <a:xfrm>
                  <a:off x="6132896" y="1300294"/>
                  <a:ext cx="0" cy="143825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91" name="直接连接符 55"/>
                <p:cNvCxnSpPr>
                  <a:cxnSpLocks/>
                </p:cNvCxnSpPr>
                <p:nvPr/>
              </p:nvCxnSpPr>
              <p:spPr>
                <a:xfrm flipH="1">
                  <a:off x="5186349" y="2018284"/>
                  <a:ext cx="94654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353" name="椭圆 56"/>
                <p:cNvSpPr/>
                <p:nvPr/>
              </p:nvSpPr>
              <p:spPr>
                <a:xfrm>
                  <a:off x="5066426" y="1956256"/>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54" name="文本框 58"/>
                <p:cNvSpPr txBox="1">
                  <a:spLocks noChangeAspect="1" noMove="1" noResize="1" noRot="1" noAdjustHandles="1" noEditPoints="1" noChangeArrowheads="1" noChangeShapeType="1" noTextEdit="1"/>
                </p:cNvSpPr>
                <p:nvPr/>
              </p:nvSpPr>
              <p:spPr bwMode="auto">
                <a:xfrm>
                  <a:off x="4647214" y="1948937"/>
                  <a:ext cx="550566" cy="400110"/>
                </a:xfrm>
                <a:prstGeom prst="rect"/>
                <a:blipFill>
                  <a:blip xmlns:r="http://schemas.openxmlformats.org/officeDocument/2006/relationships" r:embed="rId14"/>
                  <a:stretch>
                    <a:fillRect b="-4615"/>
                  </a:stretch>
                </a:blipFill>
                <a:ln>
                  <a:noFill/>
                </a:ln>
                <a:effectLst/>
              </p:spPr>
              <p:txBody>
                <a:bodyPr/>
                <a:p>
                  <a:r>
                    <a:rPr altLang="en-US" lang="zh-CN">
                      <a:noFill/>
                    </a:rPr>
                    <a:t> </a:t>
                  </a:r>
                </a:p>
              </p:txBody>
            </p:sp>
            <p:sp>
              <p:nvSpPr>
                <p:cNvPr id="1049355" name="矩形 59"/>
                <p:cNvSpPr/>
                <p:nvPr/>
              </p:nvSpPr>
              <p:spPr>
                <a:xfrm>
                  <a:off x="5401302" y="1947637"/>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56" name="文本框 60"/>
                <p:cNvSpPr txBox="1">
                  <a:spLocks noChangeAspect="1" noMove="1" noResize="1" noRot="1" noAdjustHandles="1" noEditPoints="1" noChangeArrowheads="1" noChangeShapeType="1" noTextEdit="1"/>
                </p:cNvSpPr>
                <p:nvPr/>
              </p:nvSpPr>
              <p:spPr bwMode="auto">
                <a:xfrm>
                  <a:off x="5444207" y="2066185"/>
                  <a:ext cx="349326" cy="307777"/>
                </a:xfrm>
                <a:prstGeom prst="rect"/>
                <a:blipFill>
                  <a:blip xmlns:r="http://schemas.openxmlformats.org/officeDocument/2006/relationships" r:embed="rId15"/>
                  <a:stretch>
                    <a:fillRect l="-13793" r="-5172" b="-19608"/>
                  </a:stretch>
                </a:blipFill>
                <a:ln>
                  <a:noFill/>
                </a:ln>
                <a:effectLst/>
              </p:spPr>
              <p:txBody>
                <a:bodyPr/>
                <a:p>
                  <a:r>
                    <a:rPr altLang="en-US" lang="zh-CN">
                      <a:noFill/>
                    </a:rPr>
                    <a:t> </a:t>
                  </a:r>
                </a:p>
              </p:txBody>
            </p:sp>
            <p:sp>
              <p:nvSpPr>
                <p:cNvPr id="1049357" name="文本框 61"/>
                <p:cNvSpPr txBox="1">
                  <a:spLocks noChangeAspect="1" noMove="1" noResize="1" noRot="1" noAdjustHandles="1" noEditPoints="1" noChangeArrowheads="1" noChangeShapeType="1" noTextEdit="1"/>
                </p:cNvSpPr>
                <p:nvPr/>
              </p:nvSpPr>
              <p:spPr bwMode="auto">
                <a:xfrm>
                  <a:off x="5596616" y="901865"/>
                  <a:ext cx="684960" cy="400110"/>
                </a:xfrm>
                <a:prstGeom prst="rect"/>
                <a:blipFill>
                  <a:blip xmlns:r="http://schemas.openxmlformats.org/officeDocument/2006/relationships" r:embed="rId16"/>
                  <a:stretch>
                    <a:fillRect b="-3030"/>
                  </a:stretch>
                </a:blipFill>
                <a:ln>
                  <a:noFill/>
                </a:ln>
                <a:effectLst/>
              </p:spPr>
              <p:txBody>
                <a:bodyPr/>
                <a:p>
                  <a:r>
                    <a:rPr altLang="en-US" lang="zh-CN">
                      <a:noFill/>
                    </a:rPr>
                    <a:t> </a:t>
                  </a:r>
                </a:p>
              </p:txBody>
            </p:sp>
            <p:cxnSp>
              <p:nvCxnSpPr>
                <p:cNvPr id="3145992" name="直接箭头连接符 62"/>
                <p:cNvCxnSpPr>
                  <a:cxnSpLocks/>
                </p:cNvCxnSpPr>
                <p:nvPr/>
              </p:nvCxnSpPr>
              <p:spPr>
                <a:xfrm>
                  <a:off x="5397527" y="1152797"/>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cxnSp>
            <p:nvCxnSpPr>
              <p:cNvPr id="3145993" name="直接连接符 63"/>
              <p:cNvCxnSpPr>
                <a:cxnSpLocks/>
              </p:cNvCxnSpPr>
              <p:nvPr/>
            </p:nvCxnSpPr>
            <p:spPr>
              <a:xfrm flipH="1">
                <a:off x="5182845" y="1304488"/>
                <a:ext cx="94654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358" name="椭圆 64"/>
              <p:cNvSpPr/>
              <p:nvPr/>
            </p:nvSpPr>
            <p:spPr>
              <a:xfrm>
                <a:off x="5046644" y="1222782"/>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59" name="文本框 72"/>
              <p:cNvSpPr txBox="1">
                <a:spLocks noChangeAspect="1" noMove="1" noResize="1" noRot="1" noAdjustHandles="1" noEditPoints="1" noChangeArrowheads="1" noChangeShapeType="1" noTextEdit="1"/>
              </p:cNvSpPr>
              <p:nvPr/>
            </p:nvSpPr>
            <p:spPr bwMode="auto">
              <a:xfrm>
                <a:off x="4907868" y="1293675"/>
                <a:ext cx="550566" cy="400110"/>
              </a:xfrm>
              <a:prstGeom prst="rect"/>
              <a:blipFill>
                <a:blip xmlns:r="http://schemas.openxmlformats.org/officeDocument/2006/relationships" r:embed="rId17"/>
                <a:stretch>
                  <a:fillRect b="-4545"/>
                </a:stretch>
              </a:blipFill>
              <a:ln>
                <a:noFill/>
              </a:ln>
              <a:effectLst/>
            </p:spPr>
            <p:txBody>
              <a:bodyPr/>
              <a:p>
                <a:r>
                  <a:rPr altLang="en-US" lang="zh-CN">
                    <a:noFill/>
                  </a:rPr>
                  <a:t> </a:t>
                </a:r>
              </a:p>
            </p:txBody>
          </p:sp>
          <p:sp>
            <p:nvSpPr>
              <p:cNvPr id="1049360" name="文本框 77"/>
              <p:cNvSpPr txBox="1">
                <a:spLocks noChangeAspect="1" noMove="1" noResize="1" noRot="1" noAdjustHandles="1" noEditPoints="1" noChangeArrowheads="1" noChangeShapeType="1" noTextEdit="1"/>
              </p:cNvSpPr>
              <p:nvPr/>
            </p:nvSpPr>
            <p:spPr bwMode="auto">
              <a:xfrm>
                <a:off x="5644324" y="1572998"/>
                <a:ext cx="684960" cy="400110"/>
              </a:xfrm>
              <a:prstGeom prst="rect"/>
              <a:blipFill>
                <a:blip xmlns:r="http://schemas.openxmlformats.org/officeDocument/2006/relationships" r:embed="rId18"/>
                <a:stretch>
                  <a:fillRect b="-3030"/>
                </a:stretch>
              </a:blipFill>
              <a:ln>
                <a:noFill/>
              </a:ln>
              <a:effectLst/>
            </p:spPr>
            <p:txBody>
              <a:bodyPr/>
              <a:p>
                <a:r>
                  <a:rPr altLang="en-US" lang="zh-CN">
                    <a:noFill/>
                  </a:rPr>
                  <a:t> </a:t>
                </a:r>
              </a:p>
            </p:txBody>
          </p:sp>
          <p:cxnSp>
            <p:nvCxnSpPr>
              <p:cNvPr id="3145994" name="直接箭头连接符 80"/>
              <p:cNvCxnSpPr>
                <a:cxnSpLocks/>
              </p:cNvCxnSpPr>
              <p:nvPr/>
            </p:nvCxnSpPr>
            <p:spPr>
              <a:xfrm>
                <a:off x="5445235" y="1823930"/>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361" name="文本框 87"/>
              <p:cNvSpPr txBox="1">
                <a:spLocks noChangeAspect="1" noMove="1" noResize="1" noRot="1" noAdjustHandles="1" noEditPoints="1" noChangeArrowheads="1" noChangeShapeType="1" noTextEdit="1"/>
              </p:cNvSpPr>
              <p:nvPr/>
            </p:nvSpPr>
            <p:spPr bwMode="auto">
              <a:xfrm>
                <a:off x="5415721" y="1392743"/>
                <a:ext cx="349326" cy="307777"/>
              </a:xfrm>
              <a:prstGeom prst="rect"/>
              <a:blipFill>
                <a:blip xmlns:r="http://schemas.openxmlformats.org/officeDocument/2006/relationships" r:embed="rId19"/>
                <a:stretch>
                  <a:fillRect l="-15789" r="-3509" b="-20000"/>
                </a:stretch>
              </a:blipFill>
              <a:ln>
                <a:noFill/>
              </a:ln>
              <a:effectLst/>
            </p:spPr>
            <p:txBody>
              <a:bodyPr/>
              <a:p>
                <a:r>
                  <a:rPr altLang="en-US" lang="zh-CN">
                    <a:noFill/>
                  </a:rPr>
                  <a:t> </a:t>
                </a:r>
              </a:p>
            </p:txBody>
          </p:sp>
          <p:sp>
            <p:nvSpPr>
              <p:cNvPr id="1049362" name="矩形 91"/>
              <p:cNvSpPr/>
              <p:nvPr/>
            </p:nvSpPr>
            <p:spPr>
              <a:xfrm>
                <a:off x="5404046" y="1252130"/>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995" name="直接连接符 73"/>
            <p:cNvCxnSpPr>
              <a:cxnSpLocks/>
            </p:cNvCxnSpPr>
            <p:nvPr/>
          </p:nvCxnSpPr>
          <p:spPr>
            <a:xfrm flipH="1">
              <a:off x="5188674" y="2671976"/>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363" name="Text Box 12"/>
          <p:cNvSpPr txBox="1">
            <a:spLocks noChangeAspect="1" noMove="1" noResize="1" noRot="1" noAdjustHandles="1" noEditPoints="1" noChangeArrowheads="1" noChangeShapeType="1" noTextEdit="1"/>
          </p:cNvSpPr>
          <p:nvPr/>
        </p:nvSpPr>
        <p:spPr bwMode="auto">
          <a:xfrm>
            <a:off x="761805" y="1862795"/>
            <a:ext cx="3411357" cy="400110"/>
          </a:xfrm>
          <a:prstGeom prst="rect"/>
          <a:blipFill>
            <a:blip xmlns:r="http://schemas.openxmlformats.org/officeDocument/2006/relationships" r:embed="rId20"/>
            <a:stretch>
              <a:fillRect t="-7692" b="-29231"/>
            </a:stretch>
          </a:blipFill>
          <a:ln>
            <a:noFill/>
          </a:ln>
          <a:effectLst/>
        </p:spPr>
        <p:txBody>
          <a:bodyPr/>
          <a:p>
            <a:r>
              <a:rPr altLang="en-US" lang="zh-CN">
                <a:noFill/>
              </a:rPr>
              <a:t> </a:t>
            </a:r>
          </a:p>
        </p:txBody>
      </p:sp>
      <p:sp>
        <p:nvSpPr>
          <p:cNvPr id="1049364" name="下箭头 6"/>
          <p:cNvSpPr/>
          <p:nvPr/>
        </p:nvSpPr>
        <p:spPr>
          <a:xfrm>
            <a:off x="2383072" y="1517823"/>
            <a:ext cx="306199" cy="326938"/>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65" name="Text Box 12"/>
          <p:cNvSpPr txBox="1">
            <a:spLocks noChangeAspect="1" noMove="1" noResize="1" noRot="1" noAdjustHandles="1" noEditPoints="1" noChangeArrowheads="1" noChangeShapeType="1" noTextEdit="1"/>
          </p:cNvSpPr>
          <p:nvPr/>
        </p:nvSpPr>
        <p:spPr bwMode="auto">
          <a:xfrm>
            <a:off x="360165" y="3282351"/>
            <a:ext cx="4365850" cy="400110"/>
          </a:xfrm>
          <a:prstGeom prst="rect"/>
          <a:blipFill>
            <a:blip xmlns:r="http://schemas.openxmlformats.org/officeDocument/2006/relationships" r:embed="rId21"/>
            <a:stretch>
              <a:fillRect t="-6061" b="-27273"/>
            </a:stretch>
          </a:blipFill>
          <a:ln>
            <a:noFill/>
          </a:ln>
          <a:effectLst/>
        </p:spPr>
        <p:txBody>
          <a:bodyPr/>
          <a:p>
            <a:r>
              <a:rPr altLang="en-US" lang="zh-CN">
                <a:noFill/>
              </a:rPr>
              <a:t> </a:t>
            </a:r>
          </a:p>
        </p:txBody>
      </p:sp>
      <p:sp>
        <p:nvSpPr>
          <p:cNvPr id="1049366" name="文本框 164"/>
          <p:cNvSpPr txBox="1">
            <a:spLocks noChangeAspect="1" noMove="1" noResize="1" noRot="1" noAdjustHandles="1" noEditPoints="1" noChangeArrowheads="1" noChangeShapeType="1" noTextEdit="1"/>
          </p:cNvSpPr>
          <p:nvPr/>
        </p:nvSpPr>
        <p:spPr bwMode="auto">
          <a:xfrm>
            <a:off x="761805" y="4681990"/>
            <a:ext cx="2014940" cy="669735"/>
          </a:xfrm>
          <a:prstGeom prst="rect"/>
          <a:blipFill>
            <a:blip xmlns:r="http://schemas.openxmlformats.org/officeDocument/2006/relationships" r:embed="rId22"/>
            <a:stretch>
              <a:fillRect/>
            </a:stretch>
          </a:blipFill>
          <a:ln>
            <a:noFill/>
          </a:ln>
          <a:effectLst/>
        </p:spPr>
        <p:txBody>
          <a:bodyPr/>
          <a:p>
            <a:r>
              <a:rPr altLang="en-US" lang="zh-CN">
                <a:noFill/>
              </a:rPr>
              <a:t> </a:t>
            </a:r>
          </a:p>
        </p:txBody>
      </p:sp>
      <p:sp>
        <p:nvSpPr>
          <p:cNvPr id="1049367" name="Text Box 12"/>
          <p:cNvSpPr txBox="1">
            <a:spLocks noChangeAspect="1" noMove="1" noResize="1" noRot="1" noAdjustHandles="1" noEditPoints="1" noChangeArrowheads="1" noChangeShapeType="1" noTextEdit="1"/>
          </p:cNvSpPr>
          <p:nvPr/>
        </p:nvSpPr>
        <p:spPr bwMode="auto">
          <a:xfrm>
            <a:off x="766561" y="4110798"/>
            <a:ext cx="3411357" cy="400110"/>
          </a:xfrm>
          <a:prstGeom prst="rect"/>
          <a:blipFill>
            <a:blip xmlns:r="http://schemas.openxmlformats.org/officeDocument/2006/relationships" r:embed="rId23"/>
            <a:stretch>
              <a:fillRect t="-6061" b="-27273"/>
            </a:stretch>
          </a:blipFill>
          <a:ln>
            <a:noFill/>
          </a:ln>
          <a:effectLst/>
        </p:spPr>
        <p:txBody>
          <a:bodyPr/>
          <a:p>
            <a:r>
              <a:rPr altLang="en-US" lang="zh-CN">
                <a:noFill/>
              </a:rPr>
              <a:t> </a:t>
            </a:r>
          </a:p>
        </p:txBody>
      </p:sp>
      <p:sp>
        <p:nvSpPr>
          <p:cNvPr id="1049368" name="下箭头 166"/>
          <p:cNvSpPr/>
          <p:nvPr/>
        </p:nvSpPr>
        <p:spPr>
          <a:xfrm>
            <a:off x="2387828" y="3765826"/>
            <a:ext cx="306199" cy="326938"/>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69" name="文本框 167"/>
          <p:cNvSpPr txBox="1">
            <a:spLocks noChangeAspect="1" noMove="1" noResize="1" noRot="1" noAdjustHandles="1" noEditPoints="1" noChangeArrowheads="1" noChangeShapeType="1" noTextEdit="1"/>
          </p:cNvSpPr>
          <p:nvPr/>
        </p:nvSpPr>
        <p:spPr bwMode="auto">
          <a:xfrm>
            <a:off x="2653868" y="2330125"/>
            <a:ext cx="1820823" cy="718851"/>
          </a:xfrm>
          <a:prstGeom prst="rect"/>
          <a:blipFill>
            <a:blip xmlns:r="http://schemas.openxmlformats.org/officeDocument/2006/relationships" r:embed="rId24"/>
            <a:stretch>
              <a:fillRect/>
            </a:stretch>
          </a:blipFill>
          <a:ln>
            <a:noFill/>
          </a:ln>
          <a:effectLst/>
        </p:spPr>
        <p:txBody>
          <a:bodyPr/>
          <a:p>
            <a:r>
              <a:rPr altLang="en-US" lang="zh-CN">
                <a:noFill/>
              </a:rPr>
              <a:t> </a:t>
            </a:r>
          </a:p>
        </p:txBody>
      </p:sp>
      <p:sp>
        <p:nvSpPr>
          <p:cNvPr id="1049370" name="文本框 168"/>
          <p:cNvSpPr txBox="1">
            <a:spLocks noChangeAspect="1" noMove="1" noResize="1" noRot="1" noAdjustHandles="1" noEditPoints="1" noChangeArrowheads="1" noChangeShapeType="1" noTextEdit="1"/>
          </p:cNvSpPr>
          <p:nvPr/>
        </p:nvSpPr>
        <p:spPr bwMode="auto">
          <a:xfrm>
            <a:off x="2718116" y="4640556"/>
            <a:ext cx="1838250" cy="718851"/>
          </a:xfrm>
          <a:prstGeom prst="rect"/>
          <a:blipFill>
            <a:blip xmlns:r="http://schemas.openxmlformats.org/officeDocument/2006/relationships" r:embed="rId25"/>
            <a:stretch>
              <a:fillRect/>
            </a:stretch>
          </a:blipFill>
          <a:ln>
            <a:noFill/>
          </a:ln>
          <a:effectLst/>
        </p:spPr>
        <p:txBody>
          <a:bodyPr/>
          <a:p>
            <a:r>
              <a:rPr altLang="en-US" lang="zh-CN">
                <a:noFill/>
              </a:rPr>
              <a:t> </a:t>
            </a:r>
          </a:p>
        </p:txBody>
      </p:sp>
      <p:sp>
        <p:nvSpPr>
          <p:cNvPr id="1049371" name="Text Box 12"/>
          <p:cNvSpPr txBox="1">
            <a:spLocks noChangeAspect="1" noMove="1" noResize="1" noRot="1" noAdjustHandles="1" noEditPoints="1" noChangeArrowheads="1" noChangeShapeType="1" noTextEdit="1"/>
          </p:cNvSpPr>
          <p:nvPr/>
        </p:nvSpPr>
        <p:spPr bwMode="auto">
          <a:xfrm>
            <a:off x="4555717" y="4276039"/>
            <a:ext cx="4365850" cy="400110"/>
          </a:xfrm>
          <a:prstGeom prst="rect"/>
          <a:blipFill>
            <a:blip xmlns:r="http://schemas.openxmlformats.org/officeDocument/2006/relationships" r:embed="rId26"/>
            <a:stretch>
              <a:fillRect t="-6061" b="-27273"/>
            </a:stretch>
          </a:blipFill>
          <a:ln>
            <a:noFill/>
          </a:ln>
          <a:effectLst/>
        </p:spPr>
        <p:txBody>
          <a:bodyPr/>
          <a:p>
            <a:r>
              <a:rPr altLang="en-US" lang="zh-CN">
                <a:noFill/>
              </a:rPr>
              <a:t> </a:t>
            </a:r>
          </a:p>
        </p:txBody>
      </p:sp>
      <p:sp>
        <p:nvSpPr>
          <p:cNvPr id="1049372" name="文本框 170"/>
          <p:cNvSpPr txBox="1">
            <a:spLocks noChangeAspect="1" noMove="1" noResize="1" noRot="1" noAdjustHandles="1" noEditPoints="1" noChangeArrowheads="1" noChangeShapeType="1" noTextEdit="1"/>
          </p:cNvSpPr>
          <p:nvPr/>
        </p:nvSpPr>
        <p:spPr bwMode="auto">
          <a:xfrm>
            <a:off x="4957357" y="5675678"/>
            <a:ext cx="2014940" cy="669735"/>
          </a:xfrm>
          <a:prstGeom prst="rect"/>
          <a:blipFill>
            <a:blip xmlns:r="http://schemas.openxmlformats.org/officeDocument/2006/relationships" r:embed="rId27"/>
            <a:stretch>
              <a:fillRect/>
            </a:stretch>
          </a:blipFill>
          <a:ln>
            <a:noFill/>
          </a:ln>
          <a:effectLst/>
        </p:spPr>
        <p:txBody>
          <a:bodyPr/>
          <a:p>
            <a:r>
              <a:rPr altLang="en-US" lang="zh-CN">
                <a:noFill/>
              </a:rPr>
              <a:t> </a:t>
            </a:r>
          </a:p>
        </p:txBody>
      </p:sp>
      <p:sp>
        <p:nvSpPr>
          <p:cNvPr id="1049373" name="Text Box 12"/>
          <p:cNvSpPr txBox="1">
            <a:spLocks noChangeAspect="1" noMove="1" noResize="1" noRot="1" noAdjustHandles="1" noEditPoints="1" noChangeArrowheads="1" noChangeShapeType="1" noTextEdit="1"/>
          </p:cNvSpPr>
          <p:nvPr/>
        </p:nvSpPr>
        <p:spPr bwMode="auto">
          <a:xfrm>
            <a:off x="4962113" y="5104486"/>
            <a:ext cx="3411357" cy="400110"/>
          </a:xfrm>
          <a:prstGeom prst="rect"/>
          <a:blipFill>
            <a:blip xmlns:r="http://schemas.openxmlformats.org/officeDocument/2006/relationships" r:embed="rId28"/>
            <a:stretch>
              <a:fillRect t="-6061" b="-27273"/>
            </a:stretch>
          </a:blipFill>
          <a:ln>
            <a:noFill/>
          </a:ln>
          <a:effectLst/>
        </p:spPr>
        <p:txBody>
          <a:bodyPr/>
          <a:p>
            <a:r>
              <a:rPr altLang="en-US" lang="zh-CN">
                <a:noFill/>
              </a:rPr>
              <a:t> </a:t>
            </a:r>
          </a:p>
        </p:txBody>
      </p:sp>
      <p:sp>
        <p:nvSpPr>
          <p:cNvPr id="1049374" name="下箭头 172"/>
          <p:cNvSpPr/>
          <p:nvPr/>
        </p:nvSpPr>
        <p:spPr>
          <a:xfrm>
            <a:off x="6583380" y="4759514"/>
            <a:ext cx="306199" cy="326938"/>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75" name="文本框 173"/>
          <p:cNvSpPr txBox="1">
            <a:spLocks noChangeAspect="1" noMove="1" noResize="1" noRot="1" noAdjustHandles="1" noEditPoints="1" noChangeArrowheads="1" noChangeShapeType="1" noTextEdit="1"/>
          </p:cNvSpPr>
          <p:nvPr/>
        </p:nvSpPr>
        <p:spPr bwMode="auto">
          <a:xfrm>
            <a:off x="6913668" y="5634244"/>
            <a:ext cx="1827660" cy="720454"/>
          </a:xfrm>
          <a:prstGeom prst="rect"/>
          <a:blipFill>
            <a:blip xmlns:r="http://schemas.openxmlformats.org/officeDocument/2006/relationships" r:embed="rId29"/>
            <a:stretch>
              <a:fillRect/>
            </a:stretch>
          </a:blipFill>
          <a:ln>
            <a:noFill/>
          </a:ln>
          <a:effectLst/>
        </p:spPr>
        <p:txBody>
          <a:bodyPr/>
          <a:p>
            <a:r>
              <a:rPr altLang="en-US" lang="zh-CN">
                <a:noFill/>
              </a:rPr>
              <a:t> </a:t>
            </a:r>
          </a:p>
        </p:txBody>
      </p:sp>
      <p:grpSp>
        <p:nvGrpSpPr>
          <p:cNvPr id="254" name="组合 8"/>
          <p:cNvGrpSpPr/>
          <p:nvPr/>
        </p:nvGrpSpPr>
        <p:grpSpPr>
          <a:xfrm>
            <a:off x="793925" y="5473722"/>
            <a:ext cx="3740464" cy="1170049"/>
            <a:chOff x="793276" y="5573109"/>
            <a:chExt cx="3740464" cy="1170049"/>
          </a:xfrm>
        </p:grpSpPr>
        <p:sp>
          <p:nvSpPr>
            <p:cNvPr id="1049376" name="圆角矩形 175"/>
            <p:cNvSpPr/>
            <p:nvPr/>
          </p:nvSpPr>
          <p:spPr>
            <a:xfrm>
              <a:off x="793276" y="5573109"/>
              <a:ext cx="3740464" cy="1170049"/>
            </a:xfrm>
            <a:prstGeom prst="roundRect">
              <a:avLst>
                <a:gd name="adj" fmla="val 415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77" name="文本框 74"/>
            <p:cNvSpPr txBox="1">
              <a:spLocks noChangeAspect="1" noMove="1" noResize="1" noRot="1" noAdjustHandles="1" noEditPoints="1" noChangeArrowheads="1" noChangeShapeType="1" noTextEdit="1"/>
            </p:cNvSpPr>
            <p:nvPr/>
          </p:nvSpPr>
          <p:spPr bwMode="auto">
            <a:xfrm>
              <a:off x="843503" y="5980097"/>
              <a:ext cx="3690237" cy="718851"/>
            </a:xfrm>
            <a:prstGeom prst="rect"/>
            <a:blipFill>
              <a:blip xmlns:r="http://schemas.openxmlformats.org/officeDocument/2006/relationships" r:embed="rId30"/>
              <a:stretch>
                <a:fillRect/>
              </a:stretch>
            </a:blipFill>
            <a:ln>
              <a:noFill/>
            </a:ln>
            <a:effectLst/>
          </p:spPr>
          <p:txBody>
            <a:bodyPr/>
            <a:p>
              <a:r>
                <a:rPr altLang="en-US" lang="zh-CN">
                  <a:noFill/>
                </a:rPr>
                <a:t> </a:t>
              </a:r>
            </a:p>
          </p:txBody>
        </p:sp>
        <p:sp>
          <p:nvSpPr>
            <p:cNvPr id="1049378" name="文本框 174"/>
            <p:cNvSpPr txBox="1">
              <a:spLocks noChangeAspect="1" noMove="1" noResize="1" noRot="1" noAdjustHandles="1" noEditPoints="1" noChangeArrowheads="1" noChangeShapeType="1" noTextEdit="1"/>
            </p:cNvSpPr>
            <p:nvPr/>
          </p:nvSpPr>
          <p:spPr bwMode="auto">
            <a:xfrm>
              <a:off x="1314909" y="5588190"/>
              <a:ext cx="2649692" cy="400110"/>
            </a:xfrm>
            <a:prstGeom prst="rect"/>
            <a:blipFill>
              <a:blip xmlns:r="http://schemas.openxmlformats.org/officeDocument/2006/relationships" r:embed="rId31"/>
              <a:stretch>
                <a:fillRect b="-4545"/>
              </a:stretch>
            </a:blipFill>
            <a:ln>
              <a:noFill/>
            </a:ln>
            <a:effectLst/>
          </p:spPr>
          <p:txBody>
            <a:bodyPr/>
            <a:p>
              <a:r>
                <a:rPr altLang="en-US" lang="zh-CN">
                  <a:noFill/>
                </a:rPr>
                <a:t> </a:t>
              </a: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331"/>
                                        </p:tgtEl>
                                        <p:attrNameLst>
                                          <p:attrName>style.visibility</p:attrName>
                                        </p:attrNameLst>
                                      </p:cBhvr>
                                      <p:to>
                                        <p:strVal val="visible"/>
                                      </p:to>
                                    </p:set>
                                    <p:animEffect transition="in" filter="wipe(down)">
                                      <p:cBhvr>
                                        <p:cTn dur="500" id="7"/>
                                        <p:tgtEl>
                                          <p:spTgt spid="1049331"/>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369"/>
                                        </p:tgtEl>
                                        <p:attrNameLst>
                                          <p:attrName>style.visibility</p:attrName>
                                        </p:attrNameLst>
                                      </p:cBhvr>
                                      <p:to>
                                        <p:strVal val="visible"/>
                                      </p:to>
                                    </p:set>
                                    <p:animEffect transition="in" filter="wipe(down)">
                                      <p:cBhvr>
                                        <p:cTn dur="500" id="12"/>
                                        <p:tgtEl>
                                          <p:spTgt spid="1049369"/>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365"/>
                                        </p:tgtEl>
                                        <p:attrNameLst>
                                          <p:attrName>style.visibility</p:attrName>
                                        </p:attrNameLst>
                                      </p:cBhvr>
                                      <p:to>
                                        <p:strVal val="visible"/>
                                      </p:to>
                                    </p:set>
                                    <p:animEffect transition="in" filter="wipe(down)">
                                      <p:cBhvr>
                                        <p:cTn dur="500" id="17"/>
                                        <p:tgtEl>
                                          <p:spTgt spid="1049365"/>
                                        </p:tgtEl>
                                      </p:cBhvr>
                                    </p:animEffect>
                                  </p:childTnLst>
                                </p:cTn>
                              </p:par>
                              <p:par>
                                <p:cTn fill="hold" grpId="0" id="18" nodeType="withEffect" presetClass="entr" presetID="22" presetSubtype="4">
                                  <p:stCondLst>
                                    <p:cond delay="0"/>
                                  </p:stCondLst>
                                  <p:childTnLst>
                                    <p:set>
                                      <p:cBhvr>
                                        <p:cTn dur="1" fill="hold" id="19">
                                          <p:stCondLst>
                                            <p:cond delay="0"/>
                                          </p:stCondLst>
                                        </p:cTn>
                                        <p:tgtEl>
                                          <p:spTgt spid="1049368"/>
                                        </p:tgtEl>
                                        <p:attrNameLst>
                                          <p:attrName>style.visibility</p:attrName>
                                        </p:attrNameLst>
                                      </p:cBhvr>
                                      <p:to>
                                        <p:strVal val="visible"/>
                                      </p:to>
                                    </p:set>
                                    <p:animEffect transition="in" filter="wipe(down)">
                                      <p:cBhvr>
                                        <p:cTn dur="500" id="20"/>
                                        <p:tgtEl>
                                          <p:spTgt spid="1049368"/>
                                        </p:tgtEl>
                                      </p:cBhvr>
                                    </p:animEffect>
                                  </p:childTnLst>
                                </p:cTn>
                              </p:par>
                              <p:par>
                                <p:cTn fill="hold" grpId="0" id="21" nodeType="withEffect" presetClass="entr" presetID="22" presetSubtype="4">
                                  <p:stCondLst>
                                    <p:cond delay="0"/>
                                  </p:stCondLst>
                                  <p:childTnLst>
                                    <p:set>
                                      <p:cBhvr>
                                        <p:cTn dur="1" fill="hold" id="22">
                                          <p:stCondLst>
                                            <p:cond delay="0"/>
                                          </p:stCondLst>
                                        </p:cTn>
                                        <p:tgtEl>
                                          <p:spTgt spid="1049367"/>
                                        </p:tgtEl>
                                        <p:attrNameLst>
                                          <p:attrName>style.visibility</p:attrName>
                                        </p:attrNameLst>
                                      </p:cBhvr>
                                      <p:to>
                                        <p:strVal val="visible"/>
                                      </p:to>
                                    </p:set>
                                    <p:animEffect transition="in" filter="wipe(down)">
                                      <p:cBhvr>
                                        <p:cTn dur="500" id="23"/>
                                        <p:tgtEl>
                                          <p:spTgt spid="1049367"/>
                                        </p:tgtEl>
                                      </p:cBhvr>
                                    </p:animEffect>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22" presetSubtype="4">
                                  <p:stCondLst>
                                    <p:cond delay="0"/>
                                  </p:stCondLst>
                                  <p:childTnLst>
                                    <p:set>
                                      <p:cBhvr>
                                        <p:cTn dur="1" fill="hold" id="27">
                                          <p:stCondLst>
                                            <p:cond delay="0"/>
                                          </p:stCondLst>
                                        </p:cTn>
                                        <p:tgtEl>
                                          <p:spTgt spid="1049366"/>
                                        </p:tgtEl>
                                        <p:attrNameLst>
                                          <p:attrName>style.visibility</p:attrName>
                                        </p:attrNameLst>
                                      </p:cBhvr>
                                      <p:to>
                                        <p:strVal val="visible"/>
                                      </p:to>
                                    </p:set>
                                    <p:animEffect transition="in" filter="wipe(down)">
                                      <p:cBhvr>
                                        <p:cTn dur="500" id="28"/>
                                        <p:tgtEl>
                                          <p:spTgt spid="1049366"/>
                                        </p:tgtEl>
                                      </p:cBhvr>
                                    </p:animEffect>
                                  </p:childTnLst>
                                </p:cTn>
                              </p:par>
                              <p:par>
                                <p:cTn fill="hold" grpId="0" id="29" nodeType="withEffect" presetClass="entr" presetID="22" presetSubtype="4">
                                  <p:stCondLst>
                                    <p:cond delay="0"/>
                                  </p:stCondLst>
                                  <p:childTnLst>
                                    <p:set>
                                      <p:cBhvr>
                                        <p:cTn dur="1" fill="hold" id="30">
                                          <p:stCondLst>
                                            <p:cond delay="0"/>
                                          </p:stCondLst>
                                        </p:cTn>
                                        <p:tgtEl>
                                          <p:spTgt spid="1049370"/>
                                        </p:tgtEl>
                                        <p:attrNameLst>
                                          <p:attrName>style.visibility</p:attrName>
                                        </p:attrNameLst>
                                      </p:cBhvr>
                                      <p:to>
                                        <p:strVal val="visible"/>
                                      </p:to>
                                    </p:set>
                                    <p:animEffect transition="in" filter="wipe(down)">
                                      <p:cBhvr>
                                        <p:cTn dur="500" id="31"/>
                                        <p:tgtEl>
                                          <p:spTgt spid="1049370"/>
                                        </p:tgtEl>
                                      </p:cBhvr>
                                    </p:animEffect>
                                  </p:childTnLst>
                                </p:cTn>
                              </p:par>
                            </p:childTnLst>
                          </p:cTn>
                        </p:par>
                      </p:childTnLst>
                    </p:cTn>
                  </p:par>
                  <p:par>
                    <p:cTn fill="hold" id="32">
                      <p:stCondLst>
                        <p:cond delay="indefinite"/>
                      </p:stCondLst>
                      <p:childTnLst>
                        <p:par>
                          <p:cTn fill="hold" id="33">
                            <p:stCondLst>
                              <p:cond delay="0"/>
                            </p:stCondLst>
                            <p:childTnLst>
                              <p:par>
                                <p:cTn fill="hold" grpId="0" id="34" nodeType="clickEffect" presetClass="entr" presetID="22" presetSubtype="4">
                                  <p:stCondLst>
                                    <p:cond delay="0"/>
                                  </p:stCondLst>
                                  <p:childTnLst>
                                    <p:set>
                                      <p:cBhvr>
                                        <p:cTn dur="1" fill="hold" id="35">
                                          <p:stCondLst>
                                            <p:cond delay="0"/>
                                          </p:stCondLst>
                                        </p:cTn>
                                        <p:tgtEl>
                                          <p:spTgt spid="1049371"/>
                                        </p:tgtEl>
                                        <p:attrNameLst>
                                          <p:attrName>style.visibility</p:attrName>
                                        </p:attrNameLst>
                                      </p:cBhvr>
                                      <p:to>
                                        <p:strVal val="visible"/>
                                      </p:to>
                                    </p:set>
                                    <p:animEffect transition="in" filter="wipe(down)">
                                      <p:cBhvr>
                                        <p:cTn dur="500" id="36"/>
                                        <p:tgtEl>
                                          <p:spTgt spid="1049371"/>
                                        </p:tgtEl>
                                      </p:cBhvr>
                                    </p:animEffect>
                                  </p:childTnLst>
                                </p:cTn>
                              </p:par>
                              <p:par>
                                <p:cTn fill="hold" grpId="0" id="37" nodeType="withEffect" presetClass="entr" presetID="22" presetSubtype="4">
                                  <p:stCondLst>
                                    <p:cond delay="0"/>
                                  </p:stCondLst>
                                  <p:childTnLst>
                                    <p:set>
                                      <p:cBhvr>
                                        <p:cTn dur="1" fill="hold" id="38">
                                          <p:stCondLst>
                                            <p:cond delay="0"/>
                                          </p:stCondLst>
                                        </p:cTn>
                                        <p:tgtEl>
                                          <p:spTgt spid="1049374"/>
                                        </p:tgtEl>
                                        <p:attrNameLst>
                                          <p:attrName>style.visibility</p:attrName>
                                        </p:attrNameLst>
                                      </p:cBhvr>
                                      <p:to>
                                        <p:strVal val="visible"/>
                                      </p:to>
                                    </p:set>
                                    <p:animEffect transition="in" filter="wipe(down)">
                                      <p:cBhvr>
                                        <p:cTn dur="500" id="39"/>
                                        <p:tgtEl>
                                          <p:spTgt spid="1049374"/>
                                        </p:tgtEl>
                                      </p:cBhvr>
                                    </p:animEffect>
                                  </p:childTnLst>
                                </p:cTn>
                              </p:par>
                              <p:par>
                                <p:cTn fill="hold" grpId="0" id="40" nodeType="withEffect" presetClass="entr" presetID="22" presetSubtype="4">
                                  <p:stCondLst>
                                    <p:cond delay="0"/>
                                  </p:stCondLst>
                                  <p:childTnLst>
                                    <p:set>
                                      <p:cBhvr>
                                        <p:cTn dur="1" fill="hold" id="41">
                                          <p:stCondLst>
                                            <p:cond delay="0"/>
                                          </p:stCondLst>
                                        </p:cTn>
                                        <p:tgtEl>
                                          <p:spTgt spid="1049373"/>
                                        </p:tgtEl>
                                        <p:attrNameLst>
                                          <p:attrName>style.visibility</p:attrName>
                                        </p:attrNameLst>
                                      </p:cBhvr>
                                      <p:to>
                                        <p:strVal val="visible"/>
                                      </p:to>
                                    </p:set>
                                    <p:animEffect transition="in" filter="wipe(down)">
                                      <p:cBhvr>
                                        <p:cTn dur="500" id="42"/>
                                        <p:tgtEl>
                                          <p:spTgt spid="1049373"/>
                                        </p:tgtEl>
                                      </p:cBhvr>
                                    </p:animEffect>
                                  </p:childTnLst>
                                </p:cTn>
                              </p:par>
                            </p:childTnLst>
                          </p:cTn>
                        </p:par>
                      </p:childTnLst>
                    </p:cTn>
                  </p:par>
                  <p:par>
                    <p:cTn fill="hold" id="43">
                      <p:stCondLst>
                        <p:cond delay="indefinite"/>
                      </p:stCondLst>
                      <p:childTnLst>
                        <p:par>
                          <p:cTn fill="hold" id="44">
                            <p:stCondLst>
                              <p:cond delay="0"/>
                            </p:stCondLst>
                            <p:childTnLst>
                              <p:par>
                                <p:cTn fill="hold" grpId="0" id="45" nodeType="clickEffect" presetClass="entr" presetID="22" presetSubtype="4">
                                  <p:stCondLst>
                                    <p:cond delay="0"/>
                                  </p:stCondLst>
                                  <p:childTnLst>
                                    <p:set>
                                      <p:cBhvr>
                                        <p:cTn dur="1" fill="hold" id="46">
                                          <p:stCondLst>
                                            <p:cond delay="0"/>
                                          </p:stCondLst>
                                        </p:cTn>
                                        <p:tgtEl>
                                          <p:spTgt spid="1049372"/>
                                        </p:tgtEl>
                                        <p:attrNameLst>
                                          <p:attrName>style.visibility</p:attrName>
                                        </p:attrNameLst>
                                      </p:cBhvr>
                                      <p:to>
                                        <p:strVal val="visible"/>
                                      </p:to>
                                    </p:set>
                                    <p:animEffect transition="in" filter="wipe(down)">
                                      <p:cBhvr>
                                        <p:cTn dur="500" id="47"/>
                                        <p:tgtEl>
                                          <p:spTgt spid="1049372"/>
                                        </p:tgtEl>
                                      </p:cBhvr>
                                    </p:animEffect>
                                  </p:childTnLst>
                                </p:cTn>
                              </p:par>
                              <p:par>
                                <p:cTn fill="hold" grpId="0" id="48" nodeType="withEffect" presetClass="entr" presetID="22" presetSubtype="4">
                                  <p:stCondLst>
                                    <p:cond delay="0"/>
                                  </p:stCondLst>
                                  <p:childTnLst>
                                    <p:set>
                                      <p:cBhvr>
                                        <p:cTn dur="1" fill="hold" id="49">
                                          <p:stCondLst>
                                            <p:cond delay="0"/>
                                          </p:stCondLst>
                                        </p:cTn>
                                        <p:tgtEl>
                                          <p:spTgt spid="1049375"/>
                                        </p:tgtEl>
                                        <p:attrNameLst>
                                          <p:attrName>style.visibility</p:attrName>
                                        </p:attrNameLst>
                                      </p:cBhvr>
                                      <p:to>
                                        <p:strVal val="visible"/>
                                      </p:to>
                                    </p:set>
                                    <p:animEffect transition="in" filter="wipe(down)">
                                      <p:cBhvr>
                                        <p:cTn dur="500" id="50"/>
                                        <p:tgtEl>
                                          <p:spTgt spid="1049375"/>
                                        </p:tgtEl>
                                      </p:cBhvr>
                                    </p:animEffect>
                                  </p:childTnLst>
                                </p:cTn>
                              </p:par>
                            </p:childTnLst>
                          </p:cTn>
                        </p:par>
                      </p:childTnLst>
                    </p:cTn>
                  </p:par>
                  <p:par>
                    <p:cTn fill="hold" id="51">
                      <p:stCondLst>
                        <p:cond delay="indefinite"/>
                      </p:stCondLst>
                      <p:childTnLst>
                        <p:par>
                          <p:cTn fill="hold" id="52">
                            <p:stCondLst>
                              <p:cond delay="0"/>
                            </p:stCondLst>
                            <p:childTnLst>
                              <p:par>
                                <p:cTn fill="hold" id="53" nodeType="clickEffect" presetClass="entr" presetID="22" presetSubtype="4">
                                  <p:stCondLst>
                                    <p:cond delay="0"/>
                                  </p:stCondLst>
                                  <p:childTnLst>
                                    <p:set>
                                      <p:cBhvr>
                                        <p:cTn dur="1" fill="hold" id="54">
                                          <p:stCondLst>
                                            <p:cond delay="0"/>
                                          </p:stCondLst>
                                        </p:cTn>
                                        <p:tgtEl>
                                          <p:spTgt spid="254"/>
                                        </p:tgtEl>
                                        <p:attrNameLst>
                                          <p:attrName>style.visibility</p:attrName>
                                        </p:attrNameLst>
                                      </p:cBhvr>
                                      <p:to>
                                        <p:strVal val="visible"/>
                                      </p:to>
                                    </p:set>
                                    <p:animEffect transition="in" filter="wipe(down)">
                                      <p:cBhvr>
                                        <p:cTn dur="500" id="55"/>
                                        <p:tgtEl>
                                          <p:spTgt spid="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31" grpId="0"/>
      <p:bldP spid="1049365" grpId="0"/>
      <p:bldP spid="1049366" grpId="0"/>
      <p:bldP spid="1049367" grpId="0"/>
      <p:bldP spid="1049368" grpId="0" animBg="1"/>
      <p:bldP spid="1049369" grpId="0"/>
      <p:bldP spid="1049370" grpId="0"/>
      <p:bldP spid="1049371" grpId="0"/>
      <p:bldP spid="1049372" grpId="0"/>
      <p:bldP spid="1049373" grpId="0"/>
      <p:bldP spid="1049374" grpId="0" animBg="1"/>
      <p:bldP spid="104937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57" name=""/>
        <p:cNvGrpSpPr/>
        <p:nvPr/>
      </p:nvGrpSpPr>
      <p:grpSpPr>
        <a:xfrm>
          <a:off x="0" y="0"/>
          <a:ext cx="0" cy="0"/>
          <a:chOff x="0" y="0"/>
          <a:chExt cx="0" cy="0"/>
        </a:xfrm>
      </p:grpSpPr>
      <p:grpSp>
        <p:nvGrpSpPr>
          <p:cNvPr id="258" name="组合 7"/>
          <p:cNvGrpSpPr/>
          <p:nvPr/>
        </p:nvGrpSpPr>
        <p:grpSpPr>
          <a:xfrm>
            <a:off x="4907200" y="1538757"/>
            <a:ext cx="251670" cy="1681309"/>
            <a:chOff x="4915589" y="1954012"/>
            <a:chExt cx="251670" cy="1681309"/>
          </a:xfrm>
        </p:grpSpPr>
        <p:cxnSp>
          <p:nvCxnSpPr>
            <p:cNvPr id="3145996" name="直接连接符 65"/>
            <p:cNvCxnSpPr>
              <a:cxnSpLocks/>
            </p:cNvCxnSpPr>
            <p:nvPr/>
          </p:nvCxnSpPr>
          <p:spPr>
            <a:xfrm>
              <a:off x="5041424" y="1954012"/>
              <a:ext cx="0" cy="168130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97" name="直接连接符 73"/>
            <p:cNvCxnSpPr>
              <a:cxnSpLocks/>
            </p:cNvCxnSpPr>
            <p:nvPr/>
          </p:nvCxnSpPr>
          <p:spPr>
            <a:xfrm flipH="1">
              <a:off x="4915589" y="3619986"/>
              <a:ext cx="25167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38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383" name="Text Box 12"/>
          <p:cNvSpPr txBox="1">
            <a:spLocks noChangeAspect="1" noMove="1" noResize="1" noRot="1" noAdjustHandles="1" noEditPoints="1" noChangeArrowheads="1" noChangeShapeType="1" noTextEdit="1"/>
          </p:cNvSpPr>
          <p:nvPr/>
        </p:nvSpPr>
        <p:spPr bwMode="auto">
          <a:xfrm>
            <a:off x="166621" y="1630638"/>
            <a:ext cx="4128467" cy="461665"/>
          </a:xfrm>
          <a:prstGeom prst="rect"/>
          <a:blipFill>
            <a:blip xmlns:r="http://schemas.openxmlformats.org/officeDocument/2006/relationships" r:embed="rId1"/>
            <a:stretch>
              <a:fillRect t="-9211" b="-30263"/>
            </a:stretch>
          </a:blipFill>
          <a:ln>
            <a:noFill/>
          </a:ln>
          <a:effectLst/>
        </p:spPr>
        <p:txBody>
          <a:bodyPr/>
          <a:p>
            <a:r>
              <a:rPr altLang="en-US" lang="zh-CN">
                <a:noFill/>
              </a:rPr>
              <a:t> </a:t>
            </a:r>
          </a:p>
        </p:txBody>
      </p:sp>
      <p:sp>
        <p:nvSpPr>
          <p:cNvPr id="1049384" name="文本框 68"/>
          <p:cNvSpPr txBox="1">
            <a:spLocks noChangeAspect="1" noMove="1" noResize="1" noRot="1" noAdjustHandles="1" noEditPoints="1" noChangeArrowheads="1" noChangeShapeType="1" noTextEdit="1"/>
          </p:cNvSpPr>
          <p:nvPr/>
        </p:nvSpPr>
        <p:spPr bwMode="auto">
          <a:xfrm>
            <a:off x="833408" y="3779709"/>
            <a:ext cx="3114396" cy="424732"/>
          </a:xfrm>
          <a:prstGeom prst="rect"/>
          <a:blipFill>
            <a:blip xmlns:r="http://schemas.openxmlformats.org/officeDocument/2006/relationships" r:embed="rId2"/>
            <a:stretch>
              <a:fillRect b="-10000"/>
            </a:stretch>
          </a:blipFill>
          <a:ln>
            <a:noFill/>
          </a:ln>
          <a:effectLst/>
        </p:spPr>
        <p:txBody>
          <a:bodyPr/>
          <a:p>
            <a:r>
              <a:rPr altLang="en-US" lang="zh-CN">
                <a:noFill/>
              </a:rPr>
              <a:t> </a:t>
            </a:r>
          </a:p>
        </p:txBody>
      </p:sp>
      <p:grpSp>
        <p:nvGrpSpPr>
          <p:cNvPr id="259" name="组合 2"/>
          <p:cNvGrpSpPr/>
          <p:nvPr/>
        </p:nvGrpSpPr>
        <p:grpSpPr>
          <a:xfrm>
            <a:off x="4481854" y="1280210"/>
            <a:ext cx="4101774" cy="3318729"/>
            <a:chOff x="4593623" y="1119259"/>
            <a:chExt cx="4101774" cy="3318729"/>
          </a:xfrm>
        </p:grpSpPr>
        <p:grpSp>
          <p:nvGrpSpPr>
            <p:cNvPr id="260" name="组合 4"/>
            <p:cNvGrpSpPr/>
            <p:nvPr/>
          </p:nvGrpSpPr>
          <p:grpSpPr>
            <a:xfrm>
              <a:off x="4610244" y="1300294"/>
              <a:ext cx="4085153" cy="3137694"/>
              <a:chOff x="4610244" y="1300294"/>
              <a:chExt cx="4085153" cy="3137694"/>
            </a:xfrm>
          </p:grpSpPr>
          <p:grpSp>
            <p:nvGrpSpPr>
              <p:cNvPr id="261" name="组合 5"/>
              <p:cNvGrpSpPr/>
              <p:nvPr/>
            </p:nvGrpSpPr>
            <p:grpSpPr>
              <a:xfrm>
                <a:off x="4610244" y="1851696"/>
                <a:ext cx="4085153" cy="2586292"/>
                <a:chOff x="4393051" y="1134240"/>
                <a:chExt cx="4085153" cy="2586292"/>
              </a:xfrm>
            </p:grpSpPr>
            <p:grpSp>
              <p:nvGrpSpPr>
                <p:cNvPr id="262" name="组合 69"/>
                <p:cNvGrpSpPr/>
                <p:nvPr/>
              </p:nvGrpSpPr>
              <p:grpSpPr>
                <a:xfrm>
                  <a:off x="4858931" y="1134240"/>
                  <a:ext cx="3564763" cy="2586292"/>
                  <a:chOff x="4858931" y="1134240"/>
                  <a:chExt cx="3564763" cy="2586292"/>
                </a:xfrm>
              </p:grpSpPr>
              <p:grpSp>
                <p:nvGrpSpPr>
                  <p:cNvPr id="263" name="组合 70"/>
                  <p:cNvGrpSpPr/>
                  <p:nvPr/>
                </p:nvGrpSpPr>
                <p:grpSpPr>
                  <a:xfrm>
                    <a:off x="4858931" y="1134240"/>
                    <a:ext cx="3564763" cy="2586292"/>
                    <a:chOff x="1065883" y="1077207"/>
                    <a:chExt cx="3564763" cy="2586292"/>
                  </a:xfrm>
                </p:grpSpPr>
                <p:grpSp>
                  <p:nvGrpSpPr>
                    <p:cNvPr id="264" name="组合 81"/>
                    <p:cNvGrpSpPr/>
                    <p:nvPr/>
                  </p:nvGrpSpPr>
                  <p:grpSpPr>
                    <a:xfrm>
                      <a:off x="1065883" y="1469936"/>
                      <a:ext cx="3037034" cy="2193563"/>
                      <a:chOff x="2008176" y="3238872"/>
                      <a:chExt cx="3037034" cy="2193563"/>
                    </a:xfrm>
                  </p:grpSpPr>
                  <p:cxnSp>
                    <p:nvCxnSpPr>
                      <p:cNvPr id="3145998" name="直接连接符 98"/>
                      <p:cNvCxnSpPr>
                        <a:cxnSpLocks/>
                      </p:cNvCxnSpPr>
                      <p:nvPr/>
                    </p:nvCxnSpPr>
                    <p:spPr>
                      <a:xfrm flipH="1">
                        <a:off x="2681785" y="5432435"/>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99" name="直接连接符 101"/>
                      <p:cNvCxnSpPr>
                        <a:cxnSpLocks/>
                        <a:endCxn id="1049385" idx="6"/>
                      </p:cNvCxnSpPr>
                      <p:nvPr/>
                    </p:nvCxnSpPr>
                    <p:spPr>
                      <a:xfrm flipH="1">
                        <a:off x="2163200" y="3716251"/>
                        <a:ext cx="1615847" cy="1013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00" name="直接连接符 102"/>
                      <p:cNvCxnSpPr>
                        <a:cxnSpLocks/>
                      </p:cNvCxnSpPr>
                      <p:nvPr/>
                    </p:nvCxnSpPr>
                    <p:spPr>
                      <a:xfrm flipH="1">
                        <a:off x="2828429" y="4284288"/>
                        <a:ext cx="94654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01" name="直接连接符 103"/>
                      <p:cNvCxnSpPr>
                        <a:cxnSpLocks/>
                      </p:cNvCxnSpPr>
                      <p:nvPr/>
                    </p:nvCxnSpPr>
                    <p:spPr>
                      <a:xfrm flipH="1">
                        <a:off x="3232978" y="3238872"/>
                        <a:ext cx="181223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02" name="直接连接符 104"/>
                      <p:cNvCxnSpPr>
                        <a:cxnSpLocks/>
                      </p:cNvCxnSpPr>
                      <p:nvPr/>
                    </p:nvCxnSpPr>
                    <p:spPr>
                      <a:xfrm>
                        <a:off x="2809690" y="4271197"/>
                        <a:ext cx="0" cy="115855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385" name="椭圆 105"/>
                      <p:cNvSpPr/>
                      <p:nvPr/>
                    </p:nvSpPr>
                    <p:spPr>
                      <a:xfrm>
                        <a:off x="2008176" y="3648874"/>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386"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3"/>
                      <a:stretch>
                        <a:fillRect l="-4878" r="-7317"/>
                      </a:stretch>
                    </a:blipFill>
                    <a:ln w="28575">
                      <a:noFill/>
                      <a:miter lim="800000"/>
                      <a:headEnd/>
                      <a:tailEnd/>
                    </a:ln>
                  </p:spPr>
                  <p:txBody>
                    <a:bodyPr/>
                    <a:p>
                      <a:r>
                        <a:rPr altLang="en-US" lang="zh-CN">
                          <a:noFill/>
                        </a:rPr>
                        <a:t> </a:t>
                      </a:r>
                    </a:p>
                  </p:txBody>
                </p:sp>
                <p:sp>
                  <p:nvSpPr>
                    <p:cNvPr id="1049387"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4"/>
                      <a:stretch>
                        <a:fillRect l="-5660" r="-5660" b="-12000"/>
                      </a:stretch>
                    </a:blipFill>
                    <a:ln w="28575">
                      <a:noFill/>
                      <a:miter lim="800000"/>
                      <a:headEnd/>
                      <a:tailEnd/>
                    </a:ln>
                  </p:spPr>
                  <p:txBody>
                    <a:bodyPr/>
                    <a:p>
                      <a:r>
                        <a:rPr altLang="en-US" lang="zh-CN">
                          <a:noFill/>
                        </a:rPr>
                        <a:t> </a:t>
                      </a:r>
                    </a:p>
                  </p:txBody>
                </p:sp>
                <p:sp>
                  <p:nvSpPr>
                    <p:cNvPr id="1049388"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389"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390"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391" name="矩形 88"/>
                    <p:cNvSpPr/>
                    <p:nvPr/>
                  </p:nvSpPr>
                  <p:spPr>
                    <a:xfrm>
                      <a:off x="3114609" y="139750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03" name="直接连接符 89"/>
                    <p:cNvCxnSpPr>
                      <a:cxnSpLocks/>
                    </p:cNvCxnSpPr>
                    <p:nvPr/>
                  </p:nvCxnSpPr>
                  <p:spPr>
                    <a:xfrm>
                      <a:off x="4090216" y="1452663"/>
                      <a:ext cx="0" cy="74457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392" name="文本框 90"/>
                    <p:cNvSpPr txBox="1">
                      <a:spLocks noChangeAspect="1" noMove="1" noResize="1" noRot="1" noAdjustHandles="1" noEditPoints="1" noChangeArrowheads="1" noChangeShapeType="1" noTextEdit="1"/>
                    </p:cNvSpPr>
                    <p:nvPr/>
                  </p:nvSpPr>
                  <p:spPr bwMode="auto">
                    <a:xfrm>
                      <a:off x="3131520" y="1077207"/>
                      <a:ext cx="344889" cy="307777"/>
                    </a:xfrm>
                    <a:prstGeom prst="rect"/>
                    <a:blipFill>
                      <a:blip xmlns:r="http://schemas.openxmlformats.org/officeDocument/2006/relationships" r:embed="rId5"/>
                      <a:stretch>
                        <a:fillRect l="-8772" r="-1754" b="-21569"/>
                      </a:stretch>
                    </a:blipFill>
                    <a:ln>
                      <a:noFill/>
                    </a:ln>
                    <a:effectLst/>
                  </p:spPr>
                  <p:txBody>
                    <a:bodyPr/>
                    <a:p>
                      <a:r>
                        <a:rPr altLang="en-US" lang="zh-CN">
                          <a:noFill/>
                        </a:rPr>
                        <a:t> </a:t>
                      </a:r>
                    </a:p>
                  </p:txBody>
                </p:sp>
                <p:sp>
                  <p:nvSpPr>
                    <p:cNvPr id="1049393" name="文本框 93"/>
                    <p:cNvSpPr txBox="1">
                      <a:spLocks noChangeAspect="1" noMove="1" noResize="1" noRot="1" noAdjustHandles="1" noEditPoints="1" noChangeArrowheads="1" noChangeShapeType="1" noTextEdit="1"/>
                    </p:cNvSpPr>
                    <p:nvPr/>
                  </p:nvSpPr>
                  <p:spPr bwMode="auto">
                    <a:xfrm>
                      <a:off x="2374023" y="2007627"/>
                      <a:ext cx="221214" cy="276999"/>
                    </a:xfrm>
                    <a:prstGeom prst="rect"/>
                    <a:blipFill>
                      <a:blip xmlns:r="http://schemas.openxmlformats.org/officeDocument/2006/relationships" r:embed="rId6"/>
                      <a:stretch>
                        <a:fillRect l="-25000" r="-22222" b="-8889"/>
                      </a:stretch>
                    </a:blipFill>
                    <a:ln>
                      <a:noFill/>
                    </a:ln>
                    <a:effectLst/>
                  </p:spPr>
                  <p:txBody>
                    <a:bodyPr/>
                    <a:p>
                      <a:r>
                        <a:rPr altLang="en-US" lang="zh-CN">
                          <a:noFill/>
                        </a:rPr>
                        <a:t> </a:t>
                      </a:r>
                    </a:p>
                  </p:txBody>
                </p:sp>
              </p:grpSp>
              <p:cxnSp>
                <p:nvCxnSpPr>
                  <p:cNvPr id="3146004" name="直接连接符 71"/>
                  <p:cNvCxnSpPr>
                    <a:cxnSpLocks/>
                  </p:cNvCxnSpPr>
                  <p:nvPr/>
                </p:nvCxnSpPr>
                <p:spPr>
                  <a:xfrm>
                    <a:off x="6079512" y="1517893"/>
                    <a:ext cx="0" cy="49580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05" name="直接箭头连接符 76"/>
                  <p:cNvCxnSpPr>
                    <a:cxnSpLocks/>
                  </p:cNvCxnSpPr>
                  <p:nvPr/>
                </p:nvCxnSpPr>
                <p:spPr>
                  <a:xfrm flipH="1">
                    <a:off x="5948986" y="1872338"/>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394" name="矩形 78"/>
                  <p:cNvSpPr/>
                  <p:nvPr/>
                </p:nvSpPr>
                <p:spPr>
                  <a:xfrm>
                    <a:off x="5226896" y="194712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95" name="文本框 79"/>
                  <p:cNvSpPr txBox="1">
                    <a:spLocks noChangeAspect="1" noMove="1" noResize="1" noRot="1" noAdjustHandles="1" noEditPoints="1" noChangeArrowheads="1" noChangeShapeType="1" noTextEdit="1"/>
                  </p:cNvSpPr>
                  <p:nvPr/>
                </p:nvSpPr>
                <p:spPr bwMode="auto">
                  <a:xfrm>
                    <a:off x="5269801" y="2065676"/>
                    <a:ext cx="349326" cy="307777"/>
                  </a:xfrm>
                  <a:prstGeom prst="rect"/>
                  <a:blipFill>
                    <a:blip xmlns:r="http://schemas.openxmlformats.org/officeDocument/2006/relationships" r:embed="rId7"/>
                    <a:stretch>
                      <a:fillRect l="-15789" r="-5263" b="-20000"/>
                    </a:stretch>
                  </a:blipFill>
                  <a:ln>
                    <a:noFill/>
                  </a:ln>
                  <a:effectLst/>
                </p:spPr>
                <p:txBody>
                  <a:bodyPr/>
                  <a:p>
                    <a:r>
                      <a:rPr altLang="en-US" lang="zh-CN">
                        <a:noFill/>
                      </a:rPr>
                      <a:t> </a:t>
                    </a:r>
                  </a:p>
                </p:txBody>
              </p:sp>
            </p:grpSp>
            <p:sp>
              <p:nvSpPr>
                <p:cNvPr id="1049396" name="文本框 111"/>
                <p:cNvSpPr txBox="1">
                  <a:spLocks noChangeAspect="1" noMove="1" noResize="1" noRot="1" noAdjustHandles="1" noEditPoints="1" noChangeArrowheads="1" noChangeShapeType="1" noTextEdit="1"/>
                </p:cNvSpPr>
                <p:nvPr/>
              </p:nvSpPr>
              <p:spPr bwMode="auto">
                <a:xfrm>
                  <a:off x="4393051" y="1798580"/>
                  <a:ext cx="550566" cy="400110"/>
                </a:xfrm>
                <a:prstGeom prst="rect"/>
                <a:blipFill>
                  <a:blip xmlns:r="http://schemas.openxmlformats.org/officeDocument/2006/relationships" r:embed="rId8"/>
                  <a:stretch>
                    <a:fillRect b="-4545"/>
                  </a:stretch>
                </a:blipFill>
                <a:ln>
                  <a:noFill/>
                </a:ln>
                <a:effectLst/>
              </p:spPr>
              <p:txBody>
                <a:bodyPr/>
                <a:p>
                  <a:r>
                    <a:rPr altLang="en-US" lang="zh-CN">
                      <a:noFill/>
                    </a:rPr>
                    <a:t> </a:t>
                  </a:r>
                </a:p>
              </p:txBody>
            </p:sp>
            <p:sp>
              <p:nvSpPr>
                <p:cNvPr id="1049397" name="矩形 125"/>
                <p:cNvSpPr/>
                <p:nvPr/>
              </p:nvSpPr>
              <p:spPr>
                <a:xfrm rot="5400000">
                  <a:off x="5477631" y="3085830"/>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98" name="文本框 128"/>
                <p:cNvSpPr txBox="1">
                  <a:spLocks noChangeAspect="1" noMove="1" noResize="1" noRot="1" noAdjustHandles="1" noEditPoints="1" noChangeArrowheads="1" noChangeShapeType="1" noTextEdit="1"/>
                </p:cNvSpPr>
                <p:nvPr/>
              </p:nvSpPr>
              <p:spPr bwMode="auto">
                <a:xfrm>
                  <a:off x="5262825" y="3021365"/>
                  <a:ext cx="349326" cy="307777"/>
                </a:xfrm>
                <a:prstGeom prst="rect"/>
                <a:blipFill>
                  <a:blip xmlns:r="http://schemas.openxmlformats.org/officeDocument/2006/relationships" r:embed="rId9"/>
                  <a:stretch>
                    <a:fillRect l="-15789" r="-5263" b="-20000"/>
                  </a:stretch>
                </a:blipFill>
                <a:ln>
                  <a:noFill/>
                </a:ln>
                <a:effectLst/>
              </p:spPr>
              <p:txBody>
                <a:bodyPr/>
                <a:p>
                  <a:r>
                    <a:rPr altLang="en-US" lang="zh-CN">
                      <a:noFill/>
                    </a:rPr>
                    <a:t> </a:t>
                  </a:r>
                </a:p>
              </p:txBody>
            </p:sp>
            <p:sp>
              <p:nvSpPr>
                <p:cNvPr id="1049399" name="Oval 3165"/>
                <p:cNvSpPr>
                  <a:spLocks noChangeArrowheads="1"/>
                </p:cNvSpPr>
                <p:nvPr/>
              </p:nvSpPr>
              <p:spPr bwMode="auto">
                <a:xfrm>
                  <a:off x="6212284" y="1940547"/>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400" name="Oval 3165"/>
                <p:cNvSpPr>
                  <a:spLocks noChangeArrowheads="1"/>
                </p:cNvSpPr>
                <p:nvPr/>
              </p:nvSpPr>
              <p:spPr bwMode="auto">
                <a:xfrm>
                  <a:off x="6226634" y="2487244"/>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401" name="文本框 131"/>
                <p:cNvSpPr txBox="1">
                  <a:spLocks noChangeAspect="1" noMove="1" noResize="1" noRot="1" noAdjustHandles="1" noEditPoints="1" noChangeArrowheads="1" noChangeShapeType="1" noTextEdit="1"/>
                </p:cNvSpPr>
                <p:nvPr/>
              </p:nvSpPr>
              <p:spPr bwMode="auto">
                <a:xfrm>
                  <a:off x="6220714" y="2624303"/>
                  <a:ext cx="195566" cy="276999"/>
                </a:xfrm>
                <a:prstGeom prst="rect"/>
                <a:blipFill>
                  <a:blip xmlns:r="http://schemas.openxmlformats.org/officeDocument/2006/relationships" r:embed="rId10"/>
                  <a:stretch>
                    <a:fillRect l="-28125" r="-25000" b="-8889"/>
                  </a:stretch>
                </a:blipFill>
                <a:ln>
                  <a:noFill/>
                </a:ln>
                <a:effectLst/>
              </p:spPr>
              <p:txBody>
                <a:bodyPr/>
                <a:p>
                  <a:r>
                    <a:rPr altLang="en-US" lang="zh-CN">
                      <a:noFill/>
                    </a:rPr>
                    <a:t> </a:t>
                  </a:r>
                </a:p>
              </p:txBody>
            </p:sp>
            <p:sp>
              <p:nvSpPr>
                <p:cNvPr id="1049402" name="文本框 133"/>
                <p:cNvSpPr txBox="1">
                  <a:spLocks noChangeAspect="1" noMove="1" noResize="1" noRot="1" noAdjustHandles="1" noEditPoints="1" noChangeArrowheads="1" noChangeShapeType="1" noTextEdit="1"/>
                </p:cNvSpPr>
                <p:nvPr/>
              </p:nvSpPr>
              <p:spPr bwMode="auto">
                <a:xfrm>
                  <a:off x="7927638" y="2224193"/>
                  <a:ext cx="550566" cy="400110"/>
                </a:xfrm>
                <a:prstGeom prst="rect"/>
                <a:blipFill>
                  <a:blip xmlns:r="http://schemas.openxmlformats.org/officeDocument/2006/relationships" r:embed="rId11"/>
                  <a:stretch>
                    <a:fillRect b="-3030"/>
                  </a:stretch>
                </a:blipFill>
                <a:ln>
                  <a:noFill/>
                </a:ln>
                <a:effectLst/>
              </p:spPr>
              <p:txBody>
                <a:bodyPr/>
                <a:p>
                  <a:r>
                    <a:rPr altLang="en-US" lang="zh-CN">
                      <a:noFill/>
                    </a:rPr>
                    <a:t> </a:t>
                  </a:r>
                </a:p>
              </p:txBody>
            </p:sp>
          </p:grpSp>
          <p:cxnSp>
            <p:nvCxnSpPr>
              <p:cNvPr id="3146006" name="直接连接符 53"/>
              <p:cNvCxnSpPr>
                <a:cxnSpLocks/>
              </p:cNvCxnSpPr>
              <p:nvPr/>
            </p:nvCxnSpPr>
            <p:spPr>
              <a:xfrm>
                <a:off x="6132896" y="1300294"/>
                <a:ext cx="0" cy="143825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07" name="直接连接符 55"/>
              <p:cNvCxnSpPr>
                <a:cxnSpLocks/>
              </p:cNvCxnSpPr>
              <p:nvPr/>
            </p:nvCxnSpPr>
            <p:spPr>
              <a:xfrm flipH="1">
                <a:off x="5186349" y="2018284"/>
                <a:ext cx="94654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403" name="椭圆 56"/>
              <p:cNvSpPr/>
              <p:nvPr/>
            </p:nvSpPr>
            <p:spPr>
              <a:xfrm>
                <a:off x="5066426" y="1956256"/>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04" name="文本框 58"/>
              <p:cNvSpPr txBox="1">
                <a:spLocks noChangeAspect="1" noMove="1" noResize="1" noRot="1" noAdjustHandles="1" noEditPoints="1" noChangeArrowheads="1" noChangeShapeType="1" noTextEdit="1"/>
              </p:cNvSpPr>
              <p:nvPr/>
            </p:nvSpPr>
            <p:spPr bwMode="auto">
              <a:xfrm>
                <a:off x="4610244" y="1866130"/>
                <a:ext cx="550566" cy="400110"/>
              </a:xfrm>
              <a:prstGeom prst="rect"/>
              <a:blipFill>
                <a:blip xmlns:r="http://schemas.openxmlformats.org/officeDocument/2006/relationships" r:embed="rId12"/>
                <a:stretch>
                  <a:fillRect b="-4615"/>
                </a:stretch>
              </a:blipFill>
              <a:ln>
                <a:noFill/>
              </a:ln>
              <a:effectLst/>
            </p:spPr>
            <p:txBody>
              <a:bodyPr/>
              <a:p>
                <a:r>
                  <a:rPr altLang="en-US" lang="zh-CN">
                    <a:noFill/>
                  </a:rPr>
                  <a:t> </a:t>
                </a:r>
              </a:p>
            </p:txBody>
          </p:sp>
          <p:sp>
            <p:nvSpPr>
              <p:cNvPr id="1049405" name="矩形 59"/>
              <p:cNvSpPr/>
              <p:nvPr/>
            </p:nvSpPr>
            <p:spPr>
              <a:xfrm>
                <a:off x="5401302" y="1947637"/>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06" name="文本框 60"/>
              <p:cNvSpPr txBox="1">
                <a:spLocks noChangeAspect="1" noMove="1" noResize="1" noRot="1" noAdjustHandles="1" noEditPoints="1" noChangeArrowheads="1" noChangeShapeType="1" noTextEdit="1"/>
              </p:cNvSpPr>
              <p:nvPr/>
            </p:nvSpPr>
            <p:spPr bwMode="auto">
              <a:xfrm>
                <a:off x="5444207" y="2066185"/>
                <a:ext cx="349326" cy="307777"/>
              </a:xfrm>
              <a:prstGeom prst="rect"/>
              <a:blipFill>
                <a:blip xmlns:r="http://schemas.openxmlformats.org/officeDocument/2006/relationships" r:embed="rId13"/>
                <a:stretch>
                  <a:fillRect l="-15789" r="-5263" b="-19608"/>
                </a:stretch>
              </a:blipFill>
              <a:ln>
                <a:noFill/>
              </a:ln>
              <a:effectLst/>
            </p:spPr>
            <p:txBody>
              <a:bodyPr/>
              <a:p>
                <a:r>
                  <a:rPr altLang="en-US" lang="zh-CN">
                    <a:noFill/>
                  </a:rPr>
                  <a:t> </a:t>
                </a:r>
              </a:p>
            </p:txBody>
          </p:sp>
        </p:grpSp>
        <p:cxnSp>
          <p:nvCxnSpPr>
            <p:cNvPr id="3146008" name="直接连接符 63"/>
            <p:cNvCxnSpPr>
              <a:cxnSpLocks/>
            </p:cNvCxnSpPr>
            <p:nvPr/>
          </p:nvCxnSpPr>
          <p:spPr>
            <a:xfrm flipH="1">
              <a:off x="5182845" y="1304488"/>
              <a:ext cx="94654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407" name="椭圆 64"/>
            <p:cNvSpPr/>
            <p:nvPr/>
          </p:nvSpPr>
          <p:spPr>
            <a:xfrm>
              <a:off x="5046644" y="1222782"/>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08" name="文本框 72"/>
            <p:cNvSpPr txBox="1">
              <a:spLocks noChangeAspect="1" noMove="1" noResize="1" noRot="1" noAdjustHandles="1" noEditPoints="1" noChangeArrowheads="1" noChangeShapeType="1" noTextEdit="1"/>
            </p:cNvSpPr>
            <p:nvPr/>
          </p:nvSpPr>
          <p:spPr bwMode="auto">
            <a:xfrm>
              <a:off x="4593623" y="1119259"/>
              <a:ext cx="550566" cy="400110"/>
            </a:xfrm>
            <a:prstGeom prst="rect"/>
            <a:blipFill>
              <a:blip xmlns:r="http://schemas.openxmlformats.org/officeDocument/2006/relationships" r:embed="rId14"/>
              <a:stretch>
                <a:fillRect b="-4545"/>
              </a:stretch>
            </a:blipFill>
            <a:ln>
              <a:noFill/>
            </a:ln>
            <a:effectLst/>
          </p:spPr>
          <p:txBody>
            <a:bodyPr/>
            <a:p>
              <a:r>
                <a:rPr altLang="en-US" lang="zh-CN">
                  <a:noFill/>
                </a:rPr>
                <a:t> </a:t>
              </a:r>
            </a:p>
          </p:txBody>
        </p:sp>
        <p:sp>
          <p:nvSpPr>
            <p:cNvPr id="1049409" name="文本框 87"/>
            <p:cNvSpPr txBox="1">
              <a:spLocks noChangeAspect="1" noMove="1" noResize="1" noRot="1" noAdjustHandles="1" noEditPoints="1" noChangeArrowheads="1" noChangeShapeType="1" noTextEdit="1"/>
            </p:cNvSpPr>
            <p:nvPr/>
          </p:nvSpPr>
          <p:spPr bwMode="auto">
            <a:xfrm>
              <a:off x="5415721" y="1392743"/>
              <a:ext cx="349326" cy="307777"/>
            </a:xfrm>
            <a:prstGeom prst="rect"/>
            <a:blipFill>
              <a:blip xmlns:r="http://schemas.openxmlformats.org/officeDocument/2006/relationships" r:embed="rId15"/>
              <a:stretch>
                <a:fillRect l="-14035" r="-3509" b="-20000"/>
              </a:stretch>
            </a:blipFill>
            <a:ln>
              <a:noFill/>
            </a:ln>
            <a:effectLst/>
          </p:spPr>
          <p:txBody>
            <a:bodyPr/>
            <a:p>
              <a:r>
                <a:rPr altLang="en-US" lang="zh-CN">
                  <a:noFill/>
                </a:rPr>
                <a:t> </a:t>
              </a:r>
            </a:p>
          </p:txBody>
        </p:sp>
        <p:sp>
          <p:nvSpPr>
            <p:cNvPr id="1049410" name="矩形 91"/>
            <p:cNvSpPr/>
            <p:nvPr/>
          </p:nvSpPr>
          <p:spPr>
            <a:xfrm>
              <a:off x="5404046" y="1252130"/>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411" name="Text Box 12"/>
          <p:cNvSpPr txBox="1">
            <a:spLocks noChangeArrowheads="1"/>
          </p:cNvSpPr>
          <p:nvPr/>
        </p:nvSpPr>
        <p:spPr bwMode="auto">
          <a:xfrm>
            <a:off x="353769" y="2781558"/>
            <a:ext cx="4128467"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000" kumimoji="1" lang="en-US" smtClean="0">
                <a:solidFill>
                  <a:schemeClr val="accent5"/>
                </a:solidFill>
                <a:latin typeface="Arial" panose="020B0604020202020204" pitchFamily="34" charset="0"/>
                <a:cs typeface="Arial" panose="020B0604020202020204" pitchFamily="34" charset="0"/>
              </a:rPr>
              <a:t>The symmetry of input circuit</a:t>
            </a:r>
            <a:endParaRPr altLang="en-US" dirty="0" kumimoji="1" lang="zh-CN">
              <a:solidFill>
                <a:schemeClr val="accent5"/>
              </a:solidFill>
              <a:latin typeface="Arial" panose="020B0604020202020204" pitchFamily="34" charset="0"/>
              <a:cs typeface="Arial" panose="020B0604020202020204" pitchFamily="34" charset="0"/>
            </a:endParaRPr>
          </a:p>
        </p:txBody>
      </p:sp>
      <p:grpSp>
        <p:nvGrpSpPr>
          <p:cNvPr id="265" name="组合 92"/>
          <p:cNvGrpSpPr/>
          <p:nvPr/>
        </p:nvGrpSpPr>
        <p:grpSpPr>
          <a:xfrm>
            <a:off x="8350730" y="3196015"/>
            <a:ext cx="251670" cy="331523"/>
            <a:chOff x="4921492" y="1954012"/>
            <a:chExt cx="251670" cy="331523"/>
          </a:xfrm>
        </p:grpSpPr>
        <p:cxnSp>
          <p:nvCxnSpPr>
            <p:cNvPr id="3146009" name="直接连接符 94"/>
            <p:cNvCxnSpPr>
              <a:cxnSpLocks/>
            </p:cNvCxnSpPr>
            <p:nvPr/>
          </p:nvCxnSpPr>
          <p:spPr>
            <a:xfrm>
              <a:off x="5041424" y="1954012"/>
              <a:ext cx="0" cy="33152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10" name="直接连接符 95"/>
            <p:cNvCxnSpPr>
              <a:cxnSpLocks/>
            </p:cNvCxnSpPr>
            <p:nvPr/>
          </p:nvCxnSpPr>
          <p:spPr>
            <a:xfrm flipH="1">
              <a:off x="4921492" y="2285535"/>
              <a:ext cx="25167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011" name="直接箭头连接符 96"/>
          <p:cNvCxnSpPr>
            <a:cxnSpLocks/>
          </p:cNvCxnSpPr>
          <p:nvPr/>
        </p:nvCxnSpPr>
        <p:spPr>
          <a:xfrm flipH="1">
            <a:off x="6054409" y="3315793"/>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384"/>
                                        </p:tgtEl>
                                        <p:attrNameLst>
                                          <p:attrName>style.visibility</p:attrName>
                                        </p:attrNameLst>
                                      </p:cBhvr>
                                      <p:to>
                                        <p:strVal val="visible"/>
                                      </p:to>
                                    </p:set>
                                    <p:animEffect transition="in" filter="wipe(down)">
                                      <p:cBhvr>
                                        <p:cTn dur="500" id="7"/>
                                        <p:tgtEl>
                                          <p:spTgt spid="1049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8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68" name=""/>
        <p:cNvGrpSpPr/>
        <p:nvPr/>
      </p:nvGrpSpPr>
      <p:grpSpPr>
        <a:xfrm>
          <a:off x="0" y="0"/>
          <a:ext cx="0" cy="0"/>
          <a:chOff x="0" y="0"/>
          <a:chExt cx="0" cy="0"/>
        </a:xfrm>
      </p:grpSpPr>
      <p:sp>
        <p:nvSpPr>
          <p:cNvPr id="104941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416" name="Text Box 12"/>
          <p:cNvSpPr txBox="1">
            <a:spLocks noChangeArrowheads="1"/>
          </p:cNvSpPr>
          <p:nvPr/>
        </p:nvSpPr>
        <p:spPr bwMode="auto">
          <a:xfrm>
            <a:off x="432883" y="519210"/>
            <a:ext cx="5228774"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b="1" dirty="0" sz="2400" kumimoji="1" lang="en-US" smtClean="0">
                <a:latin typeface="Arial" panose="020B0604020202020204" pitchFamily="34" charset="0"/>
                <a:ea typeface="华文行楷" pitchFamily="2" charset="-122"/>
                <a:cs typeface="Arial" panose="020B0604020202020204" pitchFamily="34" charset="0"/>
              </a:rPr>
              <a:t>(2) Non-inverted input </a:t>
            </a:r>
            <a:r>
              <a:rPr altLang="en-US" b="1" dirty="0" sz="2400" kumimoji="1" lang="zh-CN">
                <a:latin typeface="宋体" panose="02010600030101010101" pitchFamily="2" charset="-122"/>
                <a:cs typeface="Arial" panose="020B0604020202020204" pitchFamily="34" charset="0"/>
              </a:rPr>
              <a:t>同</a:t>
            </a:r>
            <a:r>
              <a:rPr altLang="en-US" b="1" dirty="0" sz="2400" kumimoji="1" lang="zh-CN" smtClean="0">
                <a:latin typeface="宋体" panose="02010600030101010101" pitchFamily="2" charset="-122"/>
                <a:cs typeface="Arial" panose="020B0604020202020204" pitchFamily="34" charset="0"/>
              </a:rPr>
              <a:t>相输入</a:t>
            </a:r>
            <a:endParaRPr altLang="en-US" b="1" dirty="0" sz="2000" kumimoji="1" lang="zh-CN">
              <a:latin typeface="宋体" panose="02010600030101010101" pitchFamily="2" charset="-122"/>
              <a:cs typeface="Arial" panose="020B0604020202020204" pitchFamily="34" charset="0"/>
            </a:endParaRPr>
          </a:p>
        </p:txBody>
      </p:sp>
      <p:sp>
        <p:nvSpPr>
          <p:cNvPr id="1049417" name="Text Box 12"/>
          <p:cNvSpPr txBox="1">
            <a:spLocks noChangeAspect="1" noMove="1" noResize="1" noRot="1" noAdjustHandles="1" noEditPoints="1" noChangeArrowheads="1" noChangeShapeType="1" noTextEdit="1"/>
          </p:cNvSpPr>
          <p:nvPr/>
        </p:nvSpPr>
        <p:spPr bwMode="auto">
          <a:xfrm>
            <a:off x="467319" y="1364391"/>
            <a:ext cx="4128467" cy="400110"/>
          </a:xfrm>
          <a:prstGeom prst="rect"/>
          <a:blipFill>
            <a:blip xmlns:r="http://schemas.openxmlformats.org/officeDocument/2006/relationships" r:embed="rId1"/>
            <a:stretch>
              <a:fillRect t="-7692" b="-29231"/>
            </a:stretch>
          </a:blipFill>
          <a:ln>
            <a:noFill/>
          </a:ln>
          <a:effectLst/>
        </p:spPr>
        <p:txBody>
          <a:bodyPr/>
          <a:p>
            <a:r>
              <a:rPr altLang="en-US" lang="zh-CN">
                <a:noFill/>
              </a:rPr>
              <a:t> </a:t>
            </a:r>
          </a:p>
        </p:txBody>
      </p:sp>
      <p:sp>
        <p:nvSpPr>
          <p:cNvPr id="1049418" name="左大括号 65"/>
          <p:cNvSpPr/>
          <p:nvPr/>
        </p:nvSpPr>
        <p:spPr>
          <a:xfrm>
            <a:off x="1646000" y="2045737"/>
            <a:ext cx="226486" cy="943631"/>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419" name="文本框 66"/>
          <p:cNvSpPr txBox="1">
            <a:spLocks noChangeAspect="1" noMove="1" noResize="1" noRot="1" noAdjustHandles="1" noEditPoints="1" noChangeArrowheads="1" noChangeShapeType="1" noTextEdit="1"/>
          </p:cNvSpPr>
          <p:nvPr/>
        </p:nvSpPr>
        <p:spPr bwMode="auto">
          <a:xfrm>
            <a:off x="5308862" y="4045641"/>
            <a:ext cx="2335419" cy="400110"/>
          </a:xfrm>
          <a:prstGeom prst="rect"/>
          <a:blipFill>
            <a:blip xmlns:r="http://schemas.openxmlformats.org/officeDocument/2006/relationships" r:embed="rId2"/>
            <a:stretch>
              <a:fillRect b="-6154"/>
            </a:stretch>
          </a:blipFill>
          <a:ln>
            <a:noFill/>
          </a:ln>
          <a:effectLst/>
        </p:spPr>
        <p:txBody>
          <a:bodyPr/>
          <a:p>
            <a:r>
              <a:rPr altLang="en-US" lang="zh-CN">
                <a:noFill/>
              </a:rPr>
              <a:t> </a:t>
            </a:r>
          </a:p>
        </p:txBody>
      </p:sp>
      <p:sp>
        <p:nvSpPr>
          <p:cNvPr id="1049420" name="文本框 67"/>
          <p:cNvSpPr txBox="1">
            <a:spLocks noChangeAspect="1" noMove="1" noResize="1" noRot="1" noAdjustHandles="1" noEditPoints="1" noChangeArrowheads="1" noChangeShapeType="1" noTextEdit="1"/>
          </p:cNvSpPr>
          <p:nvPr/>
        </p:nvSpPr>
        <p:spPr bwMode="auto">
          <a:xfrm>
            <a:off x="1885186" y="1982275"/>
            <a:ext cx="1411420" cy="400110"/>
          </a:xfrm>
          <a:prstGeom prst="rect"/>
          <a:blipFill>
            <a:blip xmlns:r="http://schemas.openxmlformats.org/officeDocument/2006/relationships" r:embed="rId3"/>
            <a:stretch>
              <a:fillRect b="-4545"/>
            </a:stretch>
          </a:blipFill>
          <a:ln>
            <a:noFill/>
          </a:ln>
          <a:effectLst/>
        </p:spPr>
        <p:txBody>
          <a:bodyPr/>
          <a:p>
            <a:r>
              <a:rPr altLang="en-US" lang="zh-CN">
                <a:noFill/>
              </a:rPr>
              <a:t> </a:t>
            </a:r>
          </a:p>
        </p:txBody>
      </p:sp>
      <p:sp>
        <p:nvSpPr>
          <p:cNvPr id="1049421" name="文本框 68"/>
          <p:cNvSpPr txBox="1">
            <a:spLocks noChangeAspect="1" noMove="1" noResize="1" noRot="1" noAdjustHandles="1" noEditPoints="1" noChangeArrowheads="1" noChangeShapeType="1" noTextEdit="1"/>
          </p:cNvSpPr>
          <p:nvPr/>
        </p:nvSpPr>
        <p:spPr bwMode="auto">
          <a:xfrm>
            <a:off x="1848432" y="2619159"/>
            <a:ext cx="1648452" cy="400110"/>
          </a:xfrm>
          <a:prstGeom prst="rect"/>
          <a:blipFill>
            <a:blip xmlns:r="http://schemas.openxmlformats.org/officeDocument/2006/relationships" r:embed="rId4"/>
            <a:stretch>
              <a:fillRect b="-4615"/>
            </a:stretch>
          </a:blipFill>
          <a:ln>
            <a:noFill/>
          </a:ln>
          <a:effectLst/>
        </p:spPr>
        <p:txBody>
          <a:bodyPr/>
          <a:p>
            <a:r>
              <a:rPr altLang="en-US" lang="zh-CN">
                <a:noFill/>
              </a:rPr>
              <a:t> </a:t>
            </a:r>
          </a:p>
        </p:txBody>
      </p:sp>
      <p:sp>
        <p:nvSpPr>
          <p:cNvPr id="1049422" name="文本框 73"/>
          <p:cNvSpPr txBox="1">
            <a:spLocks noChangeAspect="1" noMove="1" noResize="1" noRot="1" noAdjustHandles="1" noEditPoints="1" noChangeArrowheads="1" noChangeShapeType="1" noTextEdit="1"/>
          </p:cNvSpPr>
          <p:nvPr/>
        </p:nvSpPr>
        <p:spPr bwMode="auto">
          <a:xfrm>
            <a:off x="839561" y="3982821"/>
            <a:ext cx="3350021" cy="1019510"/>
          </a:xfrm>
          <a:prstGeom prst="rect"/>
          <a:blipFill>
            <a:blip xmlns:r="http://schemas.openxmlformats.org/officeDocument/2006/relationships" r:embed="rId5"/>
            <a:stretch>
              <a:fillRect/>
            </a:stretch>
          </a:blipFill>
          <a:ln>
            <a:noFill/>
          </a:ln>
          <a:effectLst/>
        </p:spPr>
        <p:txBody>
          <a:bodyPr/>
          <a:p>
            <a:r>
              <a:rPr altLang="en-US" lang="zh-CN">
                <a:noFill/>
              </a:rPr>
              <a:t> </a:t>
            </a:r>
          </a:p>
        </p:txBody>
      </p:sp>
      <p:grpSp>
        <p:nvGrpSpPr>
          <p:cNvPr id="269" name="组合 8"/>
          <p:cNvGrpSpPr/>
          <p:nvPr/>
        </p:nvGrpSpPr>
        <p:grpSpPr>
          <a:xfrm>
            <a:off x="4692112" y="1183460"/>
            <a:ext cx="3980070" cy="2668184"/>
            <a:chOff x="4985727" y="1239437"/>
            <a:chExt cx="3980070" cy="2668184"/>
          </a:xfrm>
        </p:grpSpPr>
        <p:grpSp>
          <p:nvGrpSpPr>
            <p:cNvPr id="270" name="组合 4"/>
            <p:cNvGrpSpPr/>
            <p:nvPr/>
          </p:nvGrpSpPr>
          <p:grpSpPr>
            <a:xfrm>
              <a:off x="4985727" y="1239437"/>
              <a:ext cx="3980070" cy="2604694"/>
              <a:chOff x="4943782" y="1778211"/>
              <a:chExt cx="3980070" cy="2604694"/>
            </a:xfrm>
          </p:grpSpPr>
          <p:grpSp>
            <p:nvGrpSpPr>
              <p:cNvPr id="271" name="组合 5"/>
              <p:cNvGrpSpPr/>
              <p:nvPr/>
            </p:nvGrpSpPr>
            <p:grpSpPr>
              <a:xfrm>
                <a:off x="4943782" y="1778211"/>
                <a:ext cx="3980070" cy="2604694"/>
                <a:chOff x="4726589" y="1060755"/>
                <a:chExt cx="3980070" cy="2604694"/>
              </a:xfrm>
            </p:grpSpPr>
            <p:grpSp>
              <p:nvGrpSpPr>
                <p:cNvPr id="272" name="组合 69"/>
                <p:cNvGrpSpPr/>
                <p:nvPr/>
              </p:nvGrpSpPr>
              <p:grpSpPr>
                <a:xfrm>
                  <a:off x="4858931" y="1060755"/>
                  <a:ext cx="3564763" cy="2563456"/>
                  <a:chOff x="4858931" y="1060755"/>
                  <a:chExt cx="3564763" cy="2563456"/>
                </a:xfrm>
              </p:grpSpPr>
              <p:grpSp>
                <p:nvGrpSpPr>
                  <p:cNvPr id="273" name="组合 70"/>
                  <p:cNvGrpSpPr/>
                  <p:nvPr/>
                </p:nvGrpSpPr>
                <p:grpSpPr>
                  <a:xfrm>
                    <a:off x="4858931" y="1134240"/>
                    <a:ext cx="3564763" cy="2209039"/>
                    <a:chOff x="1065883" y="1077207"/>
                    <a:chExt cx="3564763" cy="2209039"/>
                  </a:xfrm>
                </p:grpSpPr>
                <p:grpSp>
                  <p:nvGrpSpPr>
                    <p:cNvPr id="274" name="组合 81"/>
                    <p:cNvGrpSpPr/>
                    <p:nvPr/>
                  </p:nvGrpSpPr>
                  <p:grpSpPr>
                    <a:xfrm>
                      <a:off x="1065883" y="1469936"/>
                      <a:ext cx="3037034" cy="1816310"/>
                      <a:chOff x="2008176" y="3238872"/>
                      <a:chExt cx="3037034" cy="1816310"/>
                    </a:xfrm>
                  </p:grpSpPr>
                  <p:cxnSp>
                    <p:nvCxnSpPr>
                      <p:cNvPr id="3146012" name="直接连接符 98"/>
                      <p:cNvCxnSpPr>
                        <a:cxnSpLocks/>
                      </p:cNvCxnSpPr>
                      <p:nvPr/>
                    </p:nvCxnSpPr>
                    <p:spPr>
                      <a:xfrm flipH="1">
                        <a:off x="2070701" y="397396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13" name="直接连接符 101"/>
                      <p:cNvCxnSpPr>
                        <a:cxnSpLocks/>
                        <a:endCxn id="1049423" idx="6"/>
                      </p:cNvCxnSpPr>
                      <p:nvPr/>
                    </p:nvCxnSpPr>
                    <p:spPr>
                      <a:xfrm flipH="1">
                        <a:off x="2163200" y="3716251"/>
                        <a:ext cx="1615847" cy="1013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14" name="直接连接符 102"/>
                      <p:cNvCxnSpPr>
                        <a:cxnSpLocks/>
                      </p:cNvCxnSpPr>
                      <p:nvPr/>
                    </p:nvCxnSpPr>
                    <p:spPr>
                      <a:xfrm flipH="1">
                        <a:off x="2153502" y="4284288"/>
                        <a:ext cx="162147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15" name="直接连接符 103"/>
                      <p:cNvCxnSpPr>
                        <a:cxnSpLocks/>
                      </p:cNvCxnSpPr>
                      <p:nvPr/>
                    </p:nvCxnSpPr>
                    <p:spPr>
                      <a:xfrm flipH="1">
                        <a:off x="3232978" y="3238872"/>
                        <a:ext cx="181223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16" name="直接连接符 104"/>
                      <p:cNvCxnSpPr>
                        <a:cxnSpLocks/>
                      </p:cNvCxnSpPr>
                      <p:nvPr/>
                    </p:nvCxnSpPr>
                    <p:spPr>
                      <a:xfrm>
                        <a:off x="2186583" y="3705009"/>
                        <a:ext cx="0" cy="2687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423" name="椭圆 105"/>
                      <p:cNvSpPr/>
                      <p:nvPr/>
                    </p:nvSpPr>
                    <p:spPr>
                      <a:xfrm>
                        <a:off x="2008176" y="4900158"/>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424"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6"/>
                      <a:stretch>
                        <a:fillRect l="-4878" r="-7317"/>
                      </a:stretch>
                    </a:blipFill>
                    <a:ln w="28575">
                      <a:noFill/>
                      <a:miter lim="800000"/>
                      <a:headEnd/>
                      <a:tailEnd/>
                    </a:ln>
                  </p:spPr>
                  <p:txBody>
                    <a:bodyPr/>
                    <a:p>
                      <a:r>
                        <a:rPr altLang="en-US" lang="zh-CN">
                          <a:noFill/>
                        </a:rPr>
                        <a:t> </a:t>
                      </a:r>
                    </a:p>
                  </p:txBody>
                </p:sp>
                <p:sp>
                  <p:nvSpPr>
                    <p:cNvPr id="1049425"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7"/>
                      <a:stretch>
                        <a:fillRect l="-5660" r="-5660" b="-12000"/>
                      </a:stretch>
                    </a:blipFill>
                    <a:ln w="28575">
                      <a:noFill/>
                      <a:miter lim="800000"/>
                      <a:headEnd/>
                      <a:tailEnd/>
                    </a:ln>
                  </p:spPr>
                  <p:txBody>
                    <a:bodyPr/>
                    <a:p>
                      <a:r>
                        <a:rPr altLang="en-US" lang="zh-CN">
                          <a:noFill/>
                        </a:rPr>
                        <a:t> </a:t>
                      </a:r>
                    </a:p>
                  </p:txBody>
                </p:sp>
                <p:sp>
                  <p:nvSpPr>
                    <p:cNvPr id="1049426"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427"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428"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429" name="矩形 88"/>
                    <p:cNvSpPr/>
                    <p:nvPr/>
                  </p:nvSpPr>
                  <p:spPr>
                    <a:xfrm>
                      <a:off x="3114609" y="139750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17" name="直接连接符 89"/>
                    <p:cNvCxnSpPr>
                      <a:cxnSpLocks/>
                    </p:cNvCxnSpPr>
                    <p:nvPr/>
                  </p:nvCxnSpPr>
                  <p:spPr>
                    <a:xfrm>
                      <a:off x="4090216" y="1452663"/>
                      <a:ext cx="0" cy="74457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430" name="文本框 90"/>
                    <p:cNvSpPr txBox="1">
                      <a:spLocks noChangeAspect="1" noMove="1" noResize="1" noRot="1" noAdjustHandles="1" noEditPoints="1" noChangeArrowheads="1" noChangeShapeType="1" noTextEdit="1"/>
                    </p:cNvSpPr>
                    <p:nvPr/>
                  </p:nvSpPr>
                  <p:spPr bwMode="auto">
                    <a:xfrm>
                      <a:off x="3131520" y="1077207"/>
                      <a:ext cx="344889" cy="307777"/>
                    </a:xfrm>
                    <a:prstGeom prst="rect"/>
                    <a:blipFill>
                      <a:blip xmlns:r="http://schemas.openxmlformats.org/officeDocument/2006/relationships" r:embed="rId8"/>
                      <a:stretch>
                        <a:fillRect l="-8772" r="-1754" b="-21569"/>
                      </a:stretch>
                    </a:blipFill>
                    <a:ln>
                      <a:noFill/>
                    </a:ln>
                    <a:effectLst/>
                  </p:spPr>
                  <p:txBody>
                    <a:bodyPr/>
                    <a:p>
                      <a:r>
                        <a:rPr altLang="en-US" lang="zh-CN">
                          <a:noFill/>
                        </a:rPr>
                        <a:t> </a:t>
                      </a:r>
                    </a:p>
                  </p:txBody>
                </p:sp>
                <p:sp>
                  <p:nvSpPr>
                    <p:cNvPr id="1049431" name="文本框 93"/>
                    <p:cNvSpPr txBox="1">
                      <a:spLocks noChangeAspect="1" noMove="1" noResize="1" noRot="1" noAdjustHandles="1" noEditPoints="1" noChangeArrowheads="1" noChangeShapeType="1" noTextEdit="1"/>
                    </p:cNvSpPr>
                    <p:nvPr/>
                  </p:nvSpPr>
                  <p:spPr bwMode="auto">
                    <a:xfrm>
                      <a:off x="2180249" y="1998952"/>
                      <a:ext cx="221214" cy="276999"/>
                    </a:xfrm>
                    <a:prstGeom prst="rect"/>
                    <a:blipFill>
                      <a:blip xmlns:r="http://schemas.openxmlformats.org/officeDocument/2006/relationships" r:embed="rId9"/>
                      <a:stretch>
                        <a:fillRect l="-21622" r="-21622" b="-8696"/>
                      </a:stretch>
                    </a:blipFill>
                    <a:ln>
                      <a:noFill/>
                    </a:ln>
                    <a:effectLst/>
                  </p:spPr>
                  <p:txBody>
                    <a:bodyPr/>
                    <a:p>
                      <a:r>
                        <a:rPr altLang="en-US" lang="zh-CN">
                          <a:noFill/>
                        </a:rPr>
                        <a:t> </a:t>
                      </a:r>
                    </a:p>
                  </p:txBody>
                </p:sp>
              </p:grpSp>
              <p:cxnSp>
                <p:nvCxnSpPr>
                  <p:cNvPr id="3146018" name="直接连接符 71"/>
                  <p:cNvCxnSpPr>
                    <a:cxnSpLocks/>
                  </p:cNvCxnSpPr>
                  <p:nvPr/>
                </p:nvCxnSpPr>
                <p:spPr>
                  <a:xfrm>
                    <a:off x="6079512" y="1517893"/>
                    <a:ext cx="0" cy="49580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432" name="文本框 75"/>
                  <p:cNvSpPr txBox="1">
                    <a:spLocks noChangeAspect="1" noMove="1" noResize="1" noRot="1" noAdjustHandles="1" noEditPoints="1" noChangeArrowheads="1" noChangeShapeType="1" noTextEdit="1"/>
                  </p:cNvSpPr>
                  <p:nvPr/>
                </p:nvSpPr>
                <p:spPr bwMode="auto">
                  <a:xfrm>
                    <a:off x="6239608" y="1060755"/>
                    <a:ext cx="684960" cy="400110"/>
                  </a:xfrm>
                  <a:prstGeom prst="rect"/>
                  <a:blipFill>
                    <a:blip xmlns:r="http://schemas.openxmlformats.org/officeDocument/2006/relationships" r:embed="rId10"/>
                    <a:stretch>
                      <a:fillRect b="-4545"/>
                    </a:stretch>
                  </a:blipFill>
                  <a:ln>
                    <a:noFill/>
                  </a:ln>
                  <a:effectLst/>
                </p:spPr>
                <p:txBody>
                  <a:bodyPr/>
                  <a:p>
                    <a:r>
                      <a:rPr altLang="en-US" lang="zh-CN">
                        <a:noFill/>
                      </a:rPr>
                      <a:t> </a:t>
                    </a:r>
                  </a:p>
                </p:txBody>
              </p:sp>
              <p:cxnSp>
                <p:nvCxnSpPr>
                  <p:cNvPr id="3146019" name="直接箭头连接符 76"/>
                  <p:cNvCxnSpPr>
                    <a:cxnSpLocks/>
                  </p:cNvCxnSpPr>
                  <p:nvPr/>
                </p:nvCxnSpPr>
                <p:spPr>
                  <a:xfrm flipH="1">
                    <a:off x="6065634" y="140482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433" name="文本框 79"/>
                  <p:cNvSpPr txBox="1">
                    <a:spLocks noChangeAspect="1" noMove="1" noResize="1" noRot="1" noAdjustHandles="1" noEditPoints="1" noChangeArrowheads="1" noChangeShapeType="1" noTextEdit="1"/>
                  </p:cNvSpPr>
                  <p:nvPr/>
                </p:nvSpPr>
                <p:spPr bwMode="auto">
                  <a:xfrm>
                    <a:off x="5265466" y="3316434"/>
                    <a:ext cx="388453" cy="307777"/>
                  </a:xfrm>
                  <a:prstGeom prst="rect"/>
                  <a:blipFill>
                    <a:blip xmlns:r="http://schemas.openxmlformats.org/officeDocument/2006/relationships" r:embed="rId11"/>
                    <a:stretch>
                      <a:fillRect l="-7813" b="-19608"/>
                    </a:stretch>
                  </a:blipFill>
                  <a:ln>
                    <a:noFill/>
                  </a:ln>
                  <a:effectLst/>
                </p:spPr>
                <p:txBody>
                  <a:bodyPr/>
                  <a:p>
                    <a:r>
                      <a:rPr altLang="en-US" lang="zh-CN">
                        <a:noFill/>
                      </a:rPr>
                      <a:t> </a:t>
                    </a:r>
                  </a:p>
                </p:txBody>
              </p:sp>
            </p:grpSp>
            <p:sp>
              <p:nvSpPr>
                <p:cNvPr id="1049434" name="文本框 111"/>
                <p:cNvSpPr txBox="1">
                  <a:spLocks noChangeAspect="1" noMove="1" noResize="1" noRot="1" noAdjustHandles="1" noEditPoints="1" noChangeArrowheads="1" noChangeShapeType="1" noTextEdit="1"/>
                </p:cNvSpPr>
                <p:nvPr/>
              </p:nvSpPr>
              <p:spPr bwMode="auto">
                <a:xfrm>
                  <a:off x="4726589" y="3265339"/>
                  <a:ext cx="550566" cy="400110"/>
                </a:xfrm>
                <a:prstGeom prst="rect"/>
                <a:blipFill>
                  <a:blip xmlns:r="http://schemas.openxmlformats.org/officeDocument/2006/relationships" r:embed="rId12"/>
                  <a:stretch>
                    <a:fillRect b="-4615"/>
                  </a:stretch>
                </a:blipFill>
                <a:ln>
                  <a:noFill/>
                </a:ln>
                <a:effectLst/>
              </p:spPr>
              <p:txBody>
                <a:bodyPr/>
                <a:p>
                  <a:r>
                    <a:rPr altLang="en-US" lang="zh-CN">
                      <a:noFill/>
                    </a:rPr>
                    <a:t> </a:t>
                  </a:r>
                </a:p>
              </p:txBody>
            </p:sp>
            <p:sp>
              <p:nvSpPr>
                <p:cNvPr id="1049435" name="矩形 125"/>
                <p:cNvSpPr/>
                <p:nvPr/>
              </p:nvSpPr>
              <p:spPr>
                <a:xfrm rot="10800000">
                  <a:off x="5345467" y="1944407"/>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36" name="文本框 128"/>
                <p:cNvSpPr txBox="1">
                  <a:spLocks noChangeAspect="1" noMove="1" noResize="1" noRot="1" noAdjustHandles="1" noEditPoints="1" noChangeArrowheads="1" noChangeShapeType="1" noTextEdit="1"/>
                </p:cNvSpPr>
                <p:nvPr/>
              </p:nvSpPr>
              <p:spPr bwMode="auto">
                <a:xfrm>
                  <a:off x="5372682" y="1607726"/>
                  <a:ext cx="349326" cy="307777"/>
                </a:xfrm>
                <a:prstGeom prst="rect"/>
                <a:blipFill>
                  <a:blip xmlns:r="http://schemas.openxmlformats.org/officeDocument/2006/relationships" r:embed="rId13"/>
                  <a:stretch>
                    <a:fillRect l="-15789" r="-5263" b="-20000"/>
                  </a:stretch>
                </a:blipFill>
                <a:ln>
                  <a:noFill/>
                </a:ln>
                <a:effectLst/>
              </p:spPr>
              <p:txBody>
                <a:bodyPr/>
                <a:p>
                  <a:r>
                    <a:rPr altLang="en-US" lang="zh-CN">
                      <a:noFill/>
                    </a:rPr>
                    <a:t> </a:t>
                  </a:r>
                </a:p>
              </p:txBody>
            </p:sp>
            <p:sp>
              <p:nvSpPr>
                <p:cNvPr id="1049437" name="Oval 3165"/>
                <p:cNvSpPr>
                  <a:spLocks noChangeArrowheads="1"/>
                </p:cNvSpPr>
                <p:nvPr/>
              </p:nvSpPr>
              <p:spPr bwMode="auto">
                <a:xfrm>
                  <a:off x="6018510" y="193187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438" name="Oval 3165"/>
                <p:cNvSpPr>
                  <a:spLocks noChangeArrowheads="1"/>
                </p:cNvSpPr>
                <p:nvPr/>
              </p:nvSpPr>
              <p:spPr bwMode="auto">
                <a:xfrm>
                  <a:off x="6056903" y="2525606"/>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439" name="文本框 131"/>
                <p:cNvSpPr txBox="1">
                  <a:spLocks noChangeAspect="1" noMove="1" noResize="1" noRot="1" noAdjustHandles="1" noEditPoints="1" noChangeArrowheads="1" noChangeShapeType="1" noTextEdit="1"/>
                </p:cNvSpPr>
                <p:nvPr/>
              </p:nvSpPr>
              <p:spPr bwMode="auto">
                <a:xfrm>
                  <a:off x="6218067" y="2608639"/>
                  <a:ext cx="195566" cy="276999"/>
                </a:xfrm>
                <a:prstGeom prst="rect"/>
                <a:blipFill>
                  <a:blip xmlns:r="http://schemas.openxmlformats.org/officeDocument/2006/relationships" r:embed="rId14"/>
                  <a:stretch>
                    <a:fillRect l="-25000" r="-28125" b="-11111"/>
                  </a:stretch>
                </a:blipFill>
                <a:ln>
                  <a:noFill/>
                </a:ln>
                <a:effectLst/>
              </p:spPr>
              <p:txBody>
                <a:bodyPr/>
                <a:p>
                  <a:r>
                    <a:rPr altLang="en-US" lang="zh-CN">
                      <a:noFill/>
                    </a:rPr>
                    <a:t> </a:t>
                  </a:r>
                </a:p>
              </p:txBody>
            </p:sp>
            <p:sp>
              <p:nvSpPr>
                <p:cNvPr id="1049440" name="文本框 133"/>
                <p:cNvSpPr txBox="1">
                  <a:spLocks noChangeAspect="1" noMove="1" noResize="1" noRot="1" noAdjustHandles="1" noEditPoints="1" noChangeArrowheads="1" noChangeShapeType="1" noTextEdit="1"/>
                </p:cNvSpPr>
                <p:nvPr/>
              </p:nvSpPr>
              <p:spPr bwMode="auto">
                <a:xfrm>
                  <a:off x="8156093" y="2241556"/>
                  <a:ext cx="550566" cy="400110"/>
                </a:xfrm>
                <a:prstGeom prst="rect"/>
                <a:blipFill>
                  <a:blip xmlns:r="http://schemas.openxmlformats.org/officeDocument/2006/relationships" r:embed="rId15"/>
                  <a:stretch>
                    <a:fillRect b="-4615"/>
                  </a:stretch>
                </a:blipFill>
                <a:ln>
                  <a:noFill/>
                </a:ln>
                <a:effectLst/>
              </p:spPr>
              <p:txBody>
                <a:bodyPr/>
                <a:p>
                  <a:r>
                    <a:rPr altLang="en-US" lang="zh-CN">
                      <a:noFill/>
                    </a:rPr>
                    <a:t> </a:t>
                  </a:r>
                </a:p>
              </p:txBody>
            </p:sp>
          </p:grpSp>
          <p:cxnSp>
            <p:nvCxnSpPr>
              <p:cNvPr id="3146020" name="直接连接符 53"/>
              <p:cNvCxnSpPr>
                <a:cxnSpLocks/>
              </p:cNvCxnSpPr>
              <p:nvPr/>
            </p:nvCxnSpPr>
            <p:spPr>
              <a:xfrm>
                <a:off x="6343882" y="3283025"/>
                <a:ext cx="0" cy="73296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21" name="直接连接符 55"/>
              <p:cNvCxnSpPr>
                <a:cxnSpLocks/>
              </p:cNvCxnSpPr>
              <p:nvPr/>
            </p:nvCxnSpPr>
            <p:spPr>
              <a:xfrm flipH="1">
                <a:off x="5231148" y="3983223"/>
                <a:ext cx="113133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441" name="椭圆 56"/>
              <p:cNvSpPr/>
              <p:nvPr/>
            </p:nvSpPr>
            <p:spPr>
              <a:xfrm>
                <a:off x="5076124" y="3215782"/>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42" name="文本框 58"/>
              <p:cNvSpPr txBox="1">
                <a:spLocks noChangeAspect="1" noMove="1" noResize="1" noRot="1" noAdjustHandles="1" noEditPoints="1" noChangeArrowheads="1" noChangeShapeType="1" noTextEdit="1"/>
              </p:cNvSpPr>
              <p:nvPr/>
            </p:nvSpPr>
            <p:spPr bwMode="auto">
              <a:xfrm>
                <a:off x="4955865" y="3252231"/>
                <a:ext cx="550566" cy="400110"/>
              </a:xfrm>
              <a:prstGeom prst="rect"/>
              <a:blipFill>
                <a:blip xmlns:r="http://schemas.openxmlformats.org/officeDocument/2006/relationships" r:embed="rId16"/>
                <a:stretch>
                  <a:fillRect b="-3030"/>
                </a:stretch>
              </a:blipFill>
              <a:ln>
                <a:noFill/>
              </a:ln>
              <a:effectLst/>
            </p:spPr>
            <p:txBody>
              <a:bodyPr/>
              <a:p>
                <a:r>
                  <a:rPr altLang="en-US" lang="zh-CN">
                    <a:noFill/>
                  </a:rPr>
                  <a:t> </a:t>
                </a:r>
              </a:p>
            </p:txBody>
          </p:sp>
          <p:sp>
            <p:nvSpPr>
              <p:cNvPr id="1049443" name="矩形 59"/>
              <p:cNvSpPr/>
              <p:nvPr/>
            </p:nvSpPr>
            <p:spPr>
              <a:xfrm>
                <a:off x="5458593" y="3217407"/>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44" name="文本框 60"/>
              <p:cNvSpPr txBox="1">
                <a:spLocks noChangeAspect="1" noMove="1" noResize="1" noRot="1" noAdjustHandles="1" noEditPoints="1" noChangeArrowheads="1" noChangeShapeType="1" noTextEdit="1"/>
              </p:cNvSpPr>
              <p:nvPr/>
            </p:nvSpPr>
            <p:spPr bwMode="auto">
              <a:xfrm>
                <a:off x="5526121" y="3355358"/>
                <a:ext cx="349326" cy="307777"/>
              </a:xfrm>
              <a:prstGeom prst="rect"/>
              <a:blipFill>
                <a:blip xmlns:r="http://schemas.openxmlformats.org/officeDocument/2006/relationships" r:embed="rId17"/>
                <a:stretch>
                  <a:fillRect l="-13793" r="-1724" b="-20000"/>
                </a:stretch>
              </a:blipFill>
              <a:ln>
                <a:noFill/>
              </a:ln>
              <a:effectLst/>
            </p:spPr>
            <p:txBody>
              <a:bodyPr/>
              <a:p>
                <a:r>
                  <a:rPr altLang="en-US" lang="zh-CN">
                    <a:noFill/>
                  </a:rPr>
                  <a:t> </a:t>
                </a:r>
              </a:p>
            </p:txBody>
          </p:sp>
          <p:sp>
            <p:nvSpPr>
              <p:cNvPr id="1049445" name="文本框 61"/>
              <p:cNvSpPr txBox="1">
                <a:spLocks noChangeAspect="1" noMove="1" noResize="1" noRot="1" noAdjustHandles="1" noEditPoints="1" noChangeArrowheads="1" noChangeShapeType="1" noTextEdit="1"/>
              </p:cNvSpPr>
              <p:nvPr/>
            </p:nvSpPr>
            <p:spPr bwMode="auto">
              <a:xfrm>
                <a:off x="5062439" y="2098141"/>
                <a:ext cx="684960" cy="400110"/>
              </a:xfrm>
              <a:prstGeom prst="rect"/>
              <a:blipFill>
                <a:blip xmlns:r="http://schemas.openxmlformats.org/officeDocument/2006/relationships" r:embed="rId18"/>
                <a:stretch>
                  <a:fillRect b="-4615"/>
                </a:stretch>
              </a:blipFill>
              <a:ln>
                <a:noFill/>
              </a:ln>
              <a:effectLst/>
            </p:spPr>
            <p:txBody>
              <a:bodyPr/>
              <a:p>
                <a:r>
                  <a:rPr altLang="en-US" lang="zh-CN">
                    <a:noFill/>
                  </a:rPr>
                  <a:t> </a:t>
                </a:r>
              </a:p>
            </p:txBody>
          </p:sp>
          <p:cxnSp>
            <p:nvCxnSpPr>
              <p:cNvPr id="3146022" name="直接箭头连接符 62"/>
              <p:cNvCxnSpPr>
                <a:cxnSpLocks/>
              </p:cNvCxnSpPr>
              <p:nvPr/>
            </p:nvCxnSpPr>
            <p:spPr>
              <a:xfrm flipH="1">
                <a:off x="5138649" y="2567391"/>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446" name="矩形 63"/>
            <p:cNvSpPr/>
            <p:nvPr/>
          </p:nvSpPr>
          <p:spPr>
            <a:xfrm>
              <a:off x="5510438" y="336404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47" name="文本框 64"/>
            <p:cNvSpPr txBox="1">
              <a:spLocks noChangeAspect="1" noMove="1" noResize="1" noRot="1" noAdjustHandles="1" noEditPoints="1" noChangeArrowheads="1" noChangeShapeType="1" noTextEdit="1"/>
            </p:cNvSpPr>
            <p:nvPr/>
          </p:nvSpPr>
          <p:spPr bwMode="auto">
            <a:xfrm>
              <a:off x="5877493" y="2834067"/>
              <a:ext cx="684960" cy="400110"/>
            </a:xfrm>
            <a:prstGeom prst="rect"/>
            <a:blipFill>
              <a:blip xmlns:r="http://schemas.openxmlformats.org/officeDocument/2006/relationships" r:embed="rId19"/>
              <a:stretch>
                <a:fillRect b="-3077"/>
              </a:stretch>
            </a:blipFill>
            <a:ln>
              <a:noFill/>
            </a:ln>
            <a:effectLst/>
          </p:spPr>
          <p:txBody>
            <a:bodyPr/>
            <a:p>
              <a:r>
                <a:rPr altLang="en-US" lang="zh-CN">
                  <a:noFill/>
                </a:rPr>
                <a:t> </a:t>
              </a:r>
            </a:p>
          </p:txBody>
        </p:sp>
        <p:cxnSp>
          <p:nvCxnSpPr>
            <p:cNvPr id="3146023" name="直接箭头连接符 72"/>
            <p:cNvCxnSpPr>
              <a:cxnSpLocks/>
            </p:cNvCxnSpPr>
            <p:nvPr/>
          </p:nvCxnSpPr>
          <p:spPr>
            <a:xfrm>
              <a:off x="5913057" y="2848387"/>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448" name="文本框 77"/>
            <p:cNvSpPr txBox="1">
              <a:spLocks noChangeAspect="1" noMove="1" noResize="1" noRot="1" noAdjustHandles="1" noEditPoints="1" noChangeArrowheads="1" noChangeShapeType="1" noTextEdit="1"/>
            </p:cNvSpPr>
            <p:nvPr/>
          </p:nvSpPr>
          <p:spPr bwMode="auto">
            <a:xfrm>
              <a:off x="5906666" y="3507511"/>
              <a:ext cx="684960" cy="400110"/>
            </a:xfrm>
            <a:prstGeom prst="rect"/>
            <a:blipFill>
              <a:blip xmlns:r="http://schemas.openxmlformats.org/officeDocument/2006/relationships" r:embed="rId20"/>
              <a:stretch>
                <a:fillRect b="-3030"/>
              </a:stretch>
            </a:blipFill>
            <a:ln>
              <a:noFill/>
            </a:ln>
            <a:effectLst/>
          </p:spPr>
          <p:txBody>
            <a:bodyPr/>
            <a:p>
              <a:r>
                <a:rPr altLang="en-US" lang="zh-CN">
                  <a:noFill/>
                </a:rPr>
                <a:t> </a:t>
              </a:r>
            </a:p>
          </p:txBody>
        </p:sp>
        <p:cxnSp>
          <p:nvCxnSpPr>
            <p:cNvPr id="3146024" name="直接箭头连接符 80"/>
            <p:cNvCxnSpPr>
              <a:cxnSpLocks/>
            </p:cNvCxnSpPr>
            <p:nvPr/>
          </p:nvCxnSpPr>
          <p:spPr>
            <a:xfrm>
              <a:off x="5972687" y="3538281"/>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449" name="文本框 87"/>
          <p:cNvSpPr txBox="1">
            <a:spLocks noChangeAspect="1" noMove="1" noResize="1" noRot="1" noAdjustHandles="1" noEditPoints="1" noChangeArrowheads="1" noChangeShapeType="1" noTextEdit="1"/>
          </p:cNvSpPr>
          <p:nvPr/>
        </p:nvSpPr>
        <p:spPr bwMode="auto">
          <a:xfrm>
            <a:off x="950313" y="3224626"/>
            <a:ext cx="3087379" cy="669735"/>
          </a:xfrm>
          <a:prstGeom prst="rect"/>
          <a:blipFill>
            <a:blip xmlns:r="http://schemas.openxmlformats.org/officeDocument/2006/relationships" r:embed="rId21"/>
            <a:stretch>
              <a:fillRect/>
            </a:stretch>
          </a:blipFill>
          <a:ln>
            <a:noFill/>
          </a:ln>
          <a:effectLst/>
        </p:spPr>
        <p:txBody>
          <a:bodyPr/>
          <a:p>
            <a:r>
              <a:rPr altLang="en-US" lang="zh-CN">
                <a:noFill/>
              </a:rPr>
              <a:t> </a:t>
            </a:r>
          </a:p>
        </p:txBody>
      </p:sp>
      <p:sp>
        <p:nvSpPr>
          <p:cNvPr id="1049450" name="文本框 92"/>
          <p:cNvSpPr txBox="1">
            <a:spLocks noChangeAspect="1" noMove="1" noResize="1" noRot="1" noAdjustHandles="1" noEditPoints="1" noChangeArrowheads="1" noChangeShapeType="1" noTextEdit="1"/>
          </p:cNvSpPr>
          <p:nvPr/>
        </p:nvSpPr>
        <p:spPr bwMode="auto">
          <a:xfrm>
            <a:off x="718595" y="5199196"/>
            <a:ext cx="3550814" cy="1026628"/>
          </a:xfrm>
          <a:prstGeom prst="rect"/>
          <a:blipFill>
            <a:blip xmlns:r="http://schemas.openxmlformats.org/officeDocument/2006/relationships" r:embed="rId22"/>
            <a:stretch>
              <a:fillRect/>
            </a:stretch>
          </a:blipFill>
          <a:ln>
            <a:noFill/>
          </a:ln>
          <a:effectLst/>
        </p:spPr>
        <p:txBody>
          <a:bodyPr/>
          <a:p>
            <a:r>
              <a:rPr altLang="en-US" lang="zh-CN">
                <a:noFill/>
              </a:rPr>
              <a:t> </a:t>
            </a:r>
          </a:p>
        </p:txBody>
      </p:sp>
      <p:sp>
        <p:nvSpPr>
          <p:cNvPr id="1049451" name="文本框 95"/>
          <p:cNvSpPr txBox="1">
            <a:spLocks noChangeAspect="1" noMove="1" noResize="1" noRot="1" noAdjustHandles="1" noEditPoints="1" noChangeArrowheads="1" noChangeShapeType="1" noTextEdit="1"/>
          </p:cNvSpPr>
          <p:nvPr/>
        </p:nvSpPr>
        <p:spPr bwMode="auto">
          <a:xfrm>
            <a:off x="4824454" y="5509269"/>
            <a:ext cx="3507295" cy="656205"/>
          </a:xfrm>
          <a:prstGeom prst="rect"/>
          <a:blipFill>
            <a:blip xmlns:r="http://schemas.openxmlformats.org/officeDocument/2006/relationships" r:embed="rId23"/>
            <a:stretch>
              <a:fillRect/>
            </a:stretch>
          </a:blipFill>
          <a:ln>
            <a:noFill/>
          </a:ln>
          <a:effectLst/>
        </p:spPr>
        <p:txBody>
          <a:bodyPr/>
          <a:p>
            <a:r>
              <a:rPr altLang="en-US" lang="zh-CN">
                <a:noFill/>
              </a:rPr>
              <a:t> </a:t>
            </a:r>
          </a:p>
        </p:txBody>
      </p:sp>
      <p:sp>
        <p:nvSpPr>
          <p:cNvPr id="1049452" name="文本框 96"/>
          <p:cNvSpPr txBox="1">
            <a:spLocks noChangeAspect="1" noMove="1" noResize="1" noRot="1" noAdjustHandles="1" noEditPoints="1" noChangeArrowheads="1" noChangeShapeType="1" noTextEdit="1"/>
          </p:cNvSpPr>
          <p:nvPr/>
        </p:nvSpPr>
        <p:spPr bwMode="auto">
          <a:xfrm>
            <a:off x="4373328" y="4722629"/>
            <a:ext cx="4374378" cy="720454"/>
          </a:xfrm>
          <a:prstGeom prst="rect"/>
          <a:blipFill>
            <a:blip xmlns:r="http://schemas.openxmlformats.org/officeDocument/2006/relationships" r:embed="rId24"/>
            <a:stretch>
              <a:fillRect/>
            </a:stretch>
          </a:blipFill>
          <a:ln>
            <a:noFill/>
          </a:ln>
          <a:effectLst/>
        </p:spPr>
        <p:txBody>
          <a:bodyPr/>
          <a:p>
            <a:r>
              <a:rPr altLang="en-US" lang="zh-CN">
                <a:noFill/>
              </a:rPr>
              <a:t> </a:t>
            </a:r>
          </a:p>
        </p:txBody>
      </p:sp>
      <mc:AlternateContent xmlns:mc="http://schemas.openxmlformats.org/markup-compatibility/2006">
        <mc:Choice xmlns:p14="http://schemas.microsoft.com/office/powerpoint/2010/main" Requires="p14">
          <p:contentPart p14:bwMode="auto" r:id="rId25">
            <p14:nvContentPartPr>
              <p14:cNvPr id="1049453" name=""/>
              <p14:cNvContentPartPr/>
              <p14:nvPr/>
            </p14:nvContentPartPr>
            <p14:xfrm>
              <a:off x="6007240" y="2740193"/>
              <a:ext cx="116114" cy="50661"/>
            </p14:xfrm>
          </p:contentPart>
        </mc:Choice>
        <mc:Fallback>
          <p:sp>
            <p:nvSpPr>
              <p:cNvPr id="1049453" name=""/>
              <p:cNvSpPr/>
              <p:nvPr/>
            </p:nvSpPr>
            <p:spPr>
              <a:xfrm>
                <a:off x="6007240" y="2740193"/>
                <a:ext cx="116114" cy="50661"/>
              </a:xfrm>
            </p:spPr>
          </p:sp>
        </mc:Fallback>
      </mc:AlternateContent>
      <mc:AlternateContent xmlns:mc="http://schemas.openxmlformats.org/markup-compatibility/2006">
        <mc:Choice xmlns:p14="http://schemas.microsoft.com/office/powerpoint/2010/main" Requires="p14">
          <p:contentPart p14:bwMode="auto" r:id="rId26">
            <p14:nvContentPartPr>
              <p14:cNvPr id="1049454" name=""/>
              <p14:cNvContentPartPr/>
              <p14:nvPr/>
            </p14:nvContentPartPr>
            <p14:xfrm>
              <a:off x="5992293" y="2079874"/>
              <a:ext cx="169788" cy="52377"/>
            </p14:xfrm>
          </p:contentPart>
        </mc:Choice>
        <mc:Fallback>
          <p:sp>
            <p:nvSpPr>
              <p:cNvPr id="1049454" name=""/>
              <p:cNvSpPr/>
              <p:nvPr/>
            </p:nvSpPr>
            <p:spPr>
              <a:xfrm>
                <a:off x="5992293" y="2079874"/>
                <a:ext cx="169788" cy="52377"/>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420"/>
                                        </p:tgtEl>
                                        <p:attrNameLst>
                                          <p:attrName>style.visibility</p:attrName>
                                        </p:attrNameLst>
                                      </p:cBhvr>
                                      <p:to>
                                        <p:strVal val="visible"/>
                                      </p:to>
                                    </p:set>
                                    <p:animEffect transition="in" filter="wipe(down)">
                                      <p:cBhvr>
                                        <p:cTn dur="500" id="7"/>
                                        <p:tgtEl>
                                          <p:spTgt spid="1049420"/>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421"/>
                                        </p:tgtEl>
                                        <p:attrNameLst>
                                          <p:attrName>style.visibility</p:attrName>
                                        </p:attrNameLst>
                                      </p:cBhvr>
                                      <p:to>
                                        <p:strVal val="visible"/>
                                      </p:to>
                                    </p:set>
                                    <p:animEffect transition="in" filter="wipe(down)">
                                      <p:cBhvr>
                                        <p:cTn dur="500" id="12"/>
                                        <p:tgtEl>
                                          <p:spTgt spid="1049421"/>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449"/>
                                        </p:tgtEl>
                                        <p:attrNameLst>
                                          <p:attrName>style.visibility</p:attrName>
                                        </p:attrNameLst>
                                      </p:cBhvr>
                                      <p:to>
                                        <p:strVal val="visible"/>
                                      </p:to>
                                    </p:set>
                                    <p:animEffect transition="in" filter="wipe(down)">
                                      <p:cBhvr>
                                        <p:cTn dur="500" id="17"/>
                                        <p:tgtEl>
                                          <p:spTgt spid="1049449"/>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9422"/>
                                        </p:tgtEl>
                                        <p:attrNameLst>
                                          <p:attrName>style.visibility</p:attrName>
                                        </p:attrNameLst>
                                      </p:cBhvr>
                                      <p:to>
                                        <p:strVal val="visible"/>
                                      </p:to>
                                    </p:set>
                                    <p:animEffect transition="in" filter="wipe(down)">
                                      <p:cBhvr>
                                        <p:cTn dur="500" id="22"/>
                                        <p:tgtEl>
                                          <p:spTgt spid="1049422"/>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49450"/>
                                        </p:tgtEl>
                                        <p:attrNameLst>
                                          <p:attrName>style.visibility</p:attrName>
                                        </p:attrNameLst>
                                      </p:cBhvr>
                                      <p:to>
                                        <p:strVal val="visible"/>
                                      </p:to>
                                    </p:set>
                                    <p:animEffect transition="in" filter="wipe(down)">
                                      <p:cBhvr>
                                        <p:cTn dur="500" id="27"/>
                                        <p:tgtEl>
                                          <p:spTgt spid="1049450"/>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4">
                                  <p:stCondLst>
                                    <p:cond delay="0"/>
                                  </p:stCondLst>
                                  <p:childTnLst>
                                    <p:set>
                                      <p:cBhvr>
                                        <p:cTn dur="1" fill="hold" id="31">
                                          <p:stCondLst>
                                            <p:cond delay="0"/>
                                          </p:stCondLst>
                                        </p:cTn>
                                        <p:tgtEl>
                                          <p:spTgt spid="1049419"/>
                                        </p:tgtEl>
                                        <p:attrNameLst>
                                          <p:attrName>style.visibility</p:attrName>
                                        </p:attrNameLst>
                                      </p:cBhvr>
                                      <p:to>
                                        <p:strVal val="visible"/>
                                      </p:to>
                                    </p:set>
                                    <p:animEffect transition="in" filter="wipe(down)">
                                      <p:cBhvr>
                                        <p:cTn dur="500" id="32"/>
                                        <p:tgtEl>
                                          <p:spTgt spid="1049419"/>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2" presetSubtype="4">
                                  <p:stCondLst>
                                    <p:cond delay="0"/>
                                  </p:stCondLst>
                                  <p:childTnLst>
                                    <p:set>
                                      <p:cBhvr>
                                        <p:cTn dur="1" fill="hold" id="36">
                                          <p:stCondLst>
                                            <p:cond delay="0"/>
                                          </p:stCondLst>
                                        </p:cTn>
                                        <p:tgtEl>
                                          <p:spTgt spid="1049452"/>
                                        </p:tgtEl>
                                        <p:attrNameLst>
                                          <p:attrName>style.visibility</p:attrName>
                                        </p:attrNameLst>
                                      </p:cBhvr>
                                      <p:to>
                                        <p:strVal val="visible"/>
                                      </p:to>
                                    </p:set>
                                    <p:animEffect transition="in" filter="wipe(down)">
                                      <p:cBhvr>
                                        <p:cTn dur="500" id="37"/>
                                        <p:tgtEl>
                                          <p:spTgt spid="1049452"/>
                                        </p:tgtEl>
                                      </p:cBhvr>
                                    </p:animEffect>
                                  </p:childTnLst>
                                </p:cTn>
                              </p:par>
                              <p:par>
                                <p:cTn fill="hold" grpId="0" id="38" nodeType="withEffect" presetClass="entr" presetID="22" presetSubtype="4">
                                  <p:stCondLst>
                                    <p:cond delay="0"/>
                                  </p:stCondLst>
                                  <p:childTnLst>
                                    <p:set>
                                      <p:cBhvr>
                                        <p:cTn dur="1" fill="hold" id="39">
                                          <p:stCondLst>
                                            <p:cond delay="0"/>
                                          </p:stCondLst>
                                        </p:cTn>
                                        <p:tgtEl>
                                          <p:spTgt spid="1049451"/>
                                        </p:tgtEl>
                                        <p:attrNameLst>
                                          <p:attrName>style.visibility</p:attrName>
                                        </p:attrNameLst>
                                      </p:cBhvr>
                                      <p:to>
                                        <p:strVal val="visible"/>
                                      </p:to>
                                    </p:set>
                                    <p:animEffect transition="in" filter="wipe(down)">
                                      <p:cBhvr>
                                        <p:cTn dur="500" id="40"/>
                                        <p:tgtEl>
                                          <p:spTgt spid="1049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19" grpId="0"/>
      <p:bldP spid="1049420" grpId="0"/>
      <p:bldP spid="1049421" grpId="0"/>
      <p:bldP spid="1049422" grpId="0"/>
      <p:bldP spid="1049449" grpId="0"/>
      <p:bldP spid="1049450" grpId="0"/>
      <p:bldP spid="1049451" grpId="0"/>
      <p:bldP spid="104945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77" name=""/>
        <p:cNvGrpSpPr/>
        <p:nvPr/>
      </p:nvGrpSpPr>
      <p:grpSpPr>
        <a:xfrm>
          <a:off x="0" y="0"/>
          <a:ext cx="0" cy="0"/>
          <a:chOff x="0" y="0"/>
          <a:chExt cx="0" cy="0"/>
        </a:xfrm>
      </p:grpSpPr>
      <p:sp>
        <p:nvSpPr>
          <p:cNvPr id="104945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459" name="文本框 68"/>
          <p:cNvSpPr txBox="1">
            <a:spLocks noChangeAspect="1" noMove="1" noResize="1" noRot="1" noAdjustHandles="1" noEditPoints="1" noChangeArrowheads="1" noChangeShapeType="1" noTextEdit="1"/>
          </p:cNvSpPr>
          <p:nvPr/>
        </p:nvSpPr>
        <p:spPr bwMode="auto">
          <a:xfrm>
            <a:off x="1074425" y="2510726"/>
            <a:ext cx="3114396" cy="400110"/>
          </a:xfrm>
          <a:prstGeom prst="rect"/>
          <a:blipFill>
            <a:blip xmlns:r="http://schemas.openxmlformats.org/officeDocument/2006/relationships" r:embed="rId1"/>
            <a:stretch>
              <a:fillRect b="-18462"/>
            </a:stretch>
          </a:blipFill>
          <a:ln>
            <a:noFill/>
          </a:ln>
          <a:effectLst/>
        </p:spPr>
        <p:txBody>
          <a:bodyPr/>
          <a:p>
            <a:r>
              <a:rPr altLang="en-US" lang="zh-CN">
                <a:noFill/>
              </a:rPr>
              <a:t> </a:t>
            </a:r>
          </a:p>
        </p:txBody>
      </p:sp>
      <p:sp>
        <p:nvSpPr>
          <p:cNvPr id="1049460" name="Text Box 12"/>
          <p:cNvSpPr txBox="1">
            <a:spLocks noChangeArrowheads="1"/>
          </p:cNvSpPr>
          <p:nvPr/>
        </p:nvSpPr>
        <p:spPr bwMode="auto">
          <a:xfrm>
            <a:off x="457888" y="1075835"/>
            <a:ext cx="4128467" cy="802639"/>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400" kumimoji="1" lang="en-US" smtClean="0">
                <a:solidFill>
                  <a:schemeClr val="accent5"/>
                </a:solidFill>
                <a:latin typeface="Arial" panose="020B0604020202020204" pitchFamily="34" charset="0"/>
                <a:cs typeface="Arial" panose="020B0604020202020204" pitchFamily="34" charset="0"/>
              </a:rPr>
              <a:t>The symmetry of input circuit</a:t>
            </a:r>
            <a:endParaRPr altLang="en-US" dirty="0" sz="2000" kumimoji="1" lang="zh-CN">
              <a:solidFill>
                <a:schemeClr val="accent5"/>
              </a:solidFill>
              <a:latin typeface="Arial" panose="020B0604020202020204" pitchFamily="34" charset="0"/>
              <a:cs typeface="Arial" panose="020B0604020202020204" pitchFamily="34" charset="0"/>
            </a:endParaRPr>
          </a:p>
        </p:txBody>
      </p:sp>
      <p:sp>
        <p:nvSpPr>
          <p:cNvPr id="1049461" name="下箭头 1"/>
          <p:cNvSpPr/>
          <p:nvPr/>
        </p:nvSpPr>
        <p:spPr>
          <a:xfrm>
            <a:off x="2439512" y="1940698"/>
            <a:ext cx="318782" cy="338592"/>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62" name="文本框 146"/>
          <p:cNvSpPr txBox="1">
            <a:spLocks noChangeAspect="1" noMove="1" noResize="1" noRot="1" noAdjustHandles="1" noEditPoints="1" noChangeArrowheads="1" noChangeShapeType="1" noTextEdit="1"/>
          </p:cNvSpPr>
          <p:nvPr/>
        </p:nvSpPr>
        <p:spPr bwMode="auto">
          <a:xfrm>
            <a:off x="337806" y="3859593"/>
            <a:ext cx="4468631" cy="718851"/>
          </a:xfrm>
          <a:prstGeom prst="rect"/>
          <a:blipFill>
            <a:blip xmlns:r="http://schemas.openxmlformats.org/officeDocument/2006/relationships" r:embed="rId2"/>
            <a:stretch>
              <a:fillRect/>
            </a:stretch>
          </a:blipFill>
          <a:ln>
            <a:noFill/>
          </a:ln>
          <a:effectLst/>
        </p:spPr>
        <p:txBody>
          <a:bodyPr/>
          <a:p>
            <a:r>
              <a:rPr altLang="en-US" lang="zh-CN">
                <a:noFill/>
              </a:rPr>
              <a:t> </a:t>
            </a:r>
          </a:p>
        </p:txBody>
      </p:sp>
      <p:sp>
        <p:nvSpPr>
          <p:cNvPr id="1049463" name="下箭头 147"/>
          <p:cNvSpPr/>
          <p:nvPr/>
        </p:nvSpPr>
        <p:spPr>
          <a:xfrm>
            <a:off x="2442912" y="3241290"/>
            <a:ext cx="318782" cy="338592"/>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78" name="组合 56"/>
          <p:cNvGrpSpPr/>
          <p:nvPr/>
        </p:nvGrpSpPr>
        <p:grpSpPr>
          <a:xfrm>
            <a:off x="4733725" y="1621815"/>
            <a:ext cx="3980070" cy="2668184"/>
            <a:chOff x="4985727" y="1239437"/>
            <a:chExt cx="3980070" cy="2668184"/>
          </a:xfrm>
        </p:grpSpPr>
        <p:grpSp>
          <p:nvGrpSpPr>
            <p:cNvPr id="279" name="组合 58"/>
            <p:cNvGrpSpPr/>
            <p:nvPr/>
          </p:nvGrpSpPr>
          <p:grpSpPr>
            <a:xfrm>
              <a:off x="4985727" y="1239437"/>
              <a:ext cx="3980070" cy="2604694"/>
              <a:chOff x="4943782" y="1778211"/>
              <a:chExt cx="3980070" cy="2604694"/>
            </a:xfrm>
          </p:grpSpPr>
          <p:grpSp>
            <p:nvGrpSpPr>
              <p:cNvPr id="280" name="组合 69"/>
              <p:cNvGrpSpPr/>
              <p:nvPr/>
            </p:nvGrpSpPr>
            <p:grpSpPr>
              <a:xfrm>
                <a:off x="4943782" y="1778211"/>
                <a:ext cx="3980070" cy="2604694"/>
                <a:chOff x="4726589" y="1060755"/>
                <a:chExt cx="3980070" cy="2604694"/>
              </a:xfrm>
            </p:grpSpPr>
            <p:grpSp>
              <p:nvGrpSpPr>
                <p:cNvPr id="281" name="组合 82"/>
                <p:cNvGrpSpPr/>
                <p:nvPr/>
              </p:nvGrpSpPr>
              <p:grpSpPr>
                <a:xfrm>
                  <a:off x="4858931" y="1060755"/>
                  <a:ext cx="3564763" cy="2563456"/>
                  <a:chOff x="4858931" y="1060755"/>
                  <a:chExt cx="3564763" cy="2563456"/>
                </a:xfrm>
              </p:grpSpPr>
              <p:grpSp>
                <p:nvGrpSpPr>
                  <p:cNvPr id="282" name="组合 90"/>
                  <p:cNvGrpSpPr/>
                  <p:nvPr/>
                </p:nvGrpSpPr>
                <p:grpSpPr>
                  <a:xfrm>
                    <a:off x="4858931" y="1134240"/>
                    <a:ext cx="3564763" cy="2209039"/>
                    <a:chOff x="1065883" y="1077207"/>
                    <a:chExt cx="3564763" cy="2209039"/>
                  </a:xfrm>
                </p:grpSpPr>
                <p:grpSp>
                  <p:nvGrpSpPr>
                    <p:cNvPr id="283" name="组合 95"/>
                    <p:cNvGrpSpPr/>
                    <p:nvPr/>
                  </p:nvGrpSpPr>
                  <p:grpSpPr>
                    <a:xfrm>
                      <a:off x="1065883" y="1469936"/>
                      <a:ext cx="3037034" cy="1816310"/>
                      <a:chOff x="2008176" y="3238872"/>
                      <a:chExt cx="3037034" cy="1816310"/>
                    </a:xfrm>
                  </p:grpSpPr>
                  <p:cxnSp>
                    <p:nvCxnSpPr>
                      <p:cNvPr id="3146025" name="直接连接符 128"/>
                      <p:cNvCxnSpPr>
                        <a:cxnSpLocks/>
                      </p:cNvCxnSpPr>
                      <p:nvPr/>
                    </p:nvCxnSpPr>
                    <p:spPr>
                      <a:xfrm flipH="1">
                        <a:off x="2070701" y="397396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26" name="直接连接符 129"/>
                      <p:cNvCxnSpPr>
                        <a:cxnSpLocks/>
                        <a:endCxn id="1049464" idx="6"/>
                      </p:cNvCxnSpPr>
                      <p:nvPr/>
                    </p:nvCxnSpPr>
                    <p:spPr>
                      <a:xfrm flipH="1">
                        <a:off x="2163200" y="3716251"/>
                        <a:ext cx="1615847" cy="1013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27" name="直接连接符 130"/>
                      <p:cNvCxnSpPr>
                        <a:cxnSpLocks/>
                      </p:cNvCxnSpPr>
                      <p:nvPr/>
                    </p:nvCxnSpPr>
                    <p:spPr>
                      <a:xfrm flipH="1">
                        <a:off x="2153502" y="4284288"/>
                        <a:ext cx="162147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28" name="直接连接符 131"/>
                      <p:cNvCxnSpPr>
                        <a:cxnSpLocks/>
                      </p:cNvCxnSpPr>
                      <p:nvPr/>
                    </p:nvCxnSpPr>
                    <p:spPr>
                      <a:xfrm flipH="1">
                        <a:off x="3232978" y="3238872"/>
                        <a:ext cx="181223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29" name="直接连接符 133"/>
                      <p:cNvCxnSpPr>
                        <a:cxnSpLocks/>
                      </p:cNvCxnSpPr>
                      <p:nvPr/>
                    </p:nvCxnSpPr>
                    <p:spPr>
                      <a:xfrm>
                        <a:off x="2186583" y="3705009"/>
                        <a:ext cx="0" cy="2687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464" name="椭圆 136"/>
                      <p:cNvSpPr/>
                      <p:nvPr/>
                    </p:nvSpPr>
                    <p:spPr>
                      <a:xfrm>
                        <a:off x="2008176" y="4900158"/>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465"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3"/>
                      <a:stretch>
                        <a:fillRect l="-4878" r="-7317"/>
                      </a:stretch>
                    </a:blipFill>
                    <a:ln w="28575">
                      <a:noFill/>
                      <a:miter lim="800000"/>
                      <a:headEnd/>
                      <a:tailEnd/>
                    </a:ln>
                  </p:spPr>
                  <p:txBody>
                    <a:bodyPr/>
                    <a:p>
                      <a:r>
                        <a:rPr altLang="en-US" lang="zh-CN">
                          <a:noFill/>
                        </a:rPr>
                        <a:t> </a:t>
                      </a:r>
                    </a:p>
                  </p:txBody>
                </p:sp>
                <p:sp>
                  <p:nvSpPr>
                    <p:cNvPr id="1049466"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4"/>
                      <a:stretch>
                        <a:fillRect l="-5660" r="-5660" b="-12000"/>
                      </a:stretch>
                    </a:blipFill>
                    <a:ln w="28575">
                      <a:noFill/>
                      <a:miter lim="800000"/>
                      <a:headEnd/>
                      <a:tailEnd/>
                    </a:ln>
                  </p:spPr>
                  <p:txBody>
                    <a:bodyPr/>
                    <a:p>
                      <a:r>
                        <a:rPr altLang="en-US" lang="zh-CN">
                          <a:noFill/>
                        </a:rPr>
                        <a:t> </a:t>
                      </a:r>
                    </a:p>
                  </p:txBody>
                </p:sp>
                <p:sp>
                  <p:nvSpPr>
                    <p:cNvPr id="1049467"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468"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469"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470" name="矩形 104"/>
                    <p:cNvSpPr/>
                    <p:nvPr/>
                  </p:nvSpPr>
                  <p:spPr>
                    <a:xfrm>
                      <a:off x="3114609" y="139750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30" name="直接连接符 105"/>
                    <p:cNvCxnSpPr>
                      <a:cxnSpLocks/>
                    </p:cNvCxnSpPr>
                    <p:nvPr/>
                  </p:nvCxnSpPr>
                  <p:spPr>
                    <a:xfrm>
                      <a:off x="4090216" y="1452663"/>
                      <a:ext cx="0" cy="74457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471" name="文本框 111"/>
                    <p:cNvSpPr txBox="1">
                      <a:spLocks noChangeAspect="1" noMove="1" noResize="1" noRot="1" noAdjustHandles="1" noEditPoints="1" noChangeArrowheads="1" noChangeShapeType="1" noTextEdit="1"/>
                    </p:cNvSpPr>
                    <p:nvPr/>
                  </p:nvSpPr>
                  <p:spPr bwMode="auto">
                    <a:xfrm>
                      <a:off x="3131520" y="1077207"/>
                      <a:ext cx="344889" cy="307777"/>
                    </a:xfrm>
                    <a:prstGeom prst="rect"/>
                    <a:blipFill>
                      <a:blip xmlns:r="http://schemas.openxmlformats.org/officeDocument/2006/relationships" r:embed="rId5"/>
                      <a:stretch>
                        <a:fillRect l="-8772" r="-1754" b="-21569"/>
                      </a:stretch>
                    </a:blipFill>
                    <a:ln>
                      <a:noFill/>
                    </a:ln>
                    <a:effectLst/>
                  </p:spPr>
                  <p:txBody>
                    <a:bodyPr/>
                    <a:p>
                      <a:r>
                        <a:rPr altLang="en-US" lang="zh-CN">
                          <a:noFill/>
                        </a:rPr>
                        <a:t> </a:t>
                      </a:r>
                    </a:p>
                  </p:txBody>
                </p:sp>
                <p:sp>
                  <p:nvSpPr>
                    <p:cNvPr id="1049472" name="文本框 125"/>
                    <p:cNvSpPr txBox="1">
                      <a:spLocks noChangeAspect="1" noMove="1" noResize="1" noRot="1" noAdjustHandles="1" noEditPoints="1" noChangeArrowheads="1" noChangeShapeType="1" noTextEdit="1"/>
                    </p:cNvSpPr>
                    <p:nvPr/>
                  </p:nvSpPr>
                  <p:spPr bwMode="auto">
                    <a:xfrm>
                      <a:off x="2180249" y="1998952"/>
                      <a:ext cx="221214" cy="276999"/>
                    </a:xfrm>
                    <a:prstGeom prst="rect"/>
                    <a:blipFill>
                      <a:blip xmlns:r="http://schemas.openxmlformats.org/officeDocument/2006/relationships" r:embed="rId6"/>
                      <a:stretch>
                        <a:fillRect l="-22222" r="-25000" b="-8696"/>
                      </a:stretch>
                    </a:blipFill>
                    <a:ln>
                      <a:noFill/>
                    </a:ln>
                    <a:effectLst/>
                  </p:spPr>
                  <p:txBody>
                    <a:bodyPr/>
                    <a:p>
                      <a:r>
                        <a:rPr altLang="en-US" lang="zh-CN">
                          <a:noFill/>
                        </a:rPr>
                        <a:t> </a:t>
                      </a:r>
                    </a:p>
                  </p:txBody>
                </p:sp>
              </p:grpSp>
              <p:cxnSp>
                <p:nvCxnSpPr>
                  <p:cNvPr id="3146031" name="直接连接符 91"/>
                  <p:cNvCxnSpPr>
                    <a:cxnSpLocks/>
                  </p:cNvCxnSpPr>
                  <p:nvPr/>
                </p:nvCxnSpPr>
                <p:spPr>
                  <a:xfrm>
                    <a:off x="6079512" y="1517893"/>
                    <a:ext cx="0" cy="49580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473" name="文本框 92"/>
                  <p:cNvSpPr txBox="1">
                    <a:spLocks noChangeAspect="1" noMove="1" noResize="1" noRot="1" noAdjustHandles="1" noEditPoints="1" noChangeArrowheads="1" noChangeShapeType="1" noTextEdit="1"/>
                  </p:cNvSpPr>
                  <p:nvPr/>
                </p:nvSpPr>
                <p:spPr bwMode="auto">
                  <a:xfrm>
                    <a:off x="6239608" y="1060755"/>
                    <a:ext cx="684960" cy="400110"/>
                  </a:xfrm>
                  <a:prstGeom prst="rect"/>
                  <a:blipFill>
                    <a:blip xmlns:r="http://schemas.openxmlformats.org/officeDocument/2006/relationships" r:embed="rId7"/>
                    <a:stretch>
                      <a:fillRect b="-4545"/>
                    </a:stretch>
                  </a:blipFill>
                  <a:ln>
                    <a:noFill/>
                  </a:ln>
                  <a:effectLst/>
                </p:spPr>
                <p:txBody>
                  <a:bodyPr/>
                  <a:p>
                    <a:r>
                      <a:rPr altLang="en-US" lang="zh-CN">
                        <a:noFill/>
                      </a:rPr>
                      <a:t> </a:t>
                    </a:r>
                  </a:p>
                </p:txBody>
              </p:sp>
              <p:cxnSp>
                <p:nvCxnSpPr>
                  <p:cNvPr id="3146032" name="直接箭头连接符 93"/>
                  <p:cNvCxnSpPr>
                    <a:cxnSpLocks/>
                  </p:cNvCxnSpPr>
                  <p:nvPr/>
                </p:nvCxnSpPr>
                <p:spPr>
                  <a:xfrm flipH="1">
                    <a:off x="6065634" y="140482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474" name="文本框 94"/>
                  <p:cNvSpPr txBox="1">
                    <a:spLocks noChangeAspect="1" noMove="1" noResize="1" noRot="1" noAdjustHandles="1" noEditPoints="1" noChangeArrowheads="1" noChangeShapeType="1" noTextEdit="1"/>
                  </p:cNvSpPr>
                  <p:nvPr/>
                </p:nvSpPr>
                <p:spPr bwMode="auto">
                  <a:xfrm>
                    <a:off x="5265466" y="3316434"/>
                    <a:ext cx="388453" cy="307777"/>
                  </a:xfrm>
                  <a:prstGeom prst="rect"/>
                  <a:blipFill>
                    <a:blip xmlns:r="http://schemas.openxmlformats.org/officeDocument/2006/relationships" r:embed="rId8"/>
                    <a:stretch>
                      <a:fillRect l="-9375" b="-19608"/>
                    </a:stretch>
                  </a:blipFill>
                  <a:ln>
                    <a:noFill/>
                  </a:ln>
                  <a:effectLst/>
                </p:spPr>
                <p:txBody>
                  <a:bodyPr/>
                  <a:p>
                    <a:r>
                      <a:rPr altLang="en-US" lang="zh-CN">
                        <a:noFill/>
                      </a:rPr>
                      <a:t> </a:t>
                    </a:r>
                  </a:p>
                </p:txBody>
              </p:sp>
            </p:grpSp>
            <p:sp>
              <p:nvSpPr>
                <p:cNvPr id="1049475" name="文本框 83"/>
                <p:cNvSpPr txBox="1">
                  <a:spLocks noChangeAspect="1" noMove="1" noResize="1" noRot="1" noAdjustHandles="1" noEditPoints="1" noChangeArrowheads="1" noChangeShapeType="1" noTextEdit="1"/>
                </p:cNvSpPr>
                <p:nvPr/>
              </p:nvSpPr>
              <p:spPr bwMode="auto">
                <a:xfrm>
                  <a:off x="4726589" y="3265339"/>
                  <a:ext cx="550566" cy="400110"/>
                </a:xfrm>
                <a:prstGeom prst="rect"/>
                <a:blipFill>
                  <a:blip xmlns:r="http://schemas.openxmlformats.org/officeDocument/2006/relationships" r:embed="rId9"/>
                  <a:stretch>
                    <a:fillRect b="-4615"/>
                  </a:stretch>
                </a:blipFill>
                <a:ln>
                  <a:noFill/>
                </a:ln>
                <a:effectLst/>
              </p:spPr>
              <p:txBody>
                <a:bodyPr/>
                <a:p>
                  <a:r>
                    <a:rPr altLang="en-US" lang="zh-CN">
                      <a:noFill/>
                    </a:rPr>
                    <a:t> </a:t>
                  </a:r>
                </a:p>
              </p:txBody>
            </p:sp>
            <p:sp>
              <p:nvSpPr>
                <p:cNvPr id="1049476" name="矩形 84"/>
                <p:cNvSpPr/>
                <p:nvPr/>
              </p:nvSpPr>
              <p:spPr>
                <a:xfrm rot="10800000">
                  <a:off x="5345467" y="1944407"/>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77" name="文本框 85"/>
                <p:cNvSpPr txBox="1">
                  <a:spLocks noChangeAspect="1" noMove="1" noResize="1" noRot="1" noAdjustHandles="1" noEditPoints="1" noChangeArrowheads="1" noChangeShapeType="1" noTextEdit="1"/>
                </p:cNvSpPr>
                <p:nvPr/>
              </p:nvSpPr>
              <p:spPr bwMode="auto">
                <a:xfrm>
                  <a:off x="5372682" y="1607726"/>
                  <a:ext cx="349326" cy="307777"/>
                </a:xfrm>
                <a:prstGeom prst="rect"/>
                <a:blipFill>
                  <a:blip xmlns:r="http://schemas.openxmlformats.org/officeDocument/2006/relationships" r:embed="rId10"/>
                  <a:stretch>
                    <a:fillRect l="-15789" r="-5263" b="-20000"/>
                  </a:stretch>
                </a:blipFill>
                <a:ln>
                  <a:noFill/>
                </a:ln>
                <a:effectLst/>
              </p:spPr>
              <p:txBody>
                <a:bodyPr/>
                <a:p>
                  <a:r>
                    <a:rPr altLang="en-US" lang="zh-CN">
                      <a:noFill/>
                    </a:rPr>
                    <a:t> </a:t>
                  </a:r>
                </a:p>
              </p:txBody>
            </p:sp>
            <p:sp>
              <p:nvSpPr>
                <p:cNvPr id="1049478" name="Oval 3165"/>
                <p:cNvSpPr>
                  <a:spLocks noChangeArrowheads="1"/>
                </p:cNvSpPr>
                <p:nvPr/>
              </p:nvSpPr>
              <p:spPr bwMode="auto">
                <a:xfrm>
                  <a:off x="6018510" y="193187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479" name="Oval 3165"/>
                <p:cNvSpPr>
                  <a:spLocks noChangeArrowheads="1"/>
                </p:cNvSpPr>
                <p:nvPr/>
              </p:nvSpPr>
              <p:spPr bwMode="auto">
                <a:xfrm>
                  <a:off x="6056903" y="2525606"/>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480" name="文本框 88"/>
                <p:cNvSpPr txBox="1">
                  <a:spLocks noChangeAspect="1" noMove="1" noResize="1" noRot="1" noAdjustHandles="1" noEditPoints="1" noChangeArrowheads="1" noChangeShapeType="1" noTextEdit="1"/>
                </p:cNvSpPr>
                <p:nvPr/>
              </p:nvSpPr>
              <p:spPr bwMode="auto">
                <a:xfrm>
                  <a:off x="6218067" y="2608639"/>
                  <a:ext cx="195566" cy="276999"/>
                </a:xfrm>
                <a:prstGeom prst="rect"/>
                <a:blipFill>
                  <a:blip xmlns:r="http://schemas.openxmlformats.org/officeDocument/2006/relationships" r:embed="rId11"/>
                  <a:stretch>
                    <a:fillRect l="-25000" r="-28125" b="-8889"/>
                  </a:stretch>
                </a:blipFill>
                <a:ln>
                  <a:noFill/>
                </a:ln>
                <a:effectLst/>
              </p:spPr>
              <p:txBody>
                <a:bodyPr/>
                <a:p>
                  <a:r>
                    <a:rPr altLang="en-US" lang="zh-CN">
                      <a:noFill/>
                    </a:rPr>
                    <a:t> </a:t>
                  </a:r>
                </a:p>
              </p:txBody>
            </p:sp>
            <p:sp>
              <p:nvSpPr>
                <p:cNvPr id="1049481" name="文本框 89"/>
                <p:cNvSpPr txBox="1">
                  <a:spLocks noChangeAspect="1" noMove="1" noResize="1" noRot="1" noAdjustHandles="1" noEditPoints="1" noChangeArrowheads="1" noChangeShapeType="1" noTextEdit="1"/>
                </p:cNvSpPr>
                <p:nvPr/>
              </p:nvSpPr>
              <p:spPr bwMode="auto">
                <a:xfrm>
                  <a:off x="8156093" y="2241556"/>
                  <a:ext cx="550566" cy="400110"/>
                </a:xfrm>
                <a:prstGeom prst="rect"/>
                <a:blipFill>
                  <a:blip xmlns:r="http://schemas.openxmlformats.org/officeDocument/2006/relationships" r:embed="rId12"/>
                  <a:stretch>
                    <a:fillRect b="-4615"/>
                  </a:stretch>
                </a:blipFill>
                <a:ln>
                  <a:noFill/>
                </a:ln>
                <a:effectLst/>
              </p:spPr>
              <p:txBody>
                <a:bodyPr/>
                <a:p>
                  <a:r>
                    <a:rPr altLang="en-US" lang="zh-CN">
                      <a:noFill/>
                    </a:rPr>
                    <a:t> </a:t>
                  </a:r>
                </a:p>
              </p:txBody>
            </p:sp>
          </p:grpSp>
          <p:cxnSp>
            <p:nvCxnSpPr>
              <p:cNvPr id="3146033" name="直接连接符 70"/>
              <p:cNvCxnSpPr>
                <a:cxnSpLocks/>
              </p:cNvCxnSpPr>
              <p:nvPr/>
            </p:nvCxnSpPr>
            <p:spPr>
              <a:xfrm>
                <a:off x="6343882" y="3283025"/>
                <a:ext cx="0" cy="73296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34" name="直接连接符 71"/>
              <p:cNvCxnSpPr>
                <a:cxnSpLocks/>
              </p:cNvCxnSpPr>
              <p:nvPr/>
            </p:nvCxnSpPr>
            <p:spPr>
              <a:xfrm flipH="1">
                <a:off x="5231148" y="3983223"/>
                <a:ext cx="113133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482" name="椭圆 72"/>
              <p:cNvSpPr/>
              <p:nvPr/>
            </p:nvSpPr>
            <p:spPr>
              <a:xfrm>
                <a:off x="5076124" y="3215782"/>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83" name="文本框 73"/>
              <p:cNvSpPr txBox="1">
                <a:spLocks noChangeAspect="1" noMove="1" noResize="1" noRot="1" noAdjustHandles="1" noEditPoints="1" noChangeArrowheads="1" noChangeShapeType="1" noTextEdit="1"/>
              </p:cNvSpPr>
              <p:nvPr/>
            </p:nvSpPr>
            <p:spPr bwMode="auto">
              <a:xfrm>
                <a:off x="4955865" y="3252231"/>
                <a:ext cx="550566" cy="400110"/>
              </a:xfrm>
              <a:prstGeom prst="rect"/>
              <a:blipFill>
                <a:blip xmlns:r="http://schemas.openxmlformats.org/officeDocument/2006/relationships" r:embed="rId13"/>
                <a:stretch>
                  <a:fillRect b="-4615"/>
                </a:stretch>
              </a:blipFill>
              <a:ln>
                <a:noFill/>
              </a:ln>
              <a:effectLst/>
            </p:spPr>
            <p:txBody>
              <a:bodyPr/>
              <a:p>
                <a:r>
                  <a:rPr altLang="en-US" lang="zh-CN">
                    <a:noFill/>
                  </a:rPr>
                  <a:t> </a:t>
                </a:r>
              </a:p>
            </p:txBody>
          </p:sp>
          <p:sp>
            <p:nvSpPr>
              <p:cNvPr id="1049484" name="矩形 76"/>
              <p:cNvSpPr/>
              <p:nvPr/>
            </p:nvSpPr>
            <p:spPr>
              <a:xfrm>
                <a:off x="5458593" y="3217407"/>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85" name="文本框 78"/>
              <p:cNvSpPr txBox="1">
                <a:spLocks noChangeAspect="1" noMove="1" noResize="1" noRot="1" noAdjustHandles="1" noEditPoints="1" noChangeArrowheads="1" noChangeShapeType="1" noTextEdit="1"/>
              </p:cNvSpPr>
              <p:nvPr/>
            </p:nvSpPr>
            <p:spPr bwMode="auto">
              <a:xfrm>
                <a:off x="5526121" y="3355358"/>
                <a:ext cx="349326" cy="307777"/>
              </a:xfrm>
              <a:prstGeom prst="rect"/>
              <a:blipFill>
                <a:blip xmlns:r="http://schemas.openxmlformats.org/officeDocument/2006/relationships" r:embed="rId14"/>
                <a:stretch>
                  <a:fillRect l="-14035" r="-3509" b="-20000"/>
                </a:stretch>
              </a:blipFill>
              <a:ln>
                <a:noFill/>
              </a:ln>
              <a:effectLst/>
            </p:spPr>
            <p:txBody>
              <a:bodyPr/>
              <a:p>
                <a:r>
                  <a:rPr altLang="en-US" lang="zh-CN">
                    <a:noFill/>
                  </a:rPr>
                  <a:t> </a:t>
                </a:r>
              </a:p>
            </p:txBody>
          </p:sp>
          <p:sp>
            <p:nvSpPr>
              <p:cNvPr id="1049486" name="文本框 79"/>
              <p:cNvSpPr txBox="1">
                <a:spLocks noChangeAspect="1" noMove="1" noResize="1" noRot="1" noAdjustHandles="1" noEditPoints="1" noChangeArrowheads="1" noChangeShapeType="1" noTextEdit="1"/>
              </p:cNvSpPr>
              <p:nvPr/>
            </p:nvSpPr>
            <p:spPr bwMode="auto">
              <a:xfrm>
                <a:off x="5062439" y="2098141"/>
                <a:ext cx="684960" cy="400110"/>
              </a:xfrm>
              <a:prstGeom prst="rect"/>
              <a:blipFill>
                <a:blip xmlns:r="http://schemas.openxmlformats.org/officeDocument/2006/relationships" r:embed="rId15"/>
                <a:stretch>
                  <a:fillRect b="-4615"/>
                </a:stretch>
              </a:blipFill>
              <a:ln>
                <a:noFill/>
              </a:ln>
              <a:effectLst/>
            </p:spPr>
            <p:txBody>
              <a:bodyPr/>
              <a:p>
                <a:r>
                  <a:rPr altLang="en-US" lang="zh-CN">
                    <a:noFill/>
                  </a:rPr>
                  <a:t> </a:t>
                </a:r>
              </a:p>
            </p:txBody>
          </p:sp>
          <p:cxnSp>
            <p:nvCxnSpPr>
              <p:cNvPr id="3146035" name="直接箭头连接符 81"/>
              <p:cNvCxnSpPr>
                <a:cxnSpLocks/>
              </p:cNvCxnSpPr>
              <p:nvPr/>
            </p:nvCxnSpPr>
            <p:spPr>
              <a:xfrm flipH="1">
                <a:off x="5138649" y="2567391"/>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487" name="矩形 59"/>
            <p:cNvSpPr/>
            <p:nvPr/>
          </p:nvSpPr>
          <p:spPr>
            <a:xfrm>
              <a:off x="5510438" y="336404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88" name="文本框 60"/>
            <p:cNvSpPr txBox="1">
              <a:spLocks noChangeAspect="1" noMove="1" noResize="1" noRot="1" noAdjustHandles="1" noEditPoints="1" noChangeArrowheads="1" noChangeShapeType="1" noTextEdit="1"/>
            </p:cNvSpPr>
            <p:nvPr/>
          </p:nvSpPr>
          <p:spPr bwMode="auto">
            <a:xfrm>
              <a:off x="5877493" y="2834067"/>
              <a:ext cx="684960" cy="400110"/>
            </a:xfrm>
            <a:prstGeom prst="rect"/>
            <a:blipFill>
              <a:blip xmlns:r="http://schemas.openxmlformats.org/officeDocument/2006/relationships" r:embed="rId16"/>
              <a:stretch>
                <a:fillRect b="-3077"/>
              </a:stretch>
            </a:blipFill>
            <a:ln>
              <a:noFill/>
            </a:ln>
            <a:effectLst/>
          </p:spPr>
          <p:txBody>
            <a:bodyPr/>
            <a:p>
              <a:r>
                <a:rPr altLang="en-US" lang="zh-CN">
                  <a:noFill/>
                </a:rPr>
                <a:t> </a:t>
              </a:r>
            </a:p>
          </p:txBody>
        </p:sp>
        <p:cxnSp>
          <p:nvCxnSpPr>
            <p:cNvPr id="3146036" name="直接箭头连接符 63"/>
            <p:cNvCxnSpPr>
              <a:cxnSpLocks/>
            </p:cNvCxnSpPr>
            <p:nvPr/>
          </p:nvCxnSpPr>
          <p:spPr>
            <a:xfrm>
              <a:off x="5913057" y="2848387"/>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489" name="文本框 64"/>
            <p:cNvSpPr txBox="1">
              <a:spLocks noChangeAspect="1" noMove="1" noResize="1" noRot="1" noAdjustHandles="1" noEditPoints="1" noChangeArrowheads="1" noChangeShapeType="1" noTextEdit="1"/>
            </p:cNvSpPr>
            <p:nvPr/>
          </p:nvSpPr>
          <p:spPr bwMode="auto">
            <a:xfrm>
              <a:off x="5906666" y="3507511"/>
              <a:ext cx="684960" cy="400110"/>
            </a:xfrm>
            <a:prstGeom prst="rect"/>
            <a:blipFill>
              <a:blip xmlns:r="http://schemas.openxmlformats.org/officeDocument/2006/relationships" r:embed="rId17"/>
              <a:stretch>
                <a:fillRect b="-3030"/>
              </a:stretch>
            </a:blipFill>
            <a:ln>
              <a:noFill/>
            </a:ln>
            <a:effectLst/>
          </p:spPr>
          <p:txBody>
            <a:bodyPr/>
            <a:p>
              <a:r>
                <a:rPr altLang="en-US" lang="zh-CN">
                  <a:noFill/>
                </a:rPr>
                <a:t> </a:t>
              </a:r>
            </a:p>
          </p:txBody>
        </p:sp>
        <p:cxnSp>
          <p:nvCxnSpPr>
            <p:cNvPr id="3146037" name="直接箭头连接符 65"/>
            <p:cNvCxnSpPr>
              <a:cxnSpLocks/>
            </p:cNvCxnSpPr>
            <p:nvPr/>
          </p:nvCxnSpPr>
          <p:spPr>
            <a:xfrm>
              <a:off x="5972687" y="3538281"/>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p14="http://schemas.microsoft.com/office/powerpoint/2010/main" Requires="p14">
          <p:contentPart p14:bwMode="auto" r:id="rId18">
            <p14:nvContentPartPr>
              <p14:cNvPr id="1049490" name=""/>
              <p14:cNvContentPartPr/>
              <p14:nvPr/>
            </p14:nvContentPartPr>
            <p14:xfrm>
              <a:off x="1217049" y="3778097"/>
              <a:ext cx="71659" cy="961055"/>
            </p14:xfrm>
          </p:contentPart>
        </mc:Choice>
        <mc:Fallback>
          <p:sp>
            <p:nvSpPr>
              <p:cNvPr id="1049490" name=""/>
              <p:cNvSpPr/>
              <p:nvPr/>
            </p:nvSpPr>
            <p:spPr>
              <a:xfrm>
                <a:off x="1217049" y="3778097"/>
                <a:ext cx="71659" cy="961055"/>
              </a:xfrm>
            </p:spPr>
          </p:sp>
        </mc:Fallback>
      </mc:AlternateContent>
      <mc:AlternateContent xmlns:mc="http://schemas.openxmlformats.org/markup-compatibility/2006">
        <mc:Choice xmlns:p14="http://schemas.microsoft.com/office/powerpoint/2010/main" Requires="p14">
          <p:contentPart p14:bwMode="auto" r:id="rId19">
            <p14:nvContentPartPr>
              <p14:cNvPr id="1049491" name=""/>
              <p14:cNvContentPartPr/>
              <p14:nvPr/>
            </p14:nvContentPartPr>
            <p14:xfrm>
              <a:off x="1182486" y="4625959"/>
              <a:ext cx="2748985" cy="172014"/>
            </p14:xfrm>
          </p:contentPart>
        </mc:Choice>
        <mc:Fallback>
          <p:sp>
            <p:nvSpPr>
              <p:cNvPr id="1049491" name=""/>
              <p:cNvSpPr/>
              <p:nvPr/>
            </p:nvSpPr>
            <p:spPr>
              <a:xfrm>
                <a:off x="1182486" y="4625959"/>
                <a:ext cx="2748985" cy="172014"/>
              </a:xfrm>
            </p:spPr>
          </p:sp>
        </mc:Fallback>
      </mc:AlternateContent>
      <mc:AlternateContent xmlns:mc="http://schemas.openxmlformats.org/markup-compatibility/2006">
        <mc:Choice xmlns:p14="http://schemas.microsoft.com/office/powerpoint/2010/main" Requires="p14">
          <p:contentPart p14:bwMode="auto" r:id="rId20">
            <p14:nvContentPartPr>
              <p14:cNvPr id="1049492" name=""/>
              <p14:cNvContentPartPr/>
              <p14:nvPr/>
            </p14:nvContentPartPr>
            <p14:xfrm>
              <a:off x="1180565" y="3662400"/>
              <a:ext cx="2608532" cy="1160961"/>
            </p14:xfrm>
          </p:contentPart>
        </mc:Choice>
        <mc:Fallback>
          <p:sp>
            <p:nvSpPr>
              <p:cNvPr id="1049492" name=""/>
              <p:cNvSpPr/>
              <p:nvPr/>
            </p:nvSpPr>
            <p:spPr>
              <a:xfrm>
                <a:off x="1180565" y="3662400"/>
                <a:ext cx="2608532" cy="1160961"/>
              </a:xfrm>
            </p:spPr>
          </p:sp>
        </mc:Fallback>
      </mc:AlternateContent>
      <mc:AlternateContent xmlns:mc="http://schemas.openxmlformats.org/markup-compatibility/2006">
        <mc:Choice xmlns:p14="http://schemas.microsoft.com/office/powerpoint/2010/main" Requires="p14">
          <p:contentPart p14:bwMode="auto" r:id="rId21">
            <p14:nvContentPartPr>
              <p14:cNvPr id="1049493" name=""/>
              <p14:cNvContentPartPr/>
              <p14:nvPr/>
            </p14:nvContentPartPr>
            <p14:xfrm>
              <a:off x="3833638" y="3445900"/>
              <a:ext cx="522960" cy="1003343"/>
            </p14:xfrm>
          </p:contentPart>
        </mc:Choice>
        <mc:Fallback>
          <p:sp>
            <p:nvSpPr>
              <p:cNvPr id="1049493" name=""/>
              <p:cNvSpPr/>
              <p:nvPr/>
            </p:nvSpPr>
            <p:spPr>
              <a:xfrm>
                <a:off x="3833638" y="3445900"/>
                <a:ext cx="522960" cy="1003343"/>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461"/>
                                        </p:tgtEl>
                                        <p:attrNameLst>
                                          <p:attrName>style.visibility</p:attrName>
                                        </p:attrNameLst>
                                      </p:cBhvr>
                                      <p:to>
                                        <p:strVal val="visible"/>
                                      </p:to>
                                    </p:set>
                                    <p:animEffect transition="in" filter="wipe(down)">
                                      <p:cBhvr>
                                        <p:cTn dur="500" id="7"/>
                                        <p:tgtEl>
                                          <p:spTgt spid="1049461"/>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9459"/>
                                        </p:tgtEl>
                                        <p:attrNameLst>
                                          <p:attrName>style.visibility</p:attrName>
                                        </p:attrNameLst>
                                      </p:cBhvr>
                                      <p:to>
                                        <p:strVal val="visible"/>
                                      </p:to>
                                    </p:set>
                                    <p:animEffect transition="in" filter="wipe(down)">
                                      <p:cBhvr>
                                        <p:cTn dur="500" id="10"/>
                                        <p:tgtEl>
                                          <p:spTgt spid="1049459"/>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49463"/>
                                        </p:tgtEl>
                                        <p:attrNameLst>
                                          <p:attrName>style.visibility</p:attrName>
                                        </p:attrNameLst>
                                      </p:cBhvr>
                                      <p:to>
                                        <p:strVal val="visible"/>
                                      </p:to>
                                    </p:set>
                                    <p:animEffect transition="in" filter="wipe(down)">
                                      <p:cBhvr>
                                        <p:cTn dur="500" id="15"/>
                                        <p:tgtEl>
                                          <p:spTgt spid="1049463"/>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49462"/>
                                        </p:tgtEl>
                                        <p:attrNameLst>
                                          <p:attrName>style.visibility</p:attrName>
                                        </p:attrNameLst>
                                      </p:cBhvr>
                                      <p:to>
                                        <p:strVal val="visible"/>
                                      </p:to>
                                    </p:set>
                                    <p:animEffect transition="in" filter="wipe(down)">
                                      <p:cBhvr>
                                        <p:cTn dur="500" id="18"/>
                                        <p:tgtEl>
                                          <p:spTgt spid="1049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59" grpId="0"/>
      <p:bldP spid="1049461" grpId="0" animBg="1"/>
      <p:bldP spid="1049462" grpId="0"/>
      <p:bldP spid="104946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86" name=""/>
        <p:cNvGrpSpPr/>
        <p:nvPr/>
      </p:nvGrpSpPr>
      <p:grpSpPr>
        <a:xfrm>
          <a:off x="0" y="0"/>
          <a:ext cx="0" cy="0"/>
          <a:chOff x="0" y="0"/>
          <a:chExt cx="0" cy="0"/>
        </a:xfrm>
      </p:grpSpPr>
      <p:sp>
        <p:nvSpPr>
          <p:cNvPr id="104949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498" name="Text Box 12"/>
          <p:cNvSpPr txBox="1">
            <a:spLocks noChangeAspect="1" noMove="1" noResize="1" noRot="1" noAdjustHandles="1" noEditPoints="1" noChangeArrowheads="1" noChangeShapeType="1" noTextEdit="1"/>
          </p:cNvSpPr>
          <p:nvPr/>
        </p:nvSpPr>
        <p:spPr bwMode="auto">
          <a:xfrm>
            <a:off x="379106" y="1270461"/>
            <a:ext cx="4128467" cy="400110"/>
          </a:xfrm>
          <a:prstGeom prst="rect"/>
          <a:blipFill>
            <a:blip xmlns:r="http://schemas.openxmlformats.org/officeDocument/2006/relationships" r:embed="rId1"/>
            <a:stretch>
              <a:fillRect t="-6061" b="-27273"/>
            </a:stretch>
          </a:blipFill>
          <a:ln>
            <a:noFill/>
          </a:ln>
          <a:effectLst/>
        </p:spPr>
        <p:txBody>
          <a:bodyPr/>
          <a:p>
            <a:r>
              <a:rPr altLang="en-US" lang="zh-CN">
                <a:noFill/>
              </a:rPr>
              <a:t> </a:t>
            </a:r>
          </a:p>
        </p:txBody>
      </p:sp>
      <p:sp>
        <p:nvSpPr>
          <p:cNvPr id="1049499" name="矩形 8"/>
          <p:cNvSpPr/>
          <p:nvPr/>
        </p:nvSpPr>
        <p:spPr>
          <a:xfrm>
            <a:off x="484559" y="356847"/>
            <a:ext cx="8046029" cy="461665"/>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7.4 </a:t>
            </a:r>
            <a:r>
              <a:rPr altLang="zh-CN" b="1" dirty="0" sz="2400" kumimoji="1" lang="en-US" smtClean="0">
                <a:latin typeface="Arial" panose="020B0604020202020204" pitchFamily="34" charset="0"/>
                <a:ea typeface="华文行楷" pitchFamily="2" charset="-122"/>
                <a:cs typeface="Arial" panose="020B0604020202020204" pitchFamily="34" charset="0"/>
              </a:rPr>
              <a:t>Subtraction operation </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减法运算</a:t>
            </a:r>
            <a:endParaRPr altLang="en-US" b="1" dirty="0" sz="2000" kumimoji="1" lang="zh-CN">
              <a:latin typeface="宋体" panose="02010600030101010101" pitchFamily="2" charset="-122"/>
              <a:ea typeface="宋体" panose="02010600030101010101" pitchFamily="2" charset="-122"/>
              <a:cs typeface="Arial" panose="020B0604020202020204" pitchFamily="34" charset="0"/>
            </a:endParaRPr>
          </a:p>
        </p:txBody>
      </p:sp>
      <p:sp>
        <p:nvSpPr>
          <p:cNvPr id="1049500"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501" name="文本框 66"/>
          <p:cNvSpPr txBox="1">
            <a:spLocks noChangeAspect="1" noMove="1" noResize="1" noRot="1" noAdjustHandles="1" noEditPoints="1" noChangeArrowheads="1" noChangeShapeType="1" noTextEdit="1"/>
          </p:cNvSpPr>
          <p:nvPr/>
        </p:nvSpPr>
        <p:spPr bwMode="auto">
          <a:xfrm>
            <a:off x="1657484" y="4748931"/>
            <a:ext cx="2203171" cy="400110"/>
          </a:xfrm>
          <a:prstGeom prst="rect"/>
          <a:blipFill>
            <a:blip xmlns:r="http://schemas.openxmlformats.org/officeDocument/2006/relationships" r:embed="rId2"/>
            <a:stretch>
              <a:fillRect b="-4545"/>
            </a:stretch>
          </a:blipFill>
          <a:ln>
            <a:noFill/>
          </a:ln>
          <a:effectLst/>
        </p:spPr>
        <p:txBody>
          <a:bodyPr/>
          <a:p>
            <a:r>
              <a:rPr altLang="en-US" lang="zh-CN">
                <a:noFill/>
              </a:rPr>
              <a:t> </a:t>
            </a:r>
          </a:p>
        </p:txBody>
      </p:sp>
      <p:sp>
        <p:nvSpPr>
          <p:cNvPr id="1049502" name="文本框 67"/>
          <p:cNvSpPr txBox="1">
            <a:spLocks noChangeAspect="1" noMove="1" noResize="1" noRot="1" noAdjustHandles="1" noEditPoints="1" noChangeArrowheads="1" noChangeShapeType="1" noTextEdit="1"/>
          </p:cNvSpPr>
          <p:nvPr/>
        </p:nvSpPr>
        <p:spPr bwMode="auto">
          <a:xfrm>
            <a:off x="2075907" y="3359122"/>
            <a:ext cx="1148213" cy="400110"/>
          </a:xfrm>
          <a:prstGeom prst="rect"/>
          <a:blipFill>
            <a:blip xmlns:r="http://schemas.openxmlformats.org/officeDocument/2006/relationships" r:embed="rId3"/>
            <a:stretch>
              <a:fillRect b="-4545"/>
            </a:stretch>
          </a:blipFill>
          <a:ln>
            <a:noFill/>
          </a:ln>
          <a:effectLst/>
        </p:spPr>
        <p:txBody>
          <a:bodyPr/>
          <a:p>
            <a:r>
              <a:rPr altLang="en-US" lang="zh-CN">
                <a:noFill/>
              </a:rPr>
              <a:t> </a:t>
            </a:r>
          </a:p>
        </p:txBody>
      </p:sp>
      <p:sp>
        <p:nvSpPr>
          <p:cNvPr id="1049503" name="文本框 68"/>
          <p:cNvSpPr txBox="1">
            <a:spLocks noChangeAspect="1" noMove="1" noResize="1" noRot="1" noAdjustHandles="1" noEditPoints="1" noChangeArrowheads="1" noChangeShapeType="1" noTextEdit="1"/>
          </p:cNvSpPr>
          <p:nvPr/>
        </p:nvSpPr>
        <p:spPr bwMode="auto">
          <a:xfrm>
            <a:off x="1585857" y="3949006"/>
            <a:ext cx="2014940" cy="669735"/>
          </a:xfrm>
          <a:prstGeom prst="rect"/>
          <a:blipFill>
            <a:blip xmlns:r="http://schemas.openxmlformats.org/officeDocument/2006/relationships" r:embed="rId4"/>
            <a:stretch>
              <a:fillRect/>
            </a:stretch>
          </a:blipFill>
          <a:ln>
            <a:noFill/>
          </a:ln>
          <a:effectLst/>
        </p:spPr>
        <p:txBody>
          <a:bodyPr/>
          <a:p>
            <a:r>
              <a:rPr altLang="en-US" lang="zh-CN">
                <a:noFill/>
              </a:rPr>
              <a:t> </a:t>
            </a:r>
          </a:p>
        </p:txBody>
      </p:sp>
      <p:sp>
        <p:nvSpPr>
          <p:cNvPr id="1049504" name="文本框 74"/>
          <p:cNvSpPr txBox="1">
            <a:spLocks noChangeAspect="1" noMove="1" noResize="1" noRot="1" noAdjustHandles="1" noEditPoints="1" noChangeArrowheads="1" noChangeShapeType="1" noTextEdit="1"/>
          </p:cNvSpPr>
          <p:nvPr/>
        </p:nvSpPr>
        <p:spPr bwMode="auto">
          <a:xfrm>
            <a:off x="578103" y="5478275"/>
            <a:ext cx="4468631" cy="718851"/>
          </a:xfrm>
          <a:prstGeom prst="rect"/>
          <a:blipFill>
            <a:blip xmlns:r="http://schemas.openxmlformats.org/officeDocument/2006/relationships" r:embed="rId5"/>
            <a:stretch>
              <a:fillRect/>
            </a:stretch>
          </a:blipFill>
          <a:ln>
            <a:noFill/>
          </a:ln>
          <a:effectLst/>
        </p:spPr>
        <p:txBody>
          <a:bodyPr/>
          <a:p>
            <a:r>
              <a:rPr altLang="en-US" lang="zh-CN">
                <a:noFill/>
              </a:rPr>
              <a:t> </a:t>
            </a:r>
          </a:p>
        </p:txBody>
      </p:sp>
      <p:grpSp>
        <p:nvGrpSpPr>
          <p:cNvPr id="287" name="组合 9"/>
          <p:cNvGrpSpPr/>
          <p:nvPr/>
        </p:nvGrpSpPr>
        <p:grpSpPr>
          <a:xfrm>
            <a:off x="4742811" y="1778211"/>
            <a:ext cx="4181041" cy="2473312"/>
            <a:chOff x="4742811" y="1778211"/>
            <a:chExt cx="4181041" cy="2473312"/>
          </a:xfrm>
        </p:grpSpPr>
        <p:grpSp>
          <p:nvGrpSpPr>
            <p:cNvPr id="288" name="组合 4"/>
            <p:cNvGrpSpPr/>
            <p:nvPr/>
          </p:nvGrpSpPr>
          <p:grpSpPr>
            <a:xfrm>
              <a:off x="4742811" y="1778211"/>
              <a:ext cx="4181041" cy="2473312"/>
              <a:chOff x="4742811" y="1778211"/>
              <a:chExt cx="4181041" cy="2473312"/>
            </a:xfrm>
          </p:grpSpPr>
          <p:grpSp>
            <p:nvGrpSpPr>
              <p:cNvPr id="289" name="组合 5"/>
              <p:cNvGrpSpPr/>
              <p:nvPr/>
            </p:nvGrpSpPr>
            <p:grpSpPr>
              <a:xfrm>
                <a:off x="4771451" y="1778211"/>
                <a:ext cx="4152401" cy="2473312"/>
                <a:chOff x="4554258" y="1060755"/>
                <a:chExt cx="4152401" cy="2473312"/>
              </a:xfrm>
            </p:grpSpPr>
            <p:grpSp>
              <p:nvGrpSpPr>
                <p:cNvPr id="290" name="组合 69"/>
                <p:cNvGrpSpPr/>
                <p:nvPr/>
              </p:nvGrpSpPr>
              <p:grpSpPr>
                <a:xfrm>
                  <a:off x="4957125" y="1060755"/>
                  <a:ext cx="3466569" cy="2473312"/>
                  <a:chOff x="4957125" y="1060755"/>
                  <a:chExt cx="3466569" cy="2473312"/>
                </a:xfrm>
              </p:grpSpPr>
              <p:grpSp>
                <p:nvGrpSpPr>
                  <p:cNvPr id="291" name="组合 70"/>
                  <p:cNvGrpSpPr/>
                  <p:nvPr/>
                </p:nvGrpSpPr>
                <p:grpSpPr>
                  <a:xfrm>
                    <a:off x="4957125" y="1134240"/>
                    <a:ext cx="3466569" cy="2399827"/>
                    <a:chOff x="1164077" y="1077207"/>
                    <a:chExt cx="3466569" cy="2399827"/>
                  </a:xfrm>
                </p:grpSpPr>
                <p:grpSp>
                  <p:nvGrpSpPr>
                    <p:cNvPr id="292" name="组合 81"/>
                    <p:cNvGrpSpPr/>
                    <p:nvPr/>
                  </p:nvGrpSpPr>
                  <p:grpSpPr>
                    <a:xfrm>
                      <a:off x="1164077" y="1469936"/>
                      <a:ext cx="2938840" cy="2007098"/>
                      <a:chOff x="2106370" y="3238872"/>
                      <a:chExt cx="2938840" cy="2007098"/>
                    </a:xfrm>
                  </p:grpSpPr>
                  <p:cxnSp>
                    <p:nvCxnSpPr>
                      <p:cNvPr id="3146038" name="直接连接符 98"/>
                      <p:cNvCxnSpPr>
                        <a:cxnSpLocks/>
                      </p:cNvCxnSpPr>
                      <p:nvPr/>
                    </p:nvCxnSpPr>
                    <p:spPr>
                      <a:xfrm flipH="1">
                        <a:off x="3301702" y="5245970"/>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39" name="直接连接符 101"/>
                      <p:cNvCxnSpPr>
                        <a:cxnSpLocks/>
                        <a:endCxn id="1049505" idx="6"/>
                      </p:cNvCxnSpPr>
                      <p:nvPr/>
                    </p:nvCxnSpPr>
                    <p:spPr>
                      <a:xfrm flipH="1">
                        <a:off x="2163200" y="3716251"/>
                        <a:ext cx="1615847" cy="1013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40" name="直接连接符 102"/>
                      <p:cNvCxnSpPr>
                        <a:cxnSpLocks/>
                        <a:endCxn id="1049525" idx="6"/>
                      </p:cNvCxnSpPr>
                      <p:nvPr/>
                    </p:nvCxnSpPr>
                    <p:spPr>
                      <a:xfrm flipH="1">
                        <a:off x="2275775" y="4284288"/>
                        <a:ext cx="1499203" cy="42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41" name="直接连接符 103"/>
                      <p:cNvCxnSpPr>
                        <a:cxnSpLocks/>
                      </p:cNvCxnSpPr>
                      <p:nvPr/>
                    </p:nvCxnSpPr>
                    <p:spPr>
                      <a:xfrm flipH="1">
                        <a:off x="3421144" y="3238872"/>
                        <a:ext cx="162406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42" name="直接连接符 104"/>
                      <p:cNvCxnSpPr>
                        <a:cxnSpLocks/>
                      </p:cNvCxnSpPr>
                      <p:nvPr/>
                    </p:nvCxnSpPr>
                    <p:spPr>
                      <a:xfrm>
                        <a:off x="3424685" y="4277679"/>
                        <a:ext cx="0" cy="95740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505" name="椭圆 105"/>
                      <p:cNvSpPr/>
                      <p:nvPr/>
                    </p:nvSpPr>
                    <p:spPr>
                      <a:xfrm>
                        <a:off x="2106370" y="3648496"/>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506"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6"/>
                      <a:stretch>
                        <a:fillRect l="-4878" r="-7317"/>
                      </a:stretch>
                    </a:blipFill>
                    <a:ln w="28575">
                      <a:noFill/>
                      <a:miter lim="800000"/>
                      <a:headEnd/>
                      <a:tailEnd/>
                    </a:ln>
                  </p:spPr>
                  <p:txBody>
                    <a:bodyPr/>
                    <a:p>
                      <a:r>
                        <a:rPr altLang="en-US" lang="zh-CN">
                          <a:noFill/>
                        </a:rPr>
                        <a:t> </a:t>
                      </a:r>
                    </a:p>
                  </p:txBody>
                </p:sp>
                <p:sp>
                  <p:nvSpPr>
                    <p:cNvPr id="1049507"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7"/>
                      <a:stretch>
                        <a:fillRect l="-5660" r="-5660" b="-12000"/>
                      </a:stretch>
                    </a:blipFill>
                    <a:ln w="28575">
                      <a:noFill/>
                      <a:miter lim="800000"/>
                      <a:headEnd/>
                      <a:tailEnd/>
                    </a:ln>
                  </p:spPr>
                  <p:txBody>
                    <a:bodyPr/>
                    <a:p>
                      <a:r>
                        <a:rPr altLang="en-US" lang="zh-CN">
                          <a:noFill/>
                        </a:rPr>
                        <a:t> </a:t>
                      </a:r>
                    </a:p>
                  </p:txBody>
                </p:sp>
                <p:sp>
                  <p:nvSpPr>
                    <p:cNvPr id="1049508"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509"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510"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511" name="矩形 88"/>
                    <p:cNvSpPr/>
                    <p:nvPr/>
                  </p:nvSpPr>
                  <p:spPr>
                    <a:xfrm>
                      <a:off x="3114609" y="139750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43" name="直接连接符 89"/>
                    <p:cNvCxnSpPr>
                      <a:cxnSpLocks/>
                    </p:cNvCxnSpPr>
                    <p:nvPr/>
                  </p:nvCxnSpPr>
                  <p:spPr>
                    <a:xfrm>
                      <a:off x="4090216" y="1452663"/>
                      <a:ext cx="0" cy="74457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512" name="文本框 90"/>
                    <p:cNvSpPr txBox="1">
                      <a:spLocks noChangeAspect="1" noMove="1" noResize="1" noRot="1" noAdjustHandles="1" noEditPoints="1" noChangeArrowheads="1" noChangeShapeType="1" noTextEdit="1"/>
                    </p:cNvSpPr>
                    <p:nvPr/>
                  </p:nvSpPr>
                  <p:spPr bwMode="auto">
                    <a:xfrm>
                      <a:off x="3131520" y="1077207"/>
                      <a:ext cx="344889" cy="307777"/>
                    </a:xfrm>
                    <a:prstGeom prst="rect"/>
                    <a:blipFill>
                      <a:blip xmlns:r="http://schemas.openxmlformats.org/officeDocument/2006/relationships" r:embed="rId8"/>
                      <a:stretch>
                        <a:fillRect l="-10714" r="-1786" b="-22000"/>
                      </a:stretch>
                    </a:blipFill>
                    <a:ln>
                      <a:noFill/>
                    </a:ln>
                    <a:effectLst/>
                  </p:spPr>
                  <p:txBody>
                    <a:bodyPr/>
                    <a:p>
                      <a:r>
                        <a:rPr altLang="en-US" lang="zh-CN">
                          <a:noFill/>
                        </a:rPr>
                        <a:t> </a:t>
                      </a:r>
                    </a:p>
                  </p:txBody>
                </p:sp>
                <p:sp>
                  <p:nvSpPr>
                    <p:cNvPr id="1049513" name="文本框 93"/>
                    <p:cNvSpPr txBox="1">
                      <a:spLocks noChangeAspect="1" noMove="1" noResize="1" noRot="1" noAdjustHandles="1" noEditPoints="1" noChangeArrowheads="1" noChangeShapeType="1" noTextEdit="1"/>
                    </p:cNvSpPr>
                    <p:nvPr/>
                  </p:nvSpPr>
                  <p:spPr bwMode="auto">
                    <a:xfrm>
                      <a:off x="2502003" y="1957072"/>
                      <a:ext cx="221214" cy="276999"/>
                    </a:xfrm>
                    <a:prstGeom prst="rect"/>
                    <a:blipFill>
                      <a:blip xmlns:r="http://schemas.openxmlformats.org/officeDocument/2006/relationships" r:embed="rId9"/>
                      <a:stretch>
                        <a:fillRect l="-21622" r="-21622" b="-8696"/>
                      </a:stretch>
                    </a:blipFill>
                    <a:ln>
                      <a:noFill/>
                    </a:ln>
                    <a:effectLst/>
                  </p:spPr>
                  <p:txBody>
                    <a:bodyPr/>
                    <a:p>
                      <a:r>
                        <a:rPr altLang="en-US" lang="zh-CN">
                          <a:noFill/>
                        </a:rPr>
                        <a:t> </a:t>
                      </a:r>
                    </a:p>
                  </p:txBody>
                </p:sp>
              </p:grpSp>
              <p:cxnSp>
                <p:nvCxnSpPr>
                  <p:cNvPr id="3146044" name="直接连接符 71"/>
                  <p:cNvCxnSpPr>
                    <a:cxnSpLocks/>
                  </p:cNvCxnSpPr>
                  <p:nvPr/>
                </p:nvCxnSpPr>
                <p:spPr>
                  <a:xfrm>
                    <a:off x="6279058" y="1526968"/>
                    <a:ext cx="0" cy="49580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514" name="文本框 75"/>
                  <p:cNvSpPr txBox="1">
                    <a:spLocks noChangeAspect="1" noMove="1" noResize="1" noRot="1" noAdjustHandles="1" noEditPoints="1" noChangeArrowheads="1" noChangeShapeType="1" noTextEdit="1"/>
                  </p:cNvSpPr>
                  <p:nvPr/>
                </p:nvSpPr>
                <p:spPr bwMode="auto">
                  <a:xfrm>
                    <a:off x="6239608" y="1060755"/>
                    <a:ext cx="684960" cy="400110"/>
                  </a:xfrm>
                  <a:prstGeom prst="rect"/>
                  <a:blipFill>
                    <a:blip xmlns:r="http://schemas.openxmlformats.org/officeDocument/2006/relationships" r:embed="rId10"/>
                    <a:stretch>
                      <a:fillRect b="-4615"/>
                    </a:stretch>
                  </a:blipFill>
                  <a:ln>
                    <a:noFill/>
                  </a:ln>
                  <a:effectLst/>
                </p:spPr>
                <p:txBody>
                  <a:bodyPr/>
                  <a:p>
                    <a:r>
                      <a:rPr altLang="en-US" lang="zh-CN">
                        <a:noFill/>
                      </a:rPr>
                      <a:t> </a:t>
                    </a:r>
                  </a:p>
                </p:txBody>
              </p:sp>
              <p:cxnSp>
                <p:nvCxnSpPr>
                  <p:cNvPr id="3146045" name="直接箭头连接符 76"/>
                  <p:cNvCxnSpPr>
                    <a:cxnSpLocks/>
                  </p:cNvCxnSpPr>
                  <p:nvPr/>
                </p:nvCxnSpPr>
                <p:spPr>
                  <a:xfrm>
                    <a:off x="6065634" y="140482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515" name="矩形 78"/>
                  <p:cNvSpPr/>
                  <p:nvPr/>
                </p:nvSpPr>
                <p:spPr>
                  <a:xfrm>
                    <a:off x="5508479" y="1943664"/>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16" name="文本框 79"/>
                  <p:cNvSpPr txBox="1">
                    <a:spLocks noChangeAspect="1" noMove="1" noResize="1" noRot="1" noAdjustHandles="1" noEditPoints="1" noChangeArrowheads="1" noChangeShapeType="1" noTextEdit="1"/>
                  </p:cNvSpPr>
                  <p:nvPr/>
                </p:nvSpPr>
                <p:spPr bwMode="auto">
                  <a:xfrm>
                    <a:off x="5592792" y="2631199"/>
                    <a:ext cx="349326" cy="307777"/>
                  </a:xfrm>
                  <a:prstGeom prst="rect"/>
                  <a:blipFill>
                    <a:blip xmlns:r="http://schemas.openxmlformats.org/officeDocument/2006/relationships" r:embed="rId11"/>
                    <a:stretch>
                      <a:fillRect l="-14035" r="-7018" b="-19608"/>
                    </a:stretch>
                  </a:blipFill>
                  <a:ln>
                    <a:noFill/>
                  </a:ln>
                  <a:effectLst/>
                </p:spPr>
                <p:txBody>
                  <a:bodyPr/>
                  <a:p>
                    <a:r>
                      <a:rPr altLang="en-US" lang="zh-CN">
                        <a:noFill/>
                      </a:rPr>
                      <a:t> </a:t>
                    </a:r>
                  </a:p>
                </p:txBody>
              </p:sp>
            </p:grpSp>
            <p:sp>
              <p:nvSpPr>
                <p:cNvPr id="1049517" name="文本框 111"/>
                <p:cNvSpPr txBox="1">
                  <a:spLocks noChangeAspect="1" noMove="1" noResize="1" noRot="1" noAdjustHandles="1" noEditPoints="1" noChangeArrowheads="1" noChangeShapeType="1" noTextEdit="1"/>
                </p:cNvSpPr>
                <p:nvPr/>
              </p:nvSpPr>
              <p:spPr bwMode="auto">
                <a:xfrm>
                  <a:off x="4554258" y="2379022"/>
                  <a:ext cx="550566" cy="400110"/>
                </a:xfrm>
                <a:prstGeom prst="rect"/>
                <a:blipFill>
                  <a:blip xmlns:r="http://schemas.openxmlformats.org/officeDocument/2006/relationships" r:embed="rId12"/>
                  <a:stretch>
                    <a:fillRect b="-3030"/>
                  </a:stretch>
                </a:blipFill>
                <a:ln>
                  <a:noFill/>
                </a:ln>
                <a:effectLst/>
              </p:spPr>
              <p:txBody>
                <a:bodyPr/>
                <a:p>
                  <a:r>
                    <a:rPr altLang="en-US" lang="zh-CN">
                      <a:noFill/>
                    </a:rPr>
                    <a:t> </a:t>
                  </a:r>
                </a:p>
              </p:txBody>
            </p:sp>
            <p:sp>
              <p:nvSpPr>
                <p:cNvPr id="1049518" name="矩形 125"/>
                <p:cNvSpPr/>
                <p:nvPr/>
              </p:nvSpPr>
              <p:spPr>
                <a:xfrm rot="5400000">
                  <a:off x="6080204" y="297439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19" name="文本框 128"/>
                <p:cNvSpPr txBox="1">
                  <a:spLocks noChangeAspect="1" noMove="1" noResize="1" noRot="1" noAdjustHandles="1" noEditPoints="1" noChangeArrowheads="1" noChangeShapeType="1" noTextEdit="1"/>
                </p:cNvSpPr>
                <p:nvPr/>
              </p:nvSpPr>
              <p:spPr bwMode="auto">
                <a:xfrm>
                  <a:off x="6330573" y="2899551"/>
                  <a:ext cx="349326" cy="307777"/>
                </a:xfrm>
                <a:prstGeom prst="rect"/>
                <a:blipFill>
                  <a:blip xmlns:r="http://schemas.openxmlformats.org/officeDocument/2006/relationships" r:embed="rId13"/>
                  <a:stretch>
                    <a:fillRect l="-14035" r="-7018" b="-19608"/>
                  </a:stretch>
                </a:blipFill>
                <a:ln>
                  <a:noFill/>
                </a:ln>
                <a:effectLst/>
              </p:spPr>
              <p:txBody>
                <a:bodyPr/>
                <a:p>
                  <a:r>
                    <a:rPr altLang="en-US" lang="zh-CN">
                      <a:noFill/>
                    </a:rPr>
                    <a:t> </a:t>
                  </a:r>
                </a:p>
              </p:txBody>
            </p:sp>
            <p:sp>
              <p:nvSpPr>
                <p:cNvPr id="1049520" name="Oval 3165"/>
                <p:cNvSpPr>
                  <a:spLocks noChangeArrowheads="1"/>
                </p:cNvSpPr>
                <p:nvPr/>
              </p:nvSpPr>
              <p:spPr bwMode="auto">
                <a:xfrm>
                  <a:off x="6207255" y="194861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521" name="Oval 3165"/>
                <p:cNvSpPr>
                  <a:spLocks noChangeArrowheads="1"/>
                </p:cNvSpPr>
                <p:nvPr/>
              </p:nvSpPr>
              <p:spPr bwMode="auto">
                <a:xfrm>
                  <a:off x="6199850" y="2516236"/>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522" name="文本框 131"/>
                <p:cNvSpPr txBox="1">
                  <a:spLocks noChangeAspect="1" noMove="1" noResize="1" noRot="1" noAdjustHandles="1" noEditPoints="1" noChangeArrowheads="1" noChangeShapeType="1" noTextEdit="1"/>
                </p:cNvSpPr>
                <p:nvPr/>
              </p:nvSpPr>
              <p:spPr bwMode="auto">
                <a:xfrm>
                  <a:off x="6309670" y="2546765"/>
                  <a:ext cx="195566" cy="276999"/>
                </a:xfrm>
                <a:prstGeom prst="rect"/>
                <a:blipFill>
                  <a:blip xmlns:r="http://schemas.openxmlformats.org/officeDocument/2006/relationships" r:embed="rId14"/>
                  <a:stretch>
                    <a:fillRect l="-28125" r="-25000" b="-8696"/>
                  </a:stretch>
                </a:blipFill>
                <a:ln>
                  <a:noFill/>
                </a:ln>
                <a:effectLst/>
              </p:spPr>
              <p:txBody>
                <a:bodyPr/>
                <a:p>
                  <a:r>
                    <a:rPr altLang="en-US" lang="zh-CN">
                      <a:noFill/>
                    </a:rPr>
                    <a:t> </a:t>
                  </a:r>
                </a:p>
              </p:txBody>
            </p:sp>
            <p:sp>
              <p:nvSpPr>
                <p:cNvPr id="1049523" name="文本框 133"/>
                <p:cNvSpPr txBox="1">
                  <a:spLocks noChangeAspect="1" noMove="1" noResize="1" noRot="1" noAdjustHandles="1" noEditPoints="1" noChangeArrowheads="1" noChangeShapeType="1" noTextEdit="1"/>
                </p:cNvSpPr>
                <p:nvPr/>
              </p:nvSpPr>
              <p:spPr bwMode="auto">
                <a:xfrm>
                  <a:off x="8156093" y="2241556"/>
                  <a:ext cx="550566" cy="400110"/>
                </a:xfrm>
                <a:prstGeom prst="rect"/>
                <a:blipFill>
                  <a:blip xmlns:r="http://schemas.openxmlformats.org/officeDocument/2006/relationships" r:embed="rId15"/>
                  <a:stretch>
                    <a:fillRect b="-4545"/>
                  </a:stretch>
                </a:blipFill>
                <a:ln>
                  <a:noFill/>
                </a:ln>
                <a:effectLst/>
              </p:spPr>
              <p:txBody>
                <a:bodyPr/>
                <a:p>
                  <a:r>
                    <a:rPr altLang="en-US" lang="zh-CN">
                      <a:noFill/>
                    </a:rPr>
                    <a:t> </a:t>
                  </a:r>
                </a:p>
              </p:txBody>
            </p:sp>
            <p:sp>
              <p:nvSpPr>
                <p:cNvPr id="1049524" name="文本框 134"/>
                <p:cNvSpPr txBox="1">
                  <a:spLocks noChangeAspect="1" noMove="1" noResize="1" noRot="1" noAdjustHandles="1" noEditPoints="1" noChangeArrowheads="1" noChangeShapeType="1" noTextEdit="1"/>
                </p:cNvSpPr>
                <p:nvPr/>
              </p:nvSpPr>
              <p:spPr bwMode="auto">
                <a:xfrm>
                  <a:off x="5049018" y="2611308"/>
                  <a:ext cx="684960" cy="400110"/>
                </a:xfrm>
                <a:prstGeom prst="rect"/>
                <a:blipFill>
                  <a:blip xmlns:r="http://schemas.openxmlformats.org/officeDocument/2006/relationships" r:embed="rId16"/>
                  <a:stretch>
                    <a:fillRect b="-3030"/>
                  </a:stretch>
                </a:blipFill>
                <a:ln>
                  <a:noFill/>
                </a:ln>
                <a:effectLst/>
              </p:spPr>
              <p:txBody>
                <a:bodyPr/>
                <a:p>
                  <a:r>
                    <a:rPr altLang="en-US" lang="zh-CN">
                      <a:noFill/>
                    </a:rPr>
                    <a:t> </a:t>
                  </a:r>
                </a:p>
              </p:txBody>
            </p:sp>
            <p:cxnSp>
              <p:nvCxnSpPr>
                <p:cNvPr id="3146046" name="直接箭头连接符 135"/>
                <p:cNvCxnSpPr>
                  <a:cxnSpLocks/>
                </p:cNvCxnSpPr>
                <p:nvPr/>
              </p:nvCxnSpPr>
              <p:spPr>
                <a:xfrm>
                  <a:off x="5176374" y="1849935"/>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525" name="椭圆 56"/>
              <p:cNvSpPr/>
              <p:nvPr/>
            </p:nvSpPr>
            <p:spPr>
              <a:xfrm>
                <a:off x="5188699" y="3212756"/>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26" name="文本框 58"/>
              <p:cNvSpPr txBox="1">
                <a:spLocks noChangeAspect="1" noMove="1" noResize="1" noRot="1" noAdjustHandles="1" noEditPoints="1" noChangeArrowheads="1" noChangeShapeType="1" noTextEdit="1"/>
              </p:cNvSpPr>
              <p:nvPr/>
            </p:nvSpPr>
            <p:spPr bwMode="auto">
              <a:xfrm>
                <a:off x="4742811" y="2449612"/>
                <a:ext cx="550566" cy="400110"/>
              </a:xfrm>
              <a:prstGeom prst="rect"/>
              <a:blipFill>
                <a:blip xmlns:r="http://schemas.openxmlformats.org/officeDocument/2006/relationships" r:embed="rId17"/>
                <a:stretch>
                  <a:fillRect b="-4615"/>
                </a:stretch>
              </a:blipFill>
              <a:ln>
                <a:noFill/>
              </a:ln>
              <a:effectLst/>
            </p:spPr>
            <p:txBody>
              <a:bodyPr/>
              <a:p>
                <a:r>
                  <a:rPr altLang="en-US" lang="zh-CN">
                    <a:noFill/>
                  </a:rPr>
                  <a:t> </a:t>
                </a:r>
              </a:p>
            </p:txBody>
          </p:sp>
          <p:sp>
            <p:nvSpPr>
              <p:cNvPr id="1049527" name="矩形 59"/>
              <p:cNvSpPr/>
              <p:nvPr/>
            </p:nvSpPr>
            <p:spPr>
              <a:xfrm>
                <a:off x="5725672" y="3222913"/>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28" name="文本框 60"/>
              <p:cNvSpPr txBox="1">
                <a:spLocks noChangeAspect="1" noMove="1" noResize="1" noRot="1" noAdjustHandles="1" noEditPoints="1" noChangeArrowheads="1" noChangeShapeType="1" noTextEdit="1"/>
              </p:cNvSpPr>
              <p:nvPr/>
            </p:nvSpPr>
            <p:spPr bwMode="auto">
              <a:xfrm>
                <a:off x="5796799" y="2783088"/>
                <a:ext cx="349326" cy="307777"/>
              </a:xfrm>
              <a:prstGeom prst="rect"/>
              <a:blipFill>
                <a:blip xmlns:r="http://schemas.openxmlformats.org/officeDocument/2006/relationships" r:embed="rId18"/>
                <a:stretch>
                  <a:fillRect l="-15789" r="-3509" b="-20000"/>
                </a:stretch>
              </a:blipFill>
              <a:ln>
                <a:noFill/>
              </a:ln>
              <a:effectLst/>
            </p:spPr>
            <p:txBody>
              <a:bodyPr/>
              <a:p>
                <a:r>
                  <a:rPr altLang="en-US" lang="zh-CN">
                    <a:noFill/>
                  </a:rPr>
                  <a:t> </a:t>
                </a:r>
              </a:p>
            </p:txBody>
          </p:sp>
          <p:sp>
            <p:nvSpPr>
              <p:cNvPr id="1049529" name="文本框 61"/>
              <p:cNvSpPr txBox="1">
                <a:spLocks noChangeAspect="1" noMove="1" noResize="1" noRot="1" noAdjustHandles="1" noEditPoints="1" noChangeArrowheads="1" noChangeShapeType="1" noTextEdit="1"/>
              </p:cNvSpPr>
              <p:nvPr/>
            </p:nvSpPr>
            <p:spPr bwMode="auto">
              <a:xfrm>
                <a:off x="5198436" y="2154451"/>
                <a:ext cx="684960" cy="400110"/>
              </a:xfrm>
              <a:prstGeom prst="rect"/>
              <a:blipFill>
                <a:blip xmlns:r="http://schemas.openxmlformats.org/officeDocument/2006/relationships" r:embed="rId19"/>
                <a:stretch>
                  <a:fillRect b="-3030"/>
                </a:stretch>
              </a:blipFill>
              <a:ln>
                <a:noFill/>
              </a:ln>
              <a:effectLst/>
            </p:spPr>
            <p:txBody>
              <a:bodyPr/>
              <a:p>
                <a:r>
                  <a:rPr altLang="en-US" lang="zh-CN">
                    <a:noFill/>
                  </a:rPr>
                  <a:t> </a:t>
                </a:r>
              </a:p>
            </p:txBody>
          </p:sp>
          <p:cxnSp>
            <p:nvCxnSpPr>
              <p:cNvPr id="3146047" name="直接箭头连接符 62"/>
              <p:cNvCxnSpPr>
                <a:cxnSpLocks/>
              </p:cNvCxnSpPr>
              <p:nvPr/>
            </p:nvCxnSpPr>
            <p:spPr>
              <a:xfrm>
                <a:off x="5356161" y="3386792"/>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530" name="文本框 63"/>
            <p:cNvSpPr txBox="1">
              <a:spLocks noChangeAspect="1" noMove="1" noResize="1" noRot="1" noAdjustHandles="1" noEditPoints="1" noChangeArrowheads="1" noChangeShapeType="1" noTextEdit="1"/>
            </p:cNvSpPr>
            <p:nvPr/>
          </p:nvSpPr>
          <p:spPr bwMode="auto">
            <a:xfrm>
              <a:off x="5887010" y="3743410"/>
              <a:ext cx="684960" cy="400110"/>
            </a:xfrm>
            <a:prstGeom prst="rect"/>
            <a:blipFill>
              <a:blip xmlns:r="http://schemas.openxmlformats.org/officeDocument/2006/relationships" r:embed="rId20"/>
              <a:stretch>
                <a:fillRect b="-3030"/>
              </a:stretch>
            </a:blipFill>
            <a:ln>
              <a:noFill/>
            </a:ln>
            <a:effectLst/>
          </p:spPr>
          <p:txBody>
            <a:bodyPr/>
            <a:p>
              <a:r>
                <a:rPr altLang="en-US" lang="zh-CN">
                  <a:noFill/>
                </a:rPr>
                <a:t> </a:t>
              </a:r>
            </a:p>
          </p:txBody>
        </p:sp>
        <p:cxnSp>
          <p:nvCxnSpPr>
            <p:cNvPr id="3146048" name="直接箭头连接符 64"/>
            <p:cNvCxnSpPr>
              <a:cxnSpLocks/>
            </p:cNvCxnSpPr>
            <p:nvPr/>
          </p:nvCxnSpPr>
          <p:spPr>
            <a:xfrm rot="5400000">
              <a:off x="6148364" y="3844882"/>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531" name="文本框 72"/>
          <p:cNvSpPr txBox="1">
            <a:spLocks noChangeAspect="1" noMove="1" noResize="1" noRot="1" noAdjustHandles="1" noEditPoints="1" noChangeArrowheads="1" noChangeShapeType="1" noTextEdit="1"/>
          </p:cNvSpPr>
          <p:nvPr/>
        </p:nvSpPr>
        <p:spPr bwMode="auto">
          <a:xfrm>
            <a:off x="2037841" y="1956800"/>
            <a:ext cx="1148213" cy="400110"/>
          </a:xfrm>
          <a:prstGeom prst="rect"/>
          <a:blipFill>
            <a:blip xmlns:r="http://schemas.openxmlformats.org/officeDocument/2006/relationships" r:embed="rId21"/>
            <a:stretch>
              <a:fillRect b="-3030"/>
            </a:stretch>
          </a:blipFill>
          <a:ln>
            <a:noFill/>
          </a:ln>
          <a:effectLst/>
        </p:spPr>
        <p:txBody>
          <a:bodyPr/>
          <a:p>
            <a:r>
              <a:rPr altLang="en-US" lang="zh-CN">
                <a:noFill/>
              </a:rPr>
              <a:t> </a:t>
            </a:r>
          </a:p>
        </p:txBody>
      </p:sp>
      <p:sp>
        <p:nvSpPr>
          <p:cNvPr id="1049532" name="文本框 77"/>
          <p:cNvSpPr txBox="1">
            <a:spLocks noChangeAspect="1" noMove="1" noResize="1" noRot="1" noAdjustHandles="1" noEditPoints="1" noChangeArrowheads="1" noChangeShapeType="1" noTextEdit="1"/>
          </p:cNvSpPr>
          <p:nvPr/>
        </p:nvSpPr>
        <p:spPr bwMode="auto">
          <a:xfrm>
            <a:off x="1315002" y="2480121"/>
            <a:ext cx="2670024" cy="718851"/>
          </a:xfrm>
          <a:prstGeom prst="rect"/>
          <a:blipFill>
            <a:blip xmlns:r="http://schemas.openxmlformats.org/officeDocument/2006/relationships" r:embed="rId22"/>
            <a:stretch>
              <a:fillRect/>
            </a:stretch>
          </a:blipFill>
          <a:ln>
            <a:noFill/>
          </a:ln>
          <a:effectLst/>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531"/>
                                        </p:tgtEl>
                                        <p:attrNameLst>
                                          <p:attrName>style.visibility</p:attrName>
                                        </p:attrNameLst>
                                      </p:cBhvr>
                                      <p:to>
                                        <p:strVal val="visible"/>
                                      </p:to>
                                    </p:set>
                                    <p:animEffect transition="in" filter="wipe(down)">
                                      <p:cBhvr>
                                        <p:cTn dur="500" id="7"/>
                                        <p:tgtEl>
                                          <p:spTgt spid="1049531"/>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532"/>
                                        </p:tgtEl>
                                        <p:attrNameLst>
                                          <p:attrName>style.visibility</p:attrName>
                                        </p:attrNameLst>
                                      </p:cBhvr>
                                      <p:to>
                                        <p:strVal val="visible"/>
                                      </p:to>
                                    </p:set>
                                    <p:animEffect transition="in" filter="wipe(down)">
                                      <p:cBhvr>
                                        <p:cTn dur="500" id="12"/>
                                        <p:tgtEl>
                                          <p:spTgt spid="1049532"/>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502"/>
                                        </p:tgtEl>
                                        <p:attrNameLst>
                                          <p:attrName>style.visibility</p:attrName>
                                        </p:attrNameLst>
                                      </p:cBhvr>
                                      <p:to>
                                        <p:strVal val="visible"/>
                                      </p:to>
                                    </p:set>
                                    <p:animEffect transition="in" filter="wipe(down)">
                                      <p:cBhvr>
                                        <p:cTn dur="500" id="17"/>
                                        <p:tgtEl>
                                          <p:spTgt spid="1049502"/>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9503"/>
                                        </p:tgtEl>
                                        <p:attrNameLst>
                                          <p:attrName>style.visibility</p:attrName>
                                        </p:attrNameLst>
                                      </p:cBhvr>
                                      <p:to>
                                        <p:strVal val="visible"/>
                                      </p:to>
                                    </p:set>
                                    <p:animEffect transition="in" filter="wipe(down)">
                                      <p:cBhvr>
                                        <p:cTn dur="500" id="22"/>
                                        <p:tgtEl>
                                          <p:spTgt spid="1049503"/>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49501"/>
                                        </p:tgtEl>
                                        <p:attrNameLst>
                                          <p:attrName>style.visibility</p:attrName>
                                        </p:attrNameLst>
                                      </p:cBhvr>
                                      <p:to>
                                        <p:strVal val="visible"/>
                                      </p:to>
                                    </p:set>
                                    <p:animEffect transition="in" filter="wipe(down)">
                                      <p:cBhvr>
                                        <p:cTn dur="500" id="27"/>
                                        <p:tgtEl>
                                          <p:spTgt spid="1049501"/>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4">
                                  <p:stCondLst>
                                    <p:cond delay="0"/>
                                  </p:stCondLst>
                                  <p:childTnLst>
                                    <p:set>
                                      <p:cBhvr>
                                        <p:cTn dur="1" fill="hold" id="31">
                                          <p:stCondLst>
                                            <p:cond delay="0"/>
                                          </p:stCondLst>
                                        </p:cTn>
                                        <p:tgtEl>
                                          <p:spTgt spid="1049504"/>
                                        </p:tgtEl>
                                        <p:attrNameLst>
                                          <p:attrName>style.visibility</p:attrName>
                                        </p:attrNameLst>
                                      </p:cBhvr>
                                      <p:to>
                                        <p:strVal val="visible"/>
                                      </p:to>
                                    </p:set>
                                    <p:animEffect transition="in" filter="wipe(down)">
                                      <p:cBhvr>
                                        <p:cTn dur="500" id="32"/>
                                        <p:tgtEl>
                                          <p:spTgt spid="1049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01" grpId="0"/>
      <p:bldP spid="1049502" grpId="0"/>
      <p:bldP spid="1049503" grpId="0"/>
      <p:bldP spid="1049504" grpId="0"/>
      <p:bldP spid="1049531" grpId="0"/>
      <p:bldP spid="10495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95" name=""/>
        <p:cNvGrpSpPr/>
        <p:nvPr/>
      </p:nvGrpSpPr>
      <p:grpSpPr>
        <a:xfrm>
          <a:off x="0" y="0"/>
          <a:ext cx="0" cy="0"/>
          <a:chOff x="0" y="0"/>
          <a:chExt cx="0" cy="0"/>
        </a:xfrm>
      </p:grpSpPr>
      <p:sp>
        <p:nvSpPr>
          <p:cNvPr id="104953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537" name="文本框 68"/>
          <p:cNvSpPr txBox="1">
            <a:spLocks noChangeAspect="1" noMove="1" noResize="1" noRot="1" noAdjustHandles="1" noEditPoints="1" noChangeArrowheads="1" noChangeShapeType="1" noTextEdit="1"/>
          </p:cNvSpPr>
          <p:nvPr/>
        </p:nvSpPr>
        <p:spPr bwMode="auto">
          <a:xfrm>
            <a:off x="1056171" y="2011513"/>
            <a:ext cx="3114396" cy="424732"/>
          </a:xfrm>
          <a:prstGeom prst="rect"/>
          <a:blipFill>
            <a:blip xmlns:r="http://schemas.openxmlformats.org/officeDocument/2006/relationships" r:embed="rId1"/>
            <a:stretch>
              <a:fillRect b="-8571"/>
            </a:stretch>
          </a:blipFill>
          <a:ln>
            <a:noFill/>
          </a:ln>
          <a:effectLst/>
        </p:spPr>
        <p:txBody>
          <a:bodyPr/>
          <a:p>
            <a:r>
              <a:rPr altLang="en-US" lang="zh-CN">
                <a:noFill/>
              </a:rPr>
              <a:t> </a:t>
            </a:r>
          </a:p>
        </p:txBody>
      </p:sp>
      <p:sp>
        <p:nvSpPr>
          <p:cNvPr id="1049538" name="Text Box 12"/>
          <p:cNvSpPr txBox="1">
            <a:spLocks noChangeArrowheads="1"/>
          </p:cNvSpPr>
          <p:nvPr/>
        </p:nvSpPr>
        <p:spPr bwMode="auto">
          <a:xfrm>
            <a:off x="441110" y="878694"/>
            <a:ext cx="4128467" cy="80264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400" kumimoji="1" lang="en-US" smtClean="0">
                <a:solidFill>
                  <a:schemeClr val="accent5"/>
                </a:solidFill>
                <a:latin typeface="Arial" panose="020B0604020202020204" pitchFamily="34" charset="0"/>
                <a:cs typeface="Arial" panose="020B0604020202020204" pitchFamily="34" charset="0"/>
              </a:rPr>
              <a:t>The symmetry of input circuit</a:t>
            </a:r>
            <a:endParaRPr altLang="en-US" dirty="0" sz="2000" kumimoji="1" lang="zh-CN">
              <a:solidFill>
                <a:schemeClr val="accent5"/>
              </a:solidFill>
              <a:latin typeface="Arial" panose="020B0604020202020204" pitchFamily="34" charset="0"/>
              <a:cs typeface="Arial" panose="020B0604020202020204" pitchFamily="34" charset="0"/>
            </a:endParaRPr>
          </a:p>
        </p:txBody>
      </p:sp>
      <p:grpSp>
        <p:nvGrpSpPr>
          <p:cNvPr id="296" name="组合 61"/>
          <p:cNvGrpSpPr/>
          <p:nvPr/>
        </p:nvGrpSpPr>
        <p:grpSpPr>
          <a:xfrm>
            <a:off x="4631674" y="2042465"/>
            <a:ext cx="4181041" cy="2473312"/>
            <a:chOff x="4742811" y="1778211"/>
            <a:chExt cx="4181041" cy="2473312"/>
          </a:xfrm>
        </p:grpSpPr>
        <p:grpSp>
          <p:nvGrpSpPr>
            <p:cNvPr id="297" name="组合 62"/>
            <p:cNvGrpSpPr/>
            <p:nvPr/>
          </p:nvGrpSpPr>
          <p:grpSpPr>
            <a:xfrm>
              <a:off x="4742811" y="1778211"/>
              <a:ext cx="4181041" cy="2473312"/>
              <a:chOff x="4742811" y="1778211"/>
              <a:chExt cx="4181041" cy="2473312"/>
            </a:xfrm>
          </p:grpSpPr>
          <p:grpSp>
            <p:nvGrpSpPr>
              <p:cNvPr id="298" name="组合 74"/>
              <p:cNvGrpSpPr/>
              <p:nvPr/>
            </p:nvGrpSpPr>
            <p:grpSpPr>
              <a:xfrm>
                <a:off x="4771451" y="1778211"/>
                <a:ext cx="4152401" cy="2473312"/>
                <a:chOff x="4554258" y="1060755"/>
                <a:chExt cx="4152401" cy="2473312"/>
              </a:xfrm>
            </p:grpSpPr>
            <p:grpSp>
              <p:nvGrpSpPr>
                <p:cNvPr id="299" name="组合 106"/>
                <p:cNvGrpSpPr/>
                <p:nvPr/>
              </p:nvGrpSpPr>
              <p:grpSpPr>
                <a:xfrm>
                  <a:off x="4957125" y="1060755"/>
                  <a:ext cx="3466569" cy="2473312"/>
                  <a:chOff x="4957125" y="1060755"/>
                  <a:chExt cx="3466569" cy="2473312"/>
                </a:xfrm>
              </p:grpSpPr>
              <p:grpSp>
                <p:nvGrpSpPr>
                  <p:cNvPr id="300" name="组合 117"/>
                  <p:cNvGrpSpPr/>
                  <p:nvPr/>
                </p:nvGrpSpPr>
                <p:grpSpPr>
                  <a:xfrm>
                    <a:off x="4957125" y="1134240"/>
                    <a:ext cx="3466569" cy="2399827"/>
                    <a:chOff x="1164077" y="1077207"/>
                    <a:chExt cx="3466569" cy="2399827"/>
                  </a:xfrm>
                </p:grpSpPr>
                <p:grpSp>
                  <p:nvGrpSpPr>
                    <p:cNvPr id="301" name="组合 123"/>
                    <p:cNvGrpSpPr/>
                    <p:nvPr/>
                  </p:nvGrpSpPr>
                  <p:grpSpPr>
                    <a:xfrm>
                      <a:off x="1164077" y="1469936"/>
                      <a:ext cx="2938840" cy="2007098"/>
                      <a:chOff x="2106370" y="3238872"/>
                      <a:chExt cx="2938840" cy="2007098"/>
                    </a:xfrm>
                  </p:grpSpPr>
                  <p:cxnSp>
                    <p:nvCxnSpPr>
                      <p:cNvPr id="3146049" name="直接连接符 140"/>
                      <p:cNvCxnSpPr>
                        <a:cxnSpLocks/>
                      </p:cNvCxnSpPr>
                      <p:nvPr/>
                    </p:nvCxnSpPr>
                    <p:spPr>
                      <a:xfrm flipH="1">
                        <a:off x="3301702" y="5245970"/>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50" name="直接连接符 141"/>
                      <p:cNvCxnSpPr>
                        <a:cxnSpLocks/>
                        <a:endCxn id="1049539" idx="6"/>
                      </p:cNvCxnSpPr>
                      <p:nvPr/>
                    </p:nvCxnSpPr>
                    <p:spPr>
                      <a:xfrm flipH="1">
                        <a:off x="2163200" y="3716251"/>
                        <a:ext cx="1615847" cy="1013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51" name="直接连接符 142"/>
                      <p:cNvCxnSpPr>
                        <a:cxnSpLocks/>
                        <a:endCxn id="1049559" idx="6"/>
                      </p:cNvCxnSpPr>
                      <p:nvPr/>
                    </p:nvCxnSpPr>
                    <p:spPr>
                      <a:xfrm flipH="1">
                        <a:off x="2275775" y="4284288"/>
                        <a:ext cx="1499203" cy="42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52" name="直接连接符 143"/>
                      <p:cNvCxnSpPr>
                        <a:cxnSpLocks/>
                      </p:cNvCxnSpPr>
                      <p:nvPr/>
                    </p:nvCxnSpPr>
                    <p:spPr>
                      <a:xfrm flipH="1">
                        <a:off x="3421144" y="3238872"/>
                        <a:ext cx="162406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53" name="直接连接符 144"/>
                      <p:cNvCxnSpPr>
                        <a:cxnSpLocks/>
                      </p:cNvCxnSpPr>
                      <p:nvPr/>
                    </p:nvCxnSpPr>
                    <p:spPr>
                      <a:xfrm>
                        <a:off x="3424685" y="4277679"/>
                        <a:ext cx="0" cy="95740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539" name="椭圆 145"/>
                      <p:cNvSpPr/>
                      <p:nvPr/>
                    </p:nvSpPr>
                    <p:spPr>
                      <a:xfrm>
                        <a:off x="2106370" y="3648496"/>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540"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2"/>
                      <a:stretch>
                        <a:fillRect l="-4878" r="-7317"/>
                      </a:stretch>
                    </a:blipFill>
                    <a:ln w="28575">
                      <a:noFill/>
                      <a:miter lim="800000"/>
                      <a:headEnd/>
                      <a:tailEnd/>
                    </a:ln>
                  </p:spPr>
                  <p:txBody>
                    <a:bodyPr/>
                    <a:p>
                      <a:r>
                        <a:rPr altLang="en-US" lang="zh-CN">
                          <a:noFill/>
                        </a:rPr>
                        <a:t> </a:t>
                      </a:r>
                    </a:p>
                  </p:txBody>
                </p:sp>
                <p:sp>
                  <p:nvSpPr>
                    <p:cNvPr id="1049541"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3"/>
                      <a:stretch>
                        <a:fillRect l="-5660" r="-5660" b="-12000"/>
                      </a:stretch>
                    </a:blipFill>
                    <a:ln w="28575">
                      <a:noFill/>
                      <a:miter lim="800000"/>
                      <a:headEnd/>
                      <a:tailEnd/>
                    </a:ln>
                  </p:spPr>
                  <p:txBody>
                    <a:bodyPr/>
                    <a:p>
                      <a:r>
                        <a:rPr altLang="en-US" lang="zh-CN">
                          <a:noFill/>
                        </a:rPr>
                        <a:t> </a:t>
                      </a:r>
                    </a:p>
                  </p:txBody>
                </p:sp>
                <p:sp>
                  <p:nvSpPr>
                    <p:cNvPr id="1049542"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543"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544"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545" name="矩形 135"/>
                    <p:cNvSpPr/>
                    <p:nvPr/>
                  </p:nvSpPr>
                  <p:spPr>
                    <a:xfrm>
                      <a:off x="3114609" y="139750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54" name="直接连接符 137"/>
                    <p:cNvCxnSpPr>
                      <a:cxnSpLocks/>
                    </p:cNvCxnSpPr>
                    <p:nvPr/>
                  </p:nvCxnSpPr>
                  <p:spPr>
                    <a:xfrm>
                      <a:off x="4090216" y="1452663"/>
                      <a:ext cx="0" cy="74457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546" name="文本框 138"/>
                    <p:cNvSpPr txBox="1">
                      <a:spLocks noChangeAspect="1" noMove="1" noResize="1" noRot="1" noAdjustHandles="1" noEditPoints="1" noChangeArrowheads="1" noChangeShapeType="1" noTextEdit="1"/>
                    </p:cNvSpPr>
                    <p:nvPr/>
                  </p:nvSpPr>
                  <p:spPr bwMode="auto">
                    <a:xfrm>
                      <a:off x="3131520" y="1077207"/>
                      <a:ext cx="344889" cy="307777"/>
                    </a:xfrm>
                    <a:prstGeom prst="rect"/>
                    <a:blipFill>
                      <a:blip xmlns:r="http://schemas.openxmlformats.org/officeDocument/2006/relationships" r:embed="rId4"/>
                      <a:stretch>
                        <a:fillRect l="-8772" r="-1754" b="-21569"/>
                      </a:stretch>
                    </a:blipFill>
                    <a:ln>
                      <a:noFill/>
                    </a:ln>
                    <a:effectLst/>
                  </p:spPr>
                  <p:txBody>
                    <a:bodyPr/>
                    <a:p>
                      <a:r>
                        <a:rPr altLang="en-US" lang="zh-CN">
                          <a:noFill/>
                        </a:rPr>
                        <a:t> </a:t>
                      </a:r>
                    </a:p>
                  </p:txBody>
                </p:sp>
                <p:sp>
                  <p:nvSpPr>
                    <p:cNvPr id="1049547" name="文本框 139"/>
                    <p:cNvSpPr txBox="1">
                      <a:spLocks noChangeAspect="1" noMove="1" noResize="1" noRot="1" noAdjustHandles="1" noEditPoints="1" noChangeArrowheads="1" noChangeShapeType="1" noTextEdit="1"/>
                    </p:cNvSpPr>
                    <p:nvPr/>
                  </p:nvSpPr>
                  <p:spPr bwMode="auto">
                    <a:xfrm>
                      <a:off x="2502003" y="1957072"/>
                      <a:ext cx="221214" cy="276999"/>
                    </a:xfrm>
                    <a:prstGeom prst="rect"/>
                    <a:blipFill>
                      <a:blip xmlns:r="http://schemas.openxmlformats.org/officeDocument/2006/relationships" r:embed="rId5"/>
                      <a:stretch>
                        <a:fillRect l="-22222" r="-25000" b="-8696"/>
                      </a:stretch>
                    </a:blipFill>
                    <a:ln>
                      <a:noFill/>
                    </a:ln>
                    <a:effectLst/>
                  </p:spPr>
                  <p:txBody>
                    <a:bodyPr/>
                    <a:p>
                      <a:r>
                        <a:rPr altLang="en-US" lang="zh-CN">
                          <a:noFill/>
                        </a:rPr>
                        <a:t> </a:t>
                      </a:r>
                    </a:p>
                  </p:txBody>
                </p:sp>
              </p:grpSp>
              <p:cxnSp>
                <p:nvCxnSpPr>
                  <p:cNvPr id="3146055" name="直接连接符 118"/>
                  <p:cNvCxnSpPr>
                    <a:cxnSpLocks/>
                  </p:cNvCxnSpPr>
                  <p:nvPr/>
                </p:nvCxnSpPr>
                <p:spPr>
                  <a:xfrm>
                    <a:off x="6279058" y="1526968"/>
                    <a:ext cx="0" cy="49580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548" name="文本框 119"/>
                  <p:cNvSpPr txBox="1">
                    <a:spLocks noChangeAspect="1" noMove="1" noResize="1" noRot="1" noAdjustHandles="1" noEditPoints="1" noChangeArrowheads="1" noChangeShapeType="1" noTextEdit="1"/>
                  </p:cNvSpPr>
                  <p:nvPr/>
                </p:nvSpPr>
                <p:spPr bwMode="auto">
                  <a:xfrm>
                    <a:off x="6239608" y="1060755"/>
                    <a:ext cx="684960" cy="400110"/>
                  </a:xfrm>
                  <a:prstGeom prst="rect"/>
                  <a:blipFill>
                    <a:blip xmlns:r="http://schemas.openxmlformats.org/officeDocument/2006/relationships" r:embed="rId6"/>
                    <a:stretch>
                      <a:fillRect b="-4545"/>
                    </a:stretch>
                  </a:blipFill>
                  <a:ln>
                    <a:noFill/>
                  </a:ln>
                  <a:effectLst/>
                </p:spPr>
                <p:txBody>
                  <a:bodyPr/>
                  <a:p>
                    <a:r>
                      <a:rPr altLang="en-US" lang="zh-CN">
                        <a:noFill/>
                      </a:rPr>
                      <a:t> </a:t>
                    </a:r>
                  </a:p>
                </p:txBody>
              </p:sp>
              <p:cxnSp>
                <p:nvCxnSpPr>
                  <p:cNvPr id="3146056" name="直接箭头连接符 120"/>
                  <p:cNvCxnSpPr>
                    <a:cxnSpLocks/>
                  </p:cNvCxnSpPr>
                  <p:nvPr/>
                </p:nvCxnSpPr>
                <p:spPr>
                  <a:xfrm>
                    <a:off x="6065634" y="140482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549" name="矩形 121"/>
                  <p:cNvSpPr/>
                  <p:nvPr/>
                </p:nvSpPr>
                <p:spPr>
                  <a:xfrm>
                    <a:off x="5508479" y="1943664"/>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50" name="文本框 122"/>
                  <p:cNvSpPr txBox="1">
                    <a:spLocks noChangeAspect="1" noMove="1" noResize="1" noRot="1" noAdjustHandles="1" noEditPoints="1" noChangeArrowheads="1" noChangeShapeType="1" noTextEdit="1"/>
                  </p:cNvSpPr>
                  <p:nvPr/>
                </p:nvSpPr>
                <p:spPr bwMode="auto">
                  <a:xfrm>
                    <a:off x="5592792" y="2631199"/>
                    <a:ext cx="349326" cy="307777"/>
                  </a:xfrm>
                  <a:prstGeom prst="rect"/>
                  <a:blipFill>
                    <a:blip xmlns:r="http://schemas.openxmlformats.org/officeDocument/2006/relationships" r:embed="rId7"/>
                    <a:stretch>
                      <a:fillRect l="-15789" r="-5263" b="-20000"/>
                    </a:stretch>
                  </a:blipFill>
                  <a:ln>
                    <a:noFill/>
                  </a:ln>
                  <a:effectLst/>
                </p:spPr>
                <p:txBody>
                  <a:bodyPr/>
                  <a:p>
                    <a:r>
                      <a:rPr altLang="en-US" lang="zh-CN">
                        <a:noFill/>
                      </a:rPr>
                      <a:t> </a:t>
                    </a:r>
                  </a:p>
                </p:txBody>
              </p:sp>
            </p:grpSp>
            <p:sp>
              <p:nvSpPr>
                <p:cNvPr id="1049551" name="文本框 107"/>
                <p:cNvSpPr txBox="1">
                  <a:spLocks noChangeAspect="1" noMove="1" noResize="1" noRot="1" noAdjustHandles="1" noEditPoints="1" noChangeArrowheads="1" noChangeShapeType="1" noTextEdit="1"/>
                </p:cNvSpPr>
                <p:nvPr/>
              </p:nvSpPr>
              <p:spPr bwMode="auto">
                <a:xfrm>
                  <a:off x="4554258" y="2379022"/>
                  <a:ext cx="550566" cy="400110"/>
                </a:xfrm>
                <a:prstGeom prst="rect"/>
                <a:blipFill>
                  <a:blip xmlns:r="http://schemas.openxmlformats.org/officeDocument/2006/relationships" r:embed="rId8"/>
                  <a:stretch>
                    <a:fillRect b="-4545"/>
                  </a:stretch>
                </a:blipFill>
                <a:ln>
                  <a:noFill/>
                </a:ln>
                <a:effectLst/>
              </p:spPr>
              <p:txBody>
                <a:bodyPr/>
                <a:p>
                  <a:r>
                    <a:rPr altLang="en-US" lang="zh-CN">
                      <a:noFill/>
                    </a:rPr>
                    <a:t> </a:t>
                  </a:r>
                </a:p>
              </p:txBody>
            </p:sp>
            <p:sp>
              <p:nvSpPr>
                <p:cNvPr id="1049552" name="矩形 108"/>
                <p:cNvSpPr/>
                <p:nvPr/>
              </p:nvSpPr>
              <p:spPr>
                <a:xfrm rot="5400000">
                  <a:off x="6080204" y="297439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53" name="文本框 109"/>
                <p:cNvSpPr txBox="1">
                  <a:spLocks noChangeAspect="1" noMove="1" noResize="1" noRot="1" noAdjustHandles="1" noEditPoints="1" noChangeArrowheads="1" noChangeShapeType="1" noTextEdit="1"/>
                </p:cNvSpPr>
                <p:nvPr/>
              </p:nvSpPr>
              <p:spPr bwMode="auto">
                <a:xfrm>
                  <a:off x="6330573" y="2899551"/>
                  <a:ext cx="349326" cy="307777"/>
                </a:xfrm>
                <a:prstGeom prst="rect"/>
                <a:blipFill>
                  <a:blip xmlns:r="http://schemas.openxmlformats.org/officeDocument/2006/relationships" r:embed="rId9"/>
                  <a:stretch>
                    <a:fillRect l="-15789" r="-5263" b="-20000"/>
                  </a:stretch>
                </a:blipFill>
                <a:ln>
                  <a:noFill/>
                </a:ln>
                <a:effectLst/>
              </p:spPr>
              <p:txBody>
                <a:bodyPr/>
                <a:p>
                  <a:r>
                    <a:rPr altLang="en-US" lang="zh-CN">
                      <a:noFill/>
                    </a:rPr>
                    <a:t> </a:t>
                  </a:r>
                </a:p>
              </p:txBody>
            </p:sp>
            <p:sp>
              <p:nvSpPr>
                <p:cNvPr id="1049554" name="Oval 3165"/>
                <p:cNvSpPr>
                  <a:spLocks noChangeArrowheads="1"/>
                </p:cNvSpPr>
                <p:nvPr/>
              </p:nvSpPr>
              <p:spPr bwMode="auto">
                <a:xfrm>
                  <a:off x="6207255" y="194861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555" name="Oval 3165"/>
                <p:cNvSpPr>
                  <a:spLocks noChangeArrowheads="1"/>
                </p:cNvSpPr>
                <p:nvPr/>
              </p:nvSpPr>
              <p:spPr bwMode="auto">
                <a:xfrm>
                  <a:off x="6199850" y="2516236"/>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556" name="文本框 113"/>
                <p:cNvSpPr txBox="1">
                  <a:spLocks noChangeAspect="1" noMove="1" noResize="1" noRot="1" noAdjustHandles="1" noEditPoints="1" noChangeArrowheads="1" noChangeShapeType="1" noTextEdit="1"/>
                </p:cNvSpPr>
                <p:nvPr/>
              </p:nvSpPr>
              <p:spPr bwMode="auto">
                <a:xfrm>
                  <a:off x="6309670" y="2546765"/>
                  <a:ext cx="195566" cy="276999"/>
                </a:xfrm>
                <a:prstGeom prst="rect"/>
                <a:blipFill>
                  <a:blip xmlns:r="http://schemas.openxmlformats.org/officeDocument/2006/relationships" r:embed="rId10"/>
                  <a:stretch>
                    <a:fillRect l="-24242" r="-24242" b="-8889"/>
                  </a:stretch>
                </a:blipFill>
                <a:ln>
                  <a:noFill/>
                </a:ln>
                <a:effectLst/>
              </p:spPr>
              <p:txBody>
                <a:bodyPr/>
                <a:p>
                  <a:r>
                    <a:rPr altLang="en-US" lang="zh-CN">
                      <a:noFill/>
                    </a:rPr>
                    <a:t> </a:t>
                  </a:r>
                </a:p>
              </p:txBody>
            </p:sp>
            <p:sp>
              <p:nvSpPr>
                <p:cNvPr id="1049557" name="文本框 114"/>
                <p:cNvSpPr txBox="1">
                  <a:spLocks noChangeAspect="1" noMove="1" noResize="1" noRot="1" noAdjustHandles="1" noEditPoints="1" noChangeArrowheads="1" noChangeShapeType="1" noTextEdit="1"/>
                </p:cNvSpPr>
                <p:nvPr/>
              </p:nvSpPr>
              <p:spPr bwMode="auto">
                <a:xfrm>
                  <a:off x="8156093" y="2241556"/>
                  <a:ext cx="550566" cy="400110"/>
                </a:xfrm>
                <a:prstGeom prst="rect"/>
                <a:blipFill>
                  <a:blip xmlns:r="http://schemas.openxmlformats.org/officeDocument/2006/relationships" r:embed="rId11"/>
                  <a:stretch>
                    <a:fillRect b="-4615"/>
                  </a:stretch>
                </a:blipFill>
                <a:ln>
                  <a:noFill/>
                </a:ln>
                <a:effectLst/>
              </p:spPr>
              <p:txBody>
                <a:bodyPr/>
                <a:p>
                  <a:r>
                    <a:rPr altLang="en-US" lang="zh-CN">
                      <a:noFill/>
                    </a:rPr>
                    <a:t> </a:t>
                  </a:r>
                </a:p>
              </p:txBody>
            </p:sp>
            <p:sp>
              <p:nvSpPr>
                <p:cNvPr id="1049558" name="文本框 115"/>
                <p:cNvSpPr txBox="1">
                  <a:spLocks noChangeAspect="1" noMove="1" noResize="1" noRot="1" noAdjustHandles="1" noEditPoints="1" noChangeArrowheads="1" noChangeShapeType="1" noTextEdit="1"/>
                </p:cNvSpPr>
                <p:nvPr/>
              </p:nvSpPr>
              <p:spPr bwMode="auto">
                <a:xfrm>
                  <a:off x="5049018" y="2611308"/>
                  <a:ext cx="684960" cy="400110"/>
                </a:xfrm>
                <a:prstGeom prst="rect"/>
                <a:blipFill>
                  <a:blip xmlns:r="http://schemas.openxmlformats.org/officeDocument/2006/relationships" r:embed="rId12"/>
                  <a:stretch>
                    <a:fillRect b="-3030"/>
                  </a:stretch>
                </a:blipFill>
                <a:ln>
                  <a:noFill/>
                </a:ln>
                <a:effectLst/>
              </p:spPr>
              <p:txBody>
                <a:bodyPr/>
                <a:p>
                  <a:r>
                    <a:rPr altLang="en-US" lang="zh-CN">
                      <a:noFill/>
                    </a:rPr>
                    <a:t> </a:t>
                  </a:r>
                </a:p>
              </p:txBody>
            </p:sp>
            <p:cxnSp>
              <p:nvCxnSpPr>
                <p:cNvPr id="3146057" name="直接箭头连接符 116"/>
                <p:cNvCxnSpPr>
                  <a:cxnSpLocks/>
                </p:cNvCxnSpPr>
                <p:nvPr/>
              </p:nvCxnSpPr>
              <p:spPr>
                <a:xfrm>
                  <a:off x="5176374" y="1849935"/>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559" name="椭圆 75"/>
              <p:cNvSpPr/>
              <p:nvPr/>
            </p:nvSpPr>
            <p:spPr>
              <a:xfrm>
                <a:off x="5188699" y="3212756"/>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60" name="文本框 77"/>
              <p:cNvSpPr txBox="1">
                <a:spLocks noChangeAspect="1" noMove="1" noResize="1" noRot="1" noAdjustHandles="1" noEditPoints="1" noChangeArrowheads="1" noChangeShapeType="1" noTextEdit="1"/>
              </p:cNvSpPr>
              <p:nvPr/>
            </p:nvSpPr>
            <p:spPr bwMode="auto">
              <a:xfrm>
                <a:off x="4742811" y="2449612"/>
                <a:ext cx="550566" cy="400110"/>
              </a:xfrm>
              <a:prstGeom prst="rect"/>
              <a:blipFill>
                <a:blip xmlns:r="http://schemas.openxmlformats.org/officeDocument/2006/relationships" r:embed="rId13"/>
                <a:stretch>
                  <a:fillRect b="-4545"/>
                </a:stretch>
              </a:blipFill>
              <a:ln>
                <a:noFill/>
              </a:ln>
              <a:effectLst/>
            </p:spPr>
            <p:txBody>
              <a:bodyPr/>
              <a:p>
                <a:r>
                  <a:rPr altLang="en-US" lang="zh-CN">
                    <a:noFill/>
                  </a:rPr>
                  <a:t> </a:t>
                </a:r>
              </a:p>
            </p:txBody>
          </p:sp>
          <p:sp>
            <p:nvSpPr>
              <p:cNvPr id="1049561" name="矩形 80"/>
              <p:cNvSpPr/>
              <p:nvPr/>
            </p:nvSpPr>
            <p:spPr>
              <a:xfrm>
                <a:off x="5725672" y="3222913"/>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62" name="文本框 97"/>
              <p:cNvSpPr txBox="1">
                <a:spLocks noChangeAspect="1" noMove="1" noResize="1" noRot="1" noAdjustHandles="1" noEditPoints="1" noChangeArrowheads="1" noChangeShapeType="1" noTextEdit="1"/>
              </p:cNvSpPr>
              <p:nvPr/>
            </p:nvSpPr>
            <p:spPr bwMode="auto">
              <a:xfrm>
                <a:off x="5796799" y="2783088"/>
                <a:ext cx="349326" cy="307777"/>
              </a:xfrm>
              <a:prstGeom prst="rect"/>
              <a:blipFill>
                <a:blip xmlns:r="http://schemas.openxmlformats.org/officeDocument/2006/relationships" r:embed="rId14"/>
                <a:stretch>
                  <a:fillRect l="-15789" r="-3509" b="-20000"/>
                </a:stretch>
              </a:blipFill>
              <a:ln>
                <a:noFill/>
              </a:ln>
              <a:effectLst/>
            </p:spPr>
            <p:txBody>
              <a:bodyPr/>
              <a:p>
                <a:r>
                  <a:rPr altLang="en-US" lang="zh-CN">
                    <a:noFill/>
                  </a:rPr>
                  <a:t> </a:t>
                </a:r>
              </a:p>
            </p:txBody>
          </p:sp>
          <p:sp>
            <p:nvSpPr>
              <p:cNvPr id="1049563" name="文本框 99"/>
              <p:cNvSpPr txBox="1">
                <a:spLocks noChangeAspect="1" noMove="1" noResize="1" noRot="1" noAdjustHandles="1" noEditPoints="1" noChangeArrowheads="1" noChangeShapeType="1" noTextEdit="1"/>
              </p:cNvSpPr>
              <p:nvPr/>
            </p:nvSpPr>
            <p:spPr bwMode="auto">
              <a:xfrm>
                <a:off x="5198436" y="2154451"/>
                <a:ext cx="684960" cy="400110"/>
              </a:xfrm>
              <a:prstGeom prst="rect"/>
              <a:blipFill>
                <a:blip xmlns:r="http://schemas.openxmlformats.org/officeDocument/2006/relationships" r:embed="rId15"/>
                <a:stretch>
                  <a:fillRect b="-3077"/>
                </a:stretch>
              </a:blipFill>
              <a:ln>
                <a:noFill/>
              </a:ln>
              <a:effectLst/>
            </p:spPr>
            <p:txBody>
              <a:bodyPr/>
              <a:p>
                <a:r>
                  <a:rPr altLang="en-US" lang="zh-CN">
                    <a:noFill/>
                  </a:rPr>
                  <a:t> </a:t>
                </a:r>
              </a:p>
            </p:txBody>
          </p:sp>
          <p:cxnSp>
            <p:nvCxnSpPr>
              <p:cNvPr id="3146058" name="直接箭头连接符 100"/>
              <p:cNvCxnSpPr>
                <a:cxnSpLocks/>
              </p:cNvCxnSpPr>
              <p:nvPr/>
            </p:nvCxnSpPr>
            <p:spPr>
              <a:xfrm>
                <a:off x="5356161" y="3386792"/>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564" name="文本框 66"/>
            <p:cNvSpPr txBox="1">
              <a:spLocks noChangeAspect="1" noMove="1" noResize="1" noRot="1" noAdjustHandles="1" noEditPoints="1" noChangeArrowheads="1" noChangeShapeType="1" noTextEdit="1"/>
            </p:cNvSpPr>
            <p:nvPr/>
          </p:nvSpPr>
          <p:spPr bwMode="auto">
            <a:xfrm>
              <a:off x="5887010" y="3743410"/>
              <a:ext cx="684960" cy="400110"/>
            </a:xfrm>
            <a:prstGeom prst="rect"/>
            <a:blipFill>
              <a:blip xmlns:r="http://schemas.openxmlformats.org/officeDocument/2006/relationships" r:embed="rId16"/>
              <a:stretch>
                <a:fillRect b="-3030"/>
              </a:stretch>
            </a:blipFill>
            <a:ln>
              <a:noFill/>
            </a:ln>
            <a:effectLst/>
          </p:spPr>
          <p:txBody>
            <a:bodyPr/>
            <a:p>
              <a:r>
                <a:rPr altLang="en-US" lang="zh-CN">
                  <a:noFill/>
                </a:rPr>
                <a:t> </a:t>
              </a:r>
            </a:p>
          </p:txBody>
        </p:sp>
        <p:cxnSp>
          <p:nvCxnSpPr>
            <p:cNvPr id="3146059" name="直接箭头连接符 67"/>
            <p:cNvCxnSpPr>
              <a:cxnSpLocks/>
            </p:cNvCxnSpPr>
            <p:nvPr/>
          </p:nvCxnSpPr>
          <p:spPr>
            <a:xfrm rot="5400000">
              <a:off x="6148364" y="3844882"/>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565" name="下箭头 1"/>
          <p:cNvSpPr/>
          <p:nvPr/>
        </p:nvSpPr>
        <p:spPr>
          <a:xfrm>
            <a:off x="2421996" y="1602704"/>
            <a:ext cx="318782" cy="338592"/>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66" name="文本框 146"/>
          <p:cNvSpPr txBox="1">
            <a:spLocks noChangeAspect="1" noMove="1" noResize="1" noRot="1" noAdjustHandles="1" noEditPoints="1" noChangeArrowheads="1" noChangeShapeType="1" noTextEdit="1"/>
          </p:cNvSpPr>
          <p:nvPr/>
        </p:nvSpPr>
        <p:spPr bwMode="auto">
          <a:xfrm>
            <a:off x="319856" y="3047748"/>
            <a:ext cx="4468631" cy="718851"/>
          </a:xfrm>
          <a:prstGeom prst="rect"/>
          <a:blipFill>
            <a:blip xmlns:r="http://schemas.openxmlformats.org/officeDocument/2006/relationships" r:embed="rId17"/>
            <a:stretch>
              <a:fillRect/>
            </a:stretch>
          </a:blipFill>
          <a:ln>
            <a:noFill/>
          </a:ln>
          <a:effectLst/>
        </p:spPr>
        <p:txBody>
          <a:bodyPr/>
          <a:p>
            <a:r>
              <a:rPr altLang="en-US" lang="zh-CN">
                <a:noFill/>
              </a:rPr>
              <a:t> </a:t>
            </a:r>
          </a:p>
        </p:txBody>
      </p:sp>
      <p:sp>
        <p:nvSpPr>
          <p:cNvPr id="1049567" name="下箭头 147"/>
          <p:cNvSpPr/>
          <p:nvPr/>
        </p:nvSpPr>
        <p:spPr>
          <a:xfrm>
            <a:off x="2422512" y="2626062"/>
            <a:ext cx="318782" cy="338592"/>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302" name="组合 6"/>
          <p:cNvGrpSpPr/>
          <p:nvPr/>
        </p:nvGrpSpPr>
        <p:grpSpPr>
          <a:xfrm>
            <a:off x="767530" y="3976422"/>
            <a:ext cx="4020441" cy="824842"/>
            <a:chOff x="551558" y="4316593"/>
            <a:chExt cx="4020441" cy="824842"/>
          </a:xfrm>
        </p:grpSpPr>
        <p:sp>
          <p:nvSpPr>
            <p:cNvPr id="1049568" name="Text Box 12"/>
            <p:cNvSpPr txBox="1">
              <a:spLocks noChangeArrowheads="1"/>
            </p:cNvSpPr>
            <p:nvPr/>
          </p:nvSpPr>
          <p:spPr bwMode="auto">
            <a:xfrm>
              <a:off x="551558" y="4485871"/>
              <a:ext cx="2267144"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400" kumimoji="1" lang="en-US" smtClean="0">
                  <a:solidFill>
                    <a:schemeClr val="accent5"/>
                  </a:solidFill>
                  <a:latin typeface="Arial" panose="020B0604020202020204" pitchFamily="34" charset="0"/>
                  <a:cs typeface="Arial" panose="020B0604020202020204" pitchFamily="34" charset="0"/>
                </a:rPr>
                <a:t>Special case:</a:t>
              </a:r>
              <a:endParaRPr altLang="en-US" dirty="0" sz="2000" kumimoji="1" lang="zh-CN">
                <a:solidFill>
                  <a:schemeClr val="accent5"/>
                </a:solidFill>
                <a:latin typeface="Arial" panose="020B0604020202020204" pitchFamily="34" charset="0"/>
                <a:cs typeface="Arial" panose="020B0604020202020204" pitchFamily="34" charset="0"/>
              </a:endParaRPr>
            </a:p>
          </p:txBody>
        </p:sp>
        <p:sp>
          <p:nvSpPr>
            <p:cNvPr id="1049569" name="文本框 149"/>
            <p:cNvSpPr txBox="1">
              <a:spLocks noChangeAspect="1" noMove="1" noResize="1" noRot="1" noAdjustHandles="1" noEditPoints="1" noChangeArrowheads="1" noChangeShapeType="1" noTextEdit="1"/>
            </p:cNvSpPr>
            <p:nvPr/>
          </p:nvSpPr>
          <p:spPr bwMode="auto">
            <a:xfrm>
              <a:off x="2633911" y="4716703"/>
              <a:ext cx="1831903" cy="424732"/>
            </a:xfrm>
            <a:prstGeom prst="rect"/>
            <a:blipFill>
              <a:blip xmlns:r="http://schemas.openxmlformats.org/officeDocument/2006/relationships" r:embed="rId18"/>
              <a:stretch>
                <a:fillRect b="-8571"/>
              </a:stretch>
            </a:blipFill>
            <a:ln>
              <a:noFill/>
            </a:ln>
            <a:effectLst/>
          </p:spPr>
          <p:txBody>
            <a:bodyPr/>
            <a:p>
              <a:r>
                <a:rPr altLang="en-US" lang="zh-CN">
                  <a:noFill/>
                </a:rPr>
                <a:t> </a:t>
              </a:r>
            </a:p>
          </p:txBody>
        </p:sp>
        <p:sp>
          <p:nvSpPr>
            <p:cNvPr id="1049570" name="文本框 150"/>
            <p:cNvSpPr txBox="1">
              <a:spLocks noChangeAspect="1" noMove="1" noResize="1" noRot="1" noAdjustHandles="1" noEditPoints="1" noChangeArrowheads="1" noChangeShapeType="1" noTextEdit="1"/>
            </p:cNvSpPr>
            <p:nvPr/>
          </p:nvSpPr>
          <p:spPr bwMode="auto">
            <a:xfrm>
              <a:off x="2527727" y="4316593"/>
              <a:ext cx="2044272" cy="400110"/>
            </a:xfrm>
            <a:prstGeom prst="rect"/>
            <a:blipFill>
              <a:blip xmlns:r="http://schemas.openxmlformats.org/officeDocument/2006/relationships" r:embed="rId19"/>
              <a:stretch>
                <a:fillRect b="-3030"/>
              </a:stretch>
            </a:blipFill>
            <a:ln>
              <a:noFill/>
            </a:ln>
            <a:effectLst/>
          </p:spPr>
          <p:txBody>
            <a:bodyPr/>
            <a:p>
              <a:r>
                <a:rPr altLang="en-US" lang="zh-CN">
                  <a:noFill/>
                </a:rPr>
                <a:t> </a:t>
              </a:r>
            </a:p>
          </p:txBody>
        </p:sp>
        <p:sp>
          <p:nvSpPr>
            <p:cNvPr id="1049571" name="左大括号 151"/>
            <p:cNvSpPr/>
            <p:nvPr/>
          </p:nvSpPr>
          <p:spPr>
            <a:xfrm>
              <a:off x="2868264" y="4433029"/>
              <a:ext cx="113243" cy="645759"/>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sp>
        <p:nvSpPr>
          <p:cNvPr id="1049572" name="文本框 152"/>
          <p:cNvSpPr txBox="1">
            <a:spLocks noChangeAspect="1" noMove="1" noResize="1" noRot="1" noAdjustHandles="1" noEditPoints="1" noChangeArrowheads="1" noChangeShapeType="1" noTextEdit="1"/>
          </p:cNvSpPr>
          <p:nvPr/>
        </p:nvSpPr>
        <p:spPr bwMode="auto">
          <a:xfrm>
            <a:off x="441110" y="5055870"/>
            <a:ext cx="4468631" cy="718851"/>
          </a:xfrm>
          <a:prstGeom prst="rect"/>
          <a:blipFill>
            <a:blip xmlns:r="http://schemas.openxmlformats.org/officeDocument/2006/relationships" r:embed="rId20"/>
            <a:stretch>
              <a:fillRect/>
            </a:stretch>
          </a:blipFill>
          <a:ln>
            <a:noFill/>
          </a:ln>
          <a:effectLst/>
        </p:spPr>
        <p:txBody>
          <a:bodyPr/>
          <a:p>
            <a:r>
              <a:rPr altLang="en-US" lang="zh-CN">
                <a:noFill/>
              </a:rPr>
              <a:t> </a:t>
            </a:r>
          </a:p>
        </p:txBody>
      </p:sp>
      <mc:AlternateContent xmlns:mc="http://schemas.openxmlformats.org/markup-compatibility/2006">
        <mc:Choice xmlns:p14="http://schemas.microsoft.com/office/powerpoint/2010/main" Requires="p14">
          <p:contentPart p14:bwMode="auto" r:id="rId21">
            <p14:nvContentPartPr>
              <p14:cNvPr id="1049573" name=""/>
              <p14:cNvContentPartPr/>
              <p14:nvPr/>
            </p14:nvContentPartPr>
            <p14:xfrm>
              <a:off x="1104767" y="3091453"/>
              <a:ext cx="69542" cy="798440"/>
            </p14:xfrm>
          </p:contentPart>
        </mc:Choice>
        <mc:Fallback>
          <p:sp>
            <p:nvSpPr>
              <p:cNvPr id="1049573" name=""/>
              <p:cNvSpPr/>
              <p:nvPr/>
            </p:nvSpPr>
            <p:spPr>
              <a:xfrm>
                <a:off x="1104767" y="3091453"/>
                <a:ext cx="69542" cy="798440"/>
              </a:xfrm>
            </p:spPr>
          </p:sp>
        </mc:Fallback>
      </mc:AlternateContent>
      <mc:AlternateContent xmlns:mc="http://schemas.openxmlformats.org/markup-compatibility/2006">
        <mc:Choice xmlns:p14="http://schemas.microsoft.com/office/powerpoint/2010/main" Requires="p14">
          <p:contentPart p14:bwMode="auto" r:id="rId22">
            <p14:nvContentPartPr>
              <p14:cNvPr id="1049574" name=""/>
              <p14:cNvContentPartPr/>
              <p14:nvPr/>
            </p14:nvContentPartPr>
            <p14:xfrm>
              <a:off x="1139971" y="3843171"/>
              <a:ext cx="2742519" cy="103157"/>
            </p14:xfrm>
          </p:contentPart>
        </mc:Choice>
        <mc:Fallback>
          <p:sp>
            <p:nvSpPr>
              <p:cNvPr id="1049574" name=""/>
              <p:cNvSpPr/>
              <p:nvPr/>
            </p:nvSpPr>
            <p:spPr>
              <a:xfrm>
                <a:off x="1139971" y="3843171"/>
                <a:ext cx="2742519" cy="103157"/>
              </a:xfrm>
            </p:spPr>
          </p:sp>
        </mc:Fallback>
      </mc:AlternateContent>
      <mc:AlternateContent xmlns:mc="http://schemas.openxmlformats.org/markup-compatibility/2006">
        <mc:Choice xmlns:p14="http://schemas.microsoft.com/office/powerpoint/2010/main" Requires="p14">
          <p:contentPart p14:bwMode="auto" r:id="rId23">
            <p14:nvContentPartPr>
              <p14:cNvPr id="1049575" name=""/>
              <p14:cNvContentPartPr/>
              <p14:nvPr/>
            </p14:nvContentPartPr>
            <p14:xfrm>
              <a:off x="1049081" y="3014483"/>
              <a:ext cx="2739162" cy="825231"/>
            </p14:xfrm>
          </p:contentPart>
        </mc:Choice>
        <mc:Fallback>
          <p:sp>
            <p:nvSpPr>
              <p:cNvPr id="1049575" name=""/>
              <p:cNvSpPr/>
              <p:nvPr/>
            </p:nvSpPr>
            <p:spPr>
              <a:xfrm>
                <a:off x="1049081" y="3014483"/>
                <a:ext cx="2739162" cy="825231"/>
              </a:xfrm>
            </p:spPr>
          </p:sp>
        </mc:Fallback>
      </mc:AlternateContent>
      <mc:AlternateContent xmlns:mc="http://schemas.openxmlformats.org/markup-compatibility/2006">
        <mc:Choice xmlns:p14="http://schemas.microsoft.com/office/powerpoint/2010/main" Requires="p14">
          <p:contentPart p14:bwMode="auto" r:id="rId24">
            <p14:nvContentPartPr>
              <p14:cNvPr id="1049576" name=""/>
              <p14:cNvContentPartPr/>
              <p14:nvPr/>
            </p14:nvContentPartPr>
            <p14:xfrm>
              <a:off x="3796883" y="2714390"/>
              <a:ext cx="430373" cy="700980"/>
            </p14:xfrm>
          </p:contentPart>
        </mc:Choice>
        <mc:Fallback>
          <p:sp>
            <p:nvSpPr>
              <p:cNvPr id="1049576" name=""/>
              <p:cNvSpPr/>
              <p:nvPr/>
            </p:nvSpPr>
            <p:spPr>
              <a:xfrm>
                <a:off x="3796883" y="2714390"/>
                <a:ext cx="430373" cy="700980"/>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565"/>
                                        </p:tgtEl>
                                        <p:attrNameLst>
                                          <p:attrName>style.visibility</p:attrName>
                                        </p:attrNameLst>
                                      </p:cBhvr>
                                      <p:to>
                                        <p:strVal val="visible"/>
                                      </p:to>
                                    </p:set>
                                    <p:animEffect transition="in" filter="wipe(down)">
                                      <p:cBhvr>
                                        <p:cTn dur="500" id="7"/>
                                        <p:tgtEl>
                                          <p:spTgt spid="1049565"/>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9537"/>
                                        </p:tgtEl>
                                        <p:attrNameLst>
                                          <p:attrName>style.visibility</p:attrName>
                                        </p:attrNameLst>
                                      </p:cBhvr>
                                      <p:to>
                                        <p:strVal val="visible"/>
                                      </p:to>
                                    </p:set>
                                    <p:animEffect transition="in" filter="wipe(down)">
                                      <p:cBhvr>
                                        <p:cTn dur="500" id="10"/>
                                        <p:tgtEl>
                                          <p:spTgt spid="1049537"/>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49567"/>
                                        </p:tgtEl>
                                        <p:attrNameLst>
                                          <p:attrName>style.visibility</p:attrName>
                                        </p:attrNameLst>
                                      </p:cBhvr>
                                      <p:to>
                                        <p:strVal val="visible"/>
                                      </p:to>
                                    </p:set>
                                    <p:animEffect transition="in" filter="wipe(down)">
                                      <p:cBhvr>
                                        <p:cTn dur="500" id="15"/>
                                        <p:tgtEl>
                                          <p:spTgt spid="1049567"/>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49566"/>
                                        </p:tgtEl>
                                        <p:attrNameLst>
                                          <p:attrName>style.visibility</p:attrName>
                                        </p:attrNameLst>
                                      </p:cBhvr>
                                      <p:to>
                                        <p:strVal val="visible"/>
                                      </p:to>
                                    </p:set>
                                    <p:animEffect transition="in" filter="wipe(down)">
                                      <p:cBhvr>
                                        <p:cTn dur="500" id="18"/>
                                        <p:tgtEl>
                                          <p:spTgt spid="1049566"/>
                                        </p:tgtEl>
                                      </p:cBhvr>
                                    </p:animEffec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22" presetSubtype="4">
                                  <p:stCondLst>
                                    <p:cond delay="0"/>
                                  </p:stCondLst>
                                  <p:childTnLst>
                                    <p:set>
                                      <p:cBhvr>
                                        <p:cTn dur="1" fill="hold" id="22">
                                          <p:stCondLst>
                                            <p:cond delay="0"/>
                                          </p:stCondLst>
                                        </p:cTn>
                                        <p:tgtEl>
                                          <p:spTgt spid="302"/>
                                        </p:tgtEl>
                                        <p:attrNameLst>
                                          <p:attrName>style.visibility</p:attrName>
                                        </p:attrNameLst>
                                      </p:cBhvr>
                                      <p:to>
                                        <p:strVal val="visible"/>
                                      </p:to>
                                    </p:set>
                                    <p:animEffect transition="in" filter="wipe(down)">
                                      <p:cBhvr>
                                        <p:cTn dur="500" id="23"/>
                                        <p:tgtEl>
                                          <p:spTgt spid="302"/>
                                        </p:tgtEl>
                                      </p:cBhvr>
                                    </p:animEffect>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22" presetSubtype="4">
                                  <p:stCondLst>
                                    <p:cond delay="0"/>
                                  </p:stCondLst>
                                  <p:childTnLst>
                                    <p:set>
                                      <p:cBhvr>
                                        <p:cTn dur="1" fill="hold" id="27">
                                          <p:stCondLst>
                                            <p:cond delay="0"/>
                                          </p:stCondLst>
                                        </p:cTn>
                                        <p:tgtEl>
                                          <p:spTgt spid="1049572"/>
                                        </p:tgtEl>
                                        <p:attrNameLst>
                                          <p:attrName>style.visibility</p:attrName>
                                        </p:attrNameLst>
                                      </p:cBhvr>
                                      <p:to>
                                        <p:strVal val="visible"/>
                                      </p:to>
                                    </p:set>
                                    <p:animEffect transition="in" filter="wipe(down)">
                                      <p:cBhvr>
                                        <p:cTn dur="500" id="28"/>
                                        <p:tgtEl>
                                          <p:spTgt spid="1049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37" grpId="0"/>
      <p:bldP spid="1049565" grpId="0" animBg="1"/>
      <p:bldP spid="1049566" grpId="0"/>
      <p:bldP spid="1049567" grpId="0" animBg="1"/>
      <p:bldP spid="104957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05" name=""/>
        <p:cNvGrpSpPr/>
        <p:nvPr/>
      </p:nvGrpSpPr>
      <p:grpSpPr>
        <a:xfrm>
          <a:off x="0" y="0"/>
          <a:ext cx="0" cy="0"/>
          <a:chOff x="0" y="0"/>
          <a:chExt cx="0" cy="0"/>
        </a:xfrm>
      </p:grpSpPr>
      <p:sp>
        <p:nvSpPr>
          <p:cNvPr id="104958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581" name="Text Box 12"/>
          <p:cNvSpPr txBox="1">
            <a:spLocks noChangeArrowheads="1"/>
          </p:cNvSpPr>
          <p:nvPr/>
        </p:nvSpPr>
        <p:spPr bwMode="auto">
          <a:xfrm>
            <a:off x="190681" y="463426"/>
            <a:ext cx="4650040"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b="1" dirty="0" sz="2400" kumimoji="1" lang="en-US" smtClean="0">
                <a:latin typeface="Arial" panose="020B0604020202020204" pitchFamily="34" charset="0"/>
                <a:cs typeface="Arial" panose="020B0604020202020204" pitchFamily="34" charset="0"/>
              </a:rPr>
              <a:t>Superposition method </a:t>
            </a:r>
            <a:r>
              <a:rPr altLang="en-US" b="1" dirty="0" sz="2400" kumimoji="1" lang="zh-CN" smtClean="0">
                <a:latin typeface="Arial" panose="020B0604020202020204" pitchFamily="34" charset="0"/>
                <a:cs typeface="Arial" panose="020B0604020202020204" pitchFamily="34" charset="0"/>
              </a:rPr>
              <a:t>叠加法</a:t>
            </a:r>
            <a:endParaRPr altLang="en-US" b="1" dirty="0" sz="2000" kumimoji="1" lang="zh-CN">
              <a:latin typeface="Arial" panose="020B0604020202020204" pitchFamily="34" charset="0"/>
              <a:cs typeface="Arial" panose="020B0604020202020204" pitchFamily="34" charset="0"/>
            </a:endParaRPr>
          </a:p>
        </p:txBody>
      </p:sp>
      <p:grpSp>
        <p:nvGrpSpPr>
          <p:cNvPr id="306" name="组合 95"/>
          <p:cNvGrpSpPr/>
          <p:nvPr/>
        </p:nvGrpSpPr>
        <p:grpSpPr>
          <a:xfrm>
            <a:off x="152048" y="2131579"/>
            <a:ext cx="4181041" cy="2473312"/>
            <a:chOff x="4742811" y="1778211"/>
            <a:chExt cx="4181041" cy="2473312"/>
          </a:xfrm>
        </p:grpSpPr>
        <p:grpSp>
          <p:nvGrpSpPr>
            <p:cNvPr id="307" name="组合 96"/>
            <p:cNvGrpSpPr/>
            <p:nvPr/>
          </p:nvGrpSpPr>
          <p:grpSpPr>
            <a:xfrm>
              <a:off x="4742811" y="1778211"/>
              <a:ext cx="4181041" cy="2473312"/>
              <a:chOff x="4742811" y="1778211"/>
              <a:chExt cx="4181041" cy="2473312"/>
            </a:xfrm>
          </p:grpSpPr>
          <p:grpSp>
            <p:nvGrpSpPr>
              <p:cNvPr id="308" name="组合 100"/>
              <p:cNvGrpSpPr/>
              <p:nvPr/>
            </p:nvGrpSpPr>
            <p:grpSpPr>
              <a:xfrm>
                <a:off x="4771451" y="1778211"/>
                <a:ext cx="4152401" cy="2473312"/>
                <a:chOff x="4554258" y="1060755"/>
                <a:chExt cx="4152401" cy="2473312"/>
              </a:xfrm>
            </p:grpSpPr>
            <p:grpSp>
              <p:nvGrpSpPr>
                <p:cNvPr id="309" name="组合 113"/>
                <p:cNvGrpSpPr/>
                <p:nvPr/>
              </p:nvGrpSpPr>
              <p:grpSpPr>
                <a:xfrm>
                  <a:off x="4957125" y="1060755"/>
                  <a:ext cx="3466569" cy="2473312"/>
                  <a:chOff x="4957125" y="1060755"/>
                  <a:chExt cx="3466569" cy="2473312"/>
                </a:xfrm>
              </p:grpSpPr>
              <p:grpSp>
                <p:nvGrpSpPr>
                  <p:cNvPr id="310" name="组合 123"/>
                  <p:cNvGrpSpPr/>
                  <p:nvPr/>
                </p:nvGrpSpPr>
                <p:grpSpPr>
                  <a:xfrm>
                    <a:off x="4957125" y="1134240"/>
                    <a:ext cx="3466569" cy="2399827"/>
                    <a:chOff x="1164077" y="1077207"/>
                    <a:chExt cx="3466569" cy="2399827"/>
                  </a:xfrm>
                </p:grpSpPr>
                <p:grpSp>
                  <p:nvGrpSpPr>
                    <p:cNvPr id="311" name="组合 138"/>
                    <p:cNvGrpSpPr/>
                    <p:nvPr/>
                  </p:nvGrpSpPr>
                  <p:grpSpPr>
                    <a:xfrm>
                      <a:off x="1164077" y="1469936"/>
                      <a:ext cx="2938840" cy="2007098"/>
                      <a:chOff x="2106370" y="3238872"/>
                      <a:chExt cx="2938840" cy="2007098"/>
                    </a:xfrm>
                  </p:grpSpPr>
                  <p:cxnSp>
                    <p:nvCxnSpPr>
                      <p:cNvPr id="3146060" name="直接连接符 148"/>
                      <p:cNvCxnSpPr>
                        <a:cxnSpLocks/>
                      </p:cNvCxnSpPr>
                      <p:nvPr/>
                    </p:nvCxnSpPr>
                    <p:spPr>
                      <a:xfrm flipH="1">
                        <a:off x="3301702" y="5245970"/>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61" name="直接连接符 149"/>
                      <p:cNvCxnSpPr>
                        <a:cxnSpLocks/>
                        <a:endCxn id="1049582" idx="6"/>
                      </p:cNvCxnSpPr>
                      <p:nvPr/>
                    </p:nvCxnSpPr>
                    <p:spPr>
                      <a:xfrm flipH="1">
                        <a:off x="2163200" y="3716251"/>
                        <a:ext cx="1615847" cy="1013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62" name="直接连接符 150"/>
                      <p:cNvCxnSpPr>
                        <a:cxnSpLocks/>
                        <a:endCxn id="1049602" idx="6"/>
                      </p:cNvCxnSpPr>
                      <p:nvPr/>
                    </p:nvCxnSpPr>
                    <p:spPr>
                      <a:xfrm flipH="1">
                        <a:off x="2275775" y="4284288"/>
                        <a:ext cx="1499203" cy="42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63" name="直接连接符 151"/>
                      <p:cNvCxnSpPr>
                        <a:cxnSpLocks/>
                      </p:cNvCxnSpPr>
                      <p:nvPr/>
                    </p:nvCxnSpPr>
                    <p:spPr>
                      <a:xfrm flipH="1">
                        <a:off x="3421144" y="3238872"/>
                        <a:ext cx="162406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64" name="直接连接符 152"/>
                      <p:cNvCxnSpPr>
                        <a:cxnSpLocks/>
                      </p:cNvCxnSpPr>
                      <p:nvPr/>
                    </p:nvCxnSpPr>
                    <p:spPr>
                      <a:xfrm>
                        <a:off x="3424685" y="4277679"/>
                        <a:ext cx="0" cy="95740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582" name="椭圆 153"/>
                      <p:cNvSpPr/>
                      <p:nvPr/>
                    </p:nvSpPr>
                    <p:spPr>
                      <a:xfrm>
                        <a:off x="2106370" y="3648496"/>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583"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9584"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9585"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586"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587"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588" name="矩形 144"/>
                    <p:cNvSpPr/>
                    <p:nvPr/>
                  </p:nvSpPr>
                  <p:spPr>
                    <a:xfrm>
                      <a:off x="3114609" y="139750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65" name="直接连接符 145"/>
                    <p:cNvCxnSpPr>
                      <a:cxnSpLocks/>
                    </p:cNvCxnSpPr>
                    <p:nvPr/>
                  </p:nvCxnSpPr>
                  <p:spPr>
                    <a:xfrm>
                      <a:off x="4090216" y="1452663"/>
                      <a:ext cx="0" cy="74457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589" name="文本框 146"/>
                    <p:cNvSpPr txBox="1">
                      <a:spLocks noChangeAspect="1" noMove="1" noResize="1" noRot="1" noAdjustHandles="1" noEditPoints="1" noChangeArrowheads="1" noChangeShapeType="1" noTextEdit="1"/>
                    </p:cNvSpPr>
                    <p:nvPr/>
                  </p:nvSpPr>
                  <p:spPr bwMode="auto">
                    <a:xfrm>
                      <a:off x="3131520" y="1077207"/>
                      <a:ext cx="344889" cy="307777"/>
                    </a:xfrm>
                    <a:prstGeom prst="rect"/>
                    <a:blipFill>
                      <a:blip xmlns:r="http://schemas.openxmlformats.org/officeDocument/2006/relationships" r:embed="rId3"/>
                      <a:stretch>
                        <a:fillRect l="-8772" r="-1754" b="-22000"/>
                      </a:stretch>
                    </a:blipFill>
                    <a:ln>
                      <a:noFill/>
                    </a:ln>
                    <a:effectLst/>
                  </p:spPr>
                  <p:txBody>
                    <a:bodyPr/>
                    <a:p>
                      <a:r>
                        <a:rPr altLang="en-US" lang="zh-CN">
                          <a:noFill/>
                        </a:rPr>
                        <a:t> </a:t>
                      </a:r>
                    </a:p>
                  </p:txBody>
                </p:sp>
                <p:sp>
                  <p:nvSpPr>
                    <p:cNvPr id="1049590" name="文本框 147"/>
                    <p:cNvSpPr txBox="1">
                      <a:spLocks noChangeAspect="1" noMove="1" noResize="1" noRot="1" noAdjustHandles="1" noEditPoints="1" noChangeArrowheads="1" noChangeShapeType="1" noTextEdit="1"/>
                    </p:cNvSpPr>
                    <p:nvPr/>
                  </p:nvSpPr>
                  <p:spPr bwMode="auto">
                    <a:xfrm>
                      <a:off x="2502003" y="1957072"/>
                      <a:ext cx="221214" cy="276999"/>
                    </a:xfrm>
                    <a:prstGeom prst="rect"/>
                    <a:blipFill>
                      <a:blip xmlns:r="http://schemas.openxmlformats.org/officeDocument/2006/relationships" r:embed="rId4"/>
                      <a:stretch>
                        <a:fillRect l="-22222" r="-25000" b="-11111"/>
                      </a:stretch>
                    </a:blipFill>
                    <a:ln>
                      <a:noFill/>
                    </a:ln>
                    <a:effectLst/>
                  </p:spPr>
                  <p:txBody>
                    <a:bodyPr/>
                    <a:p>
                      <a:r>
                        <a:rPr altLang="en-US" lang="zh-CN">
                          <a:noFill/>
                        </a:rPr>
                        <a:t> </a:t>
                      </a:r>
                    </a:p>
                  </p:txBody>
                </p:sp>
              </p:grpSp>
              <p:cxnSp>
                <p:nvCxnSpPr>
                  <p:cNvPr id="3146066" name="直接连接符 124"/>
                  <p:cNvCxnSpPr>
                    <a:cxnSpLocks/>
                  </p:cNvCxnSpPr>
                  <p:nvPr/>
                </p:nvCxnSpPr>
                <p:spPr>
                  <a:xfrm>
                    <a:off x="6279058" y="1526968"/>
                    <a:ext cx="0" cy="49580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591" name="文本框 126"/>
                  <p:cNvSpPr txBox="1">
                    <a:spLocks noChangeAspect="1" noMove="1" noResize="1" noRot="1" noAdjustHandles="1" noEditPoints="1" noChangeArrowheads="1" noChangeShapeType="1" noTextEdit="1"/>
                  </p:cNvSpPr>
                  <p:nvPr/>
                </p:nvSpPr>
                <p:spPr bwMode="auto">
                  <a:xfrm>
                    <a:off x="6239608" y="1060755"/>
                    <a:ext cx="684960" cy="400110"/>
                  </a:xfrm>
                  <a:prstGeom prst="rect"/>
                  <a:blipFill>
                    <a:blip xmlns:r="http://schemas.openxmlformats.org/officeDocument/2006/relationships" r:embed="rId5"/>
                    <a:stretch>
                      <a:fillRect b="-4615"/>
                    </a:stretch>
                  </a:blipFill>
                  <a:ln>
                    <a:noFill/>
                  </a:ln>
                  <a:effectLst/>
                </p:spPr>
                <p:txBody>
                  <a:bodyPr/>
                  <a:p>
                    <a:r>
                      <a:rPr altLang="en-US" lang="zh-CN">
                        <a:noFill/>
                      </a:rPr>
                      <a:t> </a:t>
                    </a:r>
                  </a:p>
                </p:txBody>
              </p:sp>
              <p:cxnSp>
                <p:nvCxnSpPr>
                  <p:cNvPr id="3146067" name="直接箭头连接符 127"/>
                  <p:cNvCxnSpPr>
                    <a:cxnSpLocks/>
                  </p:cNvCxnSpPr>
                  <p:nvPr/>
                </p:nvCxnSpPr>
                <p:spPr>
                  <a:xfrm>
                    <a:off x="6065634" y="140482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592" name="矩形 132"/>
                  <p:cNvSpPr/>
                  <p:nvPr/>
                </p:nvSpPr>
                <p:spPr>
                  <a:xfrm>
                    <a:off x="5508479" y="1943664"/>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93" name="文本框 137"/>
                  <p:cNvSpPr txBox="1">
                    <a:spLocks noChangeAspect="1" noMove="1" noResize="1" noRot="1" noAdjustHandles="1" noEditPoints="1" noChangeArrowheads="1" noChangeShapeType="1" noTextEdit="1"/>
                  </p:cNvSpPr>
                  <p:nvPr/>
                </p:nvSpPr>
                <p:spPr bwMode="auto">
                  <a:xfrm>
                    <a:off x="5592792" y="2631199"/>
                    <a:ext cx="349326" cy="307777"/>
                  </a:xfrm>
                  <a:prstGeom prst="rect"/>
                  <a:blipFill>
                    <a:blip xmlns:r="http://schemas.openxmlformats.org/officeDocument/2006/relationships" r:embed="rId6"/>
                    <a:stretch>
                      <a:fillRect l="-14035" r="-7018" b="-19608"/>
                    </a:stretch>
                  </a:blipFill>
                  <a:ln>
                    <a:noFill/>
                  </a:ln>
                  <a:effectLst/>
                </p:spPr>
                <p:txBody>
                  <a:bodyPr/>
                  <a:p>
                    <a:r>
                      <a:rPr altLang="en-US" lang="zh-CN">
                        <a:noFill/>
                      </a:rPr>
                      <a:t> </a:t>
                    </a:r>
                  </a:p>
                </p:txBody>
              </p:sp>
            </p:grpSp>
            <p:sp>
              <p:nvSpPr>
                <p:cNvPr id="1049594" name="文本框 114"/>
                <p:cNvSpPr txBox="1">
                  <a:spLocks noChangeAspect="1" noMove="1" noResize="1" noRot="1" noAdjustHandles="1" noEditPoints="1" noChangeArrowheads="1" noChangeShapeType="1" noTextEdit="1"/>
                </p:cNvSpPr>
                <p:nvPr/>
              </p:nvSpPr>
              <p:spPr bwMode="auto">
                <a:xfrm>
                  <a:off x="4554258" y="2379022"/>
                  <a:ext cx="550566" cy="400110"/>
                </a:xfrm>
                <a:prstGeom prst="rect"/>
                <a:blipFill>
                  <a:blip xmlns:r="http://schemas.openxmlformats.org/officeDocument/2006/relationships" r:embed="rId7"/>
                  <a:stretch>
                    <a:fillRect b="-3030"/>
                  </a:stretch>
                </a:blipFill>
                <a:ln>
                  <a:noFill/>
                </a:ln>
                <a:effectLst/>
              </p:spPr>
              <p:txBody>
                <a:bodyPr/>
                <a:p>
                  <a:r>
                    <a:rPr altLang="en-US" lang="zh-CN">
                      <a:noFill/>
                    </a:rPr>
                    <a:t> </a:t>
                  </a:r>
                </a:p>
              </p:txBody>
            </p:sp>
            <p:sp>
              <p:nvSpPr>
                <p:cNvPr id="1049595" name="矩形 115"/>
                <p:cNvSpPr/>
                <p:nvPr/>
              </p:nvSpPr>
              <p:spPr>
                <a:xfrm rot="5400000">
                  <a:off x="6080204" y="297439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96" name="文本框 116"/>
                <p:cNvSpPr txBox="1">
                  <a:spLocks noChangeAspect="1" noMove="1" noResize="1" noRot="1" noAdjustHandles="1" noEditPoints="1" noChangeArrowheads="1" noChangeShapeType="1" noTextEdit="1"/>
                </p:cNvSpPr>
                <p:nvPr/>
              </p:nvSpPr>
              <p:spPr bwMode="auto">
                <a:xfrm>
                  <a:off x="6330573" y="2899551"/>
                  <a:ext cx="349326" cy="307777"/>
                </a:xfrm>
                <a:prstGeom prst="rect"/>
                <a:blipFill>
                  <a:blip xmlns:r="http://schemas.openxmlformats.org/officeDocument/2006/relationships" r:embed="rId8"/>
                  <a:stretch>
                    <a:fillRect l="-14035" r="-7018" b="-19608"/>
                  </a:stretch>
                </a:blipFill>
                <a:ln>
                  <a:noFill/>
                </a:ln>
                <a:effectLst/>
              </p:spPr>
              <p:txBody>
                <a:bodyPr/>
                <a:p>
                  <a:r>
                    <a:rPr altLang="en-US" lang="zh-CN">
                      <a:noFill/>
                    </a:rPr>
                    <a:t> </a:t>
                  </a:r>
                </a:p>
              </p:txBody>
            </p:sp>
            <p:sp>
              <p:nvSpPr>
                <p:cNvPr id="1049597" name="Oval 3165"/>
                <p:cNvSpPr>
                  <a:spLocks noChangeArrowheads="1"/>
                </p:cNvSpPr>
                <p:nvPr/>
              </p:nvSpPr>
              <p:spPr bwMode="auto">
                <a:xfrm>
                  <a:off x="6207255" y="194861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598" name="Oval 3165"/>
                <p:cNvSpPr>
                  <a:spLocks noChangeArrowheads="1"/>
                </p:cNvSpPr>
                <p:nvPr/>
              </p:nvSpPr>
              <p:spPr bwMode="auto">
                <a:xfrm>
                  <a:off x="6199850" y="2516236"/>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599" name="文本框 119"/>
                <p:cNvSpPr txBox="1">
                  <a:spLocks noChangeAspect="1" noMove="1" noResize="1" noRot="1" noAdjustHandles="1" noEditPoints="1" noChangeArrowheads="1" noChangeShapeType="1" noTextEdit="1"/>
                </p:cNvSpPr>
                <p:nvPr/>
              </p:nvSpPr>
              <p:spPr bwMode="auto">
                <a:xfrm>
                  <a:off x="6309670" y="2546765"/>
                  <a:ext cx="195566" cy="276999"/>
                </a:xfrm>
                <a:prstGeom prst="rect"/>
                <a:blipFill>
                  <a:blip xmlns:r="http://schemas.openxmlformats.org/officeDocument/2006/relationships" r:embed="rId9"/>
                  <a:stretch>
                    <a:fillRect l="-28125" r="-25000" b="-8696"/>
                  </a:stretch>
                </a:blipFill>
                <a:ln>
                  <a:noFill/>
                </a:ln>
                <a:effectLst/>
              </p:spPr>
              <p:txBody>
                <a:bodyPr/>
                <a:p>
                  <a:r>
                    <a:rPr altLang="en-US" lang="zh-CN">
                      <a:noFill/>
                    </a:rPr>
                    <a:t> </a:t>
                  </a:r>
                </a:p>
              </p:txBody>
            </p:sp>
            <p:sp>
              <p:nvSpPr>
                <p:cNvPr id="1049600" name="文本框 120"/>
                <p:cNvSpPr txBox="1">
                  <a:spLocks noChangeAspect="1" noMove="1" noResize="1" noRot="1" noAdjustHandles="1" noEditPoints="1" noChangeArrowheads="1" noChangeShapeType="1" noTextEdit="1"/>
                </p:cNvSpPr>
                <p:nvPr/>
              </p:nvSpPr>
              <p:spPr bwMode="auto">
                <a:xfrm>
                  <a:off x="8156093" y="2241556"/>
                  <a:ext cx="550566" cy="400110"/>
                </a:xfrm>
                <a:prstGeom prst="rect"/>
                <a:blipFill>
                  <a:blip xmlns:r="http://schemas.openxmlformats.org/officeDocument/2006/relationships" r:embed="rId10"/>
                  <a:stretch>
                    <a:fillRect b="-4545"/>
                  </a:stretch>
                </a:blipFill>
                <a:ln>
                  <a:noFill/>
                </a:ln>
                <a:effectLst/>
              </p:spPr>
              <p:txBody>
                <a:bodyPr/>
                <a:p>
                  <a:r>
                    <a:rPr altLang="en-US" lang="zh-CN">
                      <a:noFill/>
                    </a:rPr>
                    <a:t> </a:t>
                  </a:r>
                </a:p>
              </p:txBody>
            </p:sp>
            <p:sp>
              <p:nvSpPr>
                <p:cNvPr id="1049601" name="文本框 121"/>
                <p:cNvSpPr txBox="1">
                  <a:spLocks noChangeAspect="1" noMove="1" noResize="1" noRot="1" noAdjustHandles="1" noEditPoints="1" noChangeArrowheads="1" noChangeShapeType="1" noTextEdit="1"/>
                </p:cNvSpPr>
                <p:nvPr/>
              </p:nvSpPr>
              <p:spPr bwMode="auto">
                <a:xfrm>
                  <a:off x="5049018" y="2611308"/>
                  <a:ext cx="684960" cy="400110"/>
                </a:xfrm>
                <a:prstGeom prst="rect"/>
                <a:blipFill>
                  <a:blip xmlns:r="http://schemas.openxmlformats.org/officeDocument/2006/relationships" r:embed="rId11"/>
                  <a:stretch>
                    <a:fillRect b="-3030"/>
                  </a:stretch>
                </a:blipFill>
                <a:ln>
                  <a:noFill/>
                </a:ln>
                <a:effectLst/>
              </p:spPr>
              <p:txBody>
                <a:bodyPr/>
                <a:p>
                  <a:r>
                    <a:rPr altLang="en-US" lang="zh-CN">
                      <a:noFill/>
                    </a:rPr>
                    <a:t> </a:t>
                  </a:r>
                </a:p>
              </p:txBody>
            </p:sp>
            <p:cxnSp>
              <p:nvCxnSpPr>
                <p:cNvPr id="3146068" name="直接箭头连接符 122"/>
                <p:cNvCxnSpPr>
                  <a:cxnSpLocks/>
                </p:cNvCxnSpPr>
                <p:nvPr/>
              </p:nvCxnSpPr>
              <p:spPr>
                <a:xfrm>
                  <a:off x="5176374" y="1849935"/>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602" name="椭圆 106"/>
              <p:cNvSpPr/>
              <p:nvPr/>
            </p:nvSpPr>
            <p:spPr>
              <a:xfrm>
                <a:off x="5188699" y="3212756"/>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03" name="文本框 107"/>
              <p:cNvSpPr txBox="1">
                <a:spLocks noChangeAspect="1" noMove="1" noResize="1" noRot="1" noAdjustHandles="1" noEditPoints="1" noChangeArrowheads="1" noChangeShapeType="1" noTextEdit="1"/>
              </p:cNvSpPr>
              <p:nvPr/>
            </p:nvSpPr>
            <p:spPr bwMode="auto">
              <a:xfrm>
                <a:off x="4742811" y="2449612"/>
                <a:ext cx="550566" cy="400110"/>
              </a:xfrm>
              <a:prstGeom prst="rect"/>
              <a:blipFill>
                <a:blip xmlns:r="http://schemas.openxmlformats.org/officeDocument/2006/relationships" r:embed="rId12"/>
                <a:stretch>
                  <a:fillRect b="-4615"/>
                </a:stretch>
              </a:blipFill>
              <a:ln>
                <a:noFill/>
              </a:ln>
              <a:effectLst/>
            </p:spPr>
            <p:txBody>
              <a:bodyPr/>
              <a:p>
                <a:r>
                  <a:rPr altLang="en-US" lang="zh-CN">
                    <a:noFill/>
                  </a:rPr>
                  <a:t> </a:t>
                </a:r>
              </a:p>
            </p:txBody>
          </p:sp>
          <p:sp>
            <p:nvSpPr>
              <p:cNvPr id="1049604" name="矩形 108"/>
              <p:cNvSpPr/>
              <p:nvPr/>
            </p:nvSpPr>
            <p:spPr>
              <a:xfrm>
                <a:off x="5725672" y="3222913"/>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05" name="文本框 109"/>
              <p:cNvSpPr txBox="1">
                <a:spLocks noChangeAspect="1" noMove="1" noResize="1" noRot="1" noAdjustHandles="1" noEditPoints="1" noChangeArrowheads="1" noChangeShapeType="1" noTextEdit="1"/>
              </p:cNvSpPr>
              <p:nvPr/>
            </p:nvSpPr>
            <p:spPr bwMode="auto">
              <a:xfrm>
                <a:off x="5796799" y="2783088"/>
                <a:ext cx="349326" cy="307777"/>
              </a:xfrm>
              <a:prstGeom prst="rect"/>
              <a:blipFill>
                <a:blip xmlns:r="http://schemas.openxmlformats.org/officeDocument/2006/relationships" r:embed="rId13"/>
                <a:stretch>
                  <a:fillRect l="-15789" r="-3509" b="-20000"/>
                </a:stretch>
              </a:blipFill>
              <a:ln>
                <a:noFill/>
              </a:ln>
              <a:effectLst/>
            </p:spPr>
            <p:txBody>
              <a:bodyPr/>
              <a:p>
                <a:r>
                  <a:rPr altLang="en-US" lang="zh-CN">
                    <a:noFill/>
                  </a:rPr>
                  <a:t> </a:t>
                </a:r>
              </a:p>
            </p:txBody>
          </p:sp>
          <p:sp>
            <p:nvSpPr>
              <p:cNvPr id="1049606" name="文本框 110"/>
              <p:cNvSpPr txBox="1">
                <a:spLocks noChangeAspect="1" noMove="1" noResize="1" noRot="1" noAdjustHandles="1" noEditPoints="1" noChangeArrowheads="1" noChangeShapeType="1" noTextEdit="1"/>
              </p:cNvSpPr>
              <p:nvPr/>
            </p:nvSpPr>
            <p:spPr bwMode="auto">
              <a:xfrm>
                <a:off x="5198436" y="2154451"/>
                <a:ext cx="684960" cy="400110"/>
              </a:xfrm>
              <a:prstGeom prst="rect"/>
              <a:blipFill>
                <a:blip xmlns:r="http://schemas.openxmlformats.org/officeDocument/2006/relationships" r:embed="rId14"/>
                <a:stretch>
                  <a:fillRect b="-3030"/>
                </a:stretch>
              </a:blipFill>
              <a:ln>
                <a:noFill/>
              </a:ln>
              <a:effectLst/>
            </p:spPr>
            <p:txBody>
              <a:bodyPr/>
              <a:p>
                <a:r>
                  <a:rPr altLang="en-US" lang="zh-CN">
                    <a:noFill/>
                  </a:rPr>
                  <a:t> </a:t>
                </a:r>
              </a:p>
            </p:txBody>
          </p:sp>
          <p:cxnSp>
            <p:nvCxnSpPr>
              <p:cNvPr id="3146069" name="直接箭头连接符 112"/>
              <p:cNvCxnSpPr>
                <a:cxnSpLocks/>
              </p:cNvCxnSpPr>
              <p:nvPr/>
            </p:nvCxnSpPr>
            <p:spPr>
              <a:xfrm>
                <a:off x="5356161" y="3386792"/>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607" name="文本框 97"/>
            <p:cNvSpPr txBox="1">
              <a:spLocks noChangeAspect="1" noMove="1" noResize="1" noRot="1" noAdjustHandles="1" noEditPoints="1" noChangeArrowheads="1" noChangeShapeType="1" noTextEdit="1"/>
            </p:cNvSpPr>
            <p:nvPr/>
          </p:nvSpPr>
          <p:spPr bwMode="auto">
            <a:xfrm>
              <a:off x="5887010" y="3743410"/>
              <a:ext cx="684960" cy="400110"/>
            </a:xfrm>
            <a:prstGeom prst="rect"/>
            <a:blipFill>
              <a:blip xmlns:r="http://schemas.openxmlformats.org/officeDocument/2006/relationships" r:embed="rId15"/>
              <a:stretch>
                <a:fillRect b="-3030"/>
              </a:stretch>
            </a:blipFill>
            <a:ln>
              <a:noFill/>
            </a:ln>
            <a:effectLst/>
          </p:spPr>
          <p:txBody>
            <a:bodyPr/>
            <a:p>
              <a:r>
                <a:rPr altLang="en-US" lang="zh-CN">
                  <a:noFill/>
                </a:rPr>
                <a:t> </a:t>
              </a:r>
            </a:p>
          </p:txBody>
        </p:sp>
        <p:cxnSp>
          <p:nvCxnSpPr>
            <p:cNvPr id="3146070" name="直接箭头连接符 99"/>
            <p:cNvCxnSpPr>
              <a:cxnSpLocks/>
            </p:cNvCxnSpPr>
            <p:nvPr/>
          </p:nvCxnSpPr>
          <p:spPr>
            <a:xfrm rot="5400000">
              <a:off x="6148364" y="3844882"/>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12" name="组合 154"/>
          <p:cNvGrpSpPr/>
          <p:nvPr/>
        </p:nvGrpSpPr>
        <p:grpSpPr>
          <a:xfrm>
            <a:off x="4745037" y="976397"/>
            <a:ext cx="4181041" cy="2473312"/>
            <a:chOff x="4742811" y="1778211"/>
            <a:chExt cx="4181041" cy="2473312"/>
          </a:xfrm>
        </p:grpSpPr>
        <p:grpSp>
          <p:nvGrpSpPr>
            <p:cNvPr id="313" name="组合 155"/>
            <p:cNvGrpSpPr/>
            <p:nvPr/>
          </p:nvGrpSpPr>
          <p:grpSpPr>
            <a:xfrm>
              <a:off x="4742811" y="1778211"/>
              <a:ext cx="4181041" cy="2473312"/>
              <a:chOff x="4742811" y="1778211"/>
              <a:chExt cx="4181041" cy="2473312"/>
            </a:xfrm>
          </p:grpSpPr>
          <p:grpSp>
            <p:nvGrpSpPr>
              <p:cNvPr id="314" name="组合 158"/>
              <p:cNvGrpSpPr/>
              <p:nvPr/>
            </p:nvGrpSpPr>
            <p:grpSpPr>
              <a:xfrm>
                <a:off x="4771451" y="1778211"/>
                <a:ext cx="4152401" cy="2473312"/>
                <a:chOff x="4554258" y="1060755"/>
                <a:chExt cx="4152401" cy="2473312"/>
              </a:xfrm>
            </p:grpSpPr>
            <p:grpSp>
              <p:nvGrpSpPr>
                <p:cNvPr id="315" name="组合 177"/>
                <p:cNvGrpSpPr/>
                <p:nvPr/>
              </p:nvGrpSpPr>
              <p:grpSpPr>
                <a:xfrm>
                  <a:off x="4957125" y="1060755"/>
                  <a:ext cx="3466569" cy="2473312"/>
                  <a:chOff x="4957125" y="1060755"/>
                  <a:chExt cx="3466569" cy="2473312"/>
                </a:xfrm>
              </p:grpSpPr>
              <p:grpSp>
                <p:nvGrpSpPr>
                  <p:cNvPr id="316" name="组合 187"/>
                  <p:cNvGrpSpPr/>
                  <p:nvPr/>
                </p:nvGrpSpPr>
                <p:grpSpPr>
                  <a:xfrm>
                    <a:off x="4957125" y="1134240"/>
                    <a:ext cx="3466569" cy="2399827"/>
                    <a:chOff x="1164077" y="1077207"/>
                    <a:chExt cx="3466569" cy="2399827"/>
                  </a:xfrm>
                </p:grpSpPr>
                <p:grpSp>
                  <p:nvGrpSpPr>
                    <p:cNvPr id="317" name="组合 193"/>
                    <p:cNvGrpSpPr/>
                    <p:nvPr/>
                  </p:nvGrpSpPr>
                  <p:grpSpPr>
                    <a:xfrm>
                      <a:off x="1164077" y="1469936"/>
                      <a:ext cx="2938840" cy="2007098"/>
                      <a:chOff x="2106370" y="3238872"/>
                      <a:chExt cx="2938840" cy="2007098"/>
                    </a:xfrm>
                  </p:grpSpPr>
                  <p:cxnSp>
                    <p:nvCxnSpPr>
                      <p:cNvPr id="3146071" name="直接连接符 203"/>
                      <p:cNvCxnSpPr>
                        <a:cxnSpLocks/>
                      </p:cNvCxnSpPr>
                      <p:nvPr/>
                    </p:nvCxnSpPr>
                    <p:spPr>
                      <a:xfrm flipH="1">
                        <a:off x="3301702" y="5245970"/>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72" name="直接连接符 204"/>
                      <p:cNvCxnSpPr>
                        <a:cxnSpLocks/>
                        <a:endCxn id="1049608" idx="6"/>
                      </p:cNvCxnSpPr>
                      <p:nvPr/>
                    </p:nvCxnSpPr>
                    <p:spPr>
                      <a:xfrm flipH="1">
                        <a:off x="2163200" y="3716251"/>
                        <a:ext cx="1615847" cy="1013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73" name="直接连接符 205"/>
                      <p:cNvCxnSpPr>
                        <a:cxnSpLocks/>
                        <a:endCxn id="1049628" idx="6"/>
                      </p:cNvCxnSpPr>
                      <p:nvPr/>
                    </p:nvCxnSpPr>
                    <p:spPr>
                      <a:xfrm flipH="1">
                        <a:off x="2275775" y="4284288"/>
                        <a:ext cx="1499203" cy="42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74" name="直接连接符 206"/>
                      <p:cNvCxnSpPr>
                        <a:cxnSpLocks/>
                      </p:cNvCxnSpPr>
                      <p:nvPr/>
                    </p:nvCxnSpPr>
                    <p:spPr>
                      <a:xfrm flipH="1">
                        <a:off x="3421144" y="3238872"/>
                        <a:ext cx="162406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75" name="直接连接符 207"/>
                      <p:cNvCxnSpPr>
                        <a:cxnSpLocks/>
                      </p:cNvCxnSpPr>
                      <p:nvPr/>
                    </p:nvCxnSpPr>
                    <p:spPr>
                      <a:xfrm>
                        <a:off x="3424685" y="4277679"/>
                        <a:ext cx="0" cy="95740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608" name="椭圆 208"/>
                      <p:cNvSpPr/>
                      <p:nvPr/>
                    </p:nvSpPr>
                    <p:spPr>
                      <a:xfrm>
                        <a:off x="2106370" y="3648496"/>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609"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9610"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9611"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612"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613"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614" name="矩形 199"/>
                    <p:cNvSpPr/>
                    <p:nvPr/>
                  </p:nvSpPr>
                  <p:spPr>
                    <a:xfrm>
                      <a:off x="3114609" y="139750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76" name="直接连接符 200"/>
                    <p:cNvCxnSpPr>
                      <a:cxnSpLocks/>
                    </p:cNvCxnSpPr>
                    <p:nvPr/>
                  </p:nvCxnSpPr>
                  <p:spPr>
                    <a:xfrm>
                      <a:off x="4090216" y="1452663"/>
                      <a:ext cx="0" cy="74457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615" name="文本框 201"/>
                    <p:cNvSpPr txBox="1">
                      <a:spLocks noChangeAspect="1" noMove="1" noResize="1" noRot="1" noAdjustHandles="1" noEditPoints="1" noChangeArrowheads="1" noChangeShapeType="1" noTextEdit="1"/>
                    </p:cNvSpPr>
                    <p:nvPr/>
                  </p:nvSpPr>
                  <p:spPr bwMode="auto">
                    <a:xfrm>
                      <a:off x="3131520" y="1077207"/>
                      <a:ext cx="344889" cy="307777"/>
                    </a:xfrm>
                    <a:prstGeom prst="rect"/>
                    <a:blipFill>
                      <a:blip xmlns:r="http://schemas.openxmlformats.org/officeDocument/2006/relationships" r:embed="rId16"/>
                      <a:stretch>
                        <a:fillRect l="-10714" r="-1786" b="-21569"/>
                      </a:stretch>
                    </a:blipFill>
                    <a:ln>
                      <a:noFill/>
                    </a:ln>
                    <a:effectLst/>
                  </p:spPr>
                  <p:txBody>
                    <a:bodyPr/>
                    <a:p>
                      <a:r>
                        <a:rPr altLang="en-US" lang="zh-CN">
                          <a:noFill/>
                        </a:rPr>
                        <a:t> </a:t>
                      </a:r>
                    </a:p>
                  </p:txBody>
                </p:sp>
                <p:sp>
                  <p:nvSpPr>
                    <p:cNvPr id="1049616" name="文本框 202"/>
                    <p:cNvSpPr txBox="1">
                      <a:spLocks noChangeAspect="1" noMove="1" noResize="1" noRot="1" noAdjustHandles="1" noEditPoints="1" noChangeArrowheads="1" noChangeShapeType="1" noTextEdit="1"/>
                    </p:cNvSpPr>
                    <p:nvPr/>
                  </p:nvSpPr>
                  <p:spPr bwMode="auto">
                    <a:xfrm>
                      <a:off x="2502003" y="1957072"/>
                      <a:ext cx="221214" cy="276999"/>
                    </a:xfrm>
                    <a:prstGeom prst="rect"/>
                    <a:blipFill>
                      <a:blip xmlns:r="http://schemas.openxmlformats.org/officeDocument/2006/relationships" r:embed="rId17"/>
                      <a:stretch>
                        <a:fillRect l="-25000" r="-22222" b="-8889"/>
                      </a:stretch>
                    </a:blipFill>
                    <a:ln>
                      <a:noFill/>
                    </a:ln>
                    <a:effectLst/>
                  </p:spPr>
                  <p:txBody>
                    <a:bodyPr/>
                    <a:p>
                      <a:r>
                        <a:rPr altLang="en-US" lang="zh-CN">
                          <a:noFill/>
                        </a:rPr>
                        <a:t> </a:t>
                      </a:r>
                    </a:p>
                  </p:txBody>
                </p:sp>
              </p:grpSp>
              <p:cxnSp>
                <p:nvCxnSpPr>
                  <p:cNvPr id="3146077" name="直接连接符 188"/>
                  <p:cNvCxnSpPr>
                    <a:cxnSpLocks/>
                  </p:cNvCxnSpPr>
                  <p:nvPr/>
                </p:nvCxnSpPr>
                <p:spPr>
                  <a:xfrm>
                    <a:off x="6279058" y="1526968"/>
                    <a:ext cx="0" cy="49580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617" name="文本框 189"/>
                  <p:cNvSpPr txBox="1">
                    <a:spLocks noChangeAspect="1" noMove="1" noResize="1" noRot="1" noAdjustHandles="1" noEditPoints="1" noChangeArrowheads="1" noChangeShapeType="1" noTextEdit="1"/>
                  </p:cNvSpPr>
                  <p:nvPr/>
                </p:nvSpPr>
                <p:spPr bwMode="auto">
                  <a:xfrm>
                    <a:off x="6239608" y="1060755"/>
                    <a:ext cx="684960" cy="400110"/>
                  </a:xfrm>
                  <a:prstGeom prst="rect"/>
                  <a:blipFill>
                    <a:blip xmlns:r="http://schemas.openxmlformats.org/officeDocument/2006/relationships" r:embed="rId18"/>
                    <a:stretch>
                      <a:fillRect b="-4545"/>
                    </a:stretch>
                  </a:blipFill>
                  <a:ln>
                    <a:noFill/>
                  </a:ln>
                  <a:effectLst/>
                </p:spPr>
                <p:txBody>
                  <a:bodyPr/>
                  <a:p>
                    <a:r>
                      <a:rPr altLang="en-US" lang="zh-CN">
                        <a:noFill/>
                      </a:rPr>
                      <a:t> </a:t>
                    </a:r>
                  </a:p>
                </p:txBody>
              </p:sp>
              <p:cxnSp>
                <p:nvCxnSpPr>
                  <p:cNvPr id="3146078" name="直接箭头连接符 190"/>
                  <p:cNvCxnSpPr>
                    <a:cxnSpLocks/>
                  </p:cNvCxnSpPr>
                  <p:nvPr/>
                </p:nvCxnSpPr>
                <p:spPr>
                  <a:xfrm>
                    <a:off x="6065634" y="140482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618" name="矩形 191"/>
                  <p:cNvSpPr/>
                  <p:nvPr/>
                </p:nvSpPr>
                <p:spPr>
                  <a:xfrm>
                    <a:off x="5508479" y="1943664"/>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19" name="文本框 192"/>
                  <p:cNvSpPr txBox="1">
                    <a:spLocks noChangeAspect="1" noMove="1" noResize="1" noRot="1" noAdjustHandles="1" noEditPoints="1" noChangeArrowheads="1" noChangeShapeType="1" noTextEdit="1"/>
                  </p:cNvSpPr>
                  <p:nvPr/>
                </p:nvSpPr>
                <p:spPr bwMode="auto">
                  <a:xfrm>
                    <a:off x="5592792" y="2631199"/>
                    <a:ext cx="349326" cy="307777"/>
                  </a:xfrm>
                  <a:prstGeom prst="rect"/>
                  <a:blipFill>
                    <a:blip xmlns:r="http://schemas.openxmlformats.org/officeDocument/2006/relationships" r:embed="rId19"/>
                    <a:stretch>
                      <a:fillRect l="-13793" r="-5172" b="-20000"/>
                    </a:stretch>
                  </a:blipFill>
                  <a:ln>
                    <a:noFill/>
                  </a:ln>
                  <a:effectLst/>
                </p:spPr>
                <p:txBody>
                  <a:bodyPr/>
                  <a:p>
                    <a:r>
                      <a:rPr altLang="en-US" lang="zh-CN">
                        <a:noFill/>
                      </a:rPr>
                      <a:t> </a:t>
                    </a:r>
                  </a:p>
                </p:txBody>
              </p:sp>
            </p:grpSp>
            <p:sp>
              <p:nvSpPr>
                <p:cNvPr id="1049620" name="文本框 178"/>
                <p:cNvSpPr txBox="1">
                  <a:spLocks noChangeAspect="1" noMove="1" noResize="1" noRot="1" noAdjustHandles="1" noEditPoints="1" noChangeArrowheads="1" noChangeShapeType="1" noTextEdit="1"/>
                </p:cNvSpPr>
                <p:nvPr/>
              </p:nvSpPr>
              <p:spPr bwMode="auto">
                <a:xfrm>
                  <a:off x="4554258" y="2379022"/>
                  <a:ext cx="550566" cy="400110"/>
                </a:xfrm>
                <a:prstGeom prst="rect"/>
                <a:blipFill>
                  <a:blip xmlns:r="http://schemas.openxmlformats.org/officeDocument/2006/relationships" r:embed="rId20"/>
                  <a:stretch>
                    <a:fillRect b="-4545"/>
                  </a:stretch>
                </a:blipFill>
                <a:ln>
                  <a:noFill/>
                </a:ln>
                <a:effectLst/>
              </p:spPr>
              <p:txBody>
                <a:bodyPr/>
                <a:p>
                  <a:r>
                    <a:rPr altLang="en-US" lang="zh-CN">
                      <a:noFill/>
                    </a:rPr>
                    <a:t> </a:t>
                  </a:r>
                </a:p>
              </p:txBody>
            </p:sp>
            <p:sp>
              <p:nvSpPr>
                <p:cNvPr id="1049621" name="矩形 179"/>
                <p:cNvSpPr/>
                <p:nvPr/>
              </p:nvSpPr>
              <p:spPr>
                <a:xfrm rot="5400000">
                  <a:off x="6080204" y="297439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22" name="文本框 180"/>
                <p:cNvSpPr txBox="1">
                  <a:spLocks noChangeAspect="1" noMove="1" noResize="1" noRot="1" noAdjustHandles="1" noEditPoints="1" noChangeArrowheads="1" noChangeShapeType="1" noTextEdit="1"/>
                </p:cNvSpPr>
                <p:nvPr/>
              </p:nvSpPr>
              <p:spPr bwMode="auto">
                <a:xfrm>
                  <a:off x="6330573" y="2899551"/>
                  <a:ext cx="349326" cy="307777"/>
                </a:xfrm>
                <a:prstGeom prst="rect"/>
                <a:blipFill>
                  <a:blip xmlns:r="http://schemas.openxmlformats.org/officeDocument/2006/relationships" r:embed="rId21"/>
                  <a:stretch>
                    <a:fillRect l="-13793" r="-5172" b="-20000"/>
                  </a:stretch>
                </a:blipFill>
                <a:ln>
                  <a:noFill/>
                </a:ln>
                <a:effectLst/>
              </p:spPr>
              <p:txBody>
                <a:bodyPr/>
                <a:p>
                  <a:r>
                    <a:rPr altLang="en-US" lang="zh-CN">
                      <a:noFill/>
                    </a:rPr>
                    <a:t> </a:t>
                  </a:r>
                </a:p>
              </p:txBody>
            </p:sp>
            <p:sp>
              <p:nvSpPr>
                <p:cNvPr id="1049623" name="Oval 3165"/>
                <p:cNvSpPr>
                  <a:spLocks noChangeArrowheads="1"/>
                </p:cNvSpPr>
                <p:nvPr/>
              </p:nvSpPr>
              <p:spPr bwMode="auto">
                <a:xfrm>
                  <a:off x="6207255" y="194861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624" name="Oval 3165"/>
                <p:cNvSpPr>
                  <a:spLocks noChangeArrowheads="1"/>
                </p:cNvSpPr>
                <p:nvPr/>
              </p:nvSpPr>
              <p:spPr bwMode="auto">
                <a:xfrm>
                  <a:off x="6199850" y="2516236"/>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625" name="文本框 183"/>
                <p:cNvSpPr txBox="1">
                  <a:spLocks noChangeAspect="1" noMove="1" noResize="1" noRot="1" noAdjustHandles="1" noEditPoints="1" noChangeArrowheads="1" noChangeShapeType="1" noTextEdit="1"/>
                </p:cNvSpPr>
                <p:nvPr/>
              </p:nvSpPr>
              <p:spPr bwMode="auto">
                <a:xfrm>
                  <a:off x="6309670" y="2546765"/>
                  <a:ext cx="195566" cy="276999"/>
                </a:xfrm>
                <a:prstGeom prst="rect"/>
                <a:blipFill>
                  <a:blip xmlns:r="http://schemas.openxmlformats.org/officeDocument/2006/relationships" r:embed="rId22"/>
                  <a:stretch>
                    <a:fillRect l="-25000" r="-28125" b="-8889"/>
                  </a:stretch>
                </a:blipFill>
                <a:ln>
                  <a:noFill/>
                </a:ln>
                <a:effectLst/>
              </p:spPr>
              <p:txBody>
                <a:bodyPr/>
                <a:p>
                  <a:r>
                    <a:rPr altLang="en-US" lang="zh-CN">
                      <a:noFill/>
                    </a:rPr>
                    <a:t> </a:t>
                  </a:r>
                </a:p>
              </p:txBody>
            </p:sp>
            <p:sp>
              <p:nvSpPr>
                <p:cNvPr id="1049626" name="文本框 184"/>
                <p:cNvSpPr txBox="1">
                  <a:spLocks noChangeAspect="1" noMove="1" noResize="1" noRot="1" noAdjustHandles="1" noEditPoints="1" noChangeArrowheads="1" noChangeShapeType="1" noTextEdit="1"/>
                </p:cNvSpPr>
                <p:nvPr/>
              </p:nvSpPr>
              <p:spPr bwMode="auto">
                <a:xfrm>
                  <a:off x="8156093" y="2241556"/>
                  <a:ext cx="550566" cy="400110"/>
                </a:xfrm>
                <a:prstGeom prst="rect"/>
                <a:blipFill>
                  <a:blip xmlns:r="http://schemas.openxmlformats.org/officeDocument/2006/relationships" r:embed="rId23"/>
                  <a:stretch>
                    <a:fillRect b="-3030"/>
                  </a:stretch>
                </a:blipFill>
                <a:ln>
                  <a:noFill/>
                </a:ln>
                <a:effectLst/>
              </p:spPr>
              <p:txBody>
                <a:bodyPr/>
                <a:p>
                  <a:r>
                    <a:rPr altLang="en-US" lang="zh-CN">
                      <a:noFill/>
                    </a:rPr>
                    <a:t> </a:t>
                  </a:r>
                </a:p>
              </p:txBody>
            </p:sp>
            <p:sp>
              <p:nvSpPr>
                <p:cNvPr id="1049627" name="文本框 185"/>
                <p:cNvSpPr txBox="1">
                  <a:spLocks noChangeAspect="1" noMove="1" noResize="1" noRot="1" noAdjustHandles="1" noEditPoints="1" noChangeArrowheads="1" noChangeShapeType="1" noTextEdit="1"/>
                </p:cNvSpPr>
                <p:nvPr/>
              </p:nvSpPr>
              <p:spPr bwMode="auto">
                <a:xfrm>
                  <a:off x="5049018" y="2611308"/>
                  <a:ext cx="684960" cy="400110"/>
                </a:xfrm>
                <a:prstGeom prst="rect"/>
                <a:blipFill>
                  <a:blip xmlns:r="http://schemas.openxmlformats.org/officeDocument/2006/relationships" r:embed="rId24"/>
                  <a:stretch>
                    <a:fillRect b="-4615"/>
                  </a:stretch>
                </a:blipFill>
                <a:ln>
                  <a:noFill/>
                </a:ln>
                <a:effectLst/>
              </p:spPr>
              <p:txBody>
                <a:bodyPr/>
                <a:p>
                  <a:r>
                    <a:rPr altLang="en-US" lang="zh-CN">
                      <a:noFill/>
                    </a:rPr>
                    <a:t> </a:t>
                  </a:r>
                </a:p>
              </p:txBody>
            </p:sp>
            <p:cxnSp>
              <p:nvCxnSpPr>
                <p:cNvPr id="3146079" name="直接箭头连接符 186"/>
                <p:cNvCxnSpPr>
                  <a:cxnSpLocks/>
                </p:cNvCxnSpPr>
                <p:nvPr/>
              </p:nvCxnSpPr>
              <p:spPr>
                <a:xfrm>
                  <a:off x="5176374" y="1849935"/>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628" name="椭圆 159"/>
              <p:cNvSpPr/>
              <p:nvPr/>
            </p:nvSpPr>
            <p:spPr>
              <a:xfrm>
                <a:off x="5188699" y="3212756"/>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29" name="文本框 160"/>
              <p:cNvSpPr txBox="1">
                <a:spLocks noChangeAspect="1" noMove="1" noResize="1" noRot="1" noAdjustHandles="1" noEditPoints="1" noChangeArrowheads="1" noChangeShapeType="1" noTextEdit="1"/>
              </p:cNvSpPr>
              <p:nvPr/>
            </p:nvSpPr>
            <p:spPr bwMode="auto">
              <a:xfrm>
                <a:off x="4742811" y="2449612"/>
                <a:ext cx="550566" cy="400110"/>
              </a:xfrm>
              <a:prstGeom prst="rect"/>
              <a:blipFill>
                <a:blip xmlns:r="http://schemas.openxmlformats.org/officeDocument/2006/relationships" r:embed="rId25"/>
                <a:stretch>
                  <a:fillRect b="-4545"/>
                </a:stretch>
              </a:blipFill>
              <a:ln>
                <a:noFill/>
              </a:ln>
              <a:effectLst/>
            </p:spPr>
            <p:txBody>
              <a:bodyPr/>
              <a:p>
                <a:r>
                  <a:rPr altLang="en-US" lang="zh-CN">
                    <a:noFill/>
                  </a:rPr>
                  <a:t> </a:t>
                </a:r>
              </a:p>
            </p:txBody>
          </p:sp>
          <p:sp>
            <p:nvSpPr>
              <p:cNvPr id="1049630" name="矩形 161"/>
              <p:cNvSpPr/>
              <p:nvPr/>
            </p:nvSpPr>
            <p:spPr>
              <a:xfrm>
                <a:off x="5725672" y="3222913"/>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31" name="文本框 162"/>
              <p:cNvSpPr txBox="1">
                <a:spLocks noChangeAspect="1" noMove="1" noResize="1" noRot="1" noAdjustHandles="1" noEditPoints="1" noChangeArrowheads="1" noChangeShapeType="1" noTextEdit="1"/>
              </p:cNvSpPr>
              <p:nvPr/>
            </p:nvSpPr>
            <p:spPr bwMode="auto">
              <a:xfrm>
                <a:off x="5796799" y="2783088"/>
                <a:ext cx="349326" cy="307777"/>
              </a:xfrm>
              <a:prstGeom prst="rect"/>
              <a:blipFill>
                <a:blip xmlns:r="http://schemas.openxmlformats.org/officeDocument/2006/relationships" r:embed="rId26"/>
                <a:stretch>
                  <a:fillRect l="-13793" r="-1724" b="-17647"/>
                </a:stretch>
              </a:blipFill>
              <a:ln>
                <a:noFill/>
              </a:ln>
              <a:effectLst/>
            </p:spPr>
            <p:txBody>
              <a:bodyPr/>
              <a:p>
                <a:r>
                  <a:rPr altLang="en-US" lang="zh-CN">
                    <a:noFill/>
                  </a:rPr>
                  <a:t> </a:t>
                </a:r>
              </a:p>
            </p:txBody>
          </p:sp>
          <p:sp>
            <p:nvSpPr>
              <p:cNvPr id="1049632" name="文本框 163"/>
              <p:cNvSpPr txBox="1">
                <a:spLocks noChangeAspect="1" noMove="1" noResize="1" noRot="1" noAdjustHandles="1" noEditPoints="1" noChangeArrowheads="1" noChangeShapeType="1" noTextEdit="1"/>
              </p:cNvSpPr>
              <p:nvPr/>
            </p:nvSpPr>
            <p:spPr bwMode="auto">
              <a:xfrm>
                <a:off x="5198436" y="2154451"/>
                <a:ext cx="684960" cy="400110"/>
              </a:xfrm>
              <a:prstGeom prst="rect"/>
              <a:blipFill>
                <a:blip xmlns:r="http://schemas.openxmlformats.org/officeDocument/2006/relationships" r:embed="rId27"/>
                <a:stretch>
                  <a:fillRect b="-1515"/>
                </a:stretch>
              </a:blipFill>
              <a:ln>
                <a:noFill/>
              </a:ln>
              <a:effectLst/>
            </p:spPr>
            <p:txBody>
              <a:bodyPr/>
              <a:p>
                <a:r>
                  <a:rPr altLang="en-US" lang="zh-CN">
                    <a:noFill/>
                  </a:rPr>
                  <a:t> </a:t>
                </a:r>
              </a:p>
            </p:txBody>
          </p:sp>
          <p:cxnSp>
            <p:nvCxnSpPr>
              <p:cNvPr id="3146080" name="直接箭头连接符 176"/>
              <p:cNvCxnSpPr>
                <a:cxnSpLocks/>
              </p:cNvCxnSpPr>
              <p:nvPr/>
            </p:nvCxnSpPr>
            <p:spPr>
              <a:xfrm>
                <a:off x="5356161" y="3386792"/>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633" name="文本框 156"/>
            <p:cNvSpPr txBox="1">
              <a:spLocks noChangeAspect="1" noMove="1" noResize="1" noRot="1" noAdjustHandles="1" noEditPoints="1" noChangeArrowheads="1" noChangeShapeType="1" noTextEdit="1"/>
            </p:cNvSpPr>
            <p:nvPr/>
          </p:nvSpPr>
          <p:spPr bwMode="auto">
            <a:xfrm>
              <a:off x="5887010" y="3743410"/>
              <a:ext cx="684960" cy="400110"/>
            </a:xfrm>
            <a:prstGeom prst="rect"/>
            <a:blipFill>
              <a:blip xmlns:r="http://schemas.openxmlformats.org/officeDocument/2006/relationships" r:embed="rId28"/>
              <a:stretch>
                <a:fillRect b="-4615"/>
              </a:stretch>
            </a:blipFill>
            <a:ln>
              <a:noFill/>
            </a:ln>
            <a:effectLst/>
          </p:spPr>
          <p:txBody>
            <a:bodyPr/>
            <a:p>
              <a:r>
                <a:rPr altLang="en-US" lang="zh-CN">
                  <a:noFill/>
                </a:rPr>
                <a:t> </a:t>
              </a:r>
            </a:p>
          </p:txBody>
        </p:sp>
        <p:cxnSp>
          <p:nvCxnSpPr>
            <p:cNvPr id="3146081" name="直接箭头连接符 157"/>
            <p:cNvCxnSpPr>
              <a:cxnSpLocks/>
            </p:cNvCxnSpPr>
            <p:nvPr/>
          </p:nvCxnSpPr>
          <p:spPr>
            <a:xfrm rot="5400000">
              <a:off x="6148364" y="3844882"/>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cxnSp>
        <p:nvCxnSpPr>
          <p:cNvPr id="3146082" name="直接连接符 209"/>
          <p:cNvCxnSpPr>
            <a:cxnSpLocks/>
          </p:cNvCxnSpPr>
          <p:nvPr/>
        </p:nvCxnSpPr>
        <p:spPr>
          <a:xfrm flipH="1">
            <a:off x="5126881" y="2206746"/>
            <a:ext cx="251669" cy="0"/>
          </a:xfrm>
          <a:prstGeom prst="line"/>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46083" name="直接连接符 210"/>
          <p:cNvCxnSpPr>
            <a:cxnSpLocks/>
          </p:cNvCxnSpPr>
          <p:nvPr/>
        </p:nvCxnSpPr>
        <p:spPr>
          <a:xfrm>
            <a:off x="5252716" y="2002716"/>
            <a:ext cx="0" cy="204030"/>
          </a:xfrm>
          <a:prstGeom prst="line"/>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49634" name="文本框 9"/>
          <p:cNvSpPr txBox="1"/>
          <p:nvPr/>
        </p:nvSpPr>
        <p:spPr bwMode="auto">
          <a:xfrm>
            <a:off x="5097510" y="3577670"/>
            <a:ext cx="3079907" cy="707886"/>
          </a:xfrm>
          <a:prstGeom prst="rect"/>
          <a:noFill/>
          <a:ln>
            <a:noFill/>
          </a:ln>
          <a:effectLst/>
        </p:spPr>
        <p:txBody>
          <a:bodyPr rtlCol="0" wrap="square">
            <a:spAutoFit/>
          </a:bodyPr>
          <a:p>
            <a:pPr algn="ctr" eaLnBrk="1" hangingPunct="1">
              <a:spcBef>
                <a:spcPct val="50000"/>
              </a:spcBef>
            </a:pPr>
            <a:r>
              <a:rPr altLang="zh-CN" dirty="0" sz="2000" kumimoji="1" lang="en-US" smtClean="0">
                <a:latin typeface="Arial" panose="020B0604020202020204" pitchFamily="34" charset="0"/>
                <a:cs typeface="Arial" panose="020B0604020202020204" pitchFamily="34" charset="0"/>
              </a:rPr>
              <a:t>Inverted input scaling operational circuit </a:t>
            </a:r>
            <a:endParaRPr altLang="en-US" dirty="0" sz="2000" kumimoji="1" lang="zh-CN" smtClean="0">
              <a:latin typeface="Arial" panose="020B0604020202020204" pitchFamily="34" charset="0"/>
              <a:cs typeface="Arial" panose="020B0604020202020204" pitchFamily="34" charset="0"/>
            </a:endParaRPr>
          </a:p>
        </p:txBody>
      </p:sp>
      <p:grpSp>
        <p:nvGrpSpPr>
          <p:cNvPr id="318" name="组合 211"/>
          <p:cNvGrpSpPr/>
          <p:nvPr/>
        </p:nvGrpSpPr>
        <p:grpSpPr>
          <a:xfrm>
            <a:off x="4715382" y="4189063"/>
            <a:ext cx="4181041" cy="2473312"/>
            <a:chOff x="4742811" y="1778211"/>
            <a:chExt cx="4181041" cy="2473312"/>
          </a:xfrm>
        </p:grpSpPr>
        <p:grpSp>
          <p:nvGrpSpPr>
            <p:cNvPr id="319" name="组合 212"/>
            <p:cNvGrpSpPr/>
            <p:nvPr/>
          </p:nvGrpSpPr>
          <p:grpSpPr>
            <a:xfrm>
              <a:off x="4742811" y="1778211"/>
              <a:ext cx="4181041" cy="2473312"/>
              <a:chOff x="4742811" y="1778211"/>
              <a:chExt cx="4181041" cy="2473312"/>
            </a:xfrm>
          </p:grpSpPr>
          <p:grpSp>
            <p:nvGrpSpPr>
              <p:cNvPr id="320" name="组合 215"/>
              <p:cNvGrpSpPr/>
              <p:nvPr/>
            </p:nvGrpSpPr>
            <p:grpSpPr>
              <a:xfrm>
                <a:off x="4771451" y="1778211"/>
                <a:ext cx="4152401" cy="2473312"/>
                <a:chOff x="4554258" y="1060755"/>
                <a:chExt cx="4152401" cy="2473312"/>
              </a:xfrm>
            </p:grpSpPr>
            <p:grpSp>
              <p:nvGrpSpPr>
                <p:cNvPr id="321" name="组合 222"/>
                <p:cNvGrpSpPr/>
                <p:nvPr/>
              </p:nvGrpSpPr>
              <p:grpSpPr>
                <a:xfrm>
                  <a:off x="4957125" y="1060755"/>
                  <a:ext cx="3466569" cy="2473312"/>
                  <a:chOff x="4957125" y="1060755"/>
                  <a:chExt cx="3466569" cy="2473312"/>
                </a:xfrm>
              </p:grpSpPr>
              <p:grpSp>
                <p:nvGrpSpPr>
                  <p:cNvPr id="322" name="组合 232"/>
                  <p:cNvGrpSpPr/>
                  <p:nvPr/>
                </p:nvGrpSpPr>
                <p:grpSpPr>
                  <a:xfrm>
                    <a:off x="4957125" y="1134240"/>
                    <a:ext cx="3466569" cy="2399827"/>
                    <a:chOff x="1164077" y="1077207"/>
                    <a:chExt cx="3466569" cy="2399827"/>
                  </a:xfrm>
                </p:grpSpPr>
                <p:grpSp>
                  <p:nvGrpSpPr>
                    <p:cNvPr id="323" name="组合 238"/>
                    <p:cNvGrpSpPr/>
                    <p:nvPr/>
                  </p:nvGrpSpPr>
                  <p:grpSpPr>
                    <a:xfrm>
                      <a:off x="1164077" y="1469936"/>
                      <a:ext cx="2938840" cy="2007098"/>
                      <a:chOff x="2106370" y="3238872"/>
                      <a:chExt cx="2938840" cy="2007098"/>
                    </a:xfrm>
                  </p:grpSpPr>
                  <p:cxnSp>
                    <p:nvCxnSpPr>
                      <p:cNvPr id="3146084" name="直接连接符 248"/>
                      <p:cNvCxnSpPr>
                        <a:cxnSpLocks/>
                      </p:cNvCxnSpPr>
                      <p:nvPr/>
                    </p:nvCxnSpPr>
                    <p:spPr>
                      <a:xfrm flipH="1">
                        <a:off x="3301702" y="5245970"/>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85" name="直接连接符 249"/>
                      <p:cNvCxnSpPr>
                        <a:cxnSpLocks/>
                        <a:endCxn id="1049635" idx="6"/>
                      </p:cNvCxnSpPr>
                      <p:nvPr/>
                    </p:nvCxnSpPr>
                    <p:spPr>
                      <a:xfrm flipH="1">
                        <a:off x="2163200" y="3716251"/>
                        <a:ext cx="1615847" cy="1013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86" name="直接连接符 250"/>
                      <p:cNvCxnSpPr>
                        <a:cxnSpLocks/>
                        <a:endCxn id="1049655" idx="6"/>
                      </p:cNvCxnSpPr>
                      <p:nvPr/>
                    </p:nvCxnSpPr>
                    <p:spPr>
                      <a:xfrm flipH="1">
                        <a:off x="2275775" y="4284288"/>
                        <a:ext cx="1499203" cy="42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87" name="直接连接符 251"/>
                      <p:cNvCxnSpPr>
                        <a:cxnSpLocks/>
                      </p:cNvCxnSpPr>
                      <p:nvPr/>
                    </p:nvCxnSpPr>
                    <p:spPr>
                      <a:xfrm flipH="1">
                        <a:off x="3421144" y="3238872"/>
                        <a:ext cx="162406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88" name="直接连接符 252"/>
                      <p:cNvCxnSpPr>
                        <a:cxnSpLocks/>
                      </p:cNvCxnSpPr>
                      <p:nvPr/>
                    </p:nvCxnSpPr>
                    <p:spPr>
                      <a:xfrm>
                        <a:off x="3424685" y="4277679"/>
                        <a:ext cx="0" cy="95740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635" name="椭圆 253"/>
                      <p:cNvSpPr/>
                      <p:nvPr/>
                    </p:nvSpPr>
                    <p:spPr>
                      <a:xfrm>
                        <a:off x="2106370" y="3648496"/>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636"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9637"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9638"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639"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640"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641" name="矩形 244"/>
                    <p:cNvSpPr/>
                    <p:nvPr/>
                  </p:nvSpPr>
                  <p:spPr>
                    <a:xfrm>
                      <a:off x="3114609" y="139750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89" name="直接连接符 245"/>
                    <p:cNvCxnSpPr>
                      <a:cxnSpLocks/>
                    </p:cNvCxnSpPr>
                    <p:nvPr/>
                  </p:nvCxnSpPr>
                  <p:spPr>
                    <a:xfrm>
                      <a:off x="4090216" y="1452663"/>
                      <a:ext cx="0" cy="74457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642" name="文本框 246"/>
                    <p:cNvSpPr txBox="1">
                      <a:spLocks noChangeAspect="1" noMove="1" noResize="1" noRot="1" noAdjustHandles="1" noEditPoints="1" noChangeArrowheads="1" noChangeShapeType="1" noTextEdit="1"/>
                    </p:cNvSpPr>
                    <p:nvPr/>
                  </p:nvSpPr>
                  <p:spPr bwMode="auto">
                    <a:xfrm>
                      <a:off x="3131520" y="1077207"/>
                      <a:ext cx="344889" cy="307777"/>
                    </a:xfrm>
                    <a:prstGeom prst="rect"/>
                    <a:blipFill>
                      <a:blip xmlns:r="http://schemas.openxmlformats.org/officeDocument/2006/relationships" r:embed="rId29"/>
                      <a:stretch>
                        <a:fillRect l="-8772" r="-1754" b="-21569"/>
                      </a:stretch>
                    </a:blipFill>
                    <a:ln>
                      <a:noFill/>
                    </a:ln>
                    <a:effectLst/>
                  </p:spPr>
                  <p:txBody>
                    <a:bodyPr/>
                    <a:p>
                      <a:r>
                        <a:rPr altLang="en-US" lang="zh-CN">
                          <a:noFill/>
                        </a:rPr>
                        <a:t> </a:t>
                      </a:r>
                    </a:p>
                  </p:txBody>
                </p:sp>
                <p:sp>
                  <p:nvSpPr>
                    <p:cNvPr id="1049643" name="文本框 247"/>
                    <p:cNvSpPr txBox="1">
                      <a:spLocks noChangeAspect="1" noMove="1" noResize="1" noRot="1" noAdjustHandles="1" noEditPoints="1" noChangeArrowheads="1" noChangeShapeType="1" noTextEdit="1"/>
                    </p:cNvSpPr>
                    <p:nvPr/>
                  </p:nvSpPr>
                  <p:spPr bwMode="auto">
                    <a:xfrm>
                      <a:off x="2502003" y="1957072"/>
                      <a:ext cx="221214" cy="276999"/>
                    </a:xfrm>
                    <a:prstGeom prst="rect"/>
                    <a:blipFill>
                      <a:blip xmlns:r="http://schemas.openxmlformats.org/officeDocument/2006/relationships" r:embed="rId30"/>
                      <a:stretch>
                        <a:fillRect l="-25000" r="-22222" b="-8889"/>
                      </a:stretch>
                    </a:blipFill>
                    <a:ln>
                      <a:noFill/>
                    </a:ln>
                    <a:effectLst/>
                  </p:spPr>
                  <p:txBody>
                    <a:bodyPr/>
                    <a:p>
                      <a:r>
                        <a:rPr altLang="en-US" lang="zh-CN">
                          <a:noFill/>
                        </a:rPr>
                        <a:t> </a:t>
                      </a:r>
                    </a:p>
                  </p:txBody>
                </p:sp>
              </p:grpSp>
              <p:cxnSp>
                <p:nvCxnSpPr>
                  <p:cNvPr id="3146090" name="直接连接符 233"/>
                  <p:cNvCxnSpPr>
                    <a:cxnSpLocks/>
                  </p:cNvCxnSpPr>
                  <p:nvPr/>
                </p:nvCxnSpPr>
                <p:spPr>
                  <a:xfrm>
                    <a:off x="6279058" y="1526968"/>
                    <a:ext cx="0" cy="49580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644" name="文本框 234"/>
                  <p:cNvSpPr txBox="1">
                    <a:spLocks noChangeAspect="1" noMove="1" noResize="1" noRot="1" noAdjustHandles="1" noEditPoints="1" noChangeArrowheads="1" noChangeShapeType="1" noTextEdit="1"/>
                  </p:cNvSpPr>
                  <p:nvPr/>
                </p:nvSpPr>
                <p:spPr bwMode="auto">
                  <a:xfrm>
                    <a:off x="6239608" y="1060755"/>
                    <a:ext cx="684960" cy="400110"/>
                  </a:xfrm>
                  <a:prstGeom prst="rect"/>
                  <a:blipFill>
                    <a:blip xmlns:r="http://schemas.openxmlformats.org/officeDocument/2006/relationships" r:embed="rId31"/>
                    <a:stretch>
                      <a:fillRect b="-4545"/>
                    </a:stretch>
                  </a:blipFill>
                  <a:ln>
                    <a:noFill/>
                  </a:ln>
                  <a:effectLst/>
                </p:spPr>
                <p:txBody>
                  <a:bodyPr/>
                  <a:p>
                    <a:r>
                      <a:rPr altLang="en-US" lang="zh-CN">
                        <a:noFill/>
                      </a:rPr>
                      <a:t> </a:t>
                    </a:r>
                  </a:p>
                </p:txBody>
              </p:sp>
              <p:cxnSp>
                <p:nvCxnSpPr>
                  <p:cNvPr id="3146091" name="直接箭头连接符 235"/>
                  <p:cNvCxnSpPr>
                    <a:cxnSpLocks/>
                  </p:cNvCxnSpPr>
                  <p:nvPr/>
                </p:nvCxnSpPr>
                <p:spPr>
                  <a:xfrm>
                    <a:off x="6065634" y="140482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645" name="矩形 236"/>
                  <p:cNvSpPr/>
                  <p:nvPr/>
                </p:nvSpPr>
                <p:spPr>
                  <a:xfrm>
                    <a:off x="5508479" y="1943664"/>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46" name="文本框 237"/>
                  <p:cNvSpPr txBox="1">
                    <a:spLocks noChangeAspect="1" noMove="1" noResize="1" noRot="1" noAdjustHandles="1" noEditPoints="1" noChangeArrowheads="1" noChangeShapeType="1" noTextEdit="1"/>
                  </p:cNvSpPr>
                  <p:nvPr/>
                </p:nvSpPr>
                <p:spPr bwMode="auto">
                  <a:xfrm>
                    <a:off x="5592792" y="2631199"/>
                    <a:ext cx="349326" cy="307777"/>
                  </a:xfrm>
                  <a:prstGeom prst="rect"/>
                  <a:blipFill>
                    <a:blip xmlns:r="http://schemas.openxmlformats.org/officeDocument/2006/relationships" r:embed="rId32"/>
                    <a:stretch>
                      <a:fillRect l="-15789" r="-5263" b="-20000"/>
                    </a:stretch>
                  </a:blipFill>
                  <a:ln>
                    <a:noFill/>
                  </a:ln>
                  <a:effectLst/>
                </p:spPr>
                <p:txBody>
                  <a:bodyPr/>
                  <a:p>
                    <a:r>
                      <a:rPr altLang="en-US" lang="zh-CN">
                        <a:noFill/>
                      </a:rPr>
                      <a:t> </a:t>
                    </a:r>
                  </a:p>
                </p:txBody>
              </p:sp>
            </p:grpSp>
            <p:sp>
              <p:nvSpPr>
                <p:cNvPr id="1049647" name="文本框 223"/>
                <p:cNvSpPr txBox="1">
                  <a:spLocks noChangeAspect="1" noMove="1" noResize="1" noRot="1" noAdjustHandles="1" noEditPoints="1" noChangeArrowheads="1" noChangeShapeType="1" noTextEdit="1"/>
                </p:cNvSpPr>
                <p:nvPr/>
              </p:nvSpPr>
              <p:spPr bwMode="auto">
                <a:xfrm>
                  <a:off x="4554258" y="2379022"/>
                  <a:ext cx="550566" cy="400110"/>
                </a:xfrm>
                <a:prstGeom prst="rect"/>
                <a:blipFill>
                  <a:blip xmlns:r="http://schemas.openxmlformats.org/officeDocument/2006/relationships" r:embed="rId33"/>
                  <a:stretch>
                    <a:fillRect b="-4545"/>
                  </a:stretch>
                </a:blipFill>
                <a:ln>
                  <a:noFill/>
                </a:ln>
                <a:effectLst/>
              </p:spPr>
              <p:txBody>
                <a:bodyPr/>
                <a:p>
                  <a:r>
                    <a:rPr altLang="en-US" lang="zh-CN">
                      <a:noFill/>
                    </a:rPr>
                    <a:t> </a:t>
                  </a:r>
                </a:p>
              </p:txBody>
            </p:sp>
            <p:sp>
              <p:nvSpPr>
                <p:cNvPr id="1049648" name="矩形 224"/>
                <p:cNvSpPr/>
                <p:nvPr/>
              </p:nvSpPr>
              <p:spPr>
                <a:xfrm rot="5400000">
                  <a:off x="6080204" y="297439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49" name="文本框 225"/>
                <p:cNvSpPr txBox="1">
                  <a:spLocks noChangeAspect="1" noMove="1" noResize="1" noRot="1" noAdjustHandles="1" noEditPoints="1" noChangeArrowheads="1" noChangeShapeType="1" noTextEdit="1"/>
                </p:cNvSpPr>
                <p:nvPr/>
              </p:nvSpPr>
              <p:spPr bwMode="auto">
                <a:xfrm>
                  <a:off x="6330573" y="2899551"/>
                  <a:ext cx="349326" cy="307777"/>
                </a:xfrm>
                <a:prstGeom prst="rect"/>
                <a:blipFill>
                  <a:blip xmlns:r="http://schemas.openxmlformats.org/officeDocument/2006/relationships" r:embed="rId34"/>
                  <a:stretch>
                    <a:fillRect l="-15789" r="-5263" b="-20000"/>
                  </a:stretch>
                </a:blipFill>
                <a:ln>
                  <a:noFill/>
                </a:ln>
                <a:effectLst/>
              </p:spPr>
              <p:txBody>
                <a:bodyPr/>
                <a:p>
                  <a:r>
                    <a:rPr altLang="en-US" lang="zh-CN">
                      <a:noFill/>
                    </a:rPr>
                    <a:t> </a:t>
                  </a:r>
                </a:p>
              </p:txBody>
            </p:sp>
            <p:sp>
              <p:nvSpPr>
                <p:cNvPr id="1049650" name="Oval 3165"/>
                <p:cNvSpPr>
                  <a:spLocks noChangeArrowheads="1"/>
                </p:cNvSpPr>
                <p:nvPr/>
              </p:nvSpPr>
              <p:spPr bwMode="auto">
                <a:xfrm>
                  <a:off x="6207255" y="194861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651" name="Oval 3165"/>
                <p:cNvSpPr>
                  <a:spLocks noChangeArrowheads="1"/>
                </p:cNvSpPr>
                <p:nvPr/>
              </p:nvSpPr>
              <p:spPr bwMode="auto">
                <a:xfrm>
                  <a:off x="6199850" y="2516236"/>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652" name="文本框 228"/>
                <p:cNvSpPr txBox="1">
                  <a:spLocks noChangeAspect="1" noMove="1" noResize="1" noRot="1" noAdjustHandles="1" noEditPoints="1" noChangeArrowheads="1" noChangeShapeType="1" noTextEdit="1"/>
                </p:cNvSpPr>
                <p:nvPr/>
              </p:nvSpPr>
              <p:spPr bwMode="auto">
                <a:xfrm>
                  <a:off x="6309670" y="2546765"/>
                  <a:ext cx="195566" cy="276999"/>
                </a:xfrm>
                <a:prstGeom prst="rect"/>
                <a:blipFill>
                  <a:blip xmlns:r="http://schemas.openxmlformats.org/officeDocument/2006/relationships" r:embed="rId35"/>
                  <a:stretch>
                    <a:fillRect l="-25000" r="-28125" b="-8889"/>
                  </a:stretch>
                </a:blipFill>
                <a:ln>
                  <a:noFill/>
                </a:ln>
                <a:effectLst/>
              </p:spPr>
              <p:txBody>
                <a:bodyPr/>
                <a:p>
                  <a:r>
                    <a:rPr altLang="en-US" lang="zh-CN">
                      <a:noFill/>
                    </a:rPr>
                    <a:t> </a:t>
                  </a:r>
                </a:p>
              </p:txBody>
            </p:sp>
            <p:sp>
              <p:nvSpPr>
                <p:cNvPr id="1049653" name="文本框 229"/>
                <p:cNvSpPr txBox="1">
                  <a:spLocks noChangeAspect="1" noMove="1" noResize="1" noRot="1" noAdjustHandles="1" noEditPoints="1" noChangeArrowheads="1" noChangeShapeType="1" noTextEdit="1"/>
                </p:cNvSpPr>
                <p:nvPr/>
              </p:nvSpPr>
              <p:spPr bwMode="auto">
                <a:xfrm>
                  <a:off x="8156093" y="2241556"/>
                  <a:ext cx="550566" cy="400110"/>
                </a:xfrm>
                <a:prstGeom prst="rect"/>
                <a:blipFill>
                  <a:blip xmlns:r="http://schemas.openxmlformats.org/officeDocument/2006/relationships" r:embed="rId36"/>
                  <a:stretch>
                    <a:fillRect b="-3030"/>
                  </a:stretch>
                </a:blipFill>
                <a:ln>
                  <a:noFill/>
                </a:ln>
                <a:effectLst/>
              </p:spPr>
              <p:txBody>
                <a:bodyPr/>
                <a:p>
                  <a:r>
                    <a:rPr altLang="en-US" lang="zh-CN">
                      <a:noFill/>
                    </a:rPr>
                    <a:t> </a:t>
                  </a:r>
                </a:p>
              </p:txBody>
            </p:sp>
            <p:sp>
              <p:nvSpPr>
                <p:cNvPr id="1049654" name="文本框 230"/>
                <p:cNvSpPr txBox="1">
                  <a:spLocks noChangeAspect="1" noMove="1" noResize="1" noRot="1" noAdjustHandles="1" noEditPoints="1" noChangeArrowheads="1" noChangeShapeType="1" noTextEdit="1"/>
                </p:cNvSpPr>
                <p:nvPr/>
              </p:nvSpPr>
              <p:spPr bwMode="auto">
                <a:xfrm>
                  <a:off x="5049018" y="2611308"/>
                  <a:ext cx="684960" cy="400110"/>
                </a:xfrm>
                <a:prstGeom prst="rect"/>
                <a:blipFill>
                  <a:blip xmlns:r="http://schemas.openxmlformats.org/officeDocument/2006/relationships" r:embed="rId37"/>
                  <a:stretch>
                    <a:fillRect b="-4615"/>
                  </a:stretch>
                </a:blipFill>
                <a:ln>
                  <a:noFill/>
                </a:ln>
                <a:effectLst/>
              </p:spPr>
              <p:txBody>
                <a:bodyPr/>
                <a:p>
                  <a:r>
                    <a:rPr altLang="en-US" lang="zh-CN">
                      <a:noFill/>
                    </a:rPr>
                    <a:t> </a:t>
                  </a:r>
                </a:p>
              </p:txBody>
            </p:sp>
            <p:cxnSp>
              <p:nvCxnSpPr>
                <p:cNvPr id="3146092" name="直接箭头连接符 231"/>
                <p:cNvCxnSpPr>
                  <a:cxnSpLocks/>
                </p:cNvCxnSpPr>
                <p:nvPr/>
              </p:nvCxnSpPr>
              <p:spPr>
                <a:xfrm>
                  <a:off x="5176374" y="1849935"/>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655" name="椭圆 216"/>
              <p:cNvSpPr/>
              <p:nvPr/>
            </p:nvSpPr>
            <p:spPr>
              <a:xfrm>
                <a:off x="5188699" y="3212756"/>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56" name="文本框 217"/>
              <p:cNvSpPr txBox="1">
                <a:spLocks noChangeAspect="1" noMove="1" noResize="1" noRot="1" noAdjustHandles="1" noEditPoints="1" noChangeArrowheads="1" noChangeShapeType="1" noTextEdit="1"/>
              </p:cNvSpPr>
              <p:nvPr/>
            </p:nvSpPr>
            <p:spPr bwMode="auto">
              <a:xfrm>
                <a:off x="4742811" y="2449612"/>
                <a:ext cx="550566" cy="400110"/>
              </a:xfrm>
              <a:prstGeom prst="rect"/>
              <a:blipFill>
                <a:blip xmlns:r="http://schemas.openxmlformats.org/officeDocument/2006/relationships" r:embed="rId38"/>
                <a:stretch>
                  <a:fillRect b="-4545"/>
                </a:stretch>
              </a:blipFill>
              <a:ln>
                <a:noFill/>
              </a:ln>
              <a:effectLst/>
            </p:spPr>
            <p:txBody>
              <a:bodyPr/>
              <a:p>
                <a:r>
                  <a:rPr altLang="en-US" lang="zh-CN">
                    <a:noFill/>
                  </a:rPr>
                  <a:t> </a:t>
                </a:r>
              </a:p>
            </p:txBody>
          </p:sp>
          <p:sp>
            <p:nvSpPr>
              <p:cNvPr id="1049657" name="矩形 218"/>
              <p:cNvSpPr/>
              <p:nvPr/>
            </p:nvSpPr>
            <p:spPr>
              <a:xfrm>
                <a:off x="5725672" y="3222913"/>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58" name="文本框 219"/>
              <p:cNvSpPr txBox="1">
                <a:spLocks noChangeAspect="1" noMove="1" noResize="1" noRot="1" noAdjustHandles="1" noEditPoints="1" noChangeArrowheads="1" noChangeShapeType="1" noTextEdit="1"/>
              </p:cNvSpPr>
              <p:nvPr/>
            </p:nvSpPr>
            <p:spPr bwMode="auto">
              <a:xfrm>
                <a:off x="5796799" y="2783088"/>
                <a:ext cx="349326" cy="307777"/>
              </a:xfrm>
              <a:prstGeom prst="rect"/>
              <a:blipFill>
                <a:blip xmlns:r="http://schemas.openxmlformats.org/officeDocument/2006/relationships" r:embed="rId39"/>
                <a:stretch>
                  <a:fillRect l="-13793" r="-1724" b="-17647"/>
                </a:stretch>
              </a:blipFill>
              <a:ln>
                <a:noFill/>
              </a:ln>
              <a:effectLst/>
            </p:spPr>
            <p:txBody>
              <a:bodyPr/>
              <a:p>
                <a:r>
                  <a:rPr altLang="en-US" lang="zh-CN">
                    <a:noFill/>
                  </a:rPr>
                  <a:t> </a:t>
                </a:r>
              </a:p>
            </p:txBody>
          </p:sp>
          <p:sp>
            <p:nvSpPr>
              <p:cNvPr id="1049659" name="文本框 220"/>
              <p:cNvSpPr txBox="1">
                <a:spLocks noChangeAspect="1" noMove="1" noResize="1" noRot="1" noAdjustHandles="1" noEditPoints="1" noChangeArrowheads="1" noChangeShapeType="1" noTextEdit="1"/>
              </p:cNvSpPr>
              <p:nvPr/>
            </p:nvSpPr>
            <p:spPr bwMode="auto">
              <a:xfrm>
                <a:off x="5198436" y="2154451"/>
                <a:ext cx="684960" cy="400110"/>
              </a:xfrm>
              <a:prstGeom prst="rect"/>
              <a:blipFill>
                <a:blip xmlns:r="http://schemas.openxmlformats.org/officeDocument/2006/relationships" r:embed="rId40"/>
                <a:stretch>
                  <a:fillRect b="-1515"/>
                </a:stretch>
              </a:blipFill>
              <a:ln>
                <a:noFill/>
              </a:ln>
              <a:effectLst/>
            </p:spPr>
            <p:txBody>
              <a:bodyPr/>
              <a:p>
                <a:r>
                  <a:rPr altLang="en-US" lang="zh-CN">
                    <a:noFill/>
                  </a:rPr>
                  <a:t> </a:t>
                </a:r>
              </a:p>
            </p:txBody>
          </p:sp>
          <p:cxnSp>
            <p:nvCxnSpPr>
              <p:cNvPr id="3146093" name="直接箭头连接符 221"/>
              <p:cNvCxnSpPr>
                <a:cxnSpLocks/>
              </p:cNvCxnSpPr>
              <p:nvPr/>
            </p:nvCxnSpPr>
            <p:spPr>
              <a:xfrm>
                <a:off x="5356161" y="3386792"/>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660" name="文本框 213"/>
            <p:cNvSpPr txBox="1">
              <a:spLocks noChangeAspect="1" noMove="1" noResize="1" noRot="1" noAdjustHandles="1" noEditPoints="1" noChangeArrowheads="1" noChangeShapeType="1" noTextEdit="1"/>
            </p:cNvSpPr>
            <p:nvPr/>
          </p:nvSpPr>
          <p:spPr bwMode="auto">
            <a:xfrm>
              <a:off x="5887010" y="3743410"/>
              <a:ext cx="684960" cy="400110"/>
            </a:xfrm>
            <a:prstGeom prst="rect"/>
            <a:blipFill>
              <a:blip xmlns:r="http://schemas.openxmlformats.org/officeDocument/2006/relationships" r:embed="rId41"/>
              <a:stretch>
                <a:fillRect b="-4615"/>
              </a:stretch>
            </a:blipFill>
            <a:ln>
              <a:noFill/>
            </a:ln>
            <a:effectLst/>
          </p:spPr>
          <p:txBody>
            <a:bodyPr/>
            <a:p>
              <a:r>
                <a:rPr altLang="en-US" lang="zh-CN">
                  <a:noFill/>
                </a:rPr>
                <a:t> </a:t>
              </a:r>
            </a:p>
          </p:txBody>
        </p:sp>
        <p:cxnSp>
          <p:nvCxnSpPr>
            <p:cNvPr id="3146094" name="直接箭头连接符 214"/>
            <p:cNvCxnSpPr>
              <a:cxnSpLocks/>
            </p:cNvCxnSpPr>
            <p:nvPr/>
          </p:nvCxnSpPr>
          <p:spPr>
            <a:xfrm rot="5400000">
              <a:off x="6148364" y="3844882"/>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cxnSp>
        <p:nvCxnSpPr>
          <p:cNvPr id="3146095" name="直接连接符 254"/>
          <p:cNvCxnSpPr>
            <a:cxnSpLocks/>
          </p:cNvCxnSpPr>
          <p:nvPr/>
        </p:nvCxnSpPr>
        <p:spPr>
          <a:xfrm flipH="1">
            <a:off x="5112059" y="5974004"/>
            <a:ext cx="251669" cy="0"/>
          </a:xfrm>
          <a:prstGeom prst="line"/>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46096" name="直接连接符 255"/>
          <p:cNvCxnSpPr>
            <a:cxnSpLocks/>
          </p:cNvCxnSpPr>
          <p:nvPr/>
        </p:nvCxnSpPr>
        <p:spPr>
          <a:xfrm>
            <a:off x="5237894" y="5769974"/>
            <a:ext cx="0" cy="204030"/>
          </a:xfrm>
          <a:prstGeom prst="line"/>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49661" name="文本框 256"/>
          <p:cNvSpPr txBox="1"/>
          <p:nvPr/>
        </p:nvSpPr>
        <p:spPr bwMode="auto">
          <a:xfrm>
            <a:off x="5023414" y="466647"/>
            <a:ext cx="3079907" cy="1005840"/>
          </a:xfrm>
          <a:prstGeom prst="rect"/>
          <a:noFill/>
          <a:ln>
            <a:noFill/>
          </a:ln>
          <a:effectLst/>
        </p:spPr>
        <p:txBody>
          <a:bodyPr rtlCol="0" wrap="square">
            <a:spAutoFit/>
          </a:bodyPr>
          <a:p>
            <a:pPr algn="ctr" eaLnBrk="1" hangingPunct="1">
              <a:spcBef>
                <a:spcPct val="50000"/>
              </a:spcBef>
            </a:pPr>
            <a:r>
              <a:rPr altLang="zh-CN" dirty="0" sz="2000" kumimoji="1" lang="en-US" smtClean="0">
                <a:latin typeface="Arial" panose="020B0604020202020204" pitchFamily="34" charset="0"/>
                <a:cs typeface="Arial" panose="020B0604020202020204" pitchFamily="34" charset="0"/>
              </a:rPr>
              <a:t>Non-inverted input scaling operational circuit </a:t>
            </a:r>
            <a:endParaRPr altLang="en-US" dirty="0" sz="2000" kumimoji="1" lang="zh-CN" smtClean="0">
              <a:latin typeface="Arial" panose="020B0604020202020204" pitchFamily="34" charset="0"/>
              <a:cs typeface="Arial" panose="020B0604020202020204" pitchFamily="34" charset="0"/>
            </a:endParaRPr>
          </a:p>
        </p:txBody>
      </p:sp>
      <p:sp>
        <p:nvSpPr>
          <p:cNvPr id="1049662" name="十字形 10"/>
          <p:cNvSpPr/>
          <p:nvPr/>
        </p:nvSpPr>
        <p:spPr>
          <a:xfrm>
            <a:off x="6975544" y="2871789"/>
            <a:ext cx="720985" cy="720985"/>
          </a:xfrm>
          <a:prstGeom prst="plus">
            <a:avLst>
              <a:gd name="adj" fmla="val 4058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63" name="左大括号 258"/>
          <p:cNvSpPr/>
          <p:nvPr/>
        </p:nvSpPr>
        <p:spPr>
          <a:xfrm>
            <a:off x="4289184" y="1720674"/>
            <a:ext cx="261957" cy="3837489"/>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26" name=""/>
        <p:cNvGrpSpPr/>
        <p:nvPr/>
      </p:nvGrpSpPr>
      <p:grpSpPr>
        <a:xfrm>
          <a:off x="0" y="0"/>
          <a:ext cx="0" cy="0"/>
          <a:chOff x="0" y="0"/>
          <a:chExt cx="0" cy="0"/>
        </a:xfrm>
      </p:grpSpPr>
      <p:sp>
        <p:nvSpPr>
          <p:cNvPr id="104966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668" name="Text Box 12"/>
          <p:cNvSpPr txBox="1">
            <a:spLocks noChangeAspect="1" noMove="1" noResize="1" noRot="1" noAdjustHandles="1" noEditPoints="1" noChangeArrowheads="1" noChangeShapeType="1" noTextEdit="1"/>
          </p:cNvSpPr>
          <p:nvPr/>
        </p:nvSpPr>
        <p:spPr bwMode="auto">
          <a:xfrm>
            <a:off x="350012" y="2707149"/>
            <a:ext cx="4128467" cy="400110"/>
          </a:xfrm>
          <a:prstGeom prst="rect"/>
          <a:blipFill>
            <a:blip xmlns:r="http://schemas.openxmlformats.org/officeDocument/2006/relationships" r:embed="rId1"/>
            <a:stretch>
              <a:fillRect t="-6061" r="-295" b="-27273"/>
            </a:stretch>
          </a:blipFill>
          <a:ln>
            <a:noFill/>
          </a:ln>
          <a:effectLst/>
        </p:spPr>
        <p:txBody>
          <a:bodyPr/>
          <a:p>
            <a:r>
              <a:rPr altLang="en-US" lang="zh-CN">
                <a:noFill/>
              </a:rPr>
              <a:t> </a:t>
            </a:r>
          </a:p>
        </p:txBody>
      </p:sp>
      <p:sp>
        <p:nvSpPr>
          <p:cNvPr id="1049669" name="矩形 8"/>
          <p:cNvSpPr/>
          <p:nvPr/>
        </p:nvSpPr>
        <p:spPr>
          <a:xfrm>
            <a:off x="157882" y="377889"/>
            <a:ext cx="8699382" cy="461665"/>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7.5 Addition and </a:t>
            </a:r>
            <a:r>
              <a:rPr altLang="zh-CN" b="1" dirty="0" sz="2400" kumimoji="1" lang="en-US">
                <a:latin typeface="Arial" panose="020B0604020202020204" pitchFamily="34" charset="0"/>
                <a:ea typeface="华文行楷" pitchFamily="2" charset="-122"/>
                <a:cs typeface="Arial" panose="020B0604020202020204" pitchFamily="34" charset="0"/>
              </a:rPr>
              <a:t>s</a:t>
            </a:r>
            <a:r>
              <a:rPr altLang="zh-CN" b="1" dirty="0" sz="2400" kumimoji="1" lang="en-US" smtClean="0">
                <a:latin typeface="Arial" panose="020B0604020202020204" pitchFamily="34" charset="0"/>
                <a:ea typeface="华文行楷" pitchFamily="2" charset="-122"/>
                <a:cs typeface="Arial" panose="020B0604020202020204" pitchFamily="34" charset="0"/>
              </a:rPr>
              <a:t>ubtraction mixed operation </a:t>
            </a:r>
            <a:r>
              <a:rPr altLang="en-US" b="1" dirty="0" sz="2000" kumimoji="1" lang="zh-CN" smtClean="0">
                <a:latin typeface="宋体" panose="02010600030101010101" pitchFamily="2" charset="-122"/>
                <a:ea typeface="宋体" panose="02010600030101010101" pitchFamily="2" charset="-122"/>
                <a:cs typeface="Arial" panose="020B0604020202020204" pitchFamily="34" charset="0"/>
              </a:rPr>
              <a:t>加减法混合运算</a:t>
            </a:r>
            <a:endParaRPr altLang="en-US" b="1" dirty="0" kumimoji="1" lang="zh-CN">
              <a:latin typeface="宋体" panose="02010600030101010101" pitchFamily="2" charset="-122"/>
              <a:ea typeface="宋体" panose="02010600030101010101" pitchFamily="2" charset="-122"/>
              <a:cs typeface="Arial" panose="020B0604020202020204" pitchFamily="34" charset="0"/>
            </a:endParaRPr>
          </a:p>
        </p:txBody>
      </p:sp>
      <p:sp>
        <p:nvSpPr>
          <p:cNvPr id="1049670"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327" name="组合 12"/>
          <p:cNvGrpSpPr/>
          <p:nvPr/>
        </p:nvGrpSpPr>
        <p:grpSpPr>
          <a:xfrm>
            <a:off x="4742811" y="1502169"/>
            <a:ext cx="4181041" cy="3266470"/>
            <a:chOff x="4742811" y="1502169"/>
            <a:chExt cx="4181041" cy="3266470"/>
          </a:xfrm>
        </p:grpSpPr>
        <p:grpSp>
          <p:nvGrpSpPr>
            <p:cNvPr id="328" name="组合 9"/>
            <p:cNvGrpSpPr/>
            <p:nvPr/>
          </p:nvGrpSpPr>
          <p:grpSpPr>
            <a:xfrm>
              <a:off x="4742811" y="1584115"/>
              <a:ext cx="4181041" cy="3184524"/>
              <a:chOff x="4742811" y="1584115"/>
              <a:chExt cx="4181041" cy="3184524"/>
            </a:xfrm>
          </p:grpSpPr>
          <p:grpSp>
            <p:nvGrpSpPr>
              <p:cNvPr id="329" name="组合 4"/>
              <p:cNvGrpSpPr/>
              <p:nvPr/>
            </p:nvGrpSpPr>
            <p:grpSpPr>
              <a:xfrm>
                <a:off x="4742811" y="1584115"/>
                <a:ext cx="4181041" cy="3184524"/>
                <a:chOff x="4742811" y="1584115"/>
                <a:chExt cx="4181041" cy="3184524"/>
              </a:xfrm>
            </p:grpSpPr>
            <p:grpSp>
              <p:nvGrpSpPr>
                <p:cNvPr id="330" name="组合 5"/>
                <p:cNvGrpSpPr/>
                <p:nvPr/>
              </p:nvGrpSpPr>
              <p:grpSpPr>
                <a:xfrm>
                  <a:off x="4771451" y="1584115"/>
                  <a:ext cx="4152401" cy="3184524"/>
                  <a:chOff x="4554258" y="866659"/>
                  <a:chExt cx="4152401" cy="3184524"/>
                </a:xfrm>
              </p:grpSpPr>
              <p:grpSp>
                <p:nvGrpSpPr>
                  <p:cNvPr id="331" name="组合 69"/>
                  <p:cNvGrpSpPr/>
                  <p:nvPr/>
                </p:nvGrpSpPr>
                <p:grpSpPr>
                  <a:xfrm>
                    <a:off x="4957125" y="866659"/>
                    <a:ext cx="3466569" cy="3184524"/>
                    <a:chOff x="4957125" y="866659"/>
                    <a:chExt cx="3466569" cy="3184524"/>
                  </a:xfrm>
                </p:grpSpPr>
                <p:grpSp>
                  <p:nvGrpSpPr>
                    <p:cNvPr id="332" name="组合 70"/>
                    <p:cNvGrpSpPr/>
                    <p:nvPr/>
                  </p:nvGrpSpPr>
                  <p:grpSpPr>
                    <a:xfrm>
                      <a:off x="4957125" y="927036"/>
                      <a:ext cx="3466569" cy="3124147"/>
                      <a:chOff x="1164077" y="870003"/>
                      <a:chExt cx="3466569" cy="3124147"/>
                    </a:xfrm>
                  </p:grpSpPr>
                  <p:grpSp>
                    <p:nvGrpSpPr>
                      <p:cNvPr id="333" name="组合 81"/>
                      <p:cNvGrpSpPr/>
                      <p:nvPr/>
                    </p:nvGrpSpPr>
                    <p:grpSpPr>
                      <a:xfrm>
                        <a:off x="1164077" y="1262732"/>
                        <a:ext cx="2926139" cy="2731418"/>
                        <a:chOff x="2106370" y="3031668"/>
                        <a:chExt cx="2926139" cy="2731418"/>
                      </a:xfrm>
                    </p:grpSpPr>
                    <p:cxnSp>
                      <p:nvCxnSpPr>
                        <p:cNvPr id="3146097" name="直接连接符 98"/>
                        <p:cNvCxnSpPr>
                          <a:cxnSpLocks/>
                        </p:cNvCxnSpPr>
                        <p:nvPr/>
                      </p:nvCxnSpPr>
                      <p:spPr>
                        <a:xfrm flipH="1">
                          <a:off x="3298279" y="5763086"/>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98" name="直接连接符 101"/>
                        <p:cNvCxnSpPr>
                          <a:cxnSpLocks/>
                          <a:endCxn id="1049671" idx="6"/>
                        </p:cNvCxnSpPr>
                        <p:nvPr/>
                      </p:nvCxnSpPr>
                      <p:spPr>
                        <a:xfrm flipH="1">
                          <a:off x="2163200" y="3716251"/>
                          <a:ext cx="1615847" cy="1013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99" name="直接连接符 102"/>
                        <p:cNvCxnSpPr>
                          <a:cxnSpLocks/>
                          <a:endCxn id="1049691" idx="6"/>
                        </p:cNvCxnSpPr>
                        <p:nvPr/>
                      </p:nvCxnSpPr>
                      <p:spPr>
                        <a:xfrm flipH="1">
                          <a:off x="2275775" y="4284288"/>
                          <a:ext cx="1499203" cy="42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00" name="直接连接符 103"/>
                        <p:cNvCxnSpPr>
                          <a:cxnSpLocks/>
                        </p:cNvCxnSpPr>
                        <p:nvPr/>
                      </p:nvCxnSpPr>
                      <p:spPr>
                        <a:xfrm flipH="1">
                          <a:off x="2225429" y="3031668"/>
                          <a:ext cx="280708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01" name="直接连接符 104"/>
                        <p:cNvCxnSpPr>
                          <a:cxnSpLocks/>
                        </p:cNvCxnSpPr>
                        <p:nvPr/>
                      </p:nvCxnSpPr>
                      <p:spPr>
                        <a:xfrm>
                          <a:off x="3424685" y="4277679"/>
                          <a:ext cx="0" cy="148540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671" name="椭圆 105"/>
                        <p:cNvSpPr/>
                        <p:nvPr/>
                      </p:nvSpPr>
                      <p:spPr>
                        <a:xfrm>
                          <a:off x="2106370" y="3648496"/>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672"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2"/>
                        <a:stretch>
                          <a:fillRect l="-4878" r="-7317"/>
                        </a:stretch>
                      </a:blipFill>
                      <a:ln w="28575">
                        <a:noFill/>
                        <a:miter lim="800000"/>
                        <a:headEnd/>
                        <a:tailEnd/>
                      </a:ln>
                    </p:spPr>
                    <p:txBody>
                      <a:bodyPr/>
                      <a:p>
                        <a:r>
                          <a:rPr altLang="en-US" lang="zh-CN">
                            <a:noFill/>
                          </a:rPr>
                          <a:t> </a:t>
                        </a:r>
                      </a:p>
                    </p:txBody>
                  </p:sp>
                  <p:sp>
                    <p:nvSpPr>
                      <p:cNvPr id="1049673"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3"/>
                        <a:stretch>
                          <a:fillRect l="-5660" r="-5660" b="-12000"/>
                        </a:stretch>
                      </a:blipFill>
                      <a:ln w="28575">
                        <a:noFill/>
                        <a:miter lim="800000"/>
                        <a:headEnd/>
                        <a:tailEnd/>
                      </a:ln>
                    </p:spPr>
                    <p:txBody>
                      <a:bodyPr/>
                      <a:p>
                        <a:r>
                          <a:rPr altLang="en-US" lang="zh-CN">
                            <a:noFill/>
                          </a:rPr>
                          <a:t> </a:t>
                        </a:r>
                      </a:p>
                    </p:txBody>
                  </p:sp>
                  <p:sp>
                    <p:nvSpPr>
                      <p:cNvPr id="1049674"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675"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676"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677" name="矩形 88"/>
                      <p:cNvSpPr/>
                      <p:nvPr/>
                    </p:nvSpPr>
                    <p:spPr>
                      <a:xfrm>
                        <a:off x="3101908" y="119029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02" name="直接连接符 89"/>
                      <p:cNvCxnSpPr>
                        <a:cxnSpLocks/>
                      </p:cNvCxnSpPr>
                      <p:nvPr/>
                    </p:nvCxnSpPr>
                    <p:spPr>
                      <a:xfrm>
                        <a:off x="4090216" y="1262732"/>
                        <a:ext cx="0" cy="93451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678" name="文本框 90"/>
                      <p:cNvSpPr txBox="1">
                        <a:spLocks noChangeAspect="1" noMove="1" noResize="1" noRot="1" noAdjustHandles="1" noEditPoints="1" noChangeArrowheads="1" noChangeShapeType="1" noTextEdit="1"/>
                      </p:cNvSpPr>
                      <p:nvPr/>
                    </p:nvSpPr>
                    <p:spPr bwMode="auto">
                      <a:xfrm>
                        <a:off x="3118819" y="870003"/>
                        <a:ext cx="344889" cy="307777"/>
                      </a:xfrm>
                      <a:prstGeom prst="rect"/>
                      <a:blipFill>
                        <a:blip xmlns:r="http://schemas.openxmlformats.org/officeDocument/2006/relationships" r:embed="rId4"/>
                        <a:stretch>
                          <a:fillRect l="-8772" r="-1754" b="-22000"/>
                        </a:stretch>
                      </a:blipFill>
                      <a:ln>
                        <a:noFill/>
                      </a:ln>
                      <a:effectLst/>
                    </p:spPr>
                    <p:txBody>
                      <a:bodyPr/>
                      <a:p>
                        <a:r>
                          <a:rPr altLang="en-US" lang="zh-CN">
                            <a:noFill/>
                          </a:rPr>
                          <a:t> </a:t>
                        </a:r>
                      </a:p>
                    </p:txBody>
                  </p:sp>
                  <p:sp>
                    <p:nvSpPr>
                      <p:cNvPr id="1049679" name="文本框 93"/>
                      <p:cNvSpPr txBox="1">
                        <a:spLocks noChangeAspect="1" noMove="1" noResize="1" noRot="1" noAdjustHandles="1" noEditPoints="1" noChangeArrowheads="1" noChangeShapeType="1" noTextEdit="1"/>
                      </p:cNvSpPr>
                      <p:nvPr/>
                    </p:nvSpPr>
                    <p:spPr bwMode="auto">
                      <a:xfrm>
                        <a:off x="2502003" y="1957072"/>
                        <a:ext cx="221214" cy="276999"/>
                      </a:xfrm>
                      <a:prstGeom prst="rect"/>
                      <a:blipFill>
                        <a:blip xmlns:r="http://schemas.openxmlformats.org/officeDocument/2006/relationships" r:embed="rId5"/>
                        <a:stretch>
                          <a:fillRect l="-21622" r="-21622" b="-8696"/>
                        </a:stretch>
                      </a:blipFill>
                      <a:ln>
                        <a:noFill/>
                      </a:ln>
                      <a:effectLst/>
                    </p:spPr>
                    <p:txBody>
                      <a:bodyPr/>
                      <a:p>
                        <a:r>
                          <a:rPr altLang="en-US" lang="zh-CN">
                            <a:noFill/>
                          </a:rPr>
                          <a:t> </a:t>
                        </a:r>
                      </a:p>
                    </p:txBody>
                  </p:sp>
                </p:grpSp>
                <p:cxnSp>
                  <p:nvCxnSpPr>
                    <p:cNvPr id="3146103" name="直接连接符 71"/>
                    <p:cNvCxnSpPr>
                      <a:cxnSpLocks/>
                    </p:cNvCxnSpPr>
                    <p:nvPr/>
                  </p:nvCxnSpPr>
                  <p:spPr>
                    <a:xfrm>
                      <a:off x="6279058" y="1319765"/>
                      <a:ext cx="0" cy="70301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680" name="文本框 75"/>
                    <p:cNvSpPr txBox="1">
                      <a:spLocks noChangeAspect="1" noMove="1" noResize="1" noRot="1" noAdjustHandles="1" noEditPoints="1" noChangeArrowheads="1" noChangeShapeType="1" noTextEdit="1"/>
                    </p:cNvSpPr>
                    <p:nvPr/>
                  </p:nvSpPr>
                  <p:spPr bwMode="auto">
                    <a:xfrm>
                      <a:off x="6505483" y="866659"/>
                      <a:ext cx="684960" cy="400110"/>
                    </a:xfrm>
                    <a:prstGeom prst="rect"/>
                    <a:blipFill>
                      <a:blip xmlns:r="http://schemas.openxmlformats.org/officeDocument/2006/relationships" r:embed="rId6"/>
                      <a:stretch>
                        <a:fillRect b="-4615"/>
                      </a:stretch>
                    </a:blipFill>
                    <a:ln>
                      <a:noFill/>
                    </a:ln>
                    <a:effectLst/>
                  </p:spPr>
                  <p:txBody>
                    <a:bodyPr/>
                    <a:p>
                      <a:r>
                        <a:rPr altLang="en-US" lang="zh-CN">
                          <a:noFill/>
                        </a:rPr>
                        <a:t> </a:t>
                      </a:r>
                    </a:p>
                  </p:txBody>
                </p:sp>
                <p:cxnSp>
                  <p:nvCxnSpPr>
                    <p:cNvPr id="3146104" name="直接箭头连接符 76"/>
                    <p:cNvCxnSpPr>
                      <a:cxnSpLocks/>
                    </p:cNvCxnSpPr>
                    <p:nvPr/>
                  </p:nvCxnSpPr>
                  <p:spPr>
                    <a:xfrm>
                      <a:off x="6331509" y="1210733"/>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681" name="矩形 78"/>
                    <p:cNvSpPr/>
                    <p:nvPr/>
                  </p:nvSpPr>
                  <p:spPr>
                    <a:xfrm>
                      <a:off x="5508479" y="1943664"/>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82" name="文本框 79"/>
                    <p:cNvSpPr txBox="1">
                      <a:spLocks noChangeAspect="1" noMove="1" noResize="1" noRot="1" noAdjustHandles="1" noEditPoints="1" noChangeArrowheads="1" noChangeShapeType="1" noTextEdit="1"/>
                    </p:cNvSpPr>
                    <p:nvPr/>
                  </p:nvSpPr>
                  <p:spPr bwMode="auto">
                    <a:xfrm>
                      <a:off x="5592792" y="2631199"/>
                      <a:ext cx="349326" cy="307777"/>
                    </a:xfrm>
                    <a:prstGeom prst="rect"/>
                    <a:blipFill>
                      <a:blip xmlns:r="http://schemas.openxmlformats.org/officeDocument/2006/relationships" r:embed="rId7"/>
                      <a:stretch>
                        <a:fillRect l="-14035" r="-7018" b="-19608"/>
                      </a:stretch>
                    </a:blipFill>
                    <a:ln>
                      <a:noFill/>
                    </a:ln>
                    <a:effectLst/>
                  </p:spPr>
                  <p:txBody>
                    <a:bodyPr/>
                    <a:p>
                      <a:r>
                        <a:rPr altLang="en-US" lang="zh-CN">
                          <a:noFill/>
                        </a:rPr>
                        <a:t> </a:t>
                      </a:r>
                    </a:p>
                  </p:txBody>
                </p:sp>
              </p:grpSp>
              <p:sp>
                <p:nvSpPr>
                  <p:cNvPr id="1049683" name="文本框 111"/>
                  <p:cNvSpPr txBox="1">
                    <a:spLocks noChangeAspect="1" noMove="1" noResize="1" noRot="1" noAdjustHandles="1" noEditPoints="1" noChangeArrowheads="1" noChangeShapeType="1" noTextEdit="1"/>
                  </p:cNvSpPr>
                  <p:nvPr/>
                </p:nvSpPr>
                <p:spPr bwMode="auto">
                  <a:xfrm>
                    <a:off x="4554258" y="2379022"/>
                    <a:ext cx="550566" cy="400110"/>
                  </a:xfrm>
                  <a:prstGeom prst="rect"/>
                  <a:blipFill>
                    <a:blip xmlns:r="http://schemas.openxmlformats.org/officeDocument/2006/relationships" r:embed="rId8"/>
                    <a:stretch>
                      <a:fillRect b="-3030"/>
                    </a:stretch>
                  </a:blipFill>
                  <a:ln>
                    <a:noFill/>
                  </a:ln>
                  <a:effectLst/>
                </p:spPr>
                <p:txBody>
                  <a:bodyPr/>
                  <a:p>
                    <a:r>
                      <a:rPr altLang="en-US" lang="zh-CN">
                        <a:noFill/>
                      </a:rPr>
                      <a:t> </a:t>
                    </a:r>
                  </a:p>
                </p:txBody>
              </p:sp>
              <p:sp>
                <p:nvSpPr>
                  <p:cNvPr id="1049684" name="矩形 125"/>
                  <p:cNvSpPr/>
                  <p:nvPr/>
                </p:nvSpPr>
                <p:spPr>
                  <a:xfrm rot="5400000">
                    <a:off x="6085169" y="3491514"/>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85" name="文本框 128"/>
                  <p:cNvSpPr txBox="1">
                    <a:spLocks noChangeAspect="1" noMove="1" noResize="1" noRot="1" noAdjustHandles="1" noEditPoints="1" noChangeArrowheads="1" noChangeShapeType="1" noTextEdit="1"/>
                  </p:cNvSpPr>
                  <p:nvPr/>
                </p:nvSpPr>
                <p:spPr bwMode="auto">
                  <a:xfrm>
                    <a:off x="6335538" y="3416667"/>
                    <a:ext cx="349326" cy="307777"/>
                  </a:xfrm>
                  <a:prstGeom prst="rect"/>
                  <a:blipFill>
                    <a:blip xmlns:r="http://schemas.openxmlformats.org/officeDocument/2006/relationships" r:embed="rId9"/>
                    <a:stretch>
                      <a:fillRect l="-15789" r="-5263" b="-19608"/>
                    </a:stretch>
                  </a:blipFill>
                  <a:ln>
                    <a:noFill/>
                  </a:ln>
                  <a:effectLst/>
                </p:spPr>
                <p:txBody>
                  <a:bodyPr/>
                  <a:p>
                    <a:r>
                      <a:rPr altLang="en-US" lang="zh-CN">
                        <a:noFill/>
                      </a:rPr>
                      <a:t> </a:t>
                    </a:r>
                  </a:p>
                </p:txBody>
              </p:sp>
              <p:sp>
                <p:nvSpPr>
                  <p:cNvPr id="1049686" name="Oval 3165"/>
                  <p:cNvSpPr>
                    <a:spLocks noChangeArrowheads="1"/>
                  </p:cNvSpPr>
                  <p:nvPr/>
                </p:nvSpPr>
                <p:spPr bwMode="auto">
                  <a:xfrm>
                    <a:off x="6207255" y="194861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687" name="Oval 3165"/>
                  <p:cNvSpPr>
                    <a:spLocks noChangeArrowheads="1"/>
                  </p:cNvSpPr>
                  <p:nvPr/>
                </p:nvSpPr>
                <p:spPr bwMode="auto">
                  <a:xfrm>
                    <a:off x="6199850" y="2516236"/>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688" name="文本框 131"/>
                  <p:cNvSpPr txBox="1">
                    <a:spLocks noChangeAspect="1" noMove="1" noResize="1" noRot="1" noAdjustHandles="1" noEditPoints="1" noChangeArrowheads="1" noChangeShapeType="1" noTextEdit="1"/>
                  </p:cNvSpPr>
                  <p:nvPr/>
                </p:nvSpPr>
                <p:spPr bwMode="auto">
                  <a:xfrm>
                    <a:off x="6309670" y="2546765"/>
                    <a:ext cx="195566" cy="276999"/>
                  </a:xfrm>
                  <a:prstGeom prst="rect"/>
                  <a:blipFill>
                    <a:blip xmlns:r="http://schemas.openxmlformats.org/officeDocument/2006/relationships" r:embed="rId10"/>
                    <a:stretch>
                      <a:fillRect l="-28125" r="-25000" b="-8696"/>
                    </a:stretch>
                  </a:blipFill>
                  <a:ln>
                    <a:noFill/>
                  </a:ln>
                  <a:effectLst/>
                </p:spPr>
                <p:txBody>
                  <a:bodyPr/>
                  <a:p>
                    <a:r>
                      <a:rPr altLang="en-US" lang="zh-CN">
                        <a:noFill/>
                      </a:rPr>
                      <a:t> </a:t>
                    </a:r>
                  </a:p>
                </p:txBody>
              </p:sp>
              <p:sp>
                <p:nvSpPr>
                  <p:cNvPr id="1049689" name="文本框 133"/>
                  <p:cNvSpPr txBox="1">
                    <a:spLocks noChangeAspect="1" noMove="1" noResize="1" noRot="1" noAdjustHandles="1" noEditPoints="1" noChangeArrowheads="1" noChangeShapeType="1" noTextEdit="1"/>
                  </p:cNvSpPr>
                  <p:nvPr/>
                </p:nvSpPr>
                <p:spPr bwMode="auto">
                  <a:xfrm>
                    <a:off x="8156093" y="2241556"/>
                    <a:ext cx="550566" cy="400110"/>
                  </a:xfrm>
                  <a:prstGeom prst="rect"/>
                  <a:blipFill>
                    <a:blip xmlns:r="http://schemas.openxmlformats.org/officeDocument/2006/relationships" r:embed="rId11"/>
                    <a:stretch>
                      <a:fillRect b="-4545"/>
                    </a:stretch>
                  </a:blipFill>
                  <a:ln>
                    <a:noFill/>
                  </a:ln>
                  <a:effectLst/>
                </p:spPr>
                <p:txBody>
                  <a:bodyPr/>
                  <a:p>
                    <a:r>
                      <a:rPr altLang="en-US" lang="zh-CN">
                        <a:noFill/>
                      </a:rPr>
                      <a:t> </a:t>
                    </a:r>
                  </a:p>
                </p:txBody>
              </p:sp>
              <p:sp>
                <p:nvSpPr>
                  <p:cNvPr id="1049690" name="文本框 134"/>
                  <p:cNvSpPr txBox="1">
                    <a:spLocks noChangeAspect="1" noMove="1" noResize="1" noRot="1" noAdjustHandles="1" noEditPoints="1" noChangeArrowheads="1" noChangeShapeType="1" noTextEdit="1"/>
                  </p:cNvSpPr>
                  <p:nvPr/>
                </p:nvSpPr>
                <p:spPr bwMode="auto">
                  <a:xfrm>
                    <a:off x="5049018" y="2611308"/>
                    <a:ext cx="684960" cy="400110"/>
                  </a:xfrm>
                  <a:prstGeom prst="rect"/>
                  <a:blipFill>
                    <a:blip xmlns:r="http://schemas.openxmlformats.org/officeDocument/2006/relationships" r:embed="rId12"/>
                    <a:stretch>
                      <a:fillRect b="-3030"/>
                    </a:stretch>
                  </a:blipFill>
                  <a:ln>
                    <a:noFill/>
                  </a:ln>
                  <a:effectLst/>
                </p:spPr>
                <p:txBody>
                  <a:bodyPr/>
                  <a:p>
                    <a:r>
                      <a:rPr altLang="en-US" lang="zh-CN">
                        <a:noFill/>
                      </a:rPr>
                      <a:t> </a:t>
                    </a:r>
                  </a:p>
                </p:txBody>
              </p:sp>
              <p:cxnSp>
                <p:nvCxnSpPr>
                  <p:cNvPr id="3146105" name="直接箭头连接符 135"/>
                  <p:cNvCxnSpPr>
                    <a:cxnSpLocks/>
                  </p:cNvCxnSpPr>
                  <p:nvPr/>
                </p:nvCxnSpPr>
                <p:spPr>
                  <a:xfrm>
                    <a:off x="5176374" y="1849935"/>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691" name="椭圆 56"/>
                <p:cNvSpPr/>
                <p:nvPr/>
              </p:nvSpPr>
              <p:spPr>
                <a:xfrm>
                  <a:off x="5188699" y="3212756"/>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92" name="文本框 58"/>
                <p:cNvSpPr txBox="1">
                  <a:spLocks noChangeAspect="1" noMove="1" noResize="1" noRot="1" noAdjustHandles="1" noEditPoints="1" noChangeArrowheads="1" noChangeShapeType="1" noTextEdit="1"/>
                </p:cNvSpPr>
                <p:nvPr/>
              </p:nvSpPr>
              <p:spPr bwMode="auto">
                <a:xfrm>
                  <a:off x="4742811" y="2449612"/>
                  <a:ext cx="550566" cy="400110"/>
                </a:xfrm>
                <a:prstGeom prst="rect"/>
                <a:blipFill>
                  <a:blip xmlns:r="http://schemas.openxmlformats.org/officeDocument/2006/relationships" r:embed="rId13"/>
                  <a:stretch>
                    <a:fillRect b="-4615"/>
                  </a:stretch>
                </a:blipFill>
                <a:ln>
                  <a:noFill/>
                </a:ln>
                <a:effectLst/>
              </p:spPr>
              <p:txBody>
                <a:bodyPr/>
                <a:p>
                  <a:r>
                    <a:rPr altLang="en-US" lang="zh-CN">
                      <a:noFill/>
                    </a:rPr>
                    <a:t> </a:t>
                  </a:r>
                </a:p>
              </p:txBody>
            </p:sp>
            <p:sp>
              <p:nvSpPr>
                <p:cNvPr id="1049693" name="矩形 59"/>
                <p:cNvSpPr/>
                <p:nvPr/>
              </p:nvSpPr>
              <p:spPr>
                <a:xfrm>
                  <a:off x="5725672" y="3222913"/>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94" name="文本框 60"/>
                <p:cNvSpPr txBox="1">
                  <a:spLocks noChangeAspect="1" noMove="1" noResize="1" noRot="1" noAdjustHandles="1" noEditPoints="1" noChangeArrowheads="1" noChangeShapeType="1" noTextEdit="1"/>
                </p:cNvSpPr>
                <p:nvPr/>
              </p:nvSpPr>
              <p:spPr bwMode="auto">
                <a:xfrm>
                  <a:off x="5796799" y="2783088"/>
                  <a:ext cx="349326" cy="307777"/>
                </a:xfrm>
                <a:prstGeom prst="rect"/>
                <a:blipFill>
                  <a:blip xmlns:r="http://schemas.openxmlformats.org/officeDocument/2006/relationships" r:embed="rId14"/>
                  <a:stretch>
                    <a:fillRect l="-15789" r="-5263" b="-20000"/>
                  </a:stretch>
                </a:blipFill>
                <a:ln>
                  <a:noFill/>
                </a:ln>
                <a:effectLst/>
              </p:spPr>
              <p:txBody>
                <a:bodyPr/>
                <a:p>
                  <a:r>
                    <a:rPr altLang="en-US" lang="zh-CN">
                      <a:noFill/>
                    </a:rPr>
                    <a:t> </a:t>
                  </a:r>
                </a:p>
              </p:txBody>
            </p:sp>
            <p:sp>
              <p:nvSpPr>
                <p:cNvPr id="1049695" name="文本框 61"/>
                <p:cNvSpPr txBox="1">
                  <a:spLocks noChangeAspect="1" noMove="1" noResize="1" noRot="1" noAdjustHandles="1" noEditPoints="1" noChangeArrowheads="1" noChangeShapeType="1" noTextEdit="1"/>
                </p:cNvSpPr>
                <p:nvPr/>
              </p:nvSpPr>
              <p:spPr bwMode="auto">
                <a:xfrm>
                  <a:off x="5198436" y="2154451"/>
                  <a:ext cx="684960" cy="400110"/>
                </a:xfrm>
                <a:prstGeom prst="rect"/>
                <a:blipFill>
                  <a:blip xmlns:r="http://schemas.openxmlformats.org/officeDocument/2006/relationships" r:embed="rId15"/>
                  <a:stretch>
                    <a:fillRect b="-3030"/>
                  </a:stretch>
                </a:blipFill>
                <a:ln>
                  <a:noFill/>
                </a:ln>
                <a:effectLst/>
              </p:spPr>
              <p:txBody>
                <a:bodyPr/>
                <a:p>
                  <a:r>
                    <a:rPr altLang="en-US" lang="zh-CN">
                      <a:noFill/>
                    </a:rPr>
                    <a:t> </a:t>
                  </a:r>
                </a:p>
              </p:txBody>
            </p:sp>
            <p:cxnSp>
              <p:nvCxnSpPr>
                <p:cNvPr id="3146106" name="直接箭头连接符 62"/>
                <p:cNvCxnSpPr>
                  <a:cxnSpLocks/>
                </p:cNvCxnSpPr>
                <p:nvPr/>
              </p:nvCxnSpPr>
              <p:spPr>
                <a:xfrm>
                  <a:off x="5356161" y="3386792"/>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696" name="文本框 63"/>
              <p:cNvSpPr txBox="1">
                <a:spLocks noChangeAspect="1" noMove="1" noResize="1" noRot="1" noAdjustHandles="1" noEditPoints="1" noChangeArrowheads="1" noChangeShapeType="1" noTextEdit="1"/>
              </p:cNvSpPr>
              <p:nvPr/>
            </p:nvSpPr>
            <p:spPr bwMode="auto">
              <a:xfrm>
                <a:off x="5891975" y="4260526"/>
                <a:ext cx="684960" cy="400110"/>
              </a:xfrm>
              <a:prstGeom prst="rect"/>
              <a:blipFill>
                <a:blip xmlns:r="http://schemas.openxmlformats.org/officeDocument/2006/relationships" r:embed="rId16"/>
                <a:stretch>
                  <a:fillRect b="-3030"/>
                </a:stretch>
              </a:blipFill>
              <a:ln>
                <a:noFill/>
              </a:ln>
              <a:effectLst/>
            </p:spPr>
            <p:txBody>
              <a:bodyPr/>
              <a:p>
                <a:r>
                  <a:rPr altLang="en-US" lang="zh-CN">
                    <a:noFill/>
                  </a:rPr>
                  <a:t> </a:t>
                </a:r>
              </a:p>
            </p:txBody>
          </p:sp>
          <p:cxnSp>
            <p:nvCxnSpPr>
              <p:cNvPr id="3146107" name="直接箭头连接符 64"/>
              <p:cNvCxnSpPr>
                <a:cxnSpLocks/>
              </p:cNvCxnSpPr>
              <p:nvPr/>
            </p:nvCxnSpPr>
            <p:spPr>
              <a:xfrm rot="5400000">
                <a:off x="6153329" y="4361998"/>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697" name="矩形 57"/>
            <p:cNvSpPr/>
            <p:nvPr/>
          </p:nvSpPr>
          <p:spPr>
            <a:xfrm>
              <a:off x="5706996" y="1988289"/>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98" name="椭圆 65"/>
            <p:cNvSpPr/>
            <p:nvPr/>
          </p:nvSpPr>
          <p:spPr>
            <a:xfrm>
              <a:off x="5175840" y="1968529"/>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99" name="文本框 73"/>
            <p:cNvSpPr txBox="1">
              <a:spLocks noChangeAspect="1" noMove="1" noResize="1" noRot="1" noAdjustHandles="1" noEditPoints="1" noChangeArrowheads="1" noChangeShapeType="1" noTextEdit="1"/>
            </p:cNvSpPr>
            <p:nvPr/>
          </p:nvSpPr>
          <p:spPr bwMode="auto">
            <a:xfrm>
              <a:off x="4744333" y="1764092"/>
              <a:ext cx="550566" cy="400110"/>
            </a:xfrm>
            <a:prstGeom prst="rect"/>
            <a:blipFill>
              <a:blip xmlns:r="http://schemas.openxmlformats.org/officeDocument/2006/relationships" r:embed="rId17"/>
              <a:stretch>
                <a:fillRect b="-4545"/>
              </a:stretch>
            </a:blipFill>
            <a:ln>
              <a:noFill/>
            </a:ln>
            <a:effectLst/>
          </p:spPr>
          <p:txBody>
            <a:bodyPr/>
            <a:p>
              <a:r>
                <a:rPr altLang="en-US" lang="zh-CN">
                  <a:noFill/>
                </a:rPr>
                <a:t> </a:t>
              </a:r>
            </a:p>
          </p:txBody>
        </p:sp>
        <p:cxnSp>
          <p:nvCxnSpPr>
            <p:cNvPr id="3146108" name="直接连接符 80"/>
            <p:cNvCxnSpPr>
              <a:cxnSpLocks/>
              <a:endCxn id="1049703" idx="6"/>
            </p:cNvCxnSpPr>
            <p:nvPr/>
          </p:nvCxnSpPr>
          <p:spPr>
            <a:xfrm flipH="1">
              <a:off x="5361526" y="3870947"/>
              <a:ext cx="115071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700" name="文本框 87"/>
            <p:cNvSpPr txBox="1">
              <a:spLocks noChangeAspect="1" noMove="1" noResize="1" noRot="1" noAdjustHandles="1" noEditPoints="1" noChangeArrowheads="1" noChangeShapeType="1" noTextEdit="1"/>
            </p:cNvSpPr>
            <p:nvPr/>
          </p:nvSpPr>
          <p:spPr bwMode="auto">
            <a:xfrm>
              <a:off x="5827788" y="3929334"/>
              <a:ext cx="349326" cy="307777"/>
            </a:xfrm>
            <a:prstGeom prst="rect"/>
            <a:blipFill>
              <a:blip xmlns:r="http://schemas.openxmlformats.org/officeDocument/2006/relationships" r:embed="rId18"/>
              <a:stretch>
                <a:fillRect l="-14035" r="-3509" b="-20000"/>
              </a:stretch>
            </a:blipFill>
            <a:ln>
              <a:noFill/>
            </a:ln>
            <a:effectLst/>
          </p:spPr>
          <p:txBody>
            <a:bodyPr/>
            <a:p>
              <a:r>
                <a:rPr altLang="en-US" lang="zh-CN">
                  <a:noFill/>
                </a:rPr>
                <a:t> </a:t>
              </a:r>
            </a:p>
          </p:txBody>
        </p:sp>
        <p:sp>
          <p:nvSpPr>
            <p:cNvPr id="1049701" name="文本框 91"/>
            <p:cNvSpPr txBox="1">
              <a:spLocks noChangeAspect="1" noMove="1" noResize="1" noRot="1" noAdjustHandles="1" noEditPoints="1" noChangeArrowheads="1" noChangeShapeType="1" noTextEdit="1"/>
            </p:cNvSpPr>
            <p:nvPr/>
          </p:nvSpPr>
          <p:spPr bwMode="auto">
            <a:xfrm>
              <a:off x="4789254" y="3677157"/>
              <a:ext cx="550566" cy="400110"/>
            </a:xfrm>
            <a:prstGeom prst="rect"/>
            <a:blipFill>
              <a:blip xmlns:r="http://schemas.openxmlformats.org/officeDocument/2006/relationships" r:embed="rId19"/>
              <a:stretch>
                <a:fillRect b="-4545"/>
              </a:stretch>
            </a:blipFill>
            <a:ln>
              <a:noFill/>
            </a:ln>
            <a:effectLst/>
          </p:spPr>
          <p:txBody>
            <a:bodyPr/>
            <a:p>
              <a:r>
                <a:rPr altLang="en-US" lang="zh-CN">
                  <a:noFill/>
                </a:rPr>
                <a:t> </a:t>
              </a:r>
            </a:p>
          </p:txBody>
        </p:sp>
        <p:sp>
          <p:nvSpPr>
            <p:cNvPr id="1049702" name="文本框 92"/>
            <p:cNvSpPr txBox="1">
              <a:spLocks noChangeAspect="1" noMove="1" noResize="1" noRot="1" noAdjustHandles="1" noEditPoints="1" noChangeArrowheads="1" noChangeShapeType="1" noTextEdit="1"/>
            </p:cNvSpPr>
            <p:nvPr/>
          </p:nvSpPr>
          <p:spPr bwMode="auto">
            <a:xfrm>
              <a:off x="5284014" y="3909443"/>
              <a:ext cx="684960" cy="400110"/>
            </a:xfrm>
            <a:prstGeom prst="rect"/>
            <a:blipFill>
              <a:blip xmlns:r="http://schemas.openxmlformats.org/officeDocument/2006/relationships" r:embed="rId20"/>
              <a:stretch>
                <a:fillRect b="-3030"/>
              </a:stretch>
            </a:blipFill>
            <a:ln>
              <a:noFill/>
            </a:ln>
            <a:effectLst/>
          </p:spPr>
          <p:txBody>
            <a:bodyPr/>
            <a:p>
              <a:r>
                <a:rPr altLang="en-US" lang="zh-CN">
                  <a:noFill/>
                </a:rPr>
                <a:t> </a:t>
              </a:r>
            </a:p>
          </p:txBody>
        </p:sp>
        <p:sp>
          <p:nvSpPr>
            <p:cNvPr id="1049703" name="椭圆 94"/>
            <p:cNvSpPr/>
            <p:nvPr/>
          </p:nvSpPr>
          <p:spPr>
            <a:xfrm>
              <a:off x="5206502" y="3793435"/>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04" name="矩形 95"/>
            <p:cNvSpPr/>
            <p:nvPr/>
          </p:nvSpPr>
          <p:spPr>
            <a:xfrm>
              <a:off x="5743475" y="380359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09" name="直接箭头连接符 96"/>
            <p:cNvCxnSpPr>
              <a:cxnSpLocks/>
            </p:cNvCxnSpPr>
            <p:nvPr/>
          </p:nvCxnSpPr>
          <p:spPr>
            <a:xfrm>
              <a:off x="5373964" y="3967471"/>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146110" name="直接箭头连接符 97"/>
            <p:cNvCxnSpPr>
              <a:cxnSpLocks/>
            </p:cNvCxnSpPr>
            <p:nvPr/>
          </p:nvCxnSpPr>
          <p:spPr>
            <a:xfrm>
              <a:off x="5369947" y="191510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705" name="文本框 99"/>
            <p:cNvSpPr txBox="1">
              <a:spLocks noChangeAspect="1" noMove="1" noResize="1" noRot="1" noAdjustHandles="1" noEditPoints="1" noChangeArrowheads="1" noChangeShapeType="1" noTextEdit="1"/>
            </p:cNvSpPr>
            <p:nvPr/>
          </p:nvSpPr>
          <p:spPr bwMode="auto">
            <a:xfrm>
              <a:off x="5773179" y="2130806"/>
              <a:ext cx="349326" cy="307777"/>
            </a:xfrm>
            <a:prstGeom prst="rect"/>
            <a:blipFill>
              <a:blip xmlns:r="http://schemas.openxmlformats.org/officeDocument/2006/relationships" r:embed="rId21"/>
              <a:stretch>
                <a:fillRect l="-14035" r="-5263" b="-20000"/>
              </a:stretch>
            </a:blipFill>
            <a:ln>
              <a:noFill/>
            </a:ln>
            <a:effectLst/>
          </p:spPr>
          <p:txBody>
            <a:bodyPr/>
            <a:p>
              <a:r>
                <a:rPr altLang="en-US" lang="zh-CN">
                  <a:noFill/>
                </a:rPr>
                <a:t> </a:t>
              </a:r>
            </a:p>
          </p:txBody>
        </p:sp>
        <p:sp>
          <p:nvSpPr>
            <p:cNvPr id="1049706" name="文本框 100"/>
            <p:cNvSpPr txBox="1">
              <a:spLocks noChangeAspect="1" noMove="1" noResize="1" noRot="1" noAdjustHandles="1" noEditPoints="1" noChangeArrowheads="1" noChangeShapeType="1" noTextEdit="1"/>
            </p:cNvSpPr>
            <p:nvPr/>
          </p:nvSpPr>
          <p:spPr bwMode="auto">
            <a:xfrm>
              <a:off x="5174816" y="1502169"/>
              <a:ext cx="684960" cy="400110"/>
            </a:xfrm>
            <a:prstGeom prst="rect"/>
            <a:blipFill>
              <a:blip xmlns:r="http://schemas.openxmlformats.org/officeDocument/2006/relationships" r:embed="rId22"/>
              <a:stretch>
                <a:fillRect b="-3030"/>
              </a:stretch>
            </a:blipFill>
            <a:ln>
              <a:noFill/>
            </a:ln>
            <a:effectLst/>
          </p:spPr>
          <p:txBody>
            <a:bodyPr/>
            <a:p>
              <a:r>
                <a:rPr altLang="en-US" lang="zh-CN">
                  <a:noFill/>
                </a:rPr>
                <a:t> </a:t>
              </a:r>
            </a:p>
          </p:txBody>
        </p:sp>
      </p:grpSp>
      <p:sp>
        <p:nvSpPr>
          <p:cNvPr id="1049707" name="文本框 10"/>
          <p:cNvSpPr txBox="1"/>
          <p:nvPr/>
        </p:nvSpPr>
        <p:spPr bwMode="auto">
          <a:xfrm>
            <a:off x="432256" y="2221231"/>
            <a:ext cx="2362239" cy="461665"/>
          </a:xfrm>
          <a:prstGeom prst="rect"/>
          <a:noFill/>
          <a:ln>
            <a:noFill/>
          </a:ln>
          <a:effectLst/>
        </p:spPr>
        <p:txBody>
          <a:bodyPr rtlCol="0" wrap="square">
            <a:spAutoFit/>
          </a:bodyPr>
          <a:p>
            <a:pPr eaLnBrk="1" hangingPunct="1">
              <a:spcBef>
                <a:spcPct val="50000"/>
              </a:spcBef>
            </a:pPr>
            <a:r>
              <a:rPr altLang="zh-CN" dirty="0" sz="2400" kumimoji="1" lang="en-US" smtClean="0">
                <a:latin typeface="Arial" panose="020B0604020202020204" pitchFamily="34" charset="0"/>
                <a:cs typeface="Arial" panose="020B0604020202020204" pitchFamily="34" charset="0"/>
              </a:rPr>
              <a:t>How to realize</a:t>
            </a:r>
            <a:endParaRPr altLang="en-US" dirty="0" sz="2400" kumimoji="1" lang="zh-CN" smtClean="0">
              <a:latin typeface="Arial" panose="020B0604020202020204" pitchFamily="34" charset="0"/>
              <a:cs typeface="Arial" panose="020B0604020202020204" pitchFamily="34" charset="0"/>
            </a:endParaRPr>
          </a:p>
        </p:txBody>
      </p:sp>
      <p:sp>
        <p:nvSpPr>
          <p:cNvPr id="1049708" name="矩形 11"/>
          <p:cNvSpPr/>
          <p:nvPr/>
        </p:nvSpPr>
        <p:spPr>
          <a:xfrm>
            <a:off x="1213170" y="3254945"/>
            <a:ext cx="1279321" cy="77021"/>
          </a:xfrm>
          <a:prstGeom prst="rect"/>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09" name="文本框 106"/>
          <p:cNvSpPr txBox="1"/>
          <p:nvPr/>
        </p:nvSpPr>
        <p:spPr bwMode="auto">
          <a:xfrm>
            <a:off x="541458" y="3405883"/>
            <a:ext cx="2362239" cy="701039"/>
          </a:xfrm>
          <a:prstGeom prst="rect"/>
          <a:noFill/>
          <a:ln>
            <a:noFill/>
          </a:ln>
          <a:effectLst/>
        </p:spPr>
        <p:txBody>
          <a:bodyPr rtlCol="0" wrap="square">
            <a:spAutoFit/>
          </a:bodyPr>
          <a:p>
            <a:pPr eaLnBrk="1" hangingPunct="1">
              <a:spcBef>
                <a:spcPct val="50000"/>
              </a:spcBef>
            </a:pPr>
            <a:r>
              <a:rPr altLang="zh-CN" dirty="0" sz="2000" kumimoji="1" lang="en-US" smtClean="0">
                <a:solidFill>
                  <a:srgbClr val="C00000"/>
                </a:solidFill>
                <a:latin typeface="Arial" panose="020B0604020202020204" pitchFamily="34" charset="0"/>
                <a:cs typeface="Arial" panose="020B0604020202020204" pitchFamily="34" charset="0"/>
              </a:rPr>
              <a:t>Non-inverted input</a:t>
            </a:r>
            <a:endParaRPr altLang="en-US" dirty="0" sz="2000" kumimoji="1" lang="zh-CN" smtClean="0">
              <a:solidFill>
                <a:srgbClr val="C00000"/>
              </a:solidFill>
              <a:latin typeface="Arial" panose="020B0604020202020204" pitchFamily="34" charset="0"/>
              <a:cs typeface="Arial" panose="020B0604020202020204" pitchFamily="34" charset="0"/>
            </a:endParaRPr>
          </a:p>
        </p:txBody>
      </p:sp>
      <p:sp>
        <p:nvSpPr>
          <p:cNvPr id="1049710" name="矩形 107"/>
          <p:cNvSpPr/>
          <p:nvPr/>
        </p:nvSpPr>
        <p:spPr>
          <a:xfrm>
            <a:off x="2866237" y="3260721"/>
            <a:ext cx="1279321" cy="77021"/>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11" name="文本框 108"/>
          <p:cNvSpPr txBox="1"/>
          <p:nvPr/>
        </p:nvSpPr>
        <p:spPr bwMode="auto">
          <a:xfrm>
            <a:off x="2775466" y="3403482"/>
            <a:ext cx="1825587" cy="400110"/>
          </a:xfrm>
          <a:prstGeom prst="rect"/>
          <a:noFill/>
          <a:ln>
            <a:noFill/>
          </a:ln>
          <a:effectLst/>
        </p:spPr>
        <p:txBody>
          <a:bodyPr rtlCol="0" wrap="square">
            <a:spAutoFit/>
          </a:bodyPr>
          <a:p>
            <a:pPr eaLnBrk="1" hangingPunct="1">
              <a:spcBef>
                <a:spcPct val="50000"/>
              </a:spcBef>
            </a:pPr>
            <a:r>
              <a:rPr altLang="zh-CN" dirty="0" sz="2000" kumimoji="1" lang="en-US" smtClean="0">
                <a:solidFill>
                  <a:schemeClr val="accent5"/>
                </a:solidFill>
                <a:latin typeface="Arial" panose="020B0604020202020204" pitchFamily="34" charset="0"/>
                <a:cs typeface="Arial" panose="020B0604020202020204" pitchFamily="34" charset="0"/>
              </a:rPr>
              <a:t>Inverted input</a:t>
            </a:r>
            <a:endParaRPr altLang="en-US" dirty="0" sz="2000" kumimoji="1" lang="zh-CN" smtClean="0">
              <a:solidFill>
                <a:schemeClr val="accent5"/>
              </a:solidFill>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708"/>
                                        </p:tgtEl>
                                        <p:attrNameLst>
                                          <p:attrName>style.visibility</p:attrName>
                                        </p:attrNameLst>
                                      </p:cBhvr>
                                      <p:to>
                                        <p:strVal val="visible"/>
                                      </p:to>
                                    </p:set>
                                    <p:animEffect transition="in" filter="wipe(down)">
                                      <p:cBhvr>
                                        <p:cTn dur="500" id="7"/>
                                        <p:tgtEl>
                                          <p:spTgt spid="1049708"/>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9709"/>
                                        </p:tgtEl>
                                        <p:attrNameLst>
                                          <p:attrName>style.visibility</p:attrName>
                                        </p:attrNameLst>
                                      </p:cBhvr>
                                      <p:to>
                                        <p:strVal val="visible"/>
                                      </p:to>
                                    </p:set>
                                    <p:animEffect transition="in" filter="wipe(down)">
                                      <p:cBhvr>
                                        <p:cTn dur="500" id="10"/>
                                        <p:tgtEl>
                                          <p:spTgt spid="1049709"/>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49710"/>
                                        </p:tgtEl>
                                        <p:attrNameLst>
                                          <p:attrName>style.visibility</p:attrName>
                                        </p:attrNameLst>
                                      </p:cBhvr>
                                      <p:to>
                                        <p:strVal val="visible"/>
                                      </p:to>
                                    </p:set>
                                    <p:animEffect transition="in" filter="wipe(down)">
                                      <p:cBhvr>
                                        <p:cTn dur="500" id="15"/>
                                        <p:tgtEl>
                                          <p:spTgt spid="1049710"/>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49711"/>
                                        </p:tgtEl>
                                        <p:attrNameLst>
                                          <p:attrName>style.visibility</p:attrName>
                                        </p:attrNameLst>
                                      </p:cBhvr>
                                      <p:to>
                                        <p:strVal val="visible"/>
                                      </p:to>
                                    </p:set>
                                    <p:animEffect transition="in" filter="wipe(down)">
                                      <p:cBhvr>
                                        <p:cTn dur="500" id="18"/>
                                        <p:tgtEl>
                                          <p:spTgt spid="1049711"/>
                                        </p:tgtEl>
                                      </p:cBhvr>
                                    </p:animEffec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22" presetSubtype="4">
                                  <p:stCondLst>
                                    <p:cond delay="0"/>
                                  </p:stCondLst>
                                  <p:childTnLst>
                                    <p:set>
                                      <p:cBhvr>
                                        <p:cTn dur="1" fill="hold" id="22">
                                          <p:stCondLst>
                                            <p:cond delay="0"/>
                                          </p:stCondLst>
                                        </p:cTn>
                                        <p:tgtEl>
                                          <p:spTgt spid="327"/>
                                        </p:tgtEl>
                                        <p:attrNameLst>
                                          <p:attrName>style.visibility</p:attrName>
                                        </p:attrNameLst>
                                      </p:cBhvr>
                                      <p:to>
                                        <p:strVal val="visible"/>
                                      </p:to>
                                    </p:set>
                                    <p:animEffect transition="in" filter="wipe(down)">
                                      <p:cBhvr>
                                        <p:cTn dur="500" id="23"/>
                                        <p:tgtEl>
                                          <p:spTgt spid="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708" grpId="0" animBg="1"/>
      <p:bldP spid="1049709" grpId="0"/>
      <p:bldP spid="1049710" grpId="0" animBg="1"/>
      <p:bldP spid="10497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36" name=""/>
        <p:cNvGrpSpPr/>
        <p:nvPr/>
      </p:nvGrpSpPr>
      <p:grpSpPr>
        <a:xfrm>
          <a:off x="0" y="0"/>
          <a:ext cx="0" cy="0"/>
          <a:chOff x="0" y="0"/>
          <a:chExt cx="0" cy="0"/>
        </a:xfrm>
      </p:grpSpPr>
      <p:grpSp>
        <p:nvGrpSpPr>
          <p:cNvPr id="337" name="组合 417"/>
          <p:cNvGrpSpPr/>
          <p:nvPr/>
        </p:nvGrpSpPr>
        <p:grpSpPr>
          <a:xfrm>
            <a:off x="5083965" y="3911843"/>
            <a:ext cx="251669" cy="1120252"/>
            <a:chOff x="5128319" y="2061480"/>
            <a:chExt cx="251669" cy="1120252"/>
          </a:xfrm>
        </p:grpSpPr>
        <p:cxnSp>
          <p:nvCxnSpPr>
            <p:cNvPr id="3146111" name="直接连接符 418"/>
            <p:cNvCxnSpPr>
              <a:cxnSpLocks/>
            </p:cNvCxnSpPr>
            <p:nvPr/>
          </p:nvCxnSpPr>
          <p:spPr>
            <a:xfrm flipH="1">
              <a:off x="5128319" y="3181732"/>
              <a:ext cx="251669" cy="0"/>
            </a:xfrm>
            <a:prstGeom prst="line"/>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46112" name="直接连接符 419"/>
            <p:cNvCxnSpPr>
              <a:cxnSpLocks/>
            </p:cNvCxnSpPr>
            <p:nvPr/>
          </p:nvCxnSpPr>
          <p:spPr>
            <a:xfrm>
              <a:off x="5244150" y="2061480"/>
              <a:ext cx="0" cy="1120252"/>
            </a:xfrm>
            <a:prstGeom prst="line"/>
            <a:ln w="285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04971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716" name="Text Box 12"/>
          <p:cNvSpPr txBox="1">
            <a:spLocks noChangeArrowheads="1"/>
          </p:cNvSpPr>
          <p:nvPr/>
        </p:nvSpPr>
        <p:spPr bwMode="auto">
          <a:xfrm>
            <a:off x="190681" y="463426"/>
            <a:ext cx="4650040"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b="1" dirty="0" sz="2400" kumimoji="1" lang="en-US" smtClean="0">
                <a:latin typeface="Arial" panose="020B0604020202020204" pitchFamily="34" charset="0"/>
                <a:cs typeface="Arial" panose="020B0604020202020204" pitchFamily="34" charset="0"/>
              </a:rPr>
              <a:t>Superposition method </a:t>
            </a:r>
            <a:r>
              <a:rPr altLang="en-US" b="1" dirty="0" sz="2400" kumimoji="1" lang="zh-CN" smtClean="0">
                <a:latin typeface="Arial" panose="020B0604020202020204" pitchFamily="34" charset="0"/>
                <a:cs typeface="Arial" panose="020B0604020202020204" pitchFamily="34" charset="0"/>
              </a:rPr>
              <a:t>叠加法</a:t>
            </a:r>
            <a:endParaRPr altLang="en-US" b="1" dirty="0" sz="2000" kumimoji="1" lang="zh-CN">
              <a:latin typeface="Arial" panose="020B0604020202020204" pitchFamily="34" charset="0"/>
              <a:cs typeface="Arial" panose="020B0604020202020204" pitchFamily="34" charset="0"/>
            </a:endParaRPr>
          </a:p>
        </p:txBody>
      </p:sp>
      <p:grpSp>
        <p:nvGrpSpPr>
          <p:cNvPr id="338" name="组合 2"/>
          <p:cNvGrpSpPr/>
          <p:nvPr/>
        </p:nvGrpSpPr>
        <p:grpSpPr>
          <a:xfrm>
            <a:off x="5128319" y="2061480"/>
            <a:ext cx="251669" cy="1120252"/>
            <a:chOff x="5128319" y="2061480"/>
            <a:chExt cx="251669" cy="1120252"/>
          </a:xfrm>
        </p:grpSpPr>
        <p:cxnSp>
          <p:nvCxnSpPr>
            <p:cNvPr id="3146113" name="直接连接符 209"/>
            <p:cNvCxnSpPr>
              <a:cxnSpLocks/>
            </p:cNvCxnSpPr>
            <p:nvPr/>
          </p:nvCxnSpPr>
          <p:spPr>
            <a:xfrm flipH="1">
              <a:off x="5128319" y="3181732"/>
              <a:ext cx="251669" cy="0"/>
            </a:xfrm>
            <a:prstGeom prst="line"/>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46114" name="直接连接符 210"/>
            <p:cNvCxnSpPr>
              <a:cxnSpLocks/>
            </p:cNvCxnSpPr>
            <p:nvPr/>
          </p:nvCxnSpPr>
          <p:spPr>
            <a:xfrm>
              <a:off x="5244150" y="2061480"/>
              <a:ext cx="0" cy="1120252"/>
            </a:xfrm>
            <a:prstGeom prst="line"/>
            <a:ln w="285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049717" name="文本框 9"/>
          <p:cNvSpPr txBox="1"/>
          <p:nvPr/>
        </p:nvSpPr>
        <p:spPr bwMode="auto">
          <a:xfrm>
            <a:off x="6692569" y="5528389"/>
            <a:ext cx="1991396" cy="400110"/>
          </a:xfrm>
          <a:prstGeom prst="rect"/>
          <a:noFill/>
          <a:ln>
            <a:noFill/>
          </a:ln>
          <a:effectLst/>
        </p:spPr>
        <p:txBody>
          <a:bodyPr rtlCol="0" wrap="square">
            <a:spAutoFit/>
          </a:bodyPr>
          <a:p>
            <a:pPr algn="ctr" eaLnBrk="1" hangingPunct="1">
              <a:spcBef>
                <a:spcPct val="50000"/>
              </a:spcBef>
            </a:pPr>
            <a:r>
              <a:rPr altLang="zh-CN" dirty="0" sz="2000" kumimoji="1" lang="en-US" smtClean="0">
                <a:latin typeface="Arial" panose="020B0604020202020204" pitchFamily="34" charset="0"/>
                <a:cs typeface="Arial" panose="020B0604020202020204" pitchFamily="34" charset="0"/>
              </a:rPr>
              <a:t>Inverted input</a:t>
            </a:r>
            <a:endParaRPr altLang="en-US" dirty="0" sz="2000" kumimoji="1" lang="zh-CN" smtClean="0">
              <a:latin typeface="Arial" panose="020B0604020202020204" pitchFamily="34" charset="0"/>
              <a:cs typeface="Arial" panose="020B0604020202020204" pitchFamily="34" charset="0"/>
            </a:endParaRPr>
          </a:p>
        </p:txBody>
      </p:sp>
      <p:sp>
        <p:nvSpPr>
          <p:cNvPr id="1049718" name="十字形 10"/>
          <p:cNvSpPr/>
          <p:nvPr/>
        </p:nvSpPr>
        <p:spPr>
          <a:xfrm>
            <a:off x="6975544" y="2871789"/>
            <a:ext cx="720985" cy="720985"/>
          </a:xfrm>
          <a:prstGeom prst="plus">
            <a:avLst>
              <a:gd name="adj" fmla="val 4058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19" name="左大括号 258"/>
          <p:cNvSpPr/>
          <p:nvPr/>
        </p:nvSpPr>
        <p:spPr>
          <a:xfrm>
            <a:off x="4289184" y="1720674"/>
            <a:ext cx="261957" cy="3837489"/>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nvGrpSpPr>
          <p:cNvPr id="339" name="组合 164"/>
          <p:cNvGrpSpPr/>
          <p:nvPr/>
        </p:nvGrpSpPr>
        <p:grpSpPr>
          <a:xfrm>
            <a:off x="229298" y="1681439"/>
            <a:ext cx="4181041" cy="3266470"/>
            <a:chOff x="4742811" y="1502169"/>
            <a:chExt cx="4181041" cy="3266470"/>
          </a:xfrm>
        </p:grpSpPr>
        <p:grpSp>
          <p:nvGrpSpPr>
            <p:cNvPr id="340" name="组合 165"/>
            <p:cNvGrpSpPr/>
            <p:nvPr/>
          </p:nvGrpSpPr>
          <p:grpSpPr>
            <a:xfrm>
              <a:off x="4742811" y="1584115"/>
              <a:ext cx="4181041" cy="3184524"/>
              <a:chOff x="4742811" y="1584115"/>
              <a:chExt cx="4181041" cy="3184524"/>
            </a:xfrm>
          </p:grpSpPr>
          <p:grpSp>
            <p:nvGrpSpPr>
              <p:cNvPr id="341" name="组合 261"/>
              <p:cNvGrpSpPr/>
              <p:nvPr/>
            </p:nvGrpSpPr>
            <p:grpSpPr>
              <a:xfrm>
                <a:off x="4742811" y="1584115"/>
                <a:ext cx="4181041" cy="3184524"/>
                <a:chOff x="4742811" y="1584115"/>
                <a:chExt cx="4181041" cy="3184524"/>
              </a:xfrm>
            </p:grpSpPr>
            <p:grpSp>
              <p:nvGrpSpPr>
                <p:cNvPr id="342" name="组合 264"/>
                <p:cNvGrpSpPr/>
                <p:nvPr/>
              </p:nvGrpSpPr>
              <p:grpSpPr>
                <a:xfrm>
                  <a:off x="4771451" y="1584115"/>
                  <a:ext cx="4152401" cy="3184524"/>
                  <a:chOff x="4554258" y="866659"/>
                  <a:chExt cx="4152401" cy="3184524"/>
                </a:xfrm>
              </p:grpSpPr>
              <p:grpSp>
                <p:nvGrpSpPr>
                  <p:cNvPr id="343" name="组合 271"/>
                  <p:cNvGrpSpPr/>
                  <p:nvPr/>
                </p:nvGrpSpPr>
                <p:grpSpPr>
                  <a:xfrm>
                    <a:off x="4957125" y="866659"/>
                    <a:ext cx="3466569" cy="3184524"/>
                    <a:chOff x="4957125" y="866659"/>
                    <a:chExt cx="3466569" cy="3184524"/>
                  </a:xfrm>
                </p:grpSpPr>
                <p:grpSp>
                  <p:nvGrpSpPr>
                    <p:cNvPr id="344" name="组合 281"/>
                    <p:cNvGrpSpPr/>
                    <p:nvPr/>
                  </p:nvGrpSpPr>
                  <p:grpSpPr>
                    <a:xfrm>
                      <a:off x="4957125" y="927036"/>
                      <a:ext cx="3466569" cy="3124147"/>
                      <a:chOff x="1164077" y="870003"/>
                      <a:chExt cx="3466569" cy="3124147"/>
                    </a:xfrm>
                  </p:grpSpPr>
                  <p:grpSp>
                    <p:nvGrpSpPr>
                      <p:cNvPr id="345" name="组合 287"/>
                      <p:cNvGrpSpPr/>
                      <p:nvPr/>
                    </p:nvGrpSpPr>
                    <p:grpSpPr>
                      <a:xfrm>
                        <a:off x="1164077" y="1262732"/>
                        <a:ext cx="2926139" cy="2731418"/>
                        <a:chOff x="2106370" y="3031668"/>
                        <a:chExt cx="2926139" cy="2731418"/>
                      </a:xfrm>
                    </p:grpSpPr>
                    <p:cxnSp>
                      <p:nvCxnSpPr>
                        <p:cNvPr id="3146115" name="直接连接符 297"/>
                        <p:cNvCxnSpPr>
                          <a:cxnSpLocks/>
                        </p:cNvCxnSpPr>
                        <p:nvPr/>
                      </p:nvCxnSpPr>
                      <p:spPr>
                        <a:xfrm flipH="1">
                          <a:off x="3298279" y="5763086"/>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16" name="直接连接符 298"/>
                        <p:cNvCxnSpPr>
                          <a:cxnSpLocks/>
                          <a:endCxn id="1049720" idx="6"/>
                        </p:cNvCxnSpPr>
                        <p:nvPr/>
                      </p:nvCxnSpPr>
                      <p:spPr>
                        <a:xfrm flipH="1">
                          <a:off x="2163200" y="3716251"/>
                          <a:ext cx="1615847" cy="1013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17" name="直接连接符 299"/>
                        <p:cNvCxnSpPr>
                          <a:cxnSpLocks/>
                          <a:endCxn id="1049740" idx="6"/>
                        </p:cNvCxnSpPr>
                        <p:nvPr/>
                      </p:nvCxnSpPr>
                      <p:spPr>
                        <a:xfrm flipH="1">
                          <a:off x="2275775" y="4284288"/>
                          <a:ext cx="1499203" cy="42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18" name="直接连接符 300"/>
                        <p:cNvCxnSpPr>
                          <a:cxnSpLocks/>
                        </p:cNvCxnSpPr>
                        <p:nvPr/>
                      </p:nvCxnSpPr>
                      <p:spPr>
                        <a:xfrm flipH="1">
                          <a:off x="2225429" y="3031668"/>
                          <a:ext cx="280708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19" name="直接连接符 301"/>
                        <p:cNvCxnSpPr>
                          <a:cxnSpLocks/>
                        </p:cNvCxnSpPr>
                        <p:nvPr/>
                      </p:nvCxnSpPr>
                      <p:spPr>
                        <a:xfrm>
                          <a:off x="3424685" y="4277679"/>
                          <a:ext cx="0" cy="148540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720" name="椭圆 302"/>
                        <p:cNvSpPr/>
                        <p:nvPr/>
                      </p:nvSpPr>
                      <p:spPr>
                        <a:xfrm>
                          <a:off x="2106370" y="3648496"/>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721"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9722"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9723"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724"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725"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726" name="矩形 293"/>
                      <p:cNvSpPr/>
                      <p:nvPr/>
                    </p:nvSpPr>
                    <p:spPr>
                      <a:xfrm>
                        <a:off x="3101908" y="119029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20" name="直接连接符 294"/>
                      <p:cNvCxnSpPr>
                        <a:cxnSpLocks/>
                      </p:cNvCxnSpPr>
                      <p:nvPr/>
                    </p:nvCxnSpPr>
                    <p:spPr>
                      <a:xfrm>
                        <a:off x="4090216" y="1262732"/>
                        <a:ext cx="0" cy="93451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727" name="文本框 295"/>
                      <p:cNvSpPr txBox="1">
                        <a:spLocks noChangeAspect="1" noMove="1" noResize="1" noRot="1" noAdjustHandles="1" noEditPoints="1" noChangeArrowheads="1" noChangeShapeType="1" noTextEdit="1"/>
                      </p:cNvSpPr>
                      <p:nvPr/>
                    </p:nvSpPr>
                    <p:spPr bwMode="auto">
                      <a:xfrm>
                        <a:off x="3118819" y="870003"/>
                        <a:ext cx="344889" cy="307777"/>
                      </a:xfrm>
                      <a:prstGeom prst="rect"/>
                      <a:blipFill>
                        <a:blip xmlns:r="http://schemas.openxmlformats.org/officeDocument/2006/relationships" r:embed="rId3"/>
                        <a:stretch>
                          <a:fillRect l="-8772" r="-1754" b="-21569"/>
                        </a:stretch>
                      </a:blipFill>
                      <a:ln>
                        <a:noFill/>
                      </a:ln>
                      <a:effectLst/>
                    </p:spPr>
                    <p:txBody>
                      <a:bodyPr/>
                      <a:p>
                        <a:r>
                          <a:rPr altLang="en-US" lang="zh-CN">
                            <a:noFill/>
                          </a:rPr>
                          <a:t> </a:t>
                        </a:r>
                      </a:p>
                    </p:txBody>
                  </p:sp>
                  <p:sp>
                    <p:nvSpPr>
                      <p:cNvPr id="1049728" name="文本框 296"/>
                      <p:cNvSpPr txBox="1">
                        <a:spLocks noChangeAspect="1" noMove="1" noResize="1" noRot="1" noAdjustHandles="1" noEditPoints="1" noChangeArrowheads="1" noChangeShapeType="1" noTextEdit="1"/>
                      </p:cNvSpPr>
                      <p:nvPr/>
                    </p:nvSpPr>
                    <p:spPr bwMode="auto">
                      <a:xfrm>
                        <a:off x="2502003" y="1957072"/>
                        <a:ext cx="221214" cy="276999"/>
                      </a:xfrm>
                      <a:prstGeom prst="rect"/>
                      <a:blipFill>
                        <a:blip xmlns:r="http://schemas.openxmlformats.org/officeDocument/2006/relationships" r:embed="rId4"/>
                        <a:stretch>
                          <a:fillRect l="-25000" r="-22222" b="-8696"/>
                        </a:stretch>
                      </a:blipFill>
                      <a:ln>
                        <a:noFill/>
                      </a:ln>
                      <a:effectLst/>
                    </p:spPr>
                    <p:txBody>
                      <a:bodyPr/>
                      <a:p>
                        <a:r>
                          <a:rPr altLang="en-US" lang="zh-CN">
                            <a:noFill/>
                          </a:rPr>
                          <a:t> </a:t>
                        </a:r>
                      </a:p>
                    </p:txBody>
                  </p:sp>
                </p:grpSp>
                <p:cxnSp>
                  <p:nvCxnSpPr>
                    <p:cNvPr id="3146121" name="直接连接符 282"/>
                    <p:cNvCxnSpPr>
                      <a:cxnSpLocks/>
                    </p:cNvCxnSpPr>
                    <p:nvPr/>
                  </p:nvCxnSpPr>
                  <p:spPr>
                    <a:xfrm>
                      <a:off x="6279058" y="1319765"/>
                      <a:ext cx="0" cy="70301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729" name="文本框 283"/>
                    <p:cNvSpPr txBox="1">
                      <a:spLocks noChangeAspect="1" noMove="1" noResize="1" noRot="1" noAdjustHandles="1" noEditPoints="1" noChangeArrowheads="1" noChangeShapeType="1" noTextEdit="1"/>
                    </p:cNvSpPr>
                    <p:nvPr/>
                  </p:nvSpPr>
                  <p:spPr bwMode="auto">
                    <a:xfrm>
                      <a:off x="6505483" y="866659"/>
                      <a:ext cx="684960" cy="400110"/>
                    </a:xfrm>
                    <a:prstGeom prst="rect"/>
                    <a:blipFill>
                      <a:blip xmlns:r="http://schemas.openxmlformats.org/officeDocument/2006/relationships" r:embed="rId5"/>
                      <a:stretch>
                        <a:fillRect b="-4545"/>
                      </a:stretch>
                    </a:blipFill>
                    <a:ln>
                      <a:noFill/>
                    </a:ln>
                    <a:effectLst/>
                  </p:spPr>
                  <p:txBody>
                    <a:bodyPr/>
                    <a:p>
                      <a:r>
                        <a:rPr altLang="en-US" lang="zh-CN">
                          <a:noFill/>
                        </a:rPr>
                        <a:t> </a:t>
                      </a:r>
                    </a:p>
                  </p:txBody>
                </p:sp>
                <p:cxnSp>
                  <p:nvCxnSpPr>
                    <p:cNvPr id="3146122" name="直接箭头连接符 284"/>
                    <p:cNvCxnSpPr>
                      <a:cxnSpLocks/>
                    </p:cNvCxnSpPr>
                    <p:nvPr/>
                  </p:nvCxnSpPr>
                  <p:spPr>
                    <a:xfrm>
                      <a:off x="6331509" y="1210733"/>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730" name="矩形 285"/>
                    <p:cNvSpPr/>
                    <p:nvPr/>
                  </p:nvSpPr>
                  <p:spPr>
                    <a:xfrm>
                      <a:off x="5508479" y="1943664"/>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31" name="文本框 286"/>
                    <p:cNvSpPr txBox="1">
                      <a:spLocks noChangeAspect="1" noMove="1" noResize="1" noRot="1" noAdjustHandles="1" noEditPoints="1" noChangeArrowheads="1" noChangeShapeType="1" noTextEdit="1"/>
                    </p:cNvSpPr>
                    <p:nvPr/>
                  </p:nvSpPr>
                  <p:spPr bwMode="auto">
                    <a:xfrm>
                      <a:off x="5592792" y="2631199"/>
                      <a:ext cx="349326" cy="307777"/>
                    </a:xfrm>
                    <a:prstGeom prst="rect"/>
                    <a:blipFill>
                      <a:blip xmlns:r="http://schemas.openxmlformats.org/officeDocument/2006/relationships" r:embed="rId6"/>
                      <a:stretch>
                        <a:fillRect l="-15789" r="-5263" b="-20000"/>
                      </a:stretch>
                    </a:blipFill>
                    <a:ln>
                      <a:noFill/>
                    </a:ln>
                    <a:effectLst/>
                  </p:spPr>
                  <p:txBody>
                    <a:bodyPr/>
                    <a:p>
                      <a:r>
                        <a:rPr altLang="en-US" lang="zh-CN">
                          <a:noFill/>
                        </a:rPr>
                        <a:t> </a:t>
                      </a:r>
                    </a:p>
                  </p:txBody>
                </p:sp>
              </p:grpSp>
              <p:sp>
                <p:nvSpPr>
                  <p:cNvPr id="1049732" name="文本框 272"/>
                  <p:cNvSpPr txBox="1">
                    <a:spLocks noChangeAspect="1" noMove="1" noResize="1" noRot="1" noAdjustHandles="1" noEditPoints="1" noChangeArrowheads="1" noChangeShapeType="1" noTextEdit="1"/>
                  </p:cNvSpPr>
                  <p:nvPr/>
                </p:nvSpPr>
                <p:spPr bwMode="auto">
                  <a:xfrm>
                    <a:off x="4554258" y="2379022"/>
                    <a:ext cx="550566" cy="400110"/>
                  </a:xfrm>
                  <a:prstGeom prst="rect"/>
                  <a:blipFill>
                    <a:blip xmlns:r="http://schemas.openxmlformats.org/officeDocument/2006/relationships" r:embed="rId7"/>
                    <a:stretch>
                      <a:fillRect b="-4545"/>
                    </a:stretch>
                  </a:blipFill>
                  <a:ln>
                    <a:noFill/>
                  </a:ln>
                  <a:effectLst/>
                </p:spPr>
                <p:txBody>
                  <a:bodyPr/>
                  <a:p>
                    <a:r>
                      <a:rPr altLang="en-US" lang="zh-CN">
                        <a:noFill/>
                      </a:rPr>
                      <a:t> </a:t>
                    </a:r>
                  </a:p>
                </p:txBody>
              </p:sp>
              <p:sp>
                <p:nvSpPr>
                  <p:cNvPr id="1049733" name="矩形 273"/>
                  <p:cNvSpPr/>
                  <p:nvPr/>
                </p:nvSpPr>
                <p:spPr>
                  <a:xfrm rot="5400000">
                    <a:off x="6085169" y="3491514"/>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34" name="文本框 274"/>
                  <p:cNvSpPr txBox="1">
                    <a:spLocks noChangeAspect="1" noMove="1" noResize="1" noRot="1" noAdjustHandles="1" noEditPoints="1" noChangeArrowheads="1" noChangeShapeType="1" noTextEdit="1"/>
                  </p:cNvSpPr>
                  <p:nvPr/>
                </p:nvSpPr>
                <p:spPr bwMode="auto">
                  <a:xfrm>
                    <a:off x="6335538" y="3416667"/>
                    <a:ext cx="349326" cy="307777"/>
                  </a:xfrm>
                  <a:prstGeom prst="rect"/>
                  <a:blipFill>
                    <a:blip xmlns:r="http://schemas.openxmlformats.org/officeDocument/2006/relationships" r:embed="rId8"/>
                    <a:stretch>
                      <a:fillRect l="-15789" r="-5263" b="-20000"/>
                    </a:stretch>
                  </a:blipFill>
                  <a:ln>
                    <a:noFill/>
                  </a:ln>
                  <a:effectLst/>
                </p:spPr>
                <p:txBody>
                  <a:bodyPr/>
                  <a:p>
                    <a:r>
                      <a:rPr altLang="en-US" lang="zh-CN">
                        <a:noFill/>
                      </a:rPr>
                      <a:t> </a:t>
                    </a:r>
                  </a:p>
                </p:txBody>
              </p:sp>
              <p:sp>
                <p:nvSpPr>
                  <p:cNvPr id="1049735" name="Oval 3165"/>
                  <p:cNvSpPr>
                    <a:spLocks noChangeArrowheads="1"/>
                  </p:cNvSpPr>
                  <p:nvPr/>
                </p:nvSpPr>
                <p:spPr bwMode="auto">
                  <a:xfrm>
                    <a:off x="6207255" y="194861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736" name="Oval 3165"/>
                  <p:cNvSpPr>
                    <a:spLocks noChangeArrowheads="1"/>
                  </p:cNvSpPr>
                  <p:nvPr/>
                </p:nvSpPr>
                <p:spPr bwMode="auto">
                  <a:xfrm>
                    <a:off x="6199850" y="2516236"/>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737" name="文本框 277"/>
                  <p:cNvSpPr txBox="1">
                    <a:spLocks noChangeAspect="1" noMove="1" noResize="1" noRot="1" noAdjustHandles="1" noEditPoints="1" noChangeArrowheads="1" noChangeShapeType="1" noTextEdit="1"/>
                  </p:cNvSpPr>
                  <p:nvPr/>
                </p:nvSpPr>
                <p:spPr bwMode="auto">
                  <a:xfrm>
                    <a:off x="6309670" y="2546765"/>
                    <a:ext cx="195566" cy="276999"/>
                  </a:xfrm>
                  <a:prstGeom prst="rect"/>
                  <a:blipFill>
                    <a:blip xmlns:r="http://schemas.openxmlformats.org/officeDocument/2006/relationships" r:embed="rId9"/>
                    <a:stretch>
                      <a:fillRect l="-25000" r="-28125" b="-8889"/>
                    </a:stretch>
                  </a:blipFill>
                  <a:ln>
                    <a:noFill/>
                  </a:ln>
                  <a:effectLst/>
                </p:spPr>
                <p:txBody>
                  <a:bodyPr/>
                  <a:p>
                    <a:r>
                      <a:rPr altLang="en-US" lang="zh-CN">
                        <a:noFill/>
                      </a:rPr>
                      <a:t> </a:t>
                    </a:r>
                  </a:p>
                </p:txBody>
              </p:sp>
              <p:sp>
                <p:nvSpPr>
                  <p:cNvPr id="1049738" name="文本框 278"/>
                  <p:cNvSpPr txBox="1">
                    <a:spLocks noChangeAspect="1" noMove="1" noResize="1" noRot="1" noAdjustHandles="1" noEditPoints="1" noChangeArrowheads="1" noChangeShapeType="1" noTextEdit="1"/>
                  </p:cNvSpPr>
                  <p:nvPr/>
                </p:nvSpPr>
                <p:spPr bwMode="auto">
                  <a:xfrm>
                    <a:off x="8156093" y="2241556"/>
                    <a:ext cx="550566" cy="400110"/>
                  </a:xfrm>
                  <a:prstGeom prst="rect"/>
                  <a:blipFill>
                    <a:blip xmlns:r="http://schemas.openxmlformats.org/officeDocument/2006/relationships" r:embed="rId10"/>
                    <a:stretch>
                      <a:fillRect b="-4615"/>
                    </a:stretch>
                  </a:blipFill>
                  <a:ln>
                    <a:noFill/>
                  </a:ln>
                  <a:effectLst/>
                </p:spPr>
                <p:txBody>
                  <a:bodyPr/>
                  <a:p>
                    <a:r>
                      <a:rPr altLang="en-US" lang="zh-CN">
                        <a:noFill/>
                      </a:rPr>
                      <a:t> </a:t>
                    </a:r>
                  </a:p>
                </p:txBody>
              </p:sp>
              <p:sp>
                <p:nvSpPr>
                  <p:cNvPr id="1049739" name="文本框 279"/>
                  <p:cNvSpPr txBox="1">
                    <a:spLocks noChangeAspect="1" noMove="1" noResize="1" noRot="1" noAdjustHandles="1" noEditPoints="1" noChangeArrowheads="1" noChangeShapeType="1" noTextEdit="1"/>
                  </p:cNvSpPr>
                  <p:nvPr/>
                </p:nvSpPr>
                <p:spPr bwMode="auto">
                  <a:xfrm>
                    <a:off x="5049018" y="2611308"/>
                    <a:ext cx="684960" cy="400110"/>
                  </a:xfrm>
                  <a:prstGeom prst="rect"/>
                  <a:blipFill>
                    <a:blip xmlns:r="http://schemas.openxmlformats.org/officeDocument/2006/relationships" r:embed="rId11"/>
                    <a:stretch>
                      <a:fillRect b="-3030"/>
                    </a:stretch>
                  </a:blipFill>
                  <a:ln>
                    <a:noFill/>
                  </a:ln>
                  <a:effectLst/>
                </p:spPr>
                <p:txBody>
                  <a:bodyPr/>
                  <a:p>
                    <a:r>
                      <a:rPr altLang="en-US" lang="zh-CN">
                        <a:noFill/>
                      </a:rPr>
                      <a:t> </a:t>
                    </a:r>
                  </a:p>
                </p:txBody>
              </p:sp>
              <p:cxnSp>
                <p:nvCxnSpPr>
                  <p:cNvPr id="3146123" name="直接箭头连接符 280"/>
                  <p:cNvCxnSpPr>
                    <a:cxnSpLocks/>
                  </p:cNvCxnSpPr>
                  <p:nvPr/>
                </p:nvCxnSpPr>
                <p:spPr>
                  <a:xfrm>
                    <a:off x="5176374" y="1849935"/>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740" name="椭圆 265"/>
                <p:cNvSpPr/>
                <p:nvPr/>
              </p:nvSpPr>
              <p:spPr>
                <a:xfrm>
                  <a:off x="5188699" y="3212756"/>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41" name="文本框 266"/>
                <p:cNvSpPr txBox="1">
                  <a:spLocks noChangeAspect="1" noMove="1" noResize="1" noRot="1" noAdjustHandles="1" noEditPoints="1" noChangeArrowheads="1" noChangeShapeType="1" noTextEdit="1"/>
                </p:cNvSpPr>
                <p:nvPr/>
              </p:nvSpPr>
              <p:spPr bwMode="auto">
                <a:xfrm>
                  <a:off x="4742811" y="2449612"/>
                  <a:ext cx="550566" cy="400110"/>
                </a:xfrm>
                <a:prstGeom prst="rect"/>
                <a:blipFill>
                  <a:blip xmlns:r="http://schemas.openxmlformats.org/officeDocument/2006/relationships" r:embed="rId12"/>
                  <a:stretch>
                    <a:fillRect b="-4545"/>
                  </a:stretch>
                </a:blipFill>
                <a:ln>
                  <a:noFill/>
                </a:ln>
                <a:effectLst/>
              </p:spPr>
              <p:txBody>
                <a:bodyPr/>
                <a:p>
                  <a:r>
                    <a:rPr altLang="en-US" lang="zh-CN">
                      <a:noFill/>
                    </a:rPr>
                    <a:t> </a:t>
                  </a:r>
                </a:p>
              </p:txBody>
            </p:sp>
            <p:sp>
              <p:nvSpPr>
                <p:cNvPr id="1049742" name="矩形 267"/>
                <p:cNvSpPr/>
                <p:nvPr/>
              </p:nvSpPr>
              <p:spPr>
                <a:xfrm>
                  <a:off x="5725672" y="3222913"/>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43" name="文本框 268"/>
                <p:cNvSpPr txBox="1">
                  <a:spLocks noChangeAspect="1" noMove="1" noResize="1" noRot="1" noAdjustHandles="1" noEditPoints="1" noChangeArrowheads="1" noChangeShapeType="1" noTextEdit="1"/>
                </p:cNvSpPr>
                <p:nvPr/>
              </p:nvSpPr>
              <p:spPr bwMode="auto">
                <a:xfrm>
                  <a:off x="5796799" y="2783088"/>
                  <a:ext cx="349326" cy="307777"/>
                </a:xfrm>
                <a:prstGeom prst="rect"/>
                <a:blipFill>
                  <a:blip xmlns:r="http://schemas.openxmlformats.org/officeDocument/2006/relationships" r:embed="rId13"/>
                  <a:stretch>
                    <a:fillRect l="-15789" r="-5263" b="-20000"/>
                  </a:stretch>
                </a:blipFill>
                <a:ln>
                  <a:noFill/>
                </a:ln>
                <a:effectLst/>
              </p:spPr>
              <p:txBody>
                <a:bodyPr/>
                <a:p>
                  <a:r>
                    <a:rPr altLang="en-US" lang="zh-CN">
                      <a:noFill/>
                    </a:rPr>
                    <a:t> </a:t>
                  </a:r>
                </a:p>
              </p:txBody>
            </p:sp>
            <p:sp>
              <p:nvSpPr>
                <p:cNvPr id="1049744" name="文本框 269"/>
                <p:cNvSpPr txBox="1">
                  <a:spLocks noChangeAspect="1" noMove="1" noResize="1" noRot="1" noAdjustHandles="1" noEditPoints="1" noChangeArrowheads="1" noChangeShapeType="1" noTextEdit="1"/>
                </p:cNvSpPr>
                <p:nvPr/>
              </p:nvSpPr>
              <p:spPr bwMode="auto">
                <a:xfrm>
                  <a:off x="5198436" y="2154451"/>
                  <a:ext cx="684960" cy="400110"/>
                </a:xfrm>
                <a:prstGeom prst="rect"/>
                <a:blipFill>
                  <a:blip xmlns:r="http://schemas.openxmlformats.org/officeDocument/2006/relationships" r:embed="rId14"/>
                  <a:stretch>
                    <a:fillRect b="-4615"/>
                  </a:stretch>
                </a:blipFill>
                <a:ln>
                  <a:noFill/>
                </a:ln>
                <a:effectLst/>
              </p:spPr>
              <p:txBody>
                <a:bodyPr/>
                <a:p>
                  <a:r>
                    <a:rPr altLang="en-US" lang="zh-CN">
                      <a:noFill/>
                    </a:rPr>
                    <a:t> </a:t>
                  </a:r>
                </a:p>
              </p:txBody>
            </p:sp>
            <p:cxnSp>
              <p:nvCxnSpPr>
                <p:cNvPr id="3146124" name="直接箭头连接符 270"/>
                <p:cNvCxnSpPr>
                  <a:cxnSpLocks/>
                </p:cNvCxnSpPr>
                <p:nvPr/>
              </p:nvCxnSpPr>
              <p:spPr>
                <a:xfrm>
                  <a:off x="5356161" y="3386792"/>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745" name="文本框 262"/>
              <p:cNvSpPr txBox="1">
                <a:spLocks noChangeAspect="1" noMove="1" noResize="1" noRot="1" noAdjustHandles="1" noEditPoints="1" noChangeArrowheads="1" noChangeShapeType="1" noTextEdit="1"/>
              </p:cNvSpPr>
              <p:nvPr/>
            </p:nvSpPr>
            <p:spPr bwMode="auto">
              <a:xfrm>
                <a:off x="5891975" y="4260526"/>
                <a:ext cx="684960" cy="400110"/>
              </a:xfrm>
              <a:prstGeom prst="rect"/>
              <a:blipFill>
                <a:blip xmlns:r="http://schemas.openxmlformats.org/officeDocument/2006/relationships" r:embed="rId15"/>
                <a:stretch>
                  <a:fillRect b="-3030"/>
                </a:stretch>
              </a:blipFill>
              <a:ln>
                <a:noFill/>
              </a:ln>
              <a:effectLst/>
            </p:spPr>
            <p:txBody>
              <a:bodyPr/>
              <a:p>
                <a:r>
                  <a:rPr altLang="en-US" lang="zh-CN">
                    <a:noFill/>
                  </a:rPr>
                  <a:t> </a:t>
                </a:r>
              </a:p>
            </p:txBody>
          </p:sp>
          <p:cxnSp>
            <p:nvCxnSpPr>
              <p:cNvPr id="3146125" name="直接箭头连接符 263"/>
              <p:cNvCxnSpPr>
                <a:cxnSpLocks/>
              </p:cNvCxnSpPr>
              <p:nvPr/>
            </p:nvCxnSpPr>
            <p:spPr>
              <a:xfrm rot="5400000">
                <a:off x="6153329" y="4361998"/>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746" name="矩形 166"/>
            <p:cNvSpPr/>
            <p:nvPr/>
          </p:nvSpPr>
          <p:spPr>
            <a:xfrm>
              <a:off x="5706996" y="1988289"/>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47" name="椭圆 167"/>
            <p:cNvSpPr/>
            <p:nvPr/>
          </p:nvSpPr>
          <p:spPr>
            <a:xfrm>
              <a:off x="5175840" y="1968529"/>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48" name="文本框 168"/>
            <p:cNvSpPr txBox="1">
              <a:spLocks noChangeAspect="1" noMove="1" noResize="1" noRot="1" noAdjustHandles="1" noEditPoints="1" noChangeArrowheads="1" noChangeShapeType="1" noTextEdit="1"/>
            </p:cNvSpPr>
            <p:nvPr/>
          </p:nvSpPr>
          <p:spPr bwMode="auto">
            <a:xfrm>
              <a:off x="4744333" y="1764092"/>
              <a:ext cx="550566" cy="400110"/>
            </a:xfrm>
            <a:prstGeom prst="rect"/>
            <a:blipFill>
              <a:blip xmlns:r="http://schemas.openxmlformats.org/officeDocument/2006/relationships" r:embed="rId16"/>
              <a:stretch>
                <a:fillRect b="-4615"/>
              </a:stretch>
            </a:blipFill>
            <a:ln>
              <a:noFill/>
            </a:ln>
            <a:effectLst/>
          </p:spPr>
          <p:txBody>
            <a:bodyPr/>
            <a:p>
              <a:r>
                <a:rPr altLang="en-US" lang="zh-CN">
                  <a:noFill/>
                </a:rPr>
                <a:t> </a:t>
              </a:r>
            </a:p>
          </p:txBody>
        </p:sp>
        <p:cxnSp>
          <p:nvCxnSpPr>
            <p:cNvPr id="3146126" name="直接连接符 169"/>
            <p:cNvCxnSpPr>
              <a:cxnSpLocks/>
              <a:endCxn id="1049752" idx="6"/>
            </p:cNvCxnSpPr>
            <p:nvPr/>
          </p:nvCxnSpPr>
          <p:spPr>
            <a:xfrm flipH="1">
              <a:off x="5361526" y="3870947"/>
              <a:ext cx="115071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749" name="文本框 170"/>
            <p:cNvSpPr txBox="1">
              <a:spLocks noChangeAspect="1" noMove="1" noResize="1" noRot="1" noAdjustHandles="1" noEditPoints="1" noChangeArrowheads="1" noChangeShapeType="1" noTextEdit="1"/>
            </p:cNvSpPr>
            <p:nvPr/>
          </p:nvSpPr>
          <p:spPr bwMode="auto">
            <a:xfrm>
              <a:off x="5827788" y="3929334"/>
              <a:ext cx="349326" cy="307777"/>
            </a:xfrm>
            <a:prstGeom prst="rect"/>
            <a:blipFill>
              <a:blip xmlns:r="http://schemas.openxmlformats.org/officeDocument/2006/relationships" r:embed="rId17"/>
              <a:stretch>
                <a:fillRect l="-15789" r="-3509" b="-20000"/>
              </a:stretch>
            </a:blipFill>
            <a:ln>
              <a:noFill/>
            </a:ln>
            <a:effectLst/>
          </p:spPr>
          <p:txBody>
            <a:bodyPr/>
            <a:p>
              <a:r>
                <a:rPr altLang="en-US" lang="zh-CN">
                  <a:noFill/>
                </a:rPr>
                <a:t> </a:t>
              </a:r>
            </a:p>
          </p:txBody>
        </p:sp>
        <p:sp>
          <p:nvSpPr>
            <p:cNvPr id="1049750" name="文本框 171"/>
            <p:cNvSpPr txBox="1">
              <a:spLocks noChangeAspect="1" noMove="1" noResize="1" noRot="1" noAdjustHandles="1" noEditPoints="1" noChangeArrowheads="1" noChangeShapeType="1" noTextEdit="1"/>
            </p:cNvSpPr>
            <p:nvPr/>
          </p:nvSpPr>
          <p:spPr bwMode="auto">
            <a:xfrm>
              <a:off x="4789254" y="3677157"/>
              <a:ext cx="550566" cy="400110"/>
            </a:xfrm>
            <a:prstGeom prst="rect"/>
            <a:blipFill>
              <a:blip xmlns:r="http://schemas.openxmlformats.org/officeDocument/2006/relationships" r:embed="rId18"/>
              <a:stretch>
                <a:fillRect b="-4615"/>
              </a:stretch>
            </a:blipFill>
            <a:ln>
              <a:noFill/>
            </a:ln>
            <a:effectLst/>
          </p:spPr>
          <p:txBody>
            <a:bodyPr/>
            <a:p>
              <a:r>
                <a:rPr altLang="en-US" lang="zh-CN">
                  <a:noFill/>
                </a:rPr>
                <a:t> </a:t>
              </a:r>
            </a:p>
          </p:txBody>
        </p:sp>
        <p:sp>
          <p:nvSpPr>
            <p:cNvPr id="1049751" name="文本框 172"/>
            <p:cNvSpPr txBox="1">
              <a:spLocks noChangeAspect="1" noMove="1" noResize="1" noRot="1" noAdjustHandles="1" noEditPoints="1" noChangeArrowheads="1" noChangeShapeType="1" noTextEdit="1"/>
            </p:cNvSpPr>
            <p:nvPr/>
          </p:nvSpPr>
          <p:spPr bwMode="auto">
            <a:xfrm>
              <a:off x="5284014" y="3909443"/>
              <a:ext cx="684960" cy="400110"/>
            </a:xfrm>
            <a:prstGeom prst="rect"/>
            <a:blipFill>
              <a:blip xmlns:r="http://schemas.openxmlformats.org/officeDocument/2006/relationships" r:embed="rId19"/>
              <a:stretch>
                <a:fillRect b="-3077"/>
              </a:stretch>
            </a:blipFill>
            <a:ln>
              <a:noFill/>
            </a:ln>
            <a:effectLst/>
          </p:spPr>
          <p:txBody>
            <a:bodyPr/>
            <a:p>
              <a:r>
                <a:rPr altLang="en-US" lang="zh-CN">
                  <a:noFill/>
                </a:rPr>
                <a:t> </a:t>
              </a:r>
            </a:p>
          </p:txBody>
        </p:sp>
        <p:sp>
          <p:nvSpPr>
            <p:cNvPr id="1049752" name="椭圆 173"/>
            <p:cNvSpPr/>
            <p:nvPr/>
          </p:nvSpPr>
          <p:spPr>
            <a:xfrm>
              <a:off x="5206502" y="3793435"/>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53" name="矩形 174"/>
            <p:cNvSpPr/>
            <p:nvPr/>
          </p:nvSpPr>
          <p:spPr>
            <a:xfrm>
              <a:off x="5743475" y="380359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27" name="直接箭头连接符 175"/>
            <p:cNvCxnSpPr>
              <a:cxnSpLocks/>
            </p:cNvCxnSpPr>
            <p:nvPr/>
          </p:nvCxnSpPr>
          <p:spPr>
            <a:xfrm>
              <a:off x="5373964" y="3967471"/>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146128" name="直接箭头连接符 257"/>
            <p:cNvCxnSpPr>
              <a:cxnSpLocks/>
            </p:cNvCxnSpPr>
            <p:nvPr/>
          </p:nvCxnSpPr>
          <p:spPr>
            <a:xfrm>
              <a:off x="5369947" y="191510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754" name="文本框 259"/>
            <p:cNvSpPr txBox="1">
              <a:spLocks noChangeAspect="1" noMove="1" noResize="1" noRot="1" noAdjustHandles="1" noEditPoints="1" noChangeArrowheads="1" noChangeShapeType="1" noTextEdit="1"/>
            </p:cNvSpPr>
            <p:nvPr/>
          </p:nvSpPr>
          <p:spPr bwMode="auto">
            <a:xfrm>
              <a:off x="5773179" y="2130806"/>
              <a:ext cx="349326" cy="307777"/>
            </a:xfrm>
            <a:prstGeom prst="rect"/>
            <a:blipFill>
              <a:blip xmlns:r="http://schemas.openxmlformats.org/officeDocument/2006/relationships" r:embed="rId20"/>
              <a:stretch>
                <a:fillRect l="-15789" r="-5263" b="-20000"/>
              </a:stretch>
            </a:blipFill>
            <a:ln>
              <a:noFill/>
            </a:ln>
            <a:effectLst/>
          </p:spPr>
          <p:txBody>
            <a:bodyPr/>
            <a:p>
              <a:r>
                <a:rPr altLang="en-US" lang="zh-CN">
                  <a:noFill/>
                </a:rPr>
                <a:t> </a:t>
              </a:r>
            </a:p>
          </p:txBody>
        </p:sp>
        <p:sp>
          <p:nvSpPr>
            <p:cNvPr id="1049755" name="文本框 260"/>
            <p:cNvSpPr txBox="1">
              <a:spLocks noChangeAspect="1" noMove="1" noResize="1" noRot="1" noAdjustHandles="1" noEditPoints="1" noChangeArrowheads="1" noChangeShapeType="1" noTextEdit="1"/>
            </p:cNvSpPr>
            <p:nvPr/>
          </p:nvSpPr>
          <p:spPr bwMode="auto">
            <a:xfrm>
              <a:off x="5174816" y="1502169"/>
              <a:ext cx="684960" cy="400110"/>
            </a:xfrm>
            <a:prstGeom prst="rect"/>
            <a:blipFill>
              <a:blip xmlns:r="http://schemas.openxmlformats.org/officeDocument/2006/relationships" r:embed="rId21"/>
              <a:stretch>
                <a:fillRect b="-3077"/>
              </a:stretch>
            </a:blipFill>
            <a:ln>
              <a:noFill/>
            </a:ln>
            <a:effectLst/>
          </p:spPr>
          <p:txBody>
            <a:bodyPr/>
            <a:p>
              <a:r>
                <a:rPr altLang="en-US" lang="zh-CN">
                  <a:noFill/>
                </a:rPr>
                <a:t> </a:t>
              </a:r>
            </a:p>
          </p:txBody>
        </p:sp>
      </p:grpSp>
      <p:grpSp>
        <p:nvGrpSpPr>
          <p:cNvPr id="346" name="组合 303"/>
          <p:cNvGrpSpPr/>
          <p:nvPr/>
        </p:nvGrpSpPr>
        <p:grpSpPr>
          <a:xfrm>
            <a:off x="4712951" y="209333"/>
            <a:ext cx="4181041" cy="3266470"/>
            <a:chOff x="4742811" y="1502169"/>
            <a:chExt cx="4181041" cy="3266470"/>
          </a:xfrm>
        </p:grpSpPr>
        <p:grpSp>
          <p:nvGrpSpPr>
            <p:cNvPr id="347" name="组合 304"/>
            <p:cNvGrpSpPr/>
            <p:nvPr/>
          </p:nvGrpSpPr>
          <p:grpSpPr>
            <a:xfrm>
              <a:off x="4742811" y="1584115"/>
              <a:ext cx="4181041" cy="3184524"/>
              <a:chOff x="4742811" y="1584115"/>
              <a:chExt cx="4181041" cy="3184524"/>
            </a:xfrm>
          </p:grpSpPr>
          <p:grpSp>
            <p:nvGrpSpPr>
              <p:cNvPr id="348" name="组合 318"/>
              <p:cNvGrpSpPr/>
              <p:nvPr/>
            </p:nvGrpSpPr>
            <p:grpSpPr>
              <a:xfrm>
                <a:off x="4742811" y="1584115"/>
                <a:ext cx="4181041" cy="3184524"/>
                <a:chOff x="4742811" y="1584115"/>
                <a:chExt cx="4181041" cy="3184524"/>
              </a:xfrm>
            </p:grpSpPr>
            <p:grpSp>
              <p:nvGrpSpPr>
                <p:cNvPr id="349" name="组合 321"/>
                <p:cNvGrpSpPr/>
                <p:nvPr/>
              </p:nvGrpSpPr>
              <p:grpSpPr>
                <a:xfrm>
                  <a:off x="4771451" y="1584115"/>
                  <a:ext cx="4152401" cy="3184524"/>
                  <a:chOff x="4554258" y="866659"/>
                  <a:chExt cx="4152401" cy="3184524"/>
                </a:xfrm>
              </p:grpSpPr>
              <p:sp>
                <p:nvSpPr>
                  <p:cNvPr id="1049756" name="文本框 329"/>
                  <p:cNvSpPr txBox="1">
                    <a:spLocks noChangeAspect="1" noMove="1" noResize="1" noRot="1" noAdjustHandles="1" noEditPoints="1" noChangeArrowheads="1" noChangeShapeType="1" noTextEdit="1"/>
                  </p:cNvSpPr>
                  <p:nvPr/>
                </p:nvSpPr>
                <p:spPr bwMode="auto">
                  <a:xfrm>
                    <a:off x="4554258" y="2379022"/>
                    <a:ext cx="550566" cy="400110"/>
                  </a:xfrm>
                  <a:prstGeom prst="rect"/>
                  <a:blipFill>
                    <a:blip xmlns:r="http://schemas.openxmlformats.org/officeDocument/2006/relationships" r:embed="rId22"/>
                    <a:stretch>
                      <a:fillRect b="-3030"/>
                    </a:stretch>
                  </a:blipFill>
                  <a:ln>
                    <a:noFill/>
                  </a:ln>
                  <a:effectLst/>
                </p:spPr>
                <p:txBody>
                  <a:bodyPr/>
                  <a:p>
                    <a:r>
                      <a:rPr altLang="en-US" lang="zh-CN">
                        <a:noFill/>
                      </a:rPr>
                      <a:t> </a:t>
                    </a:r>
                  </a:p>
                </p:txBody>
              </p:sp>
              <p:grpSp>
                <p:nvGrpSpPr>
                  <p:cNvPr id="350" name="组合 328"/>
                  <p:cNvGrpSpPr/>
                  <p:nvPr/>
                </p:nvGrpSpPr>
                <p:grpSpPr>
                  <a:xfrm>
                    <a:off x="4957125" y="866659"/>
                    <a:ext cx="3466569" cy="3184524"/>
                    <a:chOff x="4957125" y="866659"/>
                    <a:chExt cx="3466569" cy="3184524"/>
                  </a:xfrm>
                </p:grpSpPr>
                <p:grpSp>
                  <p:nvGrpSpPr>
                    <p:cNvPr id="351" name="组合 338"/>
                    <p:cNvGrpSpPr/>
                    <p:nvPr/>
                  </p:nvGrpSpPr>
                  <p:grpSpPr>
                    <a:xfrm>
                      <a:off x="4957125" y="927036"/>
                      <a:ext cx="3466569" cy="3124147"/>
                      <a:chOff x="1164077" y="870003"/>
                      <a:chExt cx="3466569" cy="3124147"/>
                    </a:xfrm>
                  </p:grpSpPr>
                  <p:grpSp>
                    <p:nvGrpSpPr>
                      <p:cNvPr id="352" name="组合 344"/>
                      <p:cNvGrpSpPr/>
                      <p:nvPr/>
                    </p:nvGrpSpPr>
                    <p:grpSpPr>
                      <a:xfrm>
                        <a:off x="1164077" y="1262732"/>
                        <a:ext cx="2926139" cy="2731418"/>
                        <a:chOff x="2106370" y="3031668"/>
                        <a:chExt cx="2926139" cy="2731418"/>
                      </a:xfrm>
                    </p:grpSpPr>
                    <p:cxnSp>
                      <p:nvCxnSpPr>
                        <p:cNvPr id="3146129" name="直接连接符 354"/>
                        <p:cNvCxnSpPr>
                          <a:cxnSpLocks/>
                        </p:cNvCxnSpPr>
                        <p:nvPr/>
                      </p:nvCxnSpPr>
                      <p:spPr>
                        <a:xfrm flipH="1">
                          <a:off x="3298279" y="5763086"/>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30" name="直接连接符 355"/>
                        <p:cNvCxnSpPr>
                          <a:cxnSpLocks/>
                          <a:endCxn id="1049757" idx="6"/>
                        </p:cNvCxnSpPr>
                        <p:nvPr/>
                      </p:nvCxnSpPr>
                      <p:spPr>
                        <a:xfrm flipH="1">
                          <a:off x="2163200" y="3716251"/>
                          <a:ext cx="1615847" cy="1013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31" name="直接连接符 356"/>
                        <p:cNvCxnSpPr>
                          <a:cxnSpLocks/>
                          <a:endCxn id="1049776" idx="6"/>
                        </p:cNvCxnSpPr>
                        <p:nvPr/>
                      </p:nvCxnSpPr>
                      <p:spPr>
                        <a:xfrm flipH="1">
                          <a:off x="2275775" y="4284288"/>
                          <a:ext cx="1499203" cy="42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32" name="直接连接符 357"/>
                        <p:cNvCxnSpPr>
                          <a:cxnSpLocks/>
                        </p:cNvCxnSpPr>
                        <p:nvPr/>
                      </p:nvCxnSpPr>
                      <p:spPr>
                        <a:xfrm flipH="1">
                          <a:off x="2225429" y="3031668"/>
                          <a:ext cx="280708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33" name="直接连接符 358"/>
                        <p:cNvCxnSpPr>
                          <a:cxnSpLocks/>
                        </p:cNvCxnSpPr>
                        <p:nvPr/>
                      </p:nvCxnSpPr>
                      <p:spPr>
                        <a:xfrm>
                          <a:off x="3424685" y="4277679"/>
                          <a:ext cx="0" cy="148540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757" name="椭圆 359"/>
                        <p:cNvSpPr/>
                        <p:nvPr/>
                      </p:nvSpPr>
                      <p:spPr>
                        <a:xfrm>
                          <a:off x="2106370" y="3648496"/>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758"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9759"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9760"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761"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762"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763" name="矩形 350"/>
                      <p:cNvSpPr/>
                      <p:nvPr/>
                    </p:nvSpPr>
                    <p:spPr>
                      <a:xfrm>
                        <a:off x="3101908" y="119029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34" name="直接连接符 351"/>
                      <p:cNvCxnSpPr>
                        <a:cxnSpLocks/>
                      </p:cNvCxnSpPr>
                      <p:nvPr/>
                    </p:nvCxnSpPr>
                    <p:spPr>
                      <a:xfrm>
                        <a:off x="4090216" y="1262732"/>
                        <a:ext cx="0" cy="93451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764" name="文本框 352"/>
                      <p:cNvSpPr txBox="1">
                        <a:spLocks noChangeAspect="1" noMove="1" noResize="1" noRot="1" noAdjustHandles="1" noEditPoints="1" noChangeArrowheads="1" noChangeShapeType="1" noTextEdit="1"/>
                      </p:cNvSpPr>
                      <p:nvPr/>
                    </p:nvSpPr>
                    <p:spPr bwMode="auto">
                      <a:xfrm>
                        <a:off x="3118819" y="870003"/>
                        <a:ext cx="344889" cy="307777"/>
                      </a:xfrm>
                      <a:prstGeom prst="rect"/>
                      <a:blipFill>
                        <a:blip xmlns:r="http://schemas.openxmlformats.org/officeDocument/2006/relationships" r:embed="rId23"/>
                        <a:stretch>
                          <a:fillRect l="-10714" r="-1786" b="-22000"/>
                        </a:stretch>
                      </a:blipFill>
                      <a:ln>
                        <a:noFill/>
                      </a:ln>
                      <a:effectLst/>
                    </p:spPr>
                    <p:txBody>
                      <a:bodyPr/>
                      <a:p>
                        <a:r>
                          <a:rPr altLang="en-US" lang="zh-CN">
                            <a:noFill/>
                          </a:rPr>
                          <a:t> </a:t>
                        </a:r>
                      </a:p>
                    </p:txBody>
                  </p:sp>
                  <p:sp>
                    <p:nvSpPr>
                      <p:cNvPr id="1049765" name="文本框 353"/>
                      <p:cNvSpPr txBox="1">
                        <a:spLocks noChangeAspect="1" noMove="1" noResize="1" noRot="1" noAdjustHandles="1" noEditPoints="1" noChangeArrowheads="1" noChangeShapeType="1" noTextEdit="1"/>
                      </p:cNvSpPr>
                      <p:nvPr/>
                    </p:nvSpPr>
                    <p:spPr bwMode="auto">
                      <a:xfrm>
                        <a:off x="2502003" y="1957072"/>
                        <a:ext cx="221214" cy="276999"/>
                      </a:xfrm>
                      <a:prstGeom prst="rect"/>
                      <a:blipFill>
                        <a:blip xmlns:r="http://schemas.openxmlformats.org/officeDocument/2006/relationships" r:embed="rId24"/>
                        <a:stretch>
                          <a:fillRect l="-21622" r="-21622" b="-11111"/>
                        </a:stretch>
                      </a:blipFill>
                      <a:ln>
                        <a:noFill/>
                      </a:ln>
                      <a:effectLst/>
                    </p:spPr>
                    <p:txBody>
                      <a:bodyPr/>
                      <a:p>
                        <a:r>
                          <a:rPr altLang="en-US" lang="zh-CN">
                            <a:noFill/>
                          </a:rPr>
                          <a:t> </a:t>
                        </a:r>
                      </a:p>
                    </p:txBody>
                  </p:sp>
                </p:grpSp>
                <p:cxnSp>
                  <p:nvCxnSpPr>
                    <p:cNvPr id="3146135" name="直接连接符 339"/>
                    <p:cNvCxnSpPr>
                      <a:cxnSpLocks/>
                    </p:cNvCxnSpPr>
                    <p:nvPr/>
                  </p:nvCxnSpPr>
                  <p:spPr>
                    <a:xfrm>
                      <a:off x="6279058" y="1319765"/>
                      <a:ext cx="0" cy="70301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766" name="文本框 340"/>
                    <p:cNvSpPr txBox="1">
                      <a:spLocks noChangeAspect="1" noMove="1" noResize="1" noRot="1" noAdjustHandles="1" noEditPoints="1" noChangeArrowheads="1" noChangeShapeType="1" noTextEdit="1"/>
                    </p:cNvSpPr>
                    <p:nvPr/>
                  </p:nvSpPr>
                  <p:spPr bwMode="auto">
                    <a:xfrm>
                      <a:off x="6505483" y="866659"/>
                      <a:ext cx="684960" cy="400110"/>
                    </a:xfrm>
                    <a:prstGeom prst="rect"/>
                    <a:blipFill>
                      <a:blip xmlns:r="http://schemas.openxmlformats.org/officeDocument/2006/relationships" r:embed="rId25"/>
                      <a:stretch>
                        <a:fillRect b="-4615"/>
                      </a:stretch>
                    </a:blipFill>
                    <a:ln>
                      <a:noFill/>
                    </a:ln>
                    <a:effectLst/>
                  </p:spPr>
                  <p:txBody>
                    <a:bodyPr/>
                    <a:p>
                      <a:r>
                        <a:rPr altLang="en-US" lang="zh-CN">
                          <a:noFill/>
                        </a:rPr>
                        <a:t> </a:t>
                      </a:r>
                    </a:p>
                  </p:txBody>
                </p:sp>
                <p:cxnSp>
                  <p:nvCxnSpPr>
                    <p:cNvPr id="3146136" name="直接箭头连接符 341"/>
                    <p:cNvCxnSpPr>
                      <a:cxnSpLocks/>
                    </p:cNvCxnSpPr>
                    <p:nvPr/>
                  </p:nvCxnSpPr>
                  <p:spPr>
                    <a:xfrm>
                      <a:off x="6331509" y="1210733"/>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767" name="矩形 342"/>
                    <p:cNvSpPr/>
                    <p:nvPr/>
                  </p:nvSpPr>
                  <p:spPr>
                    <a:xfrm>
                      <a:off x="5508479" y="1943664"/>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68" name="文本框 343"/>
                    <p:cNvSpPr txBox="1">
                      <a:spLocks noChangeAspect="1" noMove="1" noResize="1" noRot="1" noAdjustHandles="1" noEditPoints="1" noChangeArrowheads="1" noChangeShapeType="1" noTextEdit="1"/>
                    </p:cNvSpPr>
                    <p:nvPr/>
                  </p:nvSpPr>
                  <p:spPr bwMode="auto">
                    <a:xfrm>
                      <a:off x="5592792" y="2631199"/>
                      <a:ext cx="349326" cy="307777"/>
                    </a:xfrm>
                    <a:prstGeom prst="rect"/>
                    <a:blipFill>
                      <a:blip xmlns:r="http://schemas.openxmlformats.org/officeDocument/2006/relationships" r:embed="rId26"/>
                      <a:stretch>
                        <a:fillRect l="-14035" r="-7018" b="-19608"/>
                      </a:stretch>
                    </a:blipFill>
                    <a:ln>
                      <a:noFill/>
                    </a:ln>
                    <a:effectLst/>
                  </p:spPr>
                  <p:txBody>
                    <a:bodyPr/>
                    <a:p>
                      <a:r>
                        <a:rPr altLang="en-US" lang="zh-CN">
                          <a:noFill/>
                        </a:rPr>
                        <a:t> </a:t>
                      </a:r>
                    </a:p>
                  </p:txBody>
                </p:sp>
              </p:grpSp>
              <p:sp>
                <p:nvSpPr>
                  <p:cNvPr id="1049769" name="矩形 330"/>
                  <p:cNvSpPr/>
                  <p:nvPr/>
                </p:nvSpPr>
                <p:spPr>
                  <a:xfrm rot="5400000">
                    <a:off x="6085169" y="3491514"/>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70" name="文本框 331"/>
                  <p:cNvSpPr txBox="1">
                    <a:spLocks noChangeAspect="1" noMove="1" noResize="1" noRot="1" noAdjustHandles="1" noEditPoints="1" noChangeArrowheads="1" noChangeShapeType="1" noTextEdit="1"/>
                  </p:cNvSpPr>
                  <p:nvPr/>
                </p:nvSpPr>
                <p:spPr bwMode="auto">
                  <a:xfrm>
                    <a:off x="6335538" y="3416667"/>
                    <a:ext cx="349326" cy="307777"/>
                  </a:xfrm>
                  <a:prstGeom prst="rect"/>
                  <a:blipFill>
                    <a:blip xmlns:r="http://schemas.openxmlformats.org/officeDocument/2006/relationships" r:embed="rId27"/>
                    <a:stretch>
                      <a:fillRect l="-14035" r="-7018" b="-19608"/>
                    </a:stretch>
                  </a:blipFill>
                  <a:ln>
                    <a:noFill/>
                  </a:ln>
                  <a:effectLst/>
                </p:spPr>
                <p:txBody>
                  <a:bodyPr/>
                  <a:p>
                    <a:r>
                      <a:rPr altLang="en-US" lang="zh-CN">
                        <a:noFill/>
                      </a:rPr>
                      <a:t> </a:t>
                    </a:r>
                  </a:p>
                </p:txBody>
              </p:sp>
              <p:sp>
                <p:nvSpPr>
                  <p:cNvPr id="1049771" name="Oval 3165"/>
                  <p:cNvSpPr>
                    <a:spLocks noChangeArrowheads="1"/>
                  </p:cNvSpPr>
                  <p:nvPr/>
                </p:nvSpPr>
                <p:spPr bwMode="auto">
                  <a:xfrm>
                    <a:off x="6207255" y="194861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772" name="Oval 3165"/>
                  <p:cNvSpPr>
                    <a:spLocks noChangeArrowheads="1"/>
                  </p:cNvSpPr>
                  <p:nvPr/>
                </p:nvSpPr>
                <p:spPr bwMode="auto">
                  <a:xfrm>
                    <a:off x="6199850" y="2516236"/>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773" name="文本框 334"/>
                  <p:cNvSpPr txBox="1">
                    <a:spLocks noChangeAspect="1" noMove="1" noResize="1" noRot="1" noAdjustHandles="1" noEditPoints="1" noChangeArrowheads="1" noChangeShapeType="1" noTextEdit="1"/>
                  </p:cNvSpPr>
                  <p:nvPr/>
                </p:nvSpPr>
                <p:spPr bwMode="auto">
                  <a:xfrm>
                    <a:off x="6309670" y="2546765"/>
                    <a:ext cx="195566" cy="276999"/>
                  </a:xfrm>
                  <a:prstGeom prst="rect"/>
                  <a:blipFill>
                    <a:blip xmlns:r="http://schemas.openxmlformats.org/officeDocument/2006/relationships" r:embed="rId28"/>
                    <a:stretch>
                      <a:fillRect l="-28125" r="-25000" b="-8696"/>
                    </a:stretch>
                  </a:blipFill>
                  <a:ln>
                    <a:noFill/>
                  </a:ln>
                  <a:effectLst/>
                </p:spPr>
                <p:txBody>
                  <a:bodyPr/>
                  <a:p>
                    <a:r>
                      <a:rPr altLang="en-US" lang="zh-CN">
                        <a:noFill/>
                      </a:rPr>
                      <a:t> </a:t>
                    </a:r>
                  </a:p>
                </p:txBody>
              </p:sp>
              <p:sp>
                <p:nvSpPr>
                  <p:cNvPr id="1049774" name="文本框 335"/>
                  <p:cNvSpPr txBox="1">
                    <a:spLocks noChangeAspect="1" noMove="1" noResize="1" noRot="1" noAdjustHandles="1" noEditPoints="1" noChangeArrowheads="1" noChangeShapeType="1" noTextEdit="1"/>
                  </p:cNvSpPr>
                  <p:nvPr/>
                </p:nvSpPr>
                <p:spPr bwMode="auto">
                  <a:xfrm>
                    <a:off x="8156093" y="2241556"/>
                    <a:ext cx="550566" cy="400110"/>
                  </a:xfrm>
                  <a:prstGeom prst="rect"/>
                  <a:blipFill>
                    <a:blip xmlns:r="http://schemas.openxmlformats.org/officeDocument/2006/relationships" r:embed="rId29"/>
                    <a:stretch>
                      <a:fillRect b="-4545"/>
                    </a:stretch>
                  </a:blipFill>
                  <a:ln>
                    <a:noFill/>
                  </a:ln>
                  <a:effectLst/>
                </p:spPr>
                <p:txBody>
                  <a:bodyPr/>
                  <a:p>
                    <a:r>
                      <a:rPr altLang="en-US" lang="zh-CN">
                        <a:noFill/>
                      </a:rPr>
                      <a:t> </a:t>
                    </a:r>
                  </a:p>
                </p:txBody>
              </p:sp>
              <p:sp>
                <p:nvSpPr>
                  <p:cNvPr id="1049775" name="文本框 336"/>
                  <p:cNvSpPr txBox="1">
                    <a:spLocks noChangeAspect="1" noMove="1" noResize="1" noRot="1" noAdjustHandles="1" noEditPoints="1" noChangeArrowheads="1" noChangeShapeType="1" noTextEdit="1"/>
                  </p:cNvSpPr>
                  <p:nvPr/>
                </p:nvSpPr>
                <p:spPr bwMode="auto">
                  <a:xfrm>
                    <a:off x="5049018" y="2611308"/>
                    <a:ext cx="684960" cy="400110"/>
                  </a:xfrm>
                  <a:prstGeom prst="rect"/>
                  <a:blipFill>
                    <a:blip xmlns:r="http://schemas.openxmlformats.org/officeDocument/2006/relationships" r:embed="rId30"/>
                    <a:stretch>
                      <a:fillRect b="-3030"/>
                    </a:stretch>
                  </a:blipFill>
                  <a:ln>
                    <a:noFill/>
                  </a:ln>
                  <a:effectLst/>
                </p:spPr>
                <p:txBody>
                  <a:bodyPr/>
                  <a:p>
                    <a:r>
                      <a:rPr altLang="en-US" lang="zh-CN">
                        <a:noFill/>
                      </a:rPr>
                      <a:t> </a:t>
                    </a:r>
                  </a:p>
                </p:txBody>
              </p:sp>
              <p:cxnSp>
                <p:nvCxnSpPr>
                  <p:cNvPr id="3146137" name="直接箭头连接符 337"/>
                  <p:cNvCxnSpPr>
                    <a:cxnSpLocks/>
                  </p:cNvCxnSpPr>
                  <p:nvPr/>
                </p:nvCxnSpPr>
                <p:spPr>
                  <a:xfrm>
                    <a:off x="5176374" y="1849935"/>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776" name="椭圆 322"/>
                <p:cNvSpPr/>
                <p:nvPr/>
              </p:nvSpPr>
              <p:spPr>
                <a:xfrm>
                  <a:off x="5188699" y="3212756"/>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77" name="文本框 323"/>
                <p:cNvSpPr txBox="1">
                  <a:spLocks noChangeAspect="1" noMove="1" noResize="1" noRot="1" noAdjustHandles="1" noEditPoints="1" noChangeArrowheads="1" noChangeShapeType="1" noTextEdit="1"/>
                </p:cNvSpPr>
                <p:nvPr/>
              </p:nvSpPr>
              <p:spPr bwMode="auto">
                <a:xfrm>
                  <a:off x="4742811" y="2449612"/>
                  <a:ext cx="550566" cy="400110"/>
                </a:xfrm>
                <a:prstGeom prst="rect"/>
                <a:blipFill>
                  <a:blip xmlns:r="http://schemas.openxmlformats.org/officeDocument/2006/relationships" r:embed="rId31"/>
                  <a:stretch>
                    <a:fillRect b="-4615"/>
                  </a:stretch>
                </a:blipFill>
                <a:ln>
                  <a:noFill/>
                </a:ln>
                <a:effectLst/>
              </p:spPr>
              <p:txBody>
                <a:bodyPr/>
                <a:p>
                  <a:r>
                    <a:rPr altLang="en-US" lang="zh-CN">
                      <a:noFill/>
                    </a:rPr>
                    <a:t> </a:t>
                  </a:r>
                </a:p>
              </p:txBody>
            </p:sp>
            <p:sp>
              <p:nvSpPr>
                <p:cNvPr id="1049778" name="矩形 324"/>
                <p:cNvSpPr/>
                <p:nvPr/>
              </p:nvSpPr>
              <p:spPr>
                <a:xfrm>
                  <a:off x="5725672" y="3222913"/>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79" name="文本框 325"/>
                <p:cNvSpPr txBox="1">
                  <a:spLocks noChangeAspect="1" noMove="1" noResize="1" noRot="1" noAdjustHandles="1" noEditPoints="1" noChangeArrowheads="1" noChangeShapeType="1" noTextEdit="1"/>
                </p:cNvSpPr>
                <p:nvPr/>
              </p:nvSpPr>
              <p:spPr bwMode="auto">
                <a:xfrm>
                  <a:off x="5796799" y="2783088"/>
                  <a:ext cx="349326" cy="307777"/>
                </a:xfrm>
                <a:prstGeom prst="rect"/>
                <a:blipFill>
                  <a:blip xmlns:r="http://schemas.openxmlformats.org/officeDocument/2006/relationships" r:embed="rId32"/>
                  <a:stretch>
                    <a:fillRect l="-14035" r="-7018" b="-19608"/>
                  </a:stretch>
                </a:blipFill>
                <a:ln>
                  <a:noFill/>
                </a:ln>
                <a:effectLst/>
              </p:spPr>
              <p:txBody>
                <a:bodyPr/>
                <a:p>
                  <a:r>
                    <a:rPr altLang="en-US" lang="zh-CN">
                      <a:noFill/>
                    </a:rPr>
                    <a:t> </a:t>
                  </a:r>
                </a:p>
              </p:txBody>
            </p:sp>
            <p:sp>
              <p:nvSpPr>
                <p:cNvPr id="1049780" name="文本框 326"/>
                <p:cNvSpPr txBox="1">
                  <a:spLocks noChangeAspect="1" noMove="1" noResize="1" noRot="1" noAdjustHandles="1" noEditPoints="1" noChangeArrowheads="1" noChangeShapeType="1" noTextEdit="1"/>
                </p:cNvSpPr>
                <p:nvPr/>
              </p:nvSpPr>
              <p:spPr bwMode="auto">
                <a:xfrm>
                  <a:off x="5198436" y="2154451"/>
                  <a:ext cx="684960" cy="400110"/>
                </a:xfrm>
                <a:prstGeom prst="rect"/>
                <a:blipFill>
                  <a:blip xmlns:r="http://schemas.openxmlformats.org/officeDocument/2006/relationships" r:embed="rId33"/>
                  <a:stretch>
                    <a:fillRect b="-3030"/>
                  </a:stretch>
                </a:blipFill>
                <a:ln>
                  <a:noFill/>
                </a:ln>
                <a:effectLst/>
              </p:spPr>
              <p:txBody>
                <a:bodyPr/>
                <a:p>
                  <a:r>
                    <a:rPr altLang="en-US" lang="zh-CN">
                      <a:noFill/>
                    </a:rPr>
                    <a:t> </a:t>
                  </a:r>
                </a:p>
              </p:txBody>
            </p:sp>
            <p:cxnSp>
              <p:nvCxnSpPr>
                <p:cNvPr id="3146138" name="直接箭头连接符 327"/>
                <p:cNvCxnSpPr>
                  <a:cxnSpLocks/>
                </p:cNvCxnSpPr>
                <p:nvPr/>
              </p:nvCxnSpPr>
              <p:spPr>
                <a:xfrm>
                  <a:off x="5356161" y="3386792"/>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781" name="文本框 319"/>
              <p:cNvSpPr txBox="1">
                <a:spLocks noChangeAspect="1" noMove="1" noResize="1" noRot="1" noAdjustHandles="1" noEditPoints="1" noChangeArrowheads="1" noChangeShapeType="1" noTextEdit="1"/>
              </p:cNvSpPr>
              <p:nvPr/>
            </p:nvSpPr>
            <p:spPr bwMode="auto">
              <a:xfrm>
                <a:off x="5891975" y="4260526"/>
                <a:ext cx="684960" cy="400110"/>
              </a:xfrm>
              <a:prstGeom prst="rect"/>
              <a:blipFill>
                <a:blip xmlns:r="http://schemas.openxmlformats.org/officeDocument/2006/relationships" r:embed="rId34"/>
                <a:stretch>
                  <a:fillRect b="-4615"/>
                </a:stretch>
              </a:blipFill>
              <a:ln>
                <a:noFill/>
              </a:ln>
              <a:effectLst/>
            </p:spPr>
            <p:txBody>
              <a:bodyPr/>
              <a:p>
                <a:r>
                  <a:rPr altLang="en-US" lang="zh-CN">
                    <a:noFill/>
                  </a:rPr>
                  <a:t> </a:t>
                </a:r>
              </a:p>
            </p:txBody>
          </p:sp>
          <p:cxnSp>
            <p:nvCxnSpPr>
              <p:cNvPr id="3146139" name="直接箭头连接符 320"/>
              <p:cNvCxnSpPr>
                <a:cxnSpLocks/>
              </p:cNvCxnSpPr>
              <p:nvPr/>
            </p:nvCxnSpPr>
            <p:spPr>
              <a:xfrm rot="5400000">
                <a:off x="6153329" y="4361998"/>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782" name="矩形 305"/>
            <p:cNvSpPr/>
            <p:nvPr/>
          </p:nvSpPr>
          <p:spPr>
            <a:xfrm>
              <a:off x="5706996" y="1988289"/>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83" name="椭圆 306"/>
            <p:cNvSpPr/>
            <p:nvPr/>
          </p:nvSpPr>
          <p:spPr>
            <a:xfrm>
              <a:off x="5175840" y="1968529"/>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84" name="文本框 307"/>
            <p:cNvSpPr txBox="1">
              <a:spLocks noChangeAspect="1" noMove="1" noResize="1" noRot="1" noAdjustHandles="1" noEditPoints="1" noChangeArrowheads="1" noChangeShapeType="1" noTextEdit="1"/>
            </p:cNvSpPr>
            <p:nvPr/>
          </p:nvSpPr>
          <p:spPr bwMode="auto">
            <a:xfrm>
              <a:off x="4744333" y="1764092"/>
              <a:ext cx="550566" cy="400110"/>
            </a:xfrm>
            <a:prstGeom prst="rect"/>
            <a:blipFill>
              <a:blip xmlns:r="http://schemas.openxmlformats.org/officeDocument/2006/relationships" r:embed="rId35"/>
              <a:stretch>
                <a:fillRect b="-4545"/>
              </a:stretch>
            </a:blipFill>
            <a:ln>
              <a:noFill/>
            </a:ln>
            <a:effectLst/>
          </p:spPr>
          <p:txBody>
            <a:bodyPr/>
            <a:p>
              <a:r>
                <a:rPr altLang="en-US" lang="zh-CN">
                  <a:noFill/>
                </a:rPr>
                <a:t> </a:t>
              </a:r>
            </a:p>
          </p:txBody>
        </p:sp>
        <p:cxnSp>
          <p:nvCxnSpPr>
            <p:cNvPr id="3146140" name="直接连接符 308"/>
            <p:cNvCxnSpPr>
              <a:cxnSpLocks/>
              <a:endCxn id="1049788" idx="6"/>
            </p:cNvCxnSpPr>
            <p:nvPr/>
          </p:nvCxnSpPr>
          <p:spPr>
            <a:xfrm flipH="1">
              <a:off x="5361526" y="3870947"/>
              <a:ext cx="115071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785" name="文本框 309"/>
            <p:cNvSpPr txBox="1">
              <a:spLocks noChangeAspect="1" noMove="1" noResize="1" noRot="1" noAdjustHandles="1" noEditPoints="1" noChangeArrowheads="1" noChangeShapeType="1" noTextEdit="1"/>
            </p:cNvSpPr>
            <p:nvPr/>
          </p:nvSpPr>
          <p:spPr bwMode="auto">
            <a:xfrm>
              <a:off x="5827788" y="3929334"/>
              <a:ext cx="349326" cy="307777"/>
            </a:xfrm>
            <a:prstGeom prst="rect"/>
            <a:blipFill>
              <a:blip xmlns:r="http://schemas.openxmlformats.org/officeDocument/2006/relationships" r:embed="rId36"/>
              <a:stretch>
                <a:fillRect l="-14035" r="-3509" b="-17647"/>
              </a:stretch>
            </a:blipFill>
            <a:ln>
              <a:noFill/>
            </a:ln>
            <a:effectLst/>
          </p:spPr>
          <p:txBody>
            <a:bodyPr/>
            <a:p>
              <a:r>
                <a:rPr altLang="en-US" lang="zh-CN">
                  <a:noFill/>
                </a:rPr>
                <a:t> </a:t>
              </a:r>
            </a:p>
          </p:txBody>
        </p:sp>
        <p:sp>
          <p:nvSpPr>
            <p:cNvPr id="1049786" name="文本框 310"/>
            <p:cNvSpPr txBox="1">
              <a:spLocks noChangeAspect="1" noMove="1" noResize="1" noRot="1" noAdjustHandles="1" noEditPoints="1" noChangeArrowheads="1" noChangeShapeType="1" noTextEdit="1"/>
            </p:cNvSpPr>
            <p:nvPr/>
          </p:nvSpPr>
          <p:spPr bwMode="auto">
            <a:xfrm>
              <a:off x="4789254" y="3677157"/>
              <a:ext cx="550566" cy="400110"/>
            </a:xfrm>
            <a:prstGeom prst="rect"/>
            <a:blipFill>
              <a:blip xmlns:r="http://schemas.openxmlformats.org/officeDocument/2006/relationships" r:embed="rId37"/>
              <a:stretch>
                <a:fillRect b="-4545"/>
              </a:stretch>
            </a:blipFill>
            <a:ln>
              <a:noFill/>
            </a:ln>
            <a:effectLst/>
          </p:spPr>
          <p:txBody>
            <a:bodyPr/>
            <a:p>
              <a:r>
                <a:rPr altLang="en-US" lang="zh-CN">
                  <a:noFill/>
                </a:rPr>
                <a:t> </a:t>
              </a:r>
            </a:p>
          </p:txBody>
        </p:sp>
        <p:sp>
          <p:nvSpPr>
            <p:cNvPr id="1049787" name="文本框 311"/>
            <p:cNvSpPr txBox="1">
              <a:spLocks noChangeAspect="1" noMove="1" noResize="1" noRot="1" noAdjustHandles="1" noEditPoints="1" noChangeArrowheads="1" noChangeShapeType="1" noTextEdit="1"/>
            </p:cNvSpPr>
            <p:nvPr/>
          </p:nvSpPr>
          <p:spPr bwMode="auto">
            <a:xfrm>
              <a:off x="5284014" y="3909443"/>
              <a:ext cx="684960" cy="400110"/>
            </a:xfrm>
            <a:prstGeom prst="rect"/>
            <a:blipFill>
              <a:blip xmlns:r="http://schemas.openxmlformats.org/officeDocument/2006/relationships" r:embed="rId38"/>
              <a:stretch>
                <a:fillRect b="-3030"/>
              </a:stretch>
            </a:blipFill>
            <a:ln>
              <a:noFill/>
            </a:ln>
            <a:effectLst/>
          </p:spPr>
          <p:txBody>
            <a:bodyPr/>
            <a:p>
              <a:r>
                <a:rPr altLang="en-US" lang="zh-CN">
                  <a:noFill/>
                </a:rPr>
                <a:t> </a:t>
              </a:r>
            </a:p>
          </p:txBody>
        </p:sp>
        <p:sp>
          <p:nvSpPr>
            <p:cNvPr id="1049788" name="椭圆 312"/>
            <p:cNvSpPr/>
            <p:nvPr/>
          </p:nvSpPr>
          <p:spPr>
            <a:xfrm>
              <a:off x="5206502" y="3793435"/>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89" name="矩形 313"/>
            <p:cNvSpPr/>
            <p:nvPr/>
          </p:nvSpPr>
          <p:spPr>
            <a:xfrm>
              <a:off x="5743475" y="380359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41" name="直接箭头连接符 314"/>
            <p:cNvCxnSpPr>
              <a:cxnSpLocks/>
            </p:cNvCxnSpPr>
            <p:nvPr/>
          </p:nvCxnSpPr>
          <p:spPr>
            <a:xfrm>
              <a:off x="5373964" y="3967471"/>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146142" name="直接箭头连接符 315"/>
            <p:cNvCxnSpPr>
              <a:cxnSpLocks/>
            </p:cNvCxnSpPr>
            <p:nvPr/>
          </p:nvCxnSpPr>
          <p:spPr>
            <a:xfrm>
              <a:off x="5369947" y="191510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790" name="文本框 316"/>
            <p:cNvSpPr txBox="1">
              <a:spLocks noChangeAspect="1" noMove="1" noResize="1" noRot="1" noAdjustHandles="1" noEditPoints="1" noChangeArrowheads="1" noChangeShapeType="1" noTextEdit="1"/>
            </p:cNvSpPr>
            <p:nvPr/>
          </p:nvSpPr>
          <p:spPr bwMode="auto">
            <a:xfrm>
              <a:off x="5773179" y="2130806"/>
              <a:ext cx="349326" cy="307777"/>
            </a:xfrm>
            <a:prstGeom prst="rect"/>
            <a:blipFill>
              <a:blip xmlns:r="http://schemas.openxmlformats.org/officeDocument/2006/relationships" r:embed="rId39"/>
              <a:stretch>
                <a:fillRect l="-14035" r="-5263" b="-17647"/>
              </a:stretch>
            </a:blipFill>
            <a:ln>
              <a:noFill/>
            </a:ln>
            <a:effectLst/>
          </p:spPr>
          <p:txBody>
            <a:bodyPr/>
            <a:p>
              <a:r>
                <a:rPr altLang="en-US" lang="zh-CN">
                  <a:noFill/>
                </a:rPr>
                <a:t> </a:t>
              </a:r>
            </a:p>
          </p:txBody>
        </p:sp>
        <p:sp>
          <p:nvSpPr>
            <p:cNvPr id="1049791" name="文本框 317"/>
            <p:cNvSpPr txBox="1">
              <a:spLocks noChangeAspect="1" noMove="1" noResize="1" noRot="1" noAdjustHandles="1" noEditPoints="1" noChangeArrowheads="1" noChangeShapeType="1" noTextEdit="1"/>
            </p:cNvSpPr>
            <p:nvPr/>
          </p:nvSpPr>
          <p:spPr bwMode="auto">
            <a:xfrm>
              <a:off x="5174816" y="1502169"/>
              <a:ext cx="684960" cy="400110"/>
            </a:xfrm>
            <a:prstGeom prst="rect"/>
            <a:blipFill>
              <a:blip xmlns:r="http://schemas.openxmlformats.org/officeDocument/2006/relationships" r:embed="rId40"/>
              <a:stretch>
                <a:fillRect b="-3030"/>
              </a:stretch>
            </a:blipFill>
            <a:ln>
              <a:noFill/>
            </a:ln>
            <a:effectLst/>
          </p:spPr>
          <p:txBody>
            <a:bodyPr/>
            <a:p>
              <a:r>
                <a:rPr altLang="en-US" lang="zh-CN">
                  <a:noFill/>
                </a:rPr>
                <a:t> </a:t>
              </a:r>
            </a:p>
          </p:txBody>
        </p:sp>
      </p:grpSp>
      <p:grpSp>
        <p:nvGrpSpPr>
          <p:cNvPr id="353" name="组合 360"/>
          <p:cNvGrpSpPr/>
          <p:nvPr/>
        </p:nvGrpSpPr>
        <p:grpSpPr>
          <a:xfrm>
            <a:off x="4691154" y="3443113"/>
            <a:ext cx="4181041" cy="3266470"/>
            <a:chOff x="4742811" y="1502169"/>
            <a:chExt cx="4181041" cy="3266470"/>
          </a:xfrm>
        </p:grpSpPr>
        <p:grpSp>
          <p:nvGrpSpPr>
            <p:cNvPr id="354" name="组合 361"/>
            <p:cNvGrpSpPr/>
            <p:nvPr/>
          </p:nvGrpSpPr>
          <p:grpSpPr>
            <a:xfrm>
              <a:off x="4742811" y="1584115"/>
              <a:ext cx="4181041" cy="3184524"/>
              <a:chOff x="4742811" y="1584115"/>
              <a:chExt cx="4181041" cy="3184524"/>
            </a:xfrm>
          </p:grpSpPr>
          <p:grpSp>
            <p:nvGrpSpPr>
              <p:cNvPr id="355" name="组合 375"/>
              <p:cNvGrpSpPr/>
              <p:nvPr/>
            </p:nvGrpSpPr>
            <p:grpSpPr>
              <a:xfrm>
                <a:off x="4742811" y="1584115"/>
                <a:ext cx="4181041" cy="3184524"/>
                <a:chOff x="4742811" y="1584115"/>
                <a:chExt cx="4181041" cy="3184524"/>
              </a:xfrm>
            </p:grpSpPr>
            <p:grpSp>
              <p:nvGrpSpPr>
                <p:cNvPr id="356" name="组合 378"/>
                <p:cNvGrpSpPr/>
                <p:nvPr/>
              </p:nvGrpSpPr>
              <p:grpSpPr>
                <a:xfrm>
                  <a:off x="4771451" y="1584115"/>
                  <a:ext cx="4152401" cy="3184524"/>
                  <a:chOff x="4554258" y="866659"/>
                  <a:chExt cx="4152401" cy="3184524"/>
                </a:xfrm>
              </p:grpSpPr>
              <p:sp>
                <p:nvSpPr>
                  <p:cNvPr id="1049792" name="文本框 385"/>
                  <p:cNvSpPr txBox="1">
                    <a:spLocks noChangeAspect="1" noMove="1" noResize="1" noRot="1" noAdjustHandles="1" noEditPoints="1" noChangeArrowheads="1" noChangeShapeType="1" noTextEdit="1"/>
                  </p:cNvSpPr>
                  <p:nvPr/>
                </p:nvSpPr>
                <p:spPr bwMode="auto">
                  <a:xfrm>
                    <a:off x="4554258" y="2379022"/>
                    <a:ext cx="550566" cy="400110"/>
                  </a:xfrm>
                  <a:prstGeom prst="rect"/>
                  <a:blipFill>
                    <a:blip xmlns:r="http://schemas.openxmlformats.org/officeDocument/2006/relationships" r:embed="rId41"/>
                    <a:stretch>
                      <a:fillRect b="-4545"/>
                    </a:stretch>
                  </a:blipFill>
                  <a:ln>
                    <a:noFill/>
                  </a:ln>
                  <a:effectLst/>
                </p:spPr>
                <p:txBody>
                  <a:bodyPr/>
                  <a:p>
                    <a:r>
                      <a:rPr altLang="en-US" lang="zh-CN">
                        <a:noFill/>
                      </a:rPr>
                      <a:t> </a:t>
                    </a:r>
                  </a:p>
                </p:txBody>
              </p:sp>
              <p:grpSp>
                <p:nvGrpSpPr>
                  <p:cNvPr id="357" name="组合 386"/>
                  <p:cNvGrpSpPr/>
                  <p:nvPr/>
                </p:nvGrpSpPr>
                <p:grpSpPr>
                  <a:xfrm>
                    <a:off x="4957125" y="866659"/>
                    <a:ext cx="3466569" cy="3184524"/>
                    <a:chOff x="4957125" y="866659"/>
                    <a:chExt cx="3466569" cy="3184524"/>
                  </a:xfrm>
                </p:grpSpPr>
                <p:grpSp>
                  <p:nvGrpSpPr>
                    <p:cNvPr id="358" name="组合 395"/>
                    <p:cNvGrpSpPr/>
                    <p:nvPr/>
                  </p:nvGrpSpPr>
                  <p:grpSpPr>
                    <a:xfrm>
                      <a:off x="4957125" y="927036"/>
                      <a:ext cx="3466569" cy="3124147"/>
                      <a:chOff x="1164077" y="870003"/>
                      <a:chExt cx="3466569" cy="3124147"/>
                    </a:xfrm>
                  </p:grpSpPr>
                  <p:grpSp>
                    <p:nvGrpSpPr>
                      <p:cNvPr id="359" name="组合 401"/>
                      <p:cNvGrpSpPr/>
                      <p:nvPr/>
                    </p:nvGrpSpPr>
                    <p:grpSpPr>
                      <a:xfrm>
                        <a:off x="1164077" y="1262732"/>
                        <a:ext cx="2926139" cy="2731418"/>
                        <a:chOff x="2106370" y="3031668"/>
                        <a:chExt cx="2926139" cy="2731418"/>
                      </a:xfrm>
                    </p:grpSpPr>
                    <p:cxnSp>
                      <p:nvCxnSpPr>
                        <p:cNvPr id="3146143" name="直接连接符 411"/>
                        <p:cNvCxnSpPr>
                          <a:cxnSpLocks/>
                        </p:cNvCxnSpPr>
                        <p:nvPr/>
                      </p:nvCxnSpPr>
                      <p:spPr>
                        <a:xfrm flipH="1">
                          <a:off x="3298279" y="5763086"/>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44" name="直接连接符 412"/>
                        <p:cNvCxnSpPr>
                          <a:cxnSpLocks/>
                          <a:endCxn id="1049793" idx="6"/>
                        </p:cNvCxnSpPr>
                        <p:nvPr/>
                      </p:nvCxnSpPr>
                      <p:spPr>
                        <a:xfrm flipH="1">
                          <a:off x="2163200" y="3716251"/>
                          <a:ext cx="1615847" cy="1013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45" name="直接连接符 413"/>
                        <p:cNvCxnSpPr>
                          <a:cxnSpLocks/>
                          <a:endCxn id="1049812" idx="6"/>
                        </p:cNvCxnSpPr>
                        <p:nvPr/>
                      </p:nvCxnSpPr>
                      <p:spPr>
                        <a:xfrm flipH="1">
                          <a:off x="2275775" y="4284288"/>
                          <a:ext cx="1499203" cy="42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46" name="直接连接符 414"/>
                        <p:cNvCxnSpPr>
                          <a:cxnSpLocks/>
                        </p:cNvCxnSpPr>
                        <p:nvPr/>
                      </p:nvCxnSpPr>
                      <p:spPr>
                        <a:xfrm flipH="1">
                          <a:off x="2225429" y="3031668"/>
                          <a:ext cx="280708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47" name="直接连接符 415"/>
                        <p:cNvCxnSpPr>
                          <a:cxnSpLocks/>
                        </p:cNvCxnSpPr>
                        <p:nvPr/>
                      </p:nvCxnSpPr>
                      <p:spPr>
                        <a:xfrm>
                          <a:off x="3424685" y="4277679"/>
                          <a:ext cx="0" cy="148540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793" name="椭圆 416"/>
                        <p:cNvSpPr/>
                        <p:nvPr/>
                      </p:nvSpPr>
                      <p:spPr>
                        <a:xfrm>
                          <a:off x="2106370" y="3648496"/>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794"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9795"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9796"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797"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798"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799" name="矩形 407"/>
                      <p:cNvSpPr/>
                      <p:nvPr/>
                    </p:nvSpPr>
                    <p:spPr>
                      <a:xfrm>
                        <a:off x="3101908" y="119029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48" name="直接连接符 408"/>
                      <p:cNvCxnSpPr>
                        <a:cxnSpLocks/>
                      </p:cNvCxnSpPr>
                      <p:nvPr/>
                    </p:nvCxnSpPr>
                    <p:spPr>
                      <a:xfrm>
                        <a:off x="4090216" y="1262732"/>
                        <a:ext cx="0" cy="93451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800" name="文本框 409"/>
                      <p:cNvSpPr txBox="1">
                        <a:spLocks noChangeAspect="1" noMove="1" noResize="1" noRot="1" noAdjustHandles="1" noEditPoints="1" noChangeArrowheads="1" noChangeShapeType="1" noTextEdit="1"/>
                      </p:cNvSpPr>
                      <p:nvPr/>
                    </p:nvSpPr>
                    <p:spPr bwMode="auto">
                      <a:xfrm>
                        <a:off x="3118819" y="870003"/>
                        <a:ext cx="344889" cy="307777"/>
                      </a:xfrm>
                      <a:prstGeom prst="rect"/>
                      <a:blipFill>
                        <a:blip xmlns:r="http://schemas.openxmlformats.org/officeDocument/2006/relationships" r:embed="rId42"/>
                        <a:stretch>
                          <a:fillRect l="-10526" b="-21569"/>
                        </a:stretch>
                      </a:blipFill>
                      <a:ln>
                        <a:noFill/>
                      </a:ln>
                      <a:effectLst/>
                    </p:spPr>
                    <p:txBody>
                      <a:bodyPr/>
                      <a:p>
                        <a:r>
                          <a:rPr altLang="en-US" lang="zh-CN">
                            <a:noFill/>
                          </a:rPr>
                          <a:t> </a:t>
                        </a:r>
                      </a:p>
                    </p:txBody>
                  </p:sp>
                  <p:sp>
                    <p:nvSpPr>
                      <p:cNvPr id="1049801" name="文本框 410"/>
                      <p:cNvSpPr txBox="1">
                        <a:spLocks noChangeAspect="1" noMove="1" noResize="1" noRot="1" noAdjustHandles="1" noEditPoints="1" noChangeArrowheads="1" noChangeShapeType="1" noTextEdit="1"/>
                      </p:cNvSpPr>
                      <p:nvPr/>
                    </p:nvSpPr>
                    <p:spPr bwMode="auto">
                      <a:xfrm>
                        <a:off x="2502003" y="1957072"/>
                        <a:ext cx="221214" cy="276999"/>
                      </a:xfrm>
                      <a:prstGeom prst="rect"/>
                      <a:blipFill>
                        <a:blip xmlns:r="http://schemas.openxmlformats.org/officeDocument/2006/relationships" r:embed="rId43"/>
                        <a:stretch>
                          <a:fillRect l="-25000" r="-22222" b="-8696"/>
                        </a:stretch>
                      </a:blipFill>
                      <a:ln>
                        <a:noFill/>
                      </a:ln>
                      <a:effectLst/>
                    </p:spPr>
                    <p:txBody>
                      <a:bodyPr/>
                      <a:p>
                        <a:r>
                          <a:rPr altLang="en-US" lang="zh-CN">
                            <a:noFill/>
                          </a:rPr>
                          <a:t> </a:t>
                        </a:r>
                      </a:p>
                    </p:txBody>
                  </p:sp>
                </p:grpSp>
                <p:cxnSp>
                  <p:nvCxnSpPr>
                    <p:cNvPr id="3146149" name="直接连接符 396"/>
                    <p:cNvCxnSpPr>
                      <a:cxnSpLocks/>
                    </p:cNvCxnSpPr>
                    <p:nvPr/>
                  </p:nvCxnSpPr>
                  <p:spPr>
                    <a:xfrm>
                      <a:off x="6279058" y="1319765"/>
                      <a:ext cx="0" cy="70301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802" name="文本框 397"/>
                    <p:cNvSpPr txBox="1">
                      <a:spLocks noChangeAspect="1" noMove="1" noResize="1" noRot="1" noAdjustHandles="1" noEditPoints="1" noChangeArrowheads="1" noChangeShapeType="1" noTextEdit="1"/>
                    </p:cNvSpPr>
                    <p:nvPr/>
                  </p:nvSpPr>
                  <p:spPr bwMode="auto">
                    <a:xfrm>
                      <a:off x="6505483" y="866659"/>
                      <a:ext cx="684960" cy="400110"/>
                    </a:xfrm>
                    <a:prstGeom prst="rect"/>
                    <a:blipFill>
                      <a:blip xmlns:r="http://schemas.openxmlformats.org/officeDocument/2006/relationships" r:embed="rId44"/>
                      <a:stretch>
                        <a:fillRect b="-4545"/>
                      </a:stretch>
                    </a:blipFill>
                    <a:ln>
                      <a:noFill/>
                    </a:ln>
                    <a:effectLst/>
                  </p:spPr>
                  <p:txBody>
                    <a:bodyPr/>
                    <a:p>
                      <a:r>
                        <a:rPr altLang="en-US" lang="zh-CN">
                          <a:noFill/>
                        </a:rPr>
                        <a:t> </a:t>
                      </a:r>
                    </a:p>
                  </p:txBody>
                </p:sp>
                <p:cxnSp>
                  <p:nvCxnSpPr>
                    <p:cNvPr id="3146150" name="直接箭头连接符 398"/>
                    <p:cNvCxnSpPr>
                      <a:cxnSpLocks/>
                    </p:cNvCxnSpPr>
                    <p:nvPr/>
                  </p:nvCxnSpPr>
                  <p:spPr>
                    <a:xfrm>
                      <a:off x="6331509" y="1210733"/>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803" name="矩形 399"/>
                    <p:cNvSpPr/>
                    <p:nvPr/>
                  </p:nvSpPr>
                  <p:spPr>
                    <a:xfrm>
                      <a:off x="5508479" y="1943664"/>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04" name="文本框 400"/>
                    <p:cNvSpPr txBox="1">
                      <a:spLocks noChangeAspect="1" noMove="1" noResize="1" noRot="1" noAdjustHandles="1" noEditPoints="1" noChangeArrowheads="1" noChangeShapeType="1" noTextEdit="1"/>
                    </p:cNvSpPr>
                    <p:nvPr/>
                  </p:nvSpPr>
                  <p:spPr bwMode="auto">
                    <a:xfrm>
                      <a:off x="5592792" y="2631199"/>
                      <a:ext cx="349326" cy="307777"/>
                    </a:xfrm>
                    <a:prstGeom prst="rect"/>
                    <a:blipFill>
                      <a:blip xmlns:r="http://schemas.openxmlformats.org/officeDocument/2006/relationships" r:embed="rId45"/>
                      <a:stretch>
                        <a:fillRect l="-15789" r="-5263" b="-20000"/>
                      </a:stretch>
                    </a:blipFill>
                    <a:ln>
                      <a:noFill/>
                    </a:ln>
                    <a:effectLst/>
                  </p:spPr>
                  <p:txBody>
                    <a:bodyPr/>
                    <a:p>
                      <a:r>
                        <a:rPr altLang="en-US" lang="zh-CN">
                          <a:noFill/>
                        </a:rPr>
                        <a:t> </a:t>
                      </a:r>
                    </a:p>
                  </p:txBody>
                </p:sp>
              </p:grpSp>
              <p:sp>
                <p:nvSpPr>
                  <p:cNvPr id="1049805" name="矩形 387"/>
                  <p:cNvSpPr/>
                  <p:nvPr/>
                </p:nvSpPr>
                <p:spPr>
                  <a:xfrm rot="5400000">
                    <a:off x="6085169" y="3491514"/>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06" name="文本框 388"/>
                  <p:cNvSpPr txBox="1">
                    <a:spLocks noChangeAspect="1" noMove="1" noResize="1" noRot="1" noAdjustHandles="1" noEditPoints="1" noChangeArrowheads="1" noChangeShapeType="1" noTextEdit="1"/>
                  </p:cNvSpPr>
                  <p:nvPr/>
                </p:nvSpPr>
                <p:spPr bwMode="auto">
                  <a:xfrm>
                    <a:off x="6335538" y="3416667"/>
                    <a:ext cx="349326" cy="307777"/>
                  </a:xfrm>
                  <a:prstGeom prst="rect"/>
                  <a:blipFill>
                    <a:blip xmlns:r="http://schemas.openxmlformats.org/officeDocument/2006/relationships" r:embed="rId46"/>
                    <a:stretch>
                      <a:fillRect l="-13793" r="-5172" b="-20000"/>
                    </a:stretch>
                  </a:blipFill>
                  <a:ln>
                    <a:noFill/>
                  </a:ln>
                  <a:effectLst/>
                </p:spPr>
                <p:txBody>
                  <a:bodyPr/>
                  <a:p>
                    <a:r>
                      <a:rPr altLang="en-US" lang="zh-CN">
                        <a:noFill/>
                      </a:rPr>
                      <a:t> </a:t>
                    </a:r>
                  </a:p>
                </p:txBody>
              </p:sp>
              <p:sp>
                <p:nvSpPr>
                  <p:cNvPr id="1049807" name="Oval 3165"/>
                  <p:cNvSpPr>
                    <a:spLocks noChangeArrowheads="1"/>
                  </p:cNvSpPr>
                  <p:nvPr/>
                </p:nvSpPr>
                <p:spPr bwMode="auto">
                  <a:xfrm>
                    <a:off x="6207255" y="194861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808" name="Oval 3165"/>
                  <p:cNvSpPr>
                    <a:spLocks noChangeArrowheads="1"/>
                  </p:cNvSpPr>
                  <p:nvPr/>
                </p:nvSpPr>
                <p:spPr bwMode="auto">
                  <a:xfrm>
                    <a:off x="6199850" y="2516236"/>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809" name="文本框 391"/>
                  <p:cNvSpPr txBox="1">
                    <a:spLocks noChangeAspect="1" noMove="1" noResize="1" noRot="1" noAdjustHandles="1" noEditPoints="1" noChangeArrowheads="1" noChangeShapeType="1" noTextEdit="1"/>
                  </p:cNvSpPr>
                  <p:nvPr/>
                </p:nvSpPr>
                <p:spPr bwMode="auto">
                  <a:xfrm>
                    <a:off x="6309670" y="2546765"/>
                    <a:ext cx="195566" cy="276999"/>
                  </a:xfrm>
                  <a:prstGeom prst="rect"/>
                  <a:blipFill>
                    <a:blip xmlns:r="http://schemas.openxmlformats.org/officeDocument/2006/relationships" r:embed="rId47"/>
                    <a:stretch>
                      <a:fillRect l="-25000" r="-28125" b="-8889"/>
                    </a:stretch>
                  </a:blipFill>
                  <a:ln>
                    <a:noFill/>
                  </a:ln>
                  <a:effectLst/>
                </p:spPr>
                <p:txBody>
                  <a:bodyPr/>
                  <a:p>
                    <a:r>
                      <a:rPr altLang="en-US" lang="zh-CN">
                        <a:noFill/>
                      </a:rPr>
                      <a:t> </a:t>
                    </a:r>
                  </a:p>
                </p:txBody>
              </p:sp>
              <p:sp>
                <p:nvSpPr>
                  <p:cNvPr id="1049810" name="文本框 392"/>
                  <p:cNvSpPr txBox="1">
                    <a:spLocks noChangeAspect="1" noMove="1" noResize="1" noRot="1" noAdjustHandles="1" noEditPoints="1" noChangeArrowheads="1" noChangeShapeType="1" noTextEdit="1"/>
                  </p:cNvSpPr>
                  <p:nvPr/>
                </p:nvSpPr>
                <p:spPr bwMode="auto">
                  <a:xfrm>
                    <a:off x="8156093" y="2241556"/>
                    <a:ext cx="550566" cy="400110"/>
                  </a:xfrm>
                  <a:prstGeom prst="rect"/>
                  <a:blipFill>
                    <a:blip xmlns:r="http://schemas.openxmlformats.org/officeDocument/2006/relationships" r:embed="rId48"/>
                    <a:stretch>
                      <a:fillRect b="-4615"/>
                    </a:stretch>
                  </a:blipFill>
                  <a:ln>
                    <a:noFill/>
                  </a:ln>
                  <a:effectLst/>
                </p:spPr>
                <p:txBody>
                  <a:bodyPr/>
                  <a:p>
                    <a:r>
                      <a:rPr altLang="en-US" lang="zh-CN">
                        <a:noFill/>
                      </a:rPr>
                      <a:t> </a:t>
                    </a:r>
                  </a:p>
                </p:txBody>
              </p:sp>
              <p:sp>
                <p:nvSpPr>
                  <p:cNvPr id="1049811" name="文本框 393"/>
                  <p:cNvSpPr txBox="1">
                    <a:spLocks noChangeAspect="1" noMove="1" noResize="1" noRot="1" noAdjustHandles="1" noEditPoints="1" noChangeArrowheads="1" noChangeShapeType="1" noTextEdit="1"/>
                  </p:cNvSpPr>
                  <p:nvPr/>
                </p:nvSpPr>
                <p:spPr bwMode="auto">
                  <a:xfrm>
                    <a:off x="5049018" y="2611308"/>
                    <a:ext cx="684960" cy="400110"/>
                  </a:xfrm>
                  <a:prstGeom prst="rect"/>
                  <a:blipFill>
                    <a:blip xmlns:r="http://schemas.openxmlformats.org/officeDocument/2006/relationships" r:embed="rId49"/>
                    <a:stretch>
                      <a:fillRect b="-3030"/>
                    </a:stretch>
                  </a:blipFill>
                  <a:ln>
                    <a:noFill/>
                  </a:ln>
                  <a:effectLst/>
                </p:spPr>
                <p:txBody>
                  <a:bodyPr/>
                  <a:p>
                    <a:r>
                      <a:rPr altLang="en-US" lang="zh-CN">
                        <a:noFill/>
                      </a:rPr>
                      <a:t> </a:t>
                    </a:r>
                  </a:p>
                </p:txBody>
              </p:sp>
              <p:cxnSp>
                <p:nvCxnSpPr>
                  <p:cNvPr id="3146151" name="直接箭头连接符 394"/>
                  <p:cNvCxnSpPr>
                    <a:cxnSpLocks/>
                  </p:cNvCxnSpPr>
                  <p:nvPr/>
                </p:nvCxnSpPr>
                <p:spPr>
                  <a:xfrm>
                    <a:off x="5176374" y="1849935"/>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812" name="椭圆 379"/>
                <p:cNvSpPr/>
                <p:nvPr/>
              </p:nvSpPr>
              <p:spPr>
                <a:xfrm>
                  <a:off x="5188699" y="3212756"/>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13" name="文本框 380"/>
                <p:cNvSpPr txBox="1">
                  <a:spLocks noChangeAspect="1" noMove="1" noResize="1" noRot="1" noAdjustHandles="1" noEditPoints="1" noChangeArrowheads="1" noChangeShapeType="1" noTextEdit="1"/>
                </p:cNvSpPr>
                <p:nvPr/>
              </p:nvSpPr>
              <p:spPr bwMode="auto">
                <a:xfrm>
                  <a:off x="4742811" y="2449612"/>
                  <a:ext cx="550566" cy="400110"/>
                </a:xfrm>
                <a:prstGeom prst="rect"/>
                <a:blipFill>
                  <a:blip xmlns:r="http://schemas.openxmlformats.org/officeDocument/2006/relationships" r:embed="rId50"/>
                  <a:stretch>
                    <a:fillRect b="-4545"/>
                  </a:stretch>
                </a:blipFill>
                <a:ln>
                  <a:noFill/>
                </a:ln>
                <a:effectLst/>
              </p:spPr>
              <p:txBody>
                <a:bodyPr/>
                <a:p>
                  <a:r>
                    <a:rPr altLang="en-US" lang="zh-CN">
                      <a:noFill/>
                    </a:rPr>
                    <a:t> </a:t>
                  </a:r>
                </a:p>
              </p:txBody>
            </p:sp>
            <p:sp>
              <p:nvSpPr>
                <p:cNvPr id="1049814" name="矩形 381"/>
                <p:cNvSpPr/>
                <p:nvPr/>
              </p:nvSpPr>
              <p:spPr>
                <a:xfrm>
                  <a:off x="5725672" y="3222913"/>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15" name="文本框 382"/>
                <p:cNvSpPr txBox="1">
                  <a:spLocks noChangeAspect="1" noMove="1" noResize="1" noRot="1" noAdjustHandles="1" noEditPoints="1" noChangeArrowheads="1" noChangeShapeType="1" noTextEdit="1"/>
                </p:cNvSpPr>
                <p:nvPr/>
              </p:nvSpPr>
              <p:spPr bwMode="auto">
                <a:xfrm>
                  <a:off x="5796799" y="2783088"/>
                  <a:ext cx="349326" cy="307777"/>
                </a:xfrm>
                <a:prstGeom prst="rect"/>
                <a:blipFill>
                  <a:blip xmlns:r="http://schemas.openxmlformats.org/officeDocument/2006/relationships" r:embed="rId51"/>
                  <a:stretch>
                    <a:fillRect l="-13793" r="-5172" b="-20000"/>
                  </a:stretch>
                </a:blipFill>
                <a:ln>
                  <a:noFill/>
                </a:ln>
                <a:effectLst/>
              </p:spPr>
              <p:txBody>
                <a:bodyPr/>
                <a:p>
                  <a:r>
                    <a:rPr altLang="en-US" lang="zh-CN">
                      <a:noFill/>
                    </a:rPr>
                    <a:t> </a:t>
                  </a:r>
                </a:p>
              </p:txBody>
            </p:sp>
            <p:sp>
              <p:nvSpPr>
                <p:cNvPr id="1049816" name="文本框 383"/>
                <p:cNvSpPr txBox="1">
                  <a:spLocks noChangeAspect="1" noMove="1" noResize="1" noRot="1" noAdjustHandles="1" noEditPoints="1" noChangeArrowheads="1" noChangeShapeType="1" noTextEdit="1"/>
                </p:cNvSpPr>
                <p:nvPr/>
              </p:nvSpPr>
              <p:spPr bwMode="auto">
                <a:xfrm>
                  <a:off x="5198436" y="2154451"/>
                  <a:ext cx="684960" cy="400110"/>
                </a:xfrm>
                <a:prstGeom prst="rect"/>
                <a:blipFill>
                  <a:blip xmlns:r="http://schemas.openxmlformats.org/officeDocument/2006/relationships" r:embed="rId52"/>
                  <a:stretch>
                    <a:fillRect b="-4615"/>
                  </a:stretch>
                </a:blipFill>
                <a:ln>
                  <a:noFill/>
                </a:ln>
                <a:effectLst/>
              </p:spPr>
              <p:txBody>
                <a:bodyPr/>
                <a:p>
                  <a:r>
                    <a:rPr altLang="en-US" lang="zh-CN">
                      <a:noFill/>
                    </a:rPr>
                    <a:t> </a:t>
                  </a:r>
                </a:p>
              </p:txBody>
            </p:sp>
            <p:cxnSp>
              <p:nvCxnSpPr>
                <p:cNvPr id="3146152" name="直接箭头连接符 384"/>
                <p:cNvCxnSpPr>
                  <a:cxnSpLocks/>
                </p:cNvCxnSpPr>
                <p:nvPr/>
              </p:nvCxnSpPr>
              <p:spPr>
                <a:xfrm>
                  <a:off x="5356161" y="3386792"/>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817" name="文本框 376"/>
              <p:cNvSpPr txBox="1">
                <a:spLocks noChangeAspect="1" noMove="1" noResize="1" noRot="1" noAdjustHandles="1" noEditPoints="1" noChangeArrowheads="1" noChangeShapeType="1" noTextEdit="1"/>
              </p:cNvSpPr>
              <p:nvPr/>
            </p:nvSpPr>
            <p:spPr bwMode="auto">
              <a:xfrm>
                <a:off x="5891975" y="4260526"/>
                <a:ext cx="684960" cy="400110"/>
              </a:xfrm>
              <a:prstGeom prst="rect"/>
              <a:blipFill>
                <a:blip xmlns:r="http://schemas.openxmlformats.org/officeDocument/2006/relationships" r:embed="rId53"/>
                <a:stretch>
                  <a:fillRect b="-3030"/>
                </a:stretch>
              </a:blipFill>
              <a:ln>
                <a:noFill/>
              </a:ln>
              <a:effectLst/>
            </p:spPr>
            <p:txBody>
              <a:bodyPr/>
              <a:p>
                <a:r>
                  <a:rPr altLang="en-US" lang="zh-CN">
                    <a:noFill/>
                  </a:rPr>
                  <a:t> </a:t>
                </a:r>
              </a:p>
            </p:txBody>
          </p:sp>
          <p:cxnSp>
            <p:nvCxnSpPr>
              <p:cNvPr id="3146153" name="直接箭头连接符 377"/>
              <p:cNvCxnSpPr>
                <a:cxnSpLocks/>
              </p:cNvCxnSpPr>
              <p:nvPr/>
            </p:nvCxnSpPr>
            <p:spPr>
              <a:xfrm rot="5400000">
                <a:off x="6153329" y="4361998"/>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818" name="矩形 362"/>
            <p:cNvSpPr/>
            <p:nvPr/>
          </p:nvSpPr>
          <p:spPr>
            <a:xfrm>
              <a:off x="5706996" y="1988289"/>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19" name="椭圆 363"/>
            <p:cNvSpPr/>
            <p:nvPr/>
          </p:nvSpPr>
          <p:spPr>
            <a:xfrm>
              <a:off x="5175840" y="1968529"/>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20" name="文本框 364"/>
            <p:cNvSpPr txBox="1">
              <a:spLocks noChangeAspect="1" noMove="1" noResize="1" noRot="1" noAdjustHandles="1" noEditPoints="1" noChangeArrowheads="1" noChangeShapeType="1" noTextEdit="1"/>
            </p:cNvSpPr>
            <p:nvPr/>
          </p:nvSpPr>
          <p:spPr bwMode="auto">
            <a:xfrm>
              <a:off x="4744333" y="1764092"/>
              <a:ext cx="550566" cy="400110"/>
            </a:xfrm>
            <a:prstGeom prst="rect"/>
            <a:blipFill>
              <a:blip xmlns:r="http://schemas.openxmlformats.org/officeDocument/2006/relationships" r:embed="rId54"/>
              <a:stretch>
                <a:fillRect b="-4615"/>
              </a:stretch>
            </a:blipFill>
            <a:ln>
              <a:noFill/>
            </a:ln>
            <a:effectLst/>
          </p:spPr>
          <p:txBody>
            <a:bodyPr/>
            <a:p>
              <a:r>
                <a:rPr altLang="en-US" lang="zh-CN">
                  <a:noFill/>
                </a:rPr>
                <a:t> </a:t>
              </a:r>
            </a:p>
          </p:txBody>
        </p:sp>
        <p:cxnSp>
          <p:nvCxnSpPr>
            <p:cNvPr id="3146154" name="直接连接符 365"/>
            <p:cNvCxnSpPr>
              <a:cxnSpLocks/>
              <a:endCxn id="1049824" idx="6"/>
            </p:cNvCxnSpPr>
            <p:nvPr/>
          </p:nvCxnSpPr>
          <p:spPr>
            <a:xfrm flipH="1">
              <a:off x="5361526" y="3870947"/>
              <a:ext cx="115071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821" name="文本框 366"/>
            <p:cNvSpPr txBox="1">
              <a:spLocks noChangeAspect="1" noMove="1" noResize="1" noRot="1" noAdjustHandles="1" noEditPoints="1" noChangeArrowheads="1" noChangeShapeType="1" noTextEdit="1"/>
            </p:cNvSpPr>
            <p:nvPr/>
          </p:nvSpPr>
          <p:spPr bwMode="auto">
            <a:xfrm>
              <a:off x="5827788" y="3929334"/>
              <a:ext cx="349326" cy="307777"/>
            </a:xfrm>
            <a:prstGeom prst="rect"/>
            <a:blipFill>
              <a:blip xmlns:r="http://schemas.openxmlformats.org/officeDocument/2006/relationships" r:embed="rId55"/>
              <a:stretch>
                <a:fillRect l="-15789" r="-3509" b="-20000"/>
              </a:stretch>
            </a:blipFill>
            <a:ln>
              <a:noFill/>
            </a:ln>
            <a:effectLst/>
          </p:spPr>
          <p:txBody>
            <a:bodyPr/>
            <a:p>
              <a:r>
                <a:rPr altLang="en-US" lang="zh-CN">
                  <a:noFill/>
                </a:rPr>
                <a:t> </a:t>
              </a:r>
            </a:p>
          </p:txBody>
        </p:sp>
        <p:sp>
          <p:nvSpPr>
            <p:cNvPr id="1049822" name="文本框 367"/>
            <p:cNvSpPr txBox="1">
              <a:spLocks noChangeAspect="1" noMove="1" noResize="1" noRot="1" noAdjustHandles="1" noEditPoints="1" noChangeArrowheads="1" noChangeShapeType="1" noTextEdit="1"/>
            </p:cNvSpPr>
            <p:nvPr/>
          </p:nvSpPr>
          <p:spPr bwMode="auto">
            <a:xfrm>
              <a:off x="4789254" y="3677157"/>
              <a:ext cx="550566" cy="400110"/>
            </a:xfrm>
            <a:prstGeom prst="rect"/>
            <a:blipFill>
              <a:blip xmlns:r="http://schemas.openxmlformats.org/officeDocument/2006/relationships" r:embed="rId56"/>
              <a:stretch>
                <a:fillRect b="-4615"/>
              </a:stretch>
            </a:blipFill>
            <a:ln>
              <a:noFill/>
            </a:ln>
            <a:effectLst/>
          </p:spPr>
          <p:txBody>
            <a:bodyPr/>
            <a:p>
              <a:r>
                <a:rPr altLang="en-US" lang="zh-CN">
                  <a:noFill/>
                </a:rPr>
                <a:t> </a:t>
              </a:r>
            </a:p>
          </p:txBody>
        </p:sp>
        <p:sp>
          <p:nvSpPr>
            <p:cNvPr id="1049823" name="文本框 368"/>
            <p:cNvSpPr txBox="1">
              <a:spLocks noChangeAspect="1" noMove="1" noResize="1" noRot="1" noAdjustHandles="1" noEditPoints="1" noChangeArrowheads="1" noChangeShapeType="1" noTextEdit="1"/>
            </p:cNvSpPr>
            <p:nvPr/>
          </p:nvSpPr>
          <p:spPr bwMode="auto">
            <a:xfrm>
              <a:off x="5284014" y="3909443"/>
              <a:ext cx="684960" cy="400110"/>
            </a:xfrm>
            <a:prstGeom prst="rect"/>
            <a:blipFill>
              <a:blip xmlns:r="http://schemas.openxmlformats.org/officeDocument/2006/relationships" r:embed="rId57"/>
              <a:stretch>
                <a:fillRect b="-3077"/>
              </a:stretch>
            </a:blipFill>
            <a:ln>
              <a:noFill/>
            </a:ln>
            <a:effectLst/>
          </p:spPr>
          <p:txBody>
            <a:bodyPr/>
            <a:p>
              <a:r>
                <a:rPr altLang="en-US" lang="zh-CN">
                  <a:noFill/>
                </a:rPr>
                <a:t> </a:t>
              </a:r>
            </a:p>
          </p:txBody>
        </p:sp>
        <p:sp>
          <p:nvSpPr>
            <p:cNvPr id="1049824" name="椭圆 369"/>
            <p:cNvSpPr/>
            <p:nvPr/>
          </p:nvSpPr>
          <p:spPr>
            <a:xfrm>
              <a:off x="5206502" y="3793435"/>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25" name="矩形 370"/>
            <p:cNvSpPr/>
            <p:nvPr/>
          </p:nvSpPr>
          <p:spPr>
            <a:xfrm>
              <a:off x="5743475" y="380359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55" name="直接箭头连接符 371"/>
            <p:cNvCxnSpPr>
              <a:cxnSpLocks/>
            </p:cNvCxnSpPr>
            <p:nvPr/>
          </p:nvCxnSpPr>
          <p:spPr>
            <a:xfrm>
              <a:off x="5373964" y="3967471"/>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146156" name="直接箭头连接符 372"/>
            <p:cNvCxnSpPr>
              <a:cxnSpLocks/>
            </p:cNvCxnSpPr>
            <p:nvPr/>
          </p:nvCxnSpPr>
          <p:spPr>
            <a:xfrm>
              <a:off x="5369947" y="191510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826" name="文本框 373"/>
            <p:cNvSpPr txBox="1">
              <a:spLocks noChangeAspect="1" noMove="1" noResize="1" noRot="1" noAdjustHandles="1" noEditPoints="1" noChangeArrowheads="1" noChangeShapeType="1" noTextEdit="1"/>
            </p:cNvSpPr>
            <p:nvPr/>
          </p:nvSpPr>
          <p:spPr bwMode="auto">
            <a:xfrm>
              <a:off x="5773179" y="2130806"/>
              <a:ext cx="349326" cy="307777"/>
            </a:xfrm>
            <a:prstGeom prst="rect"/>
            <a:blipFill>
              <a:blip xmlns:r="http://schemas.openxmlformats.org/officeDocument/2006/relationships" r:embed="rId58"/>
              <a:stretch>
                <a:fillRect l="-15789" r="-5263" b="-20000"/>
              </a:stretch>
            </a:blipFill>
            <a:ln>
              <a:noFill/>
            </a:ln>
            <a:effectLst/>
          </p:spPr>
          <p:txBody>
            <a:bodyPr/>
            <a:p>
              <a:r>
                <a:rPr altLang="en-US" lang="zh-CN">
                  <a:noFill/>
                </a:rPr>
                <a:t> </a:t>
              </a:r>
            </a:p>
          </p:txBody>
        </p:sp>
        <p:sp>
          <p:nvSpPr>
            <p:cNvPr id="1049827" name="文本框 374"/>
            <p:cNvSpPr txBox="1">
              <a:spLocks noChangeAspect="1" noMove="1" noResize="1" noRot="1" noAdjustHandles="1" noEditPoints="1" noChangeArrowheads="1" noChangeShapeType="1" noTextEdit="1"/>
            </p:cNvSpPr>
            <p:nvPr/>
          </p:nvSpPr>
          <p:spPr bwMode="auto">
            <a:xfrm>
              <a:off x="5174816" y="1502169"/>
              <a:ext cx="684960" cy="400110"/>
            </a:xfrm>
            <a:prstGeom prst="rect"/>
            <a:blipFill>
              <a:blip xmlns:r="http://schemas.openxmlformats.org/officeDocument/2006/relationships" r:embed="rId59"/>
              <a:stretch>
                <a:fillRect b="-3077"/>
              </a:stretch>
            </a:blipFill>
            <a:ln>
              <a:noFill/>
            </a:ln>
            <a:effectLst/>
          </p:spPr>
          <p:txBody>
            <a:bodyPr/>
            <a:p>
              <a:r>
                <a:rPr altLang="en-US" lang="zh-CN">
                  <a:noFill/>
                </a:rPr>
                <a:t> </a:t>
              </a:r>
            </a:p>
          </p:txBody>
        </p:sp>
      </p:grpSp>
      <p:sp>
        <p:nvSpPr>
          <p:cNvPr id="1049828" name="文本框 420"/>
          <p:cNvSpPr txBox="1"/>
          <p:nvPr/>
        </p:nvSpPr>
        <p:spPr bwMode="auto">
          <a:xfrm>
            <a:off x="6568025" y="2277602"/>
            <a:ext cx="2342581" cy="701040"/>
          </a:xfrm>
          <a:prstGeom prst="rect"/>
          <a:noFill/>
          <a:ln>
            <a:noFill/>
          </a:ln>
          <a:effectLst/>
        </p:spPr>
        <p:txBody>
          <a:bodyPr rtlCol="0" wrap="square">
            <a:spAutoFit/>
          </a:bodyPr>
          <a:p>
            <a:pPr algn="ctr" eaLnBrk="1" hangingPunct="1">
              <a:spcBef>
                <a:spcPct val="50000"/>
              </a:spcBef>
            </a:pPr>
            <a:r>
              <a:rPr altLang="zh-CN" dirty="0" sz="2000" kumimoji="1" lang="en-US" smtClean="0">
                <a:latin typeface="Arial" panose="020B0604020202020204" pitchFamily="34" charset="0"/>
                <a:cs typeface="Arial" panose="020B0604020202020204" pitchFamily="34" charset="0"/>
              </a:rPr>
              <a:t>Non-inverted input</a:t>
            </a:r>
            <a:endParaRPr altLang="en-US" dirty="0" sz="2000" kumimoji="1" lang="zh-CN" smtClean="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63" name=""/>
        <p:cNvGrpSpPr/>
        <p:nvPr/>
      </p:nvGrpSpPr>
      <p:grpSpPr>
        <a:xfrm>
          <a:off x="0" y="0"/>
          <a:ext cx="0" cy="0"/>
          <a:chOff x="0" y="0"/>
          <a:chExt cx="0" cy="0"/>
        </a:xfrm>
      </p:grpSpPr>
      <p:sp>
        <p:nvSpPr>
          <p:cNvPr id="104889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893" name="矩形 8"/>
          <p:cNvSpPr/>
          <p:nvPr/>
        </p:nvSpPr>
        <p:spPr>
          <a:xfrm>
            <a:off x="484559" y="344147"/>
            <a:ext cx="8046029" cy="461665"/>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7.1 Basic signal operational circuits</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8894"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895" name="文本框 66"/>
          <p:cNvSpPr txBox="1">
            <a:spLocks noChangeAspect="1" noMove="1" noResize="1" noRot="1" noAdjustHandles="1" noEditPoints="1" noChangeArrowheads="1" noChangeShapeType="1" noTextEdit="1"/>
          </p:cNvSpPr>
          <p:nvPr/>
        </p:nvSpPr>
        <p:spPr bwMode="auto">
          <a:xfrm>
            <a:off x="2674351" y="2342906"/>
            <a:ext cx="3728184" cy="523220"/>
          </a:xfrm>
          <a:prstGeom prst="rect"/>
          <a:blipFill>
            <a:blip xmlns:r="http://schemas.openxmlformats.org/officeDocument/2006/relationships" r:embed="rId1"/>
            <a:stretch>
              <a:fillRect/>
            </a:stretch>
          </a:blipFill>
          <a:ln>
            <a:noFill/>
          </a:ln>
          <a:effectLst/>
        </p:spPr>
        <p:txBody>
          <a:bodyPr/>
          <a:p>
            <a:r>
              <a:rPr altLang="en-US" lang="zh-CN">
                <a:noFill/>
              </a:rPr>
              <a:t> </a:t>
            </a:r>
          </a:p>
        </p:txBody>
      </p:sp>
      <p:sp>
        <p:nvSpPr>
          <p:cNvPr id="1048896" name="Text Box 12"/>
          <p:cNvSpPr txBox="1">
            <a:spLocks noChangeArrowheads="1"/>
          </p:cNvSpPr>
          <p:nvPr/>
        </p:nvSpPr>
        <p:spPr bwMode="auto">
          <a:xfrm>
            <a:off x="475063" y="1128007"/>
            <a:ext cx="8065020" cy="115824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just" eaLnBrk="1" hangingPunct="1">
              <a:spcBef>
                <a:spcPct val="50000"/>
              </a:spcBef>
            </a:pPr>
            <a:r>
              <a:rPr altLang="zh-CN" dirty="0" sz="2400" kumimoji="1" lang="en-US" smtClean="0">
                <a:latin typeface="Arial" panose="020B0604020202020204" pitchFamily="34" charset="0"/>
                <a:cs typeface="Arial" panose="020B0604020202020204" pitchFamily="34" charset="0"/>
              </a:rPr>
              <a:t>Signal operation: The output voltage is a result of the operation of input voltage, such as addition, subtraction, division, multiplication, integration… </a:t>
            </a:r>
            <a:endParaRPr altLang="en-US" b="1" dirty="0" sz="2400" kumimoji="1" lang="zh-CN">
              <a:latin typeface="宋体" panose="02010600030101010101" pitchFamily="2" charset="-122"/>
              <a:cs typeface="Arial" panose="020B0604020202020204" pitchFamily="34" charset="0"/>
            </a:endParaRPr>
          </a:p>
        </p:txBody>
      </p:sp>
      <p:sp>
        <p:nvSpPr>
          <p:cNvPr id="1048897" name="圆角矩形 38"/>
          <p:cNvSpPr/>
          <p:nvPr/>
        </p:nvSpPr>
        <p:spPr>
          <a:xfrm>
            <a:off x="505932" y="3543052"/>
            <a:ext cx="8177074" cy="3101029"/>
          </a:xfrm>
          <a:prstGeom prst="roundRect">
            <a:avLst>
              <a:gd name="adj" fmla="val 415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98" name="Text Box 12"/>
          <p:cNvSpPr txBox="1">
            <a:spLocks noChangeArrowheads="1"/>
          </p:cNvSpPr>
          <p:nvPr/>
        </p:nvSpPr>
        <p:spPr bwMode="auto">
          <a:xfrm>
            <a:off x="505932" y="2954519"/>
            <a:ext cx="8314539"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just" eaLnBrk="1" hangingPunct="1">
              <a:spcBef>
                <a:spcPct val="50000"/>
              </a:spcBef>
            </a:pPr>
            <a:r>
              <a:rPr altLang="zh-CN" dirty="0" sz="2400" kumimoji="1" lang="en-US" smtClean="0">
                <a:latin typeface="Arial" panose="020B0604020202020204" pitchFamily="34" charset="0"/>
                <a:cs typeface="Arial" panose="020B0604020202020204" pitchFamily="34" charset="0"/>
              </a:rPr>
              <a:t>Use </a:t>
            </a:r>
            <a:r>
              <a:rPr altLang="zh-CN" b="1" dirty="0" sz="2400" kumimoji="1" lang="en-US" smtClean="0">
                <a:solidFill>
                  <a:schemeClr val="accent5"/>
                </a:solidFill>
                <a:latin typeface="Arial" panose="020B0604020202020204" pitchFamily="34" charset="0"/>
                <a:cs typeface="Arial" panose="020B0604020202020204" pitchFamily="34" charset="0"/>
              </a:rPr>
              <a:t>negative feedback </a:t>
            </a:r>
            <a:r>
              <a:rPr altLang="zh-CN" dirty="0" sz="2400" kumimoji="1" lang="en-US" smtClean="0">
                <a:latin typeface="Arial" panose="020B0604020202020204" pitchFamily="34" charset="0"/>
                <a:cs typeface="Arial" panose="020B0604020202020204" pitchFamily="34" charset="0"/>
              </a:rPr>
              <a:t>and </a:t>
            </a:r>
            <a:r>
              <a:rPr altLang="zh-CN" b="1" dirty="0" sz="2400" kumimoji="1" lang="en-US" smtClean="0">
                <a:solidFill>
                  <a:schemeClr val="accent5"/>
                </a:solidFill>
                <a:latin typeface="Arial" panose="020B0604020202020204" pitchFamily="34" charset="0"/>
                <a:cs typeface="Arial" panose="020B0604020202020204" pitchFamily="34" charset="0"/>
              </a:rPr>
              <a:t>operational amplifier</a:t>
            </a:r>
            <a:endParaRPr altLang="en-US" b="1" dirty="0" sz="2400" kumimoji="1" lang="zh-CN">
              <a:solidFill>
                <a:schemeClr val="accent5"/>
              </a:solidFill>
              <a:latin typeface="宋体" panose="02010600030101010101" pitchFamily="2" charset="-122"/>
              <a:cs typeface="Arial" panose="020B0604020202020204" pitchFamily="34" charset="0"/>
            </a:endParaRPr>
          </a:p>
        </p:txBody>
      </p:sp>
      <p:sp>
        <p:nvSpPr>
          <p:cNvPr id="1048899" name="Text Box 12"/>
          <p:cNvSpPr txBox="1">
            <a:spLocks noChangeArrowheads="1"/>
          </p:cNvSpPr>
          <p:nvPr/>
        </p:nvSpPr>
        <p:spPr bwMode="auto">
          <a:xfrm>
            <a:off x="2674351" y="3562777"/>
            <a:ext cx="3818592" cy="80264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just" eaLnBrk="1" hangingPunct="1">
              <a:spcBef>
                <a:spcPct val="50000"/>
              </a:spcBef>
            </a:pPr>
            <a:r>
              <a:rPr altLang="zh-CN" dirty="0" sz="2400" kumimoji="1" lang="en-US" smtClean="0">
                <a:latin typeface="Arial" panose="020B0604020202020204" pitchFamily="34" charset="0"/>
                <a:cs typeface="Arial" panose="020B0604020202020204" pitchFamily="34" charset="0"/>
              </a:rPr>
              <a:t>Ideal operational amplifier</a:t>
            </a:r>
            <a:endParaRPr altLang="en-US" dirty="0" sz="2400" kumimoji="1" lang="zh-CN">
              <a:latin typeface="宋体" panose="02010600030101010101" pitchFamily="2" charset="-122"/>
              <a:cs typeface="Arial" panose="020B0604020202020204" pitchFamily="34" charset="0"/>
            </a:endParaRPr>
          </a:p>
        </p:txBody>
      </p:sp>
      <p:grpSp>
        <p:nvGrpSpPr>
          <p:cNvPr id="164" name="组合 2"/>
          <p:cNvGrpSpPr/>
          <p:nvPr/>
        </p:nvGrpSpPr>
        <p:grpSpPr>
          <a:xfrm>
            <a:off x="787800" y="4363024"/>
            <a:ext cx="3327554" cy="1308160"/>
            <a:chOff x="844906" y="4384042"/>
            <a:chExt cx="3327554" cy="1308160"/>
          </a:xfrm>
        </p:grpSpPr>
        <p:grpSp>
          <p:nvGrpSpPr>
            <p:cNvPr id="165" name="组合 47"/>
            <p:cNvGrpSpPr/>
            <p:nvPr/>
          </p:nvGrpSpPr>
          <p:grpSpPr>
            <a:xfrm>
              <a:off x="844906" y="4384042"/>
              <a:ext cx="3327554" cy="1308160"/>
              <a:chOff x="5664381" y="2223014"/>
              <a:chExt cx="3327554" cy="1308160"/>
            </a:xfrm>
          </p:grpSpPr>
          <p:grpSp>
            <p:nvGrpSpPr>
              <p:cNvPr id="166" name="组合 48"/>
              <p:cNvGrpSpPr/>
              <p:nvPr/>
            </p:nvGrpSpPr>
            <p:grpSpPr>
              <a:xfrm>
                <a:off x="6137435" y="2538986"/>
                <a:ext cx="2607701" cy="992188"/>
                <a:chOff x="2258819" y="2469647"/>
                <a:chExt cx="2607701" cy="992188"/>
              </a:xfrm>
            </p:grpSpPr>
            <p:cxnSp>
              <p:nvCxnSpPr>
                <p:cNvPr id="3145861" name="直接连接符 57"/>
                <p:cNvCxnSpPr>
                  <a:cxnSpLocks/>
                </p:cNvCxnSpPr>
                <p:nvPr/>
              </p:nvCxnSpPr>
              <p:spPr>
                <a:xfrm flipH="1">
                  <a:off x="2413843" y="2708198"/>
                  <a:ext cx="658033"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62" name="直接连接符 58"/>
                <p:cNvCxnSpPr>
                  <a:cxnSpLocks/>
                </p:cNvCxnSpPr>
                <p:nvPr/>
              </p:nvCxnSpPr>
              <p:spPr>
                <a:xfrm flipH="1">
                  <a:off x="2413843" y="3276235"/>
                  <a:ext cx="653963"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900" name="椭圆 61"/>
                <p:cNvSpPr/>
                <p:nvPr/>
              </p:nvSpPr>
              <p:spPr>
                <a:xfrm>
                  <a:off x="2258819" y="2630260"/>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01" name="Rectangle 518"/>
                <p:cNvSpPr>
                  <a:spLocks noChangeAspect="1" noMove="1" noResize="1" noRot="1" noAdjustHandles="1" noEditPoints="1" noChangeArrowheads="1" noChangeShapeType="1" noTextEdit="1"/>
                </p:cNvSpPr>
                <p:nvPr/>
              </p:nvSpPr>
              <p:spPr bwMode="auto">
                <a:xfrm>
                  <a:off x="3087868" y="2553785"/>
                  <a:ext cx="250825" cy="307975"/>
                </a:xfrm>
                <a:prstGeom prst="rect"/>
                <a:blipFill>
                  <a:blip xmlns:r="http://schemas.openxmlformats.org/officeDocument/2006/relationships" r:embed="rId2"/>
                  <a:stretch>
                    <a:fillRect l="-21951" r="-21951" b="-5882"/>
                  </a:stretch>
                </a:blipFill>
                <a:ln w="28575">
                  <a:noFill/>
                  <a:miter lim="800000"/>
                  <a:headEnd/>
                  <a:tailEnd/>
                </a:ln>
              </p:spPr>
              <p:txBody>
                <a:bodyPr/>
                <a:p>
                  <a:r>
                    <a:rPr altLang="en-US" lang="zh-CN">
                      <a:noFill/>
                    </a:rPr>
                    <a:t> </a:t>
                  </a:r>
                </a:p>
              </p:txBody>
            </p:sp>
            <p:sp>
              <p:nvSpPr>
                <p:cNvPr id="1048902" name="Rectangle 519"/>
                <p:cNvSpPr>
                  <a:spLocks noChangeAspect="1" noMove="1" noResize="1" noRot="1" noAdjustHandles="1" noEditPoints="1" noChangeArrowheads="1" noChangeShapeType="1" noTextEdit="1"/>
                </p:cNvSpPr>
                <p:nvPr/>
              </p:nvSpPr>
              <p:spPr bwMode="auto">
                <a:xfrm>
                  <a:off x="3037068" y="3080835"/>
                  <a:ext cx="322263" cy="307975"/>
                </a:xfrm>
                <a:prstGeom prst="rect"/>
                <a:blipFill>
                  <a:blip xmlns:r="http://schemas.openxmlformats.org/officeDocument/2006/relationships" r:embed="rId3"/>
                  <a:stretch>
                    <a:fillRect/>
                  </a:stretch>
                </a:blipFill>
                <a:ln w="28575">
                  <a:noFill/>
                  <a:miter lim="800000"/>
                  <a:headEnd/>
                  <a:tailEnd/>
                </a:ln>
              </p:spPr>
              <p:txBody>
                <a:bodyPr/>
                <a:p>
                  <a:r>
                    <a:rPr altLang="en-US" lang="zh-CN">
                      <a:noFill/>
                    </a:rPr>
                    <a:t> </a:t>
                  </a:r>
                </a:p>
              </p:txBody>
            </p:sp>
            <p:sp>
              <p:nvSpPr>
                <p:cNvPr id="1048903" name="AutoShape 523"/>
                <p:cNvSpPr>
                  <a:spLocks noChangeArrowheads="1"/>
                </p:cNvSpPr>
                <p:nvPr/>
              </p:nvSpPr>
              <p:spPr bwMode="auto">
                <a:xfrm rot="5400000">
                  <a:off x="3105331" y="2426784"/>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8904" name="Line 29"/>
                <p:cNvSpPr>
                  <a:spLocks noChangeShapeType="1"/>
                </p:cNvSpPr>
                <p:nvPr/>
              </p:nvSpPr>
              <p:spPr bwMode="auto">
                <a:xfrm>
                  <a:off x="4131994" y="2961577"/>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8905" name="椭圆 80"/>
                <p:cNvSpPr/>
                <p:nvPr/>
              </p:nvSpPr>
              <p:spPr>
                <a:xfrm>
                  <a:off x="2258819" y="3198723"/>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06" name="椭圆 81"/>
                <p:cNvSpPr/>
                <p:nvPr/>
              </p:nvSpPr>
              <p:spPr>
                <a:xfrm>
                  <a:off x="4711496" y="2884065"/>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07" name="文本框 82"/>
              <p:cNvSpPr txBox="1">
                <a:spLocks noChangeAspect="1" noMove="1" noResize="1" noRot="1" noAdjustHandles="1" noEditPoints="1" noChangeArrowheads="1" noChangeShapeType="1" noTextEdit="1"/>
              </p:cNvSpPr>
              <p:nvPr/>
            </p:nvSpPr>
            <p:spPr bwMode="auto">
              <a:xfrm>
                <a:off x="5664381" y="2499544"/>
                <a:ext cx="550566" cy="400110"/>
              </a:xfrm>
              <a:prstGeom prst="rect"/>
              <a:blipFill>
                <a:blip xmlns:r="http://schemas.openxmlformats.org/officeDocument/2006/relationships" r:embed="rId4"/>
                <a:stretch>
                  <a:fillRect b="-4545"/>
                </a:stretch>
              </a:blipFill>
              <a:ln>
                <a:noFill/>
              </a:ln>
              <a:effectLst/>
            </p:spPr>
            <p:txBody>
              <a:bodyPr/>
              <a:p>
                <a:r>
                  <a:rPr altLang="en-US" lang="zh-CN">
                    <a:noFill/>
                  </a:rPr>
                  <a:t> </a:t>
                </a:r>
              </a:p>
            </p:txBody>
          </p:sp>
          <p:sp>
            <p:nvSpPr>
              <p:cNvPr id="1048908" name="文本框 83"/>
              <p:cNvSpPr txBox="1">
                <a:spLocks noChangeAspect="1" noMove="1" noResize="1" noRot="1" noAdjustHandles="1" noEditPoints="1" noChangeArrowheads="1" noChangeShapeType="1" noTextEdit="1"/>
              </p:cNvSpPr>
              <p:nvPr/>
            </p:nvSpPr>
            <p:spPr bwMode="auto">
              <a:xfrm>
                <a:off x="5692864" y="3121647"/>
                <a:ext cx="550566" cy="400110"/>
              </a:xfrm>
              <a:prstGeom prst="rect"/>
              <a:blipFill>
                <a:blip xmlns:r="http://schemas.openxmlformats.org/officeDocument/2006/relationships" r:embed="rId5"/>
                <a:stretch>
                  <a:fillRect b="-4545"/>
                </a:stretch>
              </a:blipFill>
              <a:ln>
                <a:noFill/>
              </a:ln>
              <a:effectLst/>
            </p:spPr>
            <p:txBody>
              <a:bodyPr/>
              <a:p>
                <a:r>
                  <a:rPr altLang="en-US" lang="zh-CN">
                    <a:noFill/>
                  </a:rPr>
                  <a:t> </a:t>
                </a:r>
              </a:p>
            </p:txBody>
          </p:sp>
          <p:sp>
            <p:nvSpPr>
              <p:cNvPr id="1048909" name="文本框 84"/>
              <p:cNvSpPr txBox="1">
                <a:spLocks noChangeAspect="1" noMove="1" noResize="1" noRot="1" noAdjustHandles="1" noEditPoints="1" noChangeArrowheads="1" noChangeShapeType="1" noTextEdit="1"/>
              </p:cNvSpPr>
              <p:nvPr/>
            </p:nvSpPr>
            <p:spPr bwMode="auto">
              <a:xfrm>
                <a:off x="6335168" y="2223014"/>
                <a:ext cx="550566" cy="400110"/>
              </a:xfrm>
              <a:prstGeom prst="rect"/>
              <a:blipFill>
                <a:blip xmlns:r="http://schemas.openxmlformats.org/officeDocument/2006/relationships" r:embed="rId6"/>
                <a:stretch>
                  <a:fillRect b="-4615"/>
                </a:stretch>
              </a:blipFill>
              <a:ln>
                <a:noFill/>
              </a:ln>
              <a:effectLst/>
            </p:spPr>
            <p:txBody>
              <a:bodyPr/>
              <a:p>
                <a:r>
                  <a:rPr altLang="en-US" lang="zh-CN">
                    <a:noFill/>
                  </a:rPr>
                  <a:t> </a:t>
                </a:r>
              </a:p>
            </p:txBody>
          </p:sp>
          <p:cxnSp>
            <p:nvCxnSpPr>
              <p:cNvPr id="3145863" name="直接箭头连接符 52"/>
              <p:cNvCxnSpPr>
                <a:cxnSpLocks/>
              </p:cNvCxnSpPr>
              <p:nvPr/>
            </p:nvCxnSpPr>
            <p:spPr>
              <a:xfrm>
                <a:off x="6403960" y="2698115"/>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8910" name="文本框 86"/>
              <p:cNvSpPr txBox="1">
                <a:spLocks noChangeAspect="1" noMove="1" noResize="1" noRot="1" noAdjustHandles="1" noEditPoints="1" noChangeArrowheads="1" noChangeShapeType="1" noTextEdit="1"/>
              </p:cNvSpPr>
              <p:nvPr/>
            </p:nvSpPr>
            <p:spPr bwMode="auto">
              <a:xfrm>
                <a:off x="6369970" y="2965741"/>
                <a:ext cx="550566" cy="400110"/>
              </a:xfrm>
              <a:prstGeom prst="rect"/>
              <a:blipFill>
                <a:blip xmlns:r="http://schemas.openxmlformats.org/officeDocument/2006/relationships" r:embed="rId7"/>
                <a:stretch>
                  <a:fillRect b="-4615"/>
                </a:stretch>
              </a:blipFill>
              <a:ln>
                <a:noFill/>
              </a:ln>
              <a:effectLst/>
            </p:spPr>
            <p:txBody>
              <a:bodyPr/>
              <a:p>
                <a:r>
                  <a:rPr altLang="en-US" lang="zh-CN">
                    <a:noFill/>
                  </a:rPr>
                  <a:t> </a:t>
                </a:r>
              </a:p>
            </p:txBody>
          </p:sp>
          <p:cxnSp>
            <p:nvCxnSpPr>
              <p:cNvPr id="3145864" name="直接箭头连接符 55"/>
              <p:cNvCxnSpPr>
                <a:cxnSpLocks/>
              </p:cNvCxnSpPr>
              <p:nvPr/>
            </p:nvCxnSpPr>
            <p:spPr>
              <a:xfrm flipH="1">
                <a:off x="6438762" y="3440842"/>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8911" name="文本框 88"/>
              <p:cNvSpPr txBox="1">
                <a:spLocks noChangeAspect="1" noMove="1" noResize="1" noRot="1" noAdjustHandles="1" noEditPoints="1" noChangeArrowheads="1" noChangeShapeType="1" noTextEdit="1"/>
              </p:cNvSpPr>
              <p:nvPr/>
            </p:nvSpPr>
            <p:spPr bwMode="auto">
              <a:xfrm>
                <a:off x="8441369" y="2536389"/>
                <a:ext cx="550566" cy="400110"/>
              </a:xfrm>
              <a:prstGeom prst="rect"/>
              <a:blipFill>
                <a:blip xmlns:r="http://schemas.openxmlformats.org/officeDocument/2006/relationships" r:embed="rId8"/>
                <a:stretch>
                  <a:fillRect b="-4545"/>
                </a:stretch>
              </a:blipFill>
              <a:ln>
                <a:noFill/>
              </a:ln>
              <a:effectLst/>
            </p:spPr>
            <p:txBody>
              <a:bodyPr/>
              <a:p>
                <a:r>
                  <a:rPr altLang="en-US" lang="zh-CN">
                    <a:noFill/>
                  </a:rPr>
                  <a:t> </a:t>
                </a:r>
              </a:p>
            </p:txBody>
          </p:sp>
        </p:grpSp>
        <p:sp>
          <p:nvSpPr>
            <p:cNvPr id="1048912" name="矩形 82"/>
            <p:cNvSpPr>
              <a:spLocks noChangeAspect="1" noMove="1" noResize="1" noRot="1" noAdjustHandles="1" noEditPoints="1" noChangeArrowheads="1" noChangeShapeType="1" noTextEdit="1"/>
            </p:cNvSpPr>
            <p:nvPr/>
          </p:nvSpPr>
          <p:spPr>
            <a:xfrm>
              <a:off x="2338604" y="4991599"/>
              <a:ext cx="406778" cy="400110"/>
            </a:xfrm>
            <a:prstGeom prst="rect"/>
            <a:blipFill>
              <a:blip xmlns:r="http://schemas.openxmlformats.org/officeDocument/2006/relationships" r:embed="rId9"/>
              <a:stretch>
                <a:fillRect/>
              </a:stretch>
            </a:blipFill>
          </p:spPr>
          <p:txBody>
            <a:bodyPr/>
            <a:p>
              <a:r>
                <a:rPr altLang="en-US" lang="zh-CN">
                  <a:noFill/>
                </a:rPr>
                <a:t> </a:t>
              </a:r>
            </a:p>
          </p:txBody>
        </p:sp>
      </p:grpSp>
      <p:sp>
        <p:nvSpPr>
          <p:cNvPr id="1048913" name="文本框 83"/>
          <p:cNvSpPr txBox="1">
            <a:spLocks noChangeAspect="1" noMove="1" noResize="1" noRot="1" noAdjustHandles="1" noEditPoints="1" noChangeArrowheads="1" noChangeShapeType="1" noTextEdit="1"/>
          </p:cNvSpPr>
          <p:nvPr/>
        </p:nvSpPr>
        <p:spPr bwMode="auto">
          <a:xfrm>
            <a:off x="6666938" y="4076205"/>
            <a:ext cx="1605001" cy="400110"/>
          </a:xfrm>
          <a:prstGeom prst="rect"/>
          <a:blipFill>
            <a:blip xmlns:r="http://schemas.openxmlformats.org/officeDocument/2006/relationships" r:embed="rId10"/>
            <a:stretch>
              <a:fillRect b="-4615"/>
            </a:stretch>
          </a:blipFill>
          <a:ln>
            <a:noFill/>
          </a:ln>
          <a:effectLst/>
        </p:spPr>
        <p:txBody>
          <a:bodyPr/>
          <a:p>
            <a:r>
              <a:rPr altLang="en-US" lang="zh-CN">
                <a:noFill/>
              </a:rPr>
              <a:t> </a:t>
            </a:r>
          </a:p>
        </p:txBody>
      </p:sp>
      <p:sp>
        <p:nvSpPr>
          <p:cNvPr id="1048914" name="文本框 84"/>
          <p:cNvSpPr txBox="1">
            <a:spLocks noChangeAspect="1" noMove="1" noResize="1" noRot="1" noAdjustHandles="1" noEditPoints="1" noChangeArrowheads="1" noChangeShapeType="1" noTextEdit="1"/>
          </p:cNvSpPr>
          <p:nvPr/>
        </p:nvSpPr>
        <p:spPr bwMode="auto">
          <a:xfrm>
            <a:off x="6848187" y="4543436"/>
            <a:ext cx="1605001" cy="400110"/>
          </a:xfrm>
          <a:prstGeom prst="rect"/>
          <a:blipFill>
            <a:blip xmlns:r="http://schemas.openxmlformats.org/officeDocument/2006/relationships" r:embed="rId11"/>
            <a:stretch>
              <a:fillRect b="-4545"/>
            </a:stretch>
          </a:blipFill>
          <a:ln>
            <a:noFill/>
          </a:ln>
          <a:effectLst/>
        </p:spPr>
        <p:txBody>
          <a:bodyPr/>
          <a:p>
            <a:r>
              <a:rPr altLang="en-US" lang="zh-CN">
                <a:noFill/>
              </a:rPr>
              <a:t> </a:t>
            </a:r>
          </a:p>
        </p:txBody>
      </p:sp>
      <p:sp>
        <p:nvSpPr>
          <p:cNvPr id="1048915" name="文本框 85"/>
          <p:cNvSpPr txBox="1"/>
          <p:nvPr/>
        </p:nvSpPr>
        <p:spPr bwMode="auto">
          <a:xfrm>
            <a:off x="4507573" y="3938514"/>
            <a:ext cx="2383507" cy="701039"/>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Virtual short circuit</a:t>
            </a:r>
            <a:endParaRPr altLang="en-US" dirty="0" sz="2000" kumimoji="1" lang="zh-CN" smtClean="0">
              <a:latin typeface="Arial" panose="020B0604020202020204" pitchFamily="34" charset="0"/>
              <a:cs typeface="Arial" panose="020B0604020202020204" pitchFamily="34" charset="0"/>
            </a:endParaRPr>
          </a:p>
        </p:txBody>
      </p:sp>
      <p:sp>
        <p:nvSpPr>
          <p:cNvPr id="1048916" name="文本框 86"/>
          <p:cNvSpPr txBox="1"/>
          <p:nvPr/>
        </p:nvSpPr>
        <p:spPr bwMode="auto">
          <a:xfrm>
            <a:off x="4572946" y="4560801"/>
            <a:ext cx="2383507"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Virtual open circuit</a:t>
            </a:r>
            <a:endParaRPr altLang="en-US" dirty="0" sz="2000" kumimoji="1" lang="zh-CN" smtClean="0">
              <a:latin typeface="Arial" panose="020B0604020202020204" pitchFamily="34" charset="0"/>
              <a:cs typeface="Arial" panose="020B0604020202020204" pitchFamily="34" charset="0"/>
            </a:endParaRPr>
          </a:p>
        </p:txBody>
      </p:sp>
      <p:sp>
        <p:nvSpPr>
          <p:cNvPr id="1048917" name="文本框 87"/>
          <p:cNvSpPr txBox="1">
            <a:spLocks noChangeAspect="1" noMove="1" noResize="1" noRot="1" noAdjustHandles="1" noEditPoints="1" noChangeArrowheads="1" noChangeShapeType="1" noTextEdit="1"/>
          </p:cNvSpPr>
          <p:nvPr/>
        </p:nvSpPr>
        <p:spPr bwMode="auto">
          <a:xfrm>
            <a:off x="4410436" y="5017558"/>
            <a:ext cx="3224235" cy="400110"/>
          </a:xfrm>
          <a:prstGeom prst="rect"/>
          <a:blipFill>
            <a:blip xmlns:r="http://schemas.openxmlformats.org/officeDocument/2006/relationships" r:embed="rId12"/>
            <a:stretch>
              <a:fillRect t="-6061" b="-27273"/>
            </a:stretch>
          </a:blipFill>
          <a:ln>
            <a:noFill/>
          </a:ln>
          <a:effectLst/>
        </p:spPr>
        <p:txBody>
          <a:bodyPr/>
          <a:p>
            <a:r>
              <a:rPr altLang="en-US" lang="zh-CN">
                <a:noFill/>
              </a:rPr>
              <a:t> </a:t>
            </a:r>
          </a:p>
        </p:txBody>
      </p:sp>
      <p:sp>
        <p:nvSpPr>
          <p:cNvPr id="1048918" name="文本框 88"/>
          <p:cNvSpPr txBox="1">
            <a:spLocks noChangeAspect="1" noMove="1" noResize="1" noRot="1" noAdjustHandles="1" noEditPoints="1" noChangeArrowheads="1" noChangeShapeType="1" noTextEdit="1"/>
          </p:cNvSpPr>
          <p:nvPr/>
        </p:nvSpPr>
        <p:spPr bwMode="auto">
          <a:xfrm>
            <a:off x="4481897" y="5491033"/>
            <a:ext cx="3224235" cy="400110"/>
          </a:xfrm>
          <a:prstGeom prst="rect"/>
          <a:blipFill>
            <a:blip xmlns:r="http://schemas.openxmlformats.org/officeDocument/2006/relationships" r:embed="rId13"/>
            <a:stretch>
              <a:fillRect t="-7692" b="-29231"/>
            </a:stretch>
          </a:blipFill>
          <a:ln>
            <a:noFill/>
          </a:ln>
          <a:effectLst/>
        </p:spPr>
        <p:txBody>
          <a:bodyPr/>
          <a:p>
            <a:r>
              <a:rPr altLang="en-US" lang="zh-CN">
                <a:noFill/>
              </a:rPr>
              <a:t> </a:t>
            </a:r>
          </a:p>
        </p:txBody>
      </p:sp>
      <p:sp>
        <p:nvSpPr>
          <p:cNvPr id="1048919" name="文本框 89"/>
          <p:cNvSpPr txBox="1">
            <a:spLocks noChangeAspect="1" noMove="1" noResize="1" noRot="1" noAdjustHandles="1" noEditPoints="1" noChangeArrowheads="1" noChangeShapeType="1" noTextEdit="1"/>
          </p:cNvSpPr>
          <p:nvPr/>
        </p:nvSpPr>
        <p:spPr bwMode="auto">
          <a:xfrm>
            <a:off x="4334944" y="5933098"/>
            <a:ext cx="3224235" cy="400110"/>
          </a:xfrm>
          <a:prstGeom prst="rect"/>
          <a:blipFill>
            <a:blip xmlns:r="http://schemas.openxmlformats.org/officeDocument/2006/relationships" r:embed="rId14"/>
            <a:stretch>
              <a:fillRect t="-6061" b="-27273"/>
            </a:stretch>
          </a:blipFill>
          <a:ln>
            <a:noFill/>
          </a:ln>
          <a:effectLst/>
        </p:spPr>
        <p:txBody>
          <a:bodyPr/>
          <a:p>
            <a:r>
              <a:rPr altLang="en-US" lang="zh-CN">
                <a:noFill/>
              </a:rPr>
              <a:t> </a:t>
            </a:r>
          </a:p>
        </p:txBody>
      </p:sp>
      <p:sp>
        <p:nvSpPr>
          <p:cNvPr id="1048920" name="左大括号 91"/>
          <p:cNvSpPr/>
          <p:nvPr/>
        </p:nvSpPr>
        <p:spPr>
          <a:xfrm>
            <a:off x="4324792" y="4223361"/>
            <a:ext cx="235478" cy="1974293"/>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62" name=""/>
        <p:cNvGrpSpPr/>
        <p:nvPr/>
      </p:nvGrpSpPr>
      <p:grpSpPr>
        <a:xfrm>
          <a:off x="0" y="0"/>
          <a:ext cx="0" cy="0"/>
          <a:chOff x="0" y="0"/>
          <a:chExt cx="0" cy="0"/>
        </a:xfrm>
      </p:grpSpPr>
      <p:sp>
        <p:nvSpPr>
          <p:cNvPr id="104983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363" name="组合 1"/>
          <p:cNvGrpSpPr/>
          <p:nvPr/>
        </p:nvGrpSpPr>
        <p:grpSpPr>
          <a:xfrm>
            <a:off x="386401" y="372918"/>
            <a:ext cx="4197655" cy="3266470"/>
            <a:chOff x="4712951" y="209333"/>
            <a:chExt cx="4197655" cy="3266470"/>
          </a:xfrm>
        </p:grpSpPr>
        <p:grpSp>
          <p:nvGrpSpPr>
            <p:cNvPr id="364" name="组合 2"/>
            <p:cNvGrpSpPr/>
            <p:nvPr/>
          </p:nvGrpSpPr>
          <p:grpSpPr>
            <a:xfrm>
              <a:off x="5128319" y="2061480"/>
              <a:ext cx="251669" cy="1120252"/>
              <a:chOff x="5128319" y="2061480"/>
              <a:chExt cx="251669" cy="1120252"/>
            </a:xfrm>
          </p:grpSpPr>
          <p:cxnSp>
            <p:nvCxnSpPr>
              <p:cNvPr id="3146157" name="直接连接符 209"/>
              <p:cNvCxnSpPr>
                <a:cxnSpLocks/>
              </p:cNvCxnSpPr>
              <p:nvPr/>
            </p:nvCxnSpPr>
            <p:spPr>
              <a:xfrm flipH="1">
                <a:off x="5128319" y="3181732"/>
                <a:ext cx="251669" cy="0"/>
              </a:xfrm>
              <a:prstGeom prst="line"/>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46158" name="直接连接符 210"/>
              <p:cNvCxnSpPr>
                <a:cxnSpLocks/>
              </p:cNvCxnSpPr>
              <p:nvPr/>
            </p:nvCxnSpPr>
            <p:spPr>
              <a:xfrm>
                <a:off x="5244150" y="2061480"/>
                <a:ext cx="0" cy="1120252"/>
              </a:xfrm>
              <a:prstGeom prst="line"/>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365" name="组合 303"/>
            <p:cNvGrpSpPr/>
            <p:nvPr/>
          </p:nvGrpSpPr>
          <p:grpSpPr>
            <a:xfrm>
              <a:off x="4712951" y="209333"/>
              <a:ext cx="4181041" cy="3266470"/>
              <a:chOff x="4742811" y="1502169"/>
              <a:chExt cx="4181041" cy="3266470"/>
            </a:xfrm>
          </p:grpSpPr>
          <p:grpSp>
            <p:nvGrpSpPr>
              <p:cNvPr id="366" name="组合 304"/>
              <p:cNvGrpSpPr/>
              <p:nvPr/>
            </p:nvGrpSpPr>
            <p:grpSpPr>
              <a:xfrm>
                <a:off x="4742811" y="1584115"/>
                <a:ext cx="4181041" cy="3184524"/>
                <a:chOff x="4742811" y="1584115"/>
                <a:chExt cx="4181041" cy="3184524"/>
              </a:xfrm>
            </p:grpSpPr>
            <p:grpSp>
              <p:nvGrpSpPr>
                <p:cNvPr id="367" name="组合 318"/>
                <p:cNvGrpSpPr/>
                <p:nvPr/>
              </p:nvGrpSpPr>
              <p:grpSpPr>
                <a:xfrm>
                  <a:off x="4742811" y="1584115"/>
                  <a:ext cx="4181041" cy="3184524"/>
                  <a:chOff x="4742811" y="1584115"/>
                  <a:chExt cx="4181041" cy="3184524"/>
                </a:xfrm>
              </p:grpSpPr>
              <p:grpSp>
                <p:nvGrpSpPr>
                  <p:cNvPr id="368" name="组合 321"/>
                  <p:cNvGrpSpPr/>
                  <p:nvPr/>
                </p:nvGrpSpPr>
                <p:grpSpPr>
                  <a:xfrm>
                    <a:off x="4771451" y="1584115"/>
                    <a:ext cx="4152401" cy="3184524"/>
                    <a:chOff x="4554258" y="866659"/>
                    <a:chExt cx="4152401" cy="3184524"/>
                  </a:xfrm>
                </p:grpSpPr>
                <p:sp>
                  <p:nvSpPr>
                    <p:cNvPr id="1049833" name="文本框 329"/>
                    <p:cNvSpPr txBox="1">
                      <a:spLocks noChangeAspect="1" noMove="1" noResize="1" noRot="1" noAdjustHandles="1" noEditPoints="1" noChangeArrowheads="1" noChangeShapeType="1" noTextEdit="1"/>
                    </p:cNvSpPr>
                    <p:nvPr/>
                  </p:nvSpPr>
                  <p:spPr bwMode="auto">
                    <a:xfrm>
                      <a:off x="4554258" y="2379022"/>
                      <a:ext cx="550566" cy="400110"/>
                    </a:xfrm>
                    <a:prstGeom prst="rect"/>
                    <a:blipFill>
                      <a:blip xmlns:r="http://schemas.openxmlformats.org/officeDocument/2006/relationships" r:embed="rId1"/>
                      <a:stretch>
                        <a:fillRect b="-4615"/>
                      </a:stretch>
                    </a:blipFill>
                    <a:ln>
                      <a:noFill/>
                    </a:ln>
                    <a:effectLst/>
                  </p:spPr>
                  <p:txBody>
                    <a:bodyPr/>
                    <a:p>
                      <a:r>
                        <a:rPr altLang="en-US" lang="zh-CN">
                          <a:noFill/>
                        </a:rPr>
                        <a:t> </a:t>
                      </a:r>
                    </a:p>
                  </p:txBody>
                </p:sp>
                <p:grpSp>
                  <p:nvGrpSpPr>
                    <p:cNvPr id="369" name="组合 328"/>
                    <p:cNvGrpSpPr/>
                    <p:nvPr/>
                  </p:nvGrpSpPr>
                  <p:grpSpPr>
                    <a:xfrm>
                      <a:off x="4957125" y="866659"/>
                      <a:ext cx="3466569" cy="3184524"/>
                      <a:chOff x="4957125" y="866659"/>
                      <a:chExt cx="3466569" cy="3184524"/>
                    </a:xfrm>
                  </p:grpSpPr>
                  <p:grpSp>
                    <p:nvGrpSpPr>
                      <p:cNvPr id="370" name="组合 338"/>
                      <p:cNvGrpSpPr/>
                      <p:nvPr/>
                    </p:nvGrpSpPr>
                    <p:grpSpPr>
                      <a:xfrm>
                        <a:off x="4957125" y="927036"/>
                        <a:ext cx="3466569" cy="3124147"/>
                        <a:chOff x="1164077" y="870003"/>
                        <a:chExt cx="3466569" cy="3124147"/>
                      </a:xfrm>
                    </p:grpSpPr>
                    <p:grpSp>
                      <p:nvGrpSpPr>
                        <p:cNvPr id="371" name="组合 344"/>
                        <p:cNvGrpSpPr/>
                        <p:nvPr/>
                      </p:nvGrpSpPr>
                      <p:grpSpPr>
                        <a:xfrm>
                          <a:off x="1164077" y="1262732"/>
                          <a:ext cx="2926139" cy="2731418"/>
                          <a:chOff x="2106370" y="3031668"/>
                          <a:chExt cx="2926139" cy="2731418"/>
                        </a:xfrm>
                      </p:grpSpPr>
                      <p:cxnSp>
                        <p:nvCxnSpPr>
                          <p:cNvPr id="3146159" name="直接连接符 354"/>
                          <p:cNvCxnSpPr>
                            <a:cxnSpLocks/>
                          </p:cNvCxnSpPr>
                          <p:nvPr/>
                        </p:nvCxnSpPr>
                        <p:spPr>
                          <a:xfrm flipH="1">
                            <a:off x="3298279" y="5763086"/>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60" name="直接连接符 355"/>
                          <p:cNvCxnSpPr>
                            <a:cxnSpLocks/>
                            <a:endCxn id="1049834" idx="6"/>
                          </p:cNvCxnSpPr>
                          <p:nvPr/>
                        </p:nvCxnSpPr>
                        <p:spPr>
                          <a:xfrm flipH="1">
                            <a:off x="2163200" y="3716251"/>
                            <a:ext cx="1615847" cy="1013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61" name="直接连接符 356"/>
                          <p:cNvCxnSpPr>
                            <a:cxnSpLocks/>
                            <a:endCxn id="1049853" idx="6"/>
                          </p:cNvCxnSpPr>
                          <p:nvPr/>
                        </p:nvCxnSpPr>
                        <p:spPr>
                          <a:xfrm flipH="1">
                            <a:off x="2275775" y="4284288"/>
                            <a:ext cx="1499203" cy="42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62" name="直接连接符 357"/>
                          <p:cNvCxnSpPr>
                            <a:cxnSpLocks/>
                          </p:cNvCxnSpPr>
                          <p:nvPr/>
                        </p:nvCxnSpPr>
                        <p:spPr>
                          <a:xfrm flipH="1">
                            <a:off x="2225429" y="3031668"/>
                            <a:ext cx="280708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63" name="直接连接符 358"/>
                          <p:cNvCxnSpPr>
                            <a:cxnSpLocks/>
                          </p:cNvCxnSpPr>
                          <p:nvPr/>
                        </p:nvCxnSpPr>
                        <p:spPr>
                          <a:xfrm>
                            <a:off x="3424685" y="4277679"/>
                            <a:ext cx="0" cy="148540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834" name="椭圆 359"/>
                          <p:cNvSpPr/>
                          <p:nvPr/>
                        </p:nvSpPr>
                        <p:spPr>
                          <a:xfrm>
                            <a:off x="2106370" y="3648496"/>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835"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2"/>
                          <a:stretch>
                            <a:fillRect l="-4878" r="-7317"/>
                          </a:stretch>
                        </a:blipFill>
                        <a:ln w="28575">
                          <a:noFill/>
                          <a:miter lim="800000"/>
                          <a:headEnd/>
                          <a:tailEnd/>
                        </a:ln>
                      </p:spPr>
                      <p:txBody>
                        <a:bodyPr/>
                        <a:p>
                          <a:r>
                            <a:rPr altLang="en-US" lang="zh-CN">
                              <a:noFill/>
                            </a:rPr>
                            <a:t> </a:t>
                          </a:r>
                        </a:p>
                      </p:txBody>
                    </p:sp>
                    <p:sp>
                      <p:nvSpPr>
                        <p:cNvPr id="1049836"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3"/>
                          <a:stretch>
                            <a:fillRect l="-5660" r="-5660" b="-12000"/>
                          </a:stretch>
                        </a:blipFill>
                        <a:ln w="28575">
                          <a:noFill/>
                          <a:miter lim="800000"/>
                          <a:headEnd/>
                          <a:tailEnd/>
                        </a:ln>
                      </p:spPr>
                      <p:txBody>
                        <a:bodyPr/>
                        <a:p>
                          <a:r>
                            <a:rPr altLang="en-US" lang="zh-CN">
                              <a:noFill/>
                            </a:rPr>
                            <a:t> </a:t>
                          </a:r>
                        </a:p>
                      </p:txBody>
                    </p:sp>
                    <p:sp>
                      <p:nvSpPr>
                        <p:cNvPr id="1049837"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838"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839"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840" name="矩形 350"/>
                        <p:cNvSpPr/>
                        <p:nvPr/>
                      </p:nvSpPr>
                      <p:spPr>
                        <a:xfrm>
                          <a:off x="3101908" y="119029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64" name="直接连接符 351"/>
                        <p:cNvCxnSpPr>
                          <a:cxnSpLocks/>
                        </p:cNvCxnSpPr>
                        <p:nvPr/>
                      </p:nvCxnSpPr>
                      <p:spPr>
                        <a:xfrm>
                          <a:off x="4090216" y="1262732"/>
                          <a:ext cx="0" cy="93451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841" name="文本框 352"/>
                        <p:cNvSpPr txBox="1">
                          <a:spLocks noChangeAspect="1" noMove="1" noResize="1" noRot="1" noAdjustHandles="1" noEditPoints="1" noChangeArrowheads="1" noChangeShapeType="1" noTextEdit="1"/>
                        </p:cNvSpPr>
                        <p:nvPr/>
                      </p:nvSpPr>
                      <p:spPr bwMode="auto">
                        <a:xfrm>
                          <a:off x="3118819" y="870003"/>
                          <a:ext cx="344889" cy="307777"/>
                        </a:xfrm>
                        <a:prstGeom prst="rect"/>
                        <a:blipFill>
                          <a:blip xmlns:r="http://schemas.openxmlformats.org/officeDocument/2006/relationships" r:embed="rId4"/>
                          <a:stretch>
                            <a:fillRect l="-10714" r="-1786" b="-22000"/>
                          </a:stretch>
                        </a:blipFill>
                        <a:ln>
                          <a:noFill/>
                        </a:ln>
                        <a:effectLst/>
                      </p:spPr>
                      <p:txBody>
                        <a:bodyPr/>
                        <a:p>
                          <a:r>
                            <a:rPr altLang="en-US" lang="zh-CN">
                              <a:noFill/>
                            </a:rPr>
                            <a:t> </a:t>
                          </a:r>
                        </a:p>
                      </p:txBody>
                    </p:sp>
                    <p:sp>
                      <p:nvSpPr>
                        <p:cNvPr id="1049842" name="文本框 353"/>
                        <p:cNvSpPr txBox="1">
                          <a:spLocks noChangeAspect="1" noMove="1" noResize="1" noRot="1" noAdjustHandles="1" noEditPoints="1" noChangeArrowheads="1" noChangeShapeType="1" noTextEdit="1"/>
                        </p:cNvSpPr>
                        <p:nvPr/>
                      </p:nvSpPr>
                      <p:spPr bwMode="auto">
                        <a:xfrm>
                          <a:off x="2502003" y="1957072"/>
                          <a:ext cx="221214" cy="276999"/>
                        </a:xfrm>
                        <a:prstGeom prst="rect"/>
                        <a:blipFill>
                          <a:blip xmlns:r="http://schemas.openxmlformats.org/officeDocument/2006/relationships" r:embed="rId5"/>
                          <a:stretch>
                            <a:fillRect l="-25000" r="-22222" b="-8889"/>
                          </a:stretch>
                        </a:blipFill>
                        <a:ln>
                          <a:noFill/>
                        </a:ln>
                        <a:effectLst/>
                      </p:spPr>
                      <p:txBody>
                        <a:bodyPr/>
                        <a:p>
                          <a:r>
                            <a:rPr altLang="en-US" lang="zh-CN">
                              <a:noFill/>
                            </a:rPr>
                            <a:t> </a:t>
                          </a:r>
                        </a:p>
                      </p:txBody>
                    </p:sp>
                  </p:grpSp>
                  <p:cxnSp>
                    <p:nvCxnSpPr>
                      <p:cNvPr id="3146165" name="直接连接符 339"/>
                      <p:cNvCxnSpPr>
                        <a:cxnSpLocks/>
                      </p:cNvCxnSpPr>
                      <p:nvPr/>
                    </p:nvCxnSpPr>
                    <p:spPr>
                      <a:xfrm>
                        <a:off x="6279058" y="1319765"/>
                        <a:ext cx="0" cy="70301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843" name="文本框 340"/>
                      <p:cNvSpPr txBox="1">
                        <a:spLocks noChangeAspect="1" noMove="1" noResize="1" noRot="1" noAdjustHandles="1" noEditPoints="1" noChangeArrowheads="1" noChangeShapeType="1" noTextEdit="1"/>
                      </p:cNvSpPr>
                      <p:nvPr/>
                    </p:nvSpPr>
                    <p:spPr bwMode="auto">
                      <a:xfrm>
                        <a:off x="6505483" y="866659"/>
                        <a:ext cx="684960" cy="400110"/>
                      </a:xfrm>
                      <a:prstGeom prst="rect"/>
                      <a:blipFill>
                        <a:blip xmlns:r="http://schemas.openxmlformats.org/officeDocument/2006/relationships" r:embed="rId6"/>
                        <a:stretch>
                          <a:fillRect b="-4615"/>
                        </a:stretch>
                      </a:blipFill>
                      <a:ln>
                        <a:noFill/>
                      </a:ln>
                      <a:effectLst/>
                    </p:spPr>
                    <p:txBody>
                      <a:bodyPr/>
                      <a:p>
                        <a:r>
                          <a:rPr altLang="en-US" lang="zh-CN">
                            <a:noFill/>
                          </a:rPr>
                          <a:t> </a:t>
                        </a:r>
                      </a:p>
                    </p:txBody>
                  </p:sp>
                  <p:cxnSp>
                    <p:nvCxnSpPr>
                      <p:cNvPr id="3146166" name="直接箭头连接符 341"/>
                      <p:cNvCxnSpPr>
                        <a:cxnSpLocks/>
                      </p:cNvCxnSpPr>
                      <p:nvPr/>
                    </p:nvCxnSpPr>
                    <p:spPr>
                      <a:xfrm>
                        <a:off x="6331509" y="1210733"/>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844" name="矩形 342"/>
                      <p:cNvSpPr/>
                      <p:nvPr/>
                    </p:nvSpPr>
                    <p:spPr>
                      <a:xfrm>
                        <a:off x="5508479" y="1943664"/>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45" name="文本框 343"/>
                      <p:cNvSpPr txBox="1">
                        <a:spLocks noChangeAspect="1" noMove="1" noResize="1" noRot="1" noAdjustHandles="1" noEditPoints="1" noChangeArrowheads="1" noChangeShapeType="1" noTextEdit="1"/>
                      </p:cNvSpPr>
                      <p:nvPr/>
                    </p:nvSpPr>
                    <p:spPr bwMode="auto">
                      <a:xfrm>
                        <a:off x="5592792" y="2631199"/>
                        <a:ext cx="349326" cy="307777"/>
                      </a:xfrm>
                      <a:prstGeom prst="rect"/>
                      <a:blipFill>
                        <a:blip xmlns:r="http://schemas.openxmlformats.org/officeDocument/2006/relationships" r:embed="rId7"/>
                        <a:stretch>
                          <a:fillRect l="-13793" r="-5172" b="-19608"/>
                        </a:stretch>
                      </a:blipFill>
                      <a:ln>
                        <a:noFill/>
                      </a:ln>
                      <a:effectLst/>
                    </p:spPr>
                    <p:txBody>
                      <a:bodyPr/>
                      <a:p>
                        <a:r>
                          <a:rPr altLang="en-US" lang="zh-CN">
                            <a:noFill/>
                          </a:rPr>
                          <a:t> </a:t>
                        </a:r>
                      </a:p>
                    </p:txBody>
                  </p:sp>
                </p:grpSp>
                <p:sp>
                  <p:nvSpPr>
                    <p:cNvPr id="1049846" name="矩形 330"/>
                    <p:cNvSpPr/>
                    <p:nvPr/>
                  </p:nvSpPr>
                  <p:spPr>
                    <a:xfrm rot="5400000">
                      <a:off x="6085169" y="3491514"/>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47" name="文本框 331"/>
                    <p:cNvSpPr txBox="1">
                      <a:spLocks noChangeAspect="1" noMove="1" noResize="1" noRot="1" noAdjustHandles="1" noEditPoints="1" noChangeArrowheads="1" noChangeShapeType="1" noTextEdit="1"/>
                    </p:cNvSpPr>
                    <p:nvPr/>
                  </p:nvSpPr>
                  <p:spPr bwMode="auto">
                    <a:xfrm>
                      <a:off x="6335538" y="3416667"/>
                      <a:ext cx="349326" cy="307777"/>
                    </a:xfrm>
                    <a:prstGeom prst="rect"/>
                    <a:blipFill>
                      <a:blip xmlns:r="http://schemas.openxmlformats.org/officeDocument/2006/relationships" r:embed="rId8"/>
                      <a:stretch>
                        <a:fillRect l="-13793" r="-5172" b="-20000"/>
                      </a:stretch>
                    </a:blipFill>
                    <a:ln>
                      <a:noFill/>
                    </a:ln>
                    <a:effectLst/>
                  </p:spPr>
                  <p:txBody>
                    <a:bodyPr/>
                    <a:p>
                      <a:r>
                        <a:rPr altLang="en-US" lang="zh-CN">
                          <a:noFill/>
                        </a:rPr>
                        <a:t> </a:t>
                      </a:r>
                    </a:p>
                  </p:txBody>
                </p:sp>
                <p:sp>
                  <p:nvSpPr>
                    <p:cNvPr id="1049848" name="Oval 3165"/>
                    <p:cNvSpPr>
                      <a:spLocks noChangeArrowheads="1"/>
                    </p:cNvSpPr>
                    <p:nvPr/>
                  </p:nvSpPr>
                  <p:spPr bwMode="auto">
                    <a:xfrm>
                      <a:off x="6207255" y="194861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849" name="Oval 3165"/>
                    <p:cNvSpPr>
                      <a:spLocks noChangeArrowheads="1"/>
                    </p:cNvSpPr>
                    <p:nvPr/>
                  </p:nvSpPr>
                  <p:spPr bwMode="auto">
                    <a:xfrm>
                      <a:off x="6199850" y="2516236"/>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850" name="文本框 334"/>
                    <p:cNvSpPr txBox="1">
                      <a:spLocks noChangeAspect="1" noMove="1" noResize="1" noRot="1" noAdjustHandles="1" noEditPoints="1" noChangeArrowheads="1" noChangeShapeType="1" noTextEdit="1"/>
                    </p:cNvSpPr>
                    <p:nvPr/>
                  </p:nvSpPr>
                  <p:spPr bwMode="auto">
                    <a:xfrm>
                      <a:off x="6309670" y="2546765"/>
                      <a:ext cx="195566" cy="276999"/>
                    </a:xfrm>
                    <a:prstGeom prst="rect"/>
                    <a:blipFill>
                      <a:blip xmlns:r="http://schemas.openxmlformats.org/officeDocument/2006/relationships" r:embed="rId9"/>
                      <a:stretch>
                        <a:fillRect l="-25000" r="-28125" b="-8696"/>
                      </a:stretch>
                    </a:blipFill>
                    <a:ln>
                      <a:noFill/>
                    </a:ln>
                    <a:effectLst/>
                  </p:spPr>
                  <p:txBody>
                    <a:bodyPr/>
                    <a:p>
                      <a:r>
                        <a:rPr altLang="en-US" lang="zh-CN">
                          <a:noFill/>
                        </a:rPr>
                        <a:t> </a:t>
                      </a:r>
                    </a:p>
                  </p:txBody>
                </p:sp>
                <p:sp>
                  <p:nvSpPr>
                    <p:cNvPr id="1049851" name="文本框 335"/>
                    <p:cNvSpPr txBox="1">
                      <a:spLocks noChangeAspect="1" noMove="1" noResize="1" noRot="1" noAdjustHandles="1" noEditPoints="1" noChangeArrowheads="1" noChangeShapeType="1" noTextEdit="1"/>
                    </p:cNvSpPr>
                    <p:nvPr/>
                  </p:nvSpPr>
                  <p:spPr bwMode="auto">
                    <a:xfrm>
                      <a:off x="8156093" y="2241556"/>
                      <a:ext cx="550566" cy="400110"/>
                    </a:xfrm>
                    <a:prstGeom prst="rect"/>
                    <a:blipFill>
                      <a:blip xmlns:r="http://schemas.openxmlformats.org/officeDocument/2006/relationships" r:embed="rId10"/>
                      <a:stretch>
                        <a:fillRect b="-4545"/>
                      </a:stretch>
                    </a:blipFill>
                    <a:ln>
                      <a:noFill/>
                    </a:ln>
                    <a:effectLst/>
                  </p:spPr>
                  <p:txBody>
                    <a:bodyPr/>
                    <a:p>
                      <a:r>
                        <a:rPr altLang="en-US" lang="zh-CN">
                          <a:noFill/>
                        </a:rPr>
                        <a:t> </a:t>
                      </a:r>
                    </a:p>
                  </p:txBody>
                </p:sp>
                <p:sp>
                  <p:nvSpPr>
                    <p:cNvPr id="1049852" name="文本框 336"/>
                    <p:cNvSpPr txBox="1">
                      <a:spLocks noChangeAspect="1" noMove="1" noResize="1" noRot="1" noAdjustHandles="1" noEditPoints="1" noChangeArrowheads="1" noChangeShapeType="1" noTextEdit="1"/>
                    </p:cNvSpPr>
                    <p:nvPr/>
                  </p:nvSpPr>
                  <p:spPr bwMode="auto">
                    <a:xfrm>
                      <a:off x="5049018" y="2611308"/>
                      <a:ext cx="684960" cy="400110"/>
                    </a:xfrm>
                    <a:prstGeom prst="rect"/>
                    <a:blipFill>
                      <a:blip xmlns:r="http://schemas.openxmlformats.org/officeDocument/2006/relationships" r:embed="rId11"/>
                      <a:stretch>
                        <a:fillRect b="-4615"/>
                      </a:stretch>
                    </a:blipFill>
                    <a:ln>
                      <a:noFill/>
                    </a:ln>
                    <a:effectLst/>
                  </p:spPr>
                  <p:txBody>
                    <a:bodyPr/>
                    <a:p>
                      <a:r>
                        <a:rPr altLang="en-US" lang="zh-CN">
                          <a:noFill/>
                        </a:rPr>
                        <a:t> </a:t>
                      </a:r>
                    </a:p>
                  </p:txBody>
                </p:sp>
                <p:cxnSp>
                  <p:nvCxnSpPr>
                    <p:cNvPr id="3146167" name="直接箭头连接符 337"/>
                    <p:cNvCxnSpPr>
                      <a:cxnSpLocks/>
                    </p:cNvCxnSpPr>
                    <p:nvPr/>
                  </p:nvCxnSpPr>
                  <p:spPr>
                    <a:xfrm>
                      <a:off x="5176374" y="1849935"/>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853" name="椭圆 322"/>
                  <p:cNvSpPr/>
                  <p:nvPr/>
                </p:nvSpPr>
                <p:spPr>
                  <a:xfrm>
                    <a:off x="5188699" y="3212756"/>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54" name="文本框 323"/>
                  <p:cNvSpPr txBox="1">
                    <a:spLocks noChangeAspect="1" noMove="1" noResize="1" noRot="1" noAdjustHandles="1" noEditPoints="1" noChangeArrowheads="1" noChangeShapeType="1" noTextEdit="1"/>
                  </p:cNvSpPr>
                  <p:nvPr/>
                </p:nvSpPr>
                <p:spPr bwMode="auto">
                  <a:xfrm>
                    <a:off x="4742811" y="2449612"/>
                    <a:ext cx="550566" cy="400110"/>
                  </a:xfrm>
                  <a:prstGeom prst="rect"/>
                  <a:blipFill>
                    <a:blip xmlns:r="http://schemas.openxmlformats.org/officeDocument/2006/relationships" r:embed="rId12"/>
                    <a:stretch>
                      <a:fillRect b="-4615"/>
                    </a:stretch>
                  </a:blipFill>
                  <a:ln>
                    <a:noFill/>
                  </a:ln>
                  <a:effectLst/>
                </p:spPr>
                <p:txBody>
                  <a:bodyPr/>
                  <a:p>
                    <a:r>
                      <a:rPr altLang="en-US" lang="zh-CN">
                        <a:noFill/>
                      </a:rPr>
                      <a:t> </a:t>
                    </a:r>
                  </a:p>
                </p:txBody>
              </p:sp>
              <p:sp>
                <p:nvSpPr>
                  <p:cNvPr id="1049855" name="矩形 324"/>
                  <p:cNvSpPr/>
                  <p:nvPr/>
                </p:nvSpPr>
                <p:spPr>
                  <a:xfrm>
                    <a:off x="5725672" y="3222913"/>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56" name="文本框 325"/>
                  <p:cNvSpPr txBox="1">
                    <a:spLocks noChangeAspect="1" noMove="1" noResize="1" noRot="1" noAdjustHandles="1" noEditPoints="1" noChangeArrowheads="1" noChangeShapeType="1" noTextEdit="1"/>
                  </p:cNvSpPr>
                  <p:nvPr/>
                </p:nvSpPr>
                <p:spPr bwMode="auto">
                  <a:xfrm>
                    <a:off x="5796799" y="2783088"/>
                    <a:ext cx="349326" cy="307777"/>
                  </a:xfrm>
                  <a:prstGeom prst="rect"/>
                  <a:blipFill>
                    <a:blip xmlns:r="http://schemas.openxmlformats.org/officeDocument/2006/relationships" r:embed="rId13"/>
                    <a:stretch>
                      <a:fillRect l="-13793" r="-5172" b="-19608"/>
                    </a:stretch>
                  </a:blipFill>
                  <a:ln>
                    <a:noFill/>
                  </a:ln>
                  <a:effectLst/>
                </p:spPr>
                <p:txBody>
                  <a:bodyPr/>
                  <a:p>
                    <a:r>
                      <a:rPr altLang="en-US" lang="zh-CN">
                        <a:noFill/>
                      </a:rPr>
                      <a:t> </a:t>
                    </a:r>
                  </a:p>
                </p:txBody>
              </p:sp>
              <p:sp>
                <p:nvSpPr>
                  <p:cNvPr id="1049857" name="文本框 326"/>
                  <p:cNvSpPr txBox="1">
                    <a:spLocks noChangeAspect="1" noMove="1" noResize="1" noRot="1" noAdjustHandles="1" noEditPoints="1" noChangeArrowheads="1" noChangeShapeType="1" noTextEdit="1"/>
                  </p:cNvSpPr>
                  <p:nvPr/>
                </p:nvSpPr>
                <p:spPr bwMode="auto">
                  <a:xfrm>
                    <a:off x="5198436" y="2154451"/>
                    <a:ext cx="684960" cy="400110"/>
                  </a:xfrm>
                  <a:prstGeom prst="rect"/>
                  <a:blipFill>
                    <a:blip xmlns:r="http://schemas.openxmlformats.org/officeDocument/2006/relationships" r:embed="rId14"/>
                    <a:stretch>
                      <a:fillRect b="-3030"/>
                    </a:stretch>
                  </a:blipFill>
                  <a:ln>
                    <a:noFill/>
                  </a:ln>
                  <a:effectLst/>
                </p:spPr>
                <p:txBody>
                  <a:bodyPr/>
                  <a:p>
                    <a:r>
                      <a:rPr altLang="en-US" lang="zh-CN">
                        <a:noFill/>
                      </a:rPr>
                      <a:t> </a:t>
                    </a:r>
                  </a:p>
                </p:txBody>
              </p:sp>
              <p:cxnSp>
                <p:nvCxnSpPr>
                  <p:cNvPr id="3146168" name="直接箭头连接符 327"/>
                  <p:cNvCxnSpPr>
                    <a:cxnSpLocks/>
                  </p:cNvCxnSpPr>
                  <p:nvPr/>
                </p:nvCxnSpPr>
                <p:spPr>
                  <a:xfrm>
                    <a:off x="5356161" y="3386792"/>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858" name="文本框 319"/>
                <p:cNvSpPr txBox="1">
                  <a:spLocks noChangeAspect="1" noMove="1" noResize="1" noRot="1" noAdjustHandles="1" noEditPoints="1" noChangeArrowheads="1" noChangeShapeType="1" noTextEdit="1"/>
                </p:cNvSpPr>
                <p:nvPr/>
              </p:nvSpPr>
              <p:spPr bwMode="auto">
                <a:xfrm>
                  <a:off x="5891975" y="4260526"/>
                  <a:ext cx="684960" cy="400110"/>
                </a:xfrm>
                <a:prstGeom prst="rect"/>
                <a:blipFill>
                  <a:blip xmlns:r="http://schemas.openxmlformats.org/officeDocument/2006/relationships" r:embed="rId15"/>
                  <a:stretch>
                    <a:fillRect b="-4615"/>
                  </a:stretch>
                </a:blipFill>
                <a:ln>
                  <a:noFill/>
                </a:ln>
                <a:effectLst/>
              </p:spPr>
              <p:txBody>
                <a:bodyPr/>
                <a:p>
                  <a:r>
                    <a:rPr altLang="en-US" lang="zh-CN">
                      <a:noFill/>
                    </a:rPr>
                    <a:t> </a:t>
                  </a:r>
                </a:p>
              </p:txBody>
            </p:sp>
            <p:cxnSp>
              <p:nvCxnSpPr>
                <p:cNvPr id="3146169" name="直接箭头连接符 320"/>
                <p:cNvCxnSpPr>
                  <a:cxnSpLocks/>
                </p:cNvCxnSpPr>
                <p:nvPr/>
              </p:nvCxnSpPr>
              <p:spPr>
                <a:xfrm rot="5400000">
                  <a:off x="6153329" y="4361998"/>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859" name="矩形 305"/>
              <p:cNvSpPr/>
              <p:nvPr/>
            </p:nvSpPr>
            <p:spPr>
              <a:xfrm>
                <a:off x="5706996" y="1988289"/>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60" name="椭圆 306"/>
              <p:cNvSpPr/>
              <p:nvPr/>
            </p:nvSpPr>
            <p:spPr>
              <a:xfrm>
                <a:off x="5175840" y="1968529"/>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61" name="文本框 307"/>
              <p:cNvSpPr txBox="1">
                <a:spLocks noChangeAspect="1" noMove="1" noResize="1" noRot="1" noAdjustHandles="1" noEditPoints="1" noChangeArrowheads="1" noChangeShapeType="1" noTextEdit="1"/>
              </p:cNvSpPr>
              <p:nvPr/>
            </p:nvSpPr>
            <p:spPr bwMode="auto">
              <a:xfrm>
                <a:off x="4744333" y="1764092"/>
                <a:ext cx="550566" cy="400110"/>
              </a:xfrm>
              <a:prstGeom prst="rect"/>
              <a:blipFill>
                <a:blip xmlns:r="http://schemas.openxmlformats.org/officeDocument/2006/relationships" r:embed="rId16"/>
                <a:stretch>
                  <a:fillRect b="-4545"/>
                </a:stretch>
              </a:blipFill>
              <a:ln>
                <a:noFill/>
              </a:ln>
              <a:effectLst/>
            </p:spPr>
            <p:txBody>
              <a:bodyPr/>
              <a:p>
                <a:r>
                  <a:rPr altLang="en-US" lang="zh-CN">
                    <a:noFill/>
                  </a:rPr>
                  <a:t> </a:t>
                </a:r>
              </a:p>
            </p:txBody>
          </p:sp>
          <p:cxnSp>
            <p:nvCxnSpPr>
              <p:cNvPr id="3146170" name="直接连接符 308"/>
              <p:cNvCxnSpPr>
                <a:cxnSpLocks/>
                <a:endCxn id="1049865" idx="6"/>
              </p:cNvCxnSpPr>
              <p:nvPr/>
            </p:nvCxnSpPr>
            <p:spPr>
              <a:xfrm flipH="1">
                <a:off x="5361526" y="3870947"/>
                <a:ext cx="115071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862" name="文本框 309"/>
              <p:cNvSpPr txBox="1">
                <a:spLocks noChangeAspect="1" noMove="1" noResize="1" noRot="1" noAdjustHandles="1" noEditPoints="1" noChangeArrowheads="1" noChangeShapeType="1" noTextEdit="1"/>
              </p:cNvSpPr>
              <p:nvPr/>
            </p:nvSpPr>
            <p:spPr bwMode="auto">
              <a:xfrm>
                <a:off x="5827788" y="3929334"/>
                <a:ext cx="349326" cy="307777"/>
              </a:xfrm>
              <a:prstGeom prst="rect"/>
              <a:blipFill>
                <a:blip xmlns:r="http://schemas.openxmlformats.org/officeDocument/2006/relationships" r:embed="rId17"/>
                <a:stretch>
                  <a:fillRect l="-13793" r="-1724" b="-17647"/>
                </a:stretch>
              </a:blipFill>
              <a:ln>
                <a:noFill/>
              </a:ln>
              <a:effectLst/>
            </p:spPr>
            <p:txBody>
              <a:bodyPr/>
              <a:p>
                <a:r>
                  <a:rPr altLang="en-US" lang="zh-CN">
                    <a:noFill/>
                  </a:rPr>
                  <a:t> </a:t>
                </a:r>
              </a:p>
            </p:txBody>
          </p:sp>
          <p:sp>
            <p:nvSpPr>
              <p:cNvPr id="1049863" name="文本框 310"/>
              <p:cNvSpPr txBox="1">
                <a:spLocks noChangeAspect="1" noMove="1" noResize="1" noRot="1" noAdjustHandles="1" noEditPoints="1" noChangeArrowheads="1" noChangeShapeType="1" noTextEdit="1"/>
              </p:cNvSpPr>
              <p:nvPr/>
            </p:nvSpPr>
            <p:spPr bwMode="auto">
              <a:xfrm>
                <a:off x="4789254" y="3677157"/>
                <a:ext cx="550566" cy="400110"/>
              </a:xfrm>
              <a:prstGeom prst="rect"/>
              <a:blipFill>
                <a:blip xmlns:r="http://schemas.openxmlformats.org/officeDocument/2006/relationships" r:embed="rId18"/>
                <a:stretch>
                  <a:fillRect b="-3030"/>
                </a:stretch>
              </a:blipFill>
              <a:ln>
                <a:noFill/>
              </a:ln>
              <a:effectLst/>
            </p:spPr>
            <p:txBody>
              <a:bodyPr/>
              <a:p>
                <a:r>
                  <a:rPr altLang="en-US" lang="zh-CN">
                    <a:noFill/>
                  </a:rPr>
                  <a:t> </a:t>
                </a:r>
              </a:p>
            </p:txBody>
          </p:sp>
          <p:sp>
            <p:nvSpPr>
              <p:cNvPr id="1049864" name="文本框 311"/>
              <p:cNvSpPr txBox="1">
                <a:spLocks noChangeAspect="1" noMove="1" noResize="1" noRot="1" noAdjustHandles="1" noEditPoints="1" noChangeArrowheads="1" noChangeShapeType="1" noTextEdit="1"/>
              </p:cNvSpPr>
              <p:nvPr/>
            </p:nvSpPr>
            <p:spPr bwMode="auto">
              <a:xfrm>
                <a:off x="5284014" y="3909443"/>
                <a:ext cx="684960" cy="400110"/>
              </a:xfrm>
              <a:prstGeom prst="rect"/>
              <a:blipFill>
                <a:blip xmlns:r="http://schemas.openxmlformats.org/officeDocument/2006/relationships" r:embed="rId19"/>
                <a:stretch>
                  <a:fillRect b="-3030"/>
                </a:stretch>
              </a:blipFill>
              <a:ln>
                <a:noFill/>
              </a:ln>
              <a:effectLst/>
            </p:spPr>
            <p:txBody>
              <a:bodyPr/>
              <a:p>
                <a:r>
                  <a:rPr altLang="en-US" lang="zh-CN">
                    <a:noFill/>
                  </a:rPr>
                  <a:t> </a:t>
                </a:r>
              </a:p>
            </p:txBody>
          </p:sp>
          <p:sp>
            <p:nvSpPr>
              <p:cNvPr id="1049865" name="椭圆 312"/>
              <p:cNvSpPr/>
              <p:nvPr/>
            </p:nvSpPr>
            <p:spPr>
              <a:xfrm>
                <a:off x="5206502" y="3793435"/>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66" name="矩形 313"/>
              <p:cNvSpPr/>
              <p:nvPr/>
            </p:nvSpPr>
            <p:spPr>
              <a:xfrm>
                <a:off x="5743475" y="380359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71" name="直接箭头连接符 314"/>
              <p:cNvCxnSpPr>
                <a:cxnSpLocks/>
              </p:cNvCxnSpPr>
              <p:nvPr/>
            </p:nvCxnSpPr>
            <p:spPr>
              <a:xfrm>
                <a:off x="5373964" y="3967471"/>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146172" name="直接箭头连接符 315"/>
              <p:cNvCxnSpPr>
                <a:cxnSpLocks/>
              </p:cNvCxnSpPr>
              <p:nvPr/>
            </p:nvCxnSpPr>
            <p:spPr>
              <a:xfrm>
                <a:off x="5369947" y="191510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867" name="文本框 316"/>
              <p:cNvSpPr txBox="1">
                <a:spLocks noChangeAspect="1" noMove="1" noResize="1" noRot="1" noAdjustHandles="1" noEditPoints="1" noChangeArrowheads="1" noChangeShapeType="1" noTextEdit="1"/>
              </p:cNvSpPr>
              <p:nvPr/>
            </p:nvSpPr>
            <p:spPr bwMode="auto">
              <a:xfrm>
                <a:off x="5773179" y="2130806"/>
                <a:ext cx="349326" cy="307777"/>
              </a:xfrm>
              <a:prstGeom prst="rect"/>
              <a:blipFill>
                <a:blip xmlns:r="http://schemas.openxmlformats.org/officeDocument/2006/relationships" r:embed="rId20"/>
                <a:stretch>
                  <a:fillRect l="-13793" r="-3448" b="-17647"/>
                </a:stretch>
              </a:blipFill>
              <a:ln>
                <a:noFill/>
              </a:ln>
              <a:effectLst/>
            </p:spPr>
            <p:txBody>
              <a:bodyPr/>
              <a:p>
                <a:r>
                  <a:rPr altLang="en-US" lang="zh-CN">
                    <a:noFill/>
                  </a:rPr>
                  <a:t> </a:t>
                </a:r>
              </a:p>
            </p:txBody>
          </p:sp>
          <p:sp>
            <p:nvSpPr>
              <p:cNvPr id="1049868" name="文本框 317"/>
              <p:cNvSpPr txBox="1">
                <a:spLocks noChangeAspect="1" noMove="1" noResize="1" noRot="1" noAdjustHandles="1" noEditPoints="1" noChangeArrowheads="1" noChangeShapeType="1" noTextEdit="1"/>
              </p:cNvSpPr>
              <p:nvPr/>
            </p:nvSpPr>
            <p:spPr bwMode="auto">
              <a:xfrm>
                <a:off x="5174816" y="1502169"/>
                <a:ext cx="684960" cy="400110"/>
              </a:xfrm>
              <a:prstGeom prst="rect"/>
              <a:blipFill>
                <a:blip xmlns:r="http://schemas.openxmlformats.org/officeDocument/2006/relationships" r:embed="rId21"/>
                <a:stretch>
                  <a:fillRect b="-3030"/>
                </a:stretch>
              </a:blipFill>
              <a:ln>
                <a:noFill/>
              </a:ln>
              <a:effectLst/>
            </p:spPr>
            <p:txBody>
              <a:bodyPr/>
              <a:p>
                <a:r>
                  <a:rPr altLang="en-US" lang="zh-CN">
                    <a:noFill/>
                  </a:rPr>
                  <a:t> </a:t>
                </a:r>
              </a:p>
            </p:txBody>
          </p:sp>
        </p:grpSp>
        <p:sp>
          <p:nvSpPr>
            <p:cNvPr id="1049869" name="文本框 420"/>
            <p:cNvSpPr txBox="1"/>
            <p:nvPr/>
          </p:nvSpPr>
          <p:spPr bwMode="auto">
            <a:xfrm>
              <a:off x="6568025" y="2277602"/>
              <a:ext cx="2342581" cy="701039"/>
            </a:xfrm>
            <a:prstGeom prst="rect"/>
            <a:noFill/>
            <a:ln>
              <a:noFill/>
            </a:ln>
            <a:effectLst/>
          </p:spPr>
          <p:txBody>
            <a:bodyPr rtlCol="0" wrap="square">
              <a:spAutoFit/>
            </a:bodyPr>
            <a:p>
              <a:pPr algn="ctr" eaLnBrk="1" hangingPunct="1">
                <a:spcBef>
                  <a:spcPct val="50000"/>
                </a:spcBef>
              </a:pPr>
              <a:r>
                <a:rPr altLang="zh-CN" dirty="0" sz="2000" kumimoji="1" lang="en-US" smtClean="0">
                  <a:latin typeface="Arial" panose="020B0604020202020204" pitchFamily="34" charset="0"/>
                  <a:cs typeface="Arial" panose="020B0604020202020204" pitchFamily="34" charset="0"/>
                </a:rPr>
                <a:t>Non-inverted input</a:t>
              </a:r>
              <a:endParaRPr altLang="en-US" dirty="0" sz="2000" kumimoji="1" lang="zh-CN" smtClean="0">
                <a:latin typeface="Arial" panose="020B0604020202020204" pitchFamily="34" charset="0"/>
                <a:cs typeface="Arial" panose="020B0604020202020204" pitchFamily="34" charset="0"/>
              </a:endParaRPr>
            </a:p>
          </p:txBody>
        </p:sp>
      </p:grpSp>
      <p:sp>
        <p:nvSpPr>
          <p:cNvPr id="1049870" name="文本框 185"/>
          <p:cNvSpPr txBox="1">
            <a:spLocks noChangeAspect="1" noMove="1" noResize="1" noRot="1" noAdjustHandles="1" noEditPoints="1" noChangeArrowheads="1" noChangeShapeType="1" noTextEdit="1"/>
          </p:cNvSpPr>
          <p:nvPr/>
        </p:nvSpPr>
        <p:spPr bwMode="auto">
          <a:xfrm>
            <a:off x="738614" y="4186407"/>
            <a:ext cx="3045743" cy="718851"/>
          </a:xfrm>
          <a:prstGeom prst="rect"/>
          <a:blipFill>
            <a:blip xmlns:r="http://schemas.openxmlformats.org/officeDocument/2006/relationships" r:embed="rId22"/>
            <a:stretch>
              <a:fillRect/>
            </a:stretch>
          </a:blipFill>
          <a:ln>
            <a:noFill/>
          </a:ln>
          <a:effectLst/>
        </p:spPr>
        <p:txBody>
          <a:bodyPr/>
          <a:p>
            <a:r>
              <a:rPr altLang="en-US" lang="zh-CN">
                <a:noFill/>
              </a:rPr>
              <a:t> </a:t>
            </a:r>
          </a:p>
        </p:txBody>
      </p:sp>
      <p:grpSp>
        <p:nvGrpSpPr>
          <p:cNvPr id="372" name="组合 186"/>
          <p:cNvGrpSpPr/>
          <p:nvPr/>
        </p:nvGrpSpPr>
        <p:grpSpPr>
          <a:xfrm>
            <a:off x="5267965" y="841648"/>
            <a:ext cx="251669" cy="1120252"/>
            <a:chOff x="5128319" y="2061480"/>
            <a:chExt cx="251669" cy="1120252"/>
          </a:xfrm>
        </p:grpSpPr>
        <p:cxnSp>
          <p:nvCxnSpPr>
            <p:cNvPr id="3146173" name="直接连接符 187"/>
            <p:cNvCxnSpPr>
              <a:cxnSpLocks/>
            </p:cNvCxnSpPr>
            <p:nvPr/>
          </p:nvCxnSpPr>
          <p:spPr>
            <a:xfrm flipH="1">
              <a:off x="5128319" y="3181732"/>
              <a:ext cx="251669" cy="0"/>
            </a:xfrm>
            <a:prstGeom prst="line"/>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46174" name="直接连接符 188"/>
            <p:cNvCxnSpPr>
              <a:cxnSpLocks/>
            </p:cNvCxnSpPr>
            <p:nvPr/>
          </p:nvCxnSpPr>
          <p:spPr>
            <a:xfrm>
              <a:off x="5244150" y="2061480"/>
              <a:ext cx="0" cy="1120252"/>
            </a:xfrm>
            <a:prstGeom prst="line"/>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373" name="组合 189"/>
          <p:cNvGrpSpPr/>
          <p:nvPr/>
        </p:nvGrpSpPr>
        <p:grpSpPr>
          <a:xfrm>
            <a:off x="4875154" y="372918"/>
            <a:ext cx="4181041" cy="3266470"/>
            <a:chOff x="4742811" y="1502169"/>
            <a:chExt cx="4181041" cy="3266470"/>
          </a:xfrm>
        </p:grpSpPr>
        <p:grpSp>
          <p:nvGrpSpPr>
            <p:cNvPr id="374" name="组合 190"/>
            <p:cNvGrpSpPr/>
            <p:nvPr/>
          </p:nvGrpSpPr>
          <p:grpSpPr>
            <a:xfrm>
              <a:off x="4742811" y="1584115"/>
              <a:ext cx="4181041" cy="3184524"/>
              <a:chOff x="4742811" y="1584115"/>
              <a:chExt cx="4181041" cy="3184524"/>
            </a:xfrm>
          </p:grpSpPr>
          <p:grpSp>
            <p:nvGrpSpPr>
              <p:cNvPr id="375" name="组合 204"/>
              <p:cNvGrpSpPr/>
              <p:nvPr/>
            </p:nvGrpSpPr>
            <p:grpSpPr>
              <a:xfrm>
                <a:off x="4742811" y="1584115"/>
                <a:ext cx="4181041" cy="3184524"/>
                <a:chOff x="4742811" y="1584115"/>
                <a:chExt cx="4181041" cy="3184524"/>
              </a:xfrm>
            </p:grpSpPr>
            <p:grpSp>
              <p:nvGrpSpPr>
                <p:cNvPr id="376" name="组合 207"/>
                <p:cNvGrpSpPr/>
                <p:nvPr/>
              </p:nvGrpSpPr>
              <p:grpSpPr>
                <a:xfrm>
                  <a:off x="4771451" y="1584115"/>
                  <a:ext cx="4152401" cy="3184524"/>
                  <a:chOff x="4554258" y="866659"/>
                  <a:chExt cx="4152401" cy="3184524"/>
                </a:xfrm>
              </p:grpSpPr>
              <p:sp>
                <p:nvSpPr>
                  <p:cNvPr id="1049871" name="文本框 216"/>
                  <p:cNvSpPr txBox="1">
                    <a:spLocks noChangeAspect="1" noMove="1" noResize="1" noRot="1" noAdjustHandles="1" noEditPoints="1" noChangeArrowheads="1" noChangeShapeType="1" noTextEdit="1"/>
                  </p:cNvSpPr>
                  <p:nvPr/>
                </p:nvSpPr>
                <p:spPr bwMode="auto">
                  <a:xfrm>
                    <a:off x="4554258" y="2379022"/>
                    <a:ext cx="550566" cy="400110"/>
                  </a:xfrm>
                  <a:prstGeom prst="rect"/>
                  <a:blipFill>
                    <a:blip xmlns:r="http://schemas.openxmlformats.org/officeDocument/2006/relationships" r:embed="rId23"/>
                    <a:stretch>
                      <a:fillRect b="-4615"/>
                    </a:stretch>
                  </a:blipFill>
                  <a:ln>
                    <a:noFill/>
                  </a:ln>
                  <a:effectLst/>
                </p:spPr>
                <p:txBody>
                  <a:bodyPr/>
                  <a:p>
                    <a:r>
                      <a:rPr altLang="en-US" lang="zh-CN">
                        <a:noFill/>
                      </a:rPr>
                      <a:t> </a:t>
                    </a:r>
                  </a:p>
                </p:txBody>
              </p:sp>
              <p:grpSp>
                <p:nvGrpSpPr>
                  <p:cNvPr id="377" name="组合 217"/>
                  <p:cNvGrpSpPr/>
                  <p:nvPr/>
                </p:nvGrpSpPr>
                <p:grpSpPr>
                  <a:xfrm>
                    <a:off x="4957125" y="866659"/>
                    <a:ext cx="3466569" cy="3184524"/>
                    <a:chOff x="4957125" y="866659"/>
                    <a:chExt cx="3466569" cy="3184524"/>
                  </a:xfrm>
                </p:grpSpPr>
                <p:grpSp>
                  <p:nvGrpSpPr>
                    <p:cNvPr id="378" name="组合 226"/>
                    <p:cNvGrpSpPr/>
                    <p:nvPr/>
                  </p:nvGrpSpPr>
                  <p:grpSpPr>
                    <a:xfrm>
                      <a:off x="4957125" y="927036"/>
                      <a:ext cx="3466569" cy="3124147"/>
                      <a:chOff x="1164077" y="870003"/>
                      <a:chExt cx="3466569" cy="3124147"/>
                    </a:xfrm>
                  </p:grpSpPr>
                  <p:grpSp>
                    <p:nvGrpSpPr>
                      <p:cNvPr id="379" name="组合 232"/>
                      <p:cNvGrpSpPr/>
                      <p:nvPr/>
                    </p:nvGrpSpPr>
                    <p:grpSpPr>
                      <a:xfrm>
                        <a:off x="1164077" y="1262732"/>
                        <a:ext cx="2926139" cy="2731418"/>
                        <a:chOff x="2106370" y="3031668"/>
                        <a:chExt cx="2926139" cy="2731418"/>
                      </a:xfrm>
                    </p:grpSpPr>
                    <p:cxnSp>
                      <p:nvCxnSpPr>
                        <p:cNvPr id="3146175" name="直接连接符 242"/>
                        <p:cNvCxnSpPr>
                          <a:cxnSpLocks/>
                        </p:cNvCxnSpPr>
                        <p:nvPr/>
                      </p:nvCxnSpPr>
                      <p:spPr>
                        <a:xfrm flipH="1">
                          <a:off x="3298279" y="5763086"/>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76" name="直接连接符 243"/>
                        <p:cNvCxnSpPr>
                          <a:cxnSpLocks/>
                          <a:endCxn id="1049872" idx="6"/>
                        </p:cNvCxnSpPr>
                        <p:nvPr/>
                      </p:nvCxnSpPr>
                      <p:spPr>
                        <a:xfrm flipH="1">
                          <a:off x="2163200" y="3716251"/>
                          <a:ext cx="1615847" cy="1013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77" name="直接连接符 244"/>
                        <p:cNvCxnSpPr>
                          <a:cxnSpLocks/>
                          <a:endCxn id="1049891" idx="6"/>
                        </p:cNvCxnSpPr>
                        <p:nvPr/>
                      </p:nvCxnSpPr>
                      <p:spPr>
                        <a:xfrm flipH="1">
                          <a:off x="2275775" y="4284288"/>
                          <a:ext cx="1499203" cy="42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78" name="直接连接符 245"/>
                        <p:cNvCxnSpPr>
                          <a:cxnSpLocks/>
                        </p:cNvCxnSpPr>
                        <p:nvPr/>
                      </p:nvCxnSpPr>
                      <p:spPr>
                        <a:xfrm flipH="1">
                          <a:off x="2225429" y="3031668"/>
                          <a:ext cx="280708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79" name="直接连接符 246"/>
                        <p:cNvCxnSpPr>
                          <a:cxnSpLocks/>
                        </p:cNvCxnSpPr>
                        <p:nvPr/>
                      </p:nvCxnSpPr>
                      <p:spPr>
                        <a:xfrm>
                          <a:off x="3424685" y="4277679"/>
                          <a:ext cx="0" cy="148540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872" name="椭圆 247"/>
                        <p:cNvSpPr/>
                        <p:nvPr/>
                      </p:nvSpPr>
                      <p:spPr>
                        <a:xfrm>
                          <a:off x="2106370" y="3648496"/>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873"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2"/>
                        <a:stretch>
                          <a:fillRect l="-4878" r="-7317"/>
                        </a:stretch>
                      </a:blipFill>
                      <a:ln w="28575">
                        <a:noFill/>
                        <a:miter lim="800000"/>
                        <a:headEnd/>
                        <a:tailEnd/>
                      </a:ln>
                    </p:spPr>
                    <p:txBody>
                      <a:bodyPr/>
                      <a:p>
                        <a:r>
                          <a:rPr altLang="en-US" lang="zh-CN">
                            <a:noFill/>
                          </a:rPr>
                          <a:t> </a:t>
                        </a:r>
                      </a:p>
                    </p:txBody>
                  </p:sp>
                  <p:sp>
                    <p:nvSpPr>
                      <p:cNvPr id="1049874"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3"/>
                        <a:stretch>
                          <a:fillRect l="-5660" r="-5660" b="-12000"/>
                        </a:stretch>
                      </a:blipFill>
                      <a:ln w="28575">
                        <a:noFill/>
                        <a:miter lim="800000"/>
                        <a:headEnd/>
                        <a:tailEnd/>
                      </a:ln>
                    </p:spPr>
                    <p:txBody>
                      <a:bodyPr/>
                      <a:p>
                        <a:r>
                          <a:rPr altLang="en-US" lang="zh-CN">
                            <a:noFill/>
                          </a:rPr>
                          <a:t> </a:t>
                        </a:r>
                      </a:p>
                    </p:txBody>
                  </p:sp>
                  <p:sp>
                    <p:nvSpPr>
                      <p:cNvPr id="1049875"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876"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877"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878" name="矩形 238"/>
                      <p:cNvSpPr/>
                      <p:nvPr/>
                    </p:nvSpPr>
                    <p:spPr>
                      <a:xfrm>
                        <a:off x="3101908" y="119029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80" name="直接连接符 239"/>
                      <p:cNvCxnSpPr>
                        <a:cxnSpLocks/>
                      </p:cNvCxnSpPr>
                      <p:nvPr/>
                    </p:nvCxnSpPr>
                    <p:spPr>
                      <a:xfrm>
                        <a:off x="4090216" y="1262732"/>
                        <a:ext cx="0" cy="93451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879" name="文本框 240"/>
                      <p:cNvSpPr txBox="1">
                        <a:spLocks noChangeAspect="1" noMove="1" noResize="1" noRot="1" noAdjustHandles="1" noEditPoints="1" noChangeArrowheads="1" noChangeShapeType="1" noTextEdit="1"/>
                      </p:cNvSpPr>
                      <p:nvPr/>
                    </p:nvSpPr>
                    <p:spPr bwMode="auto">
                      <a:xfrm>
                        <a:off x="3118819" y="870003"/>
                        <a:ext cx="344889" cy="307777"/>
                      </a:xfrm>
                      <a:prstGeom prst="rect"/>
                      <a:blipFill>
                        <a:blip xmlns:r="http://schemas.openxmlformats.org/officeDocument/2006/relationships" r:embed="rId24"/>
                        <a:stretch>
                          <a:fillRect l="-8772" r="-1754" b="-22000"/>
                        </a:stretch>
                      </a:blipFill>
                      <a:ln>
                        <a:noFill/>
                      </a:ln>
                      <a:effectLst/>
                    </p:spPr>
                    <p:txBody>
                      <a:bodyPr/>
                      <a:p>
                        <a:r>
                          <a:rPr altLang="en-US" lang="zh-CN">
                            <a:noFill/>
                          </a:rPr>
                          <a:t> </a:t>
                        </a:r>
                      </a:p>
                    </p:txBody>
                  </p:sp>
                  <p:sp>
                    <p:nvSpPr>
                      <p:cNvPr id="1049880" name="文本框 241"/>
                      <p:cNvSpPr txBox="1">
                        <a:spLocks noChangeAspect="1" noMove="1" noResize="1" noRot="1" noAdjustHandles="1" noEditPoints="1" noChangeArrowheads="1" noChangeShapeType="1" noTextEdit="1"/>
                      </p:cNvSpPr>
                      <p:nvPr/>
                    </p:nvSpPr>
                    <p:spPr bwMode="auto">
                      <a:xfrm>
                        <a:off x="2502003" y="1957072"/>
                        <a:ext cx="221214" cy="276999"/>
                      </a:xfrm>
                      <a:prstGeom prst="rect"/>
                      <a:blipFill>
                        <a:blip xmlns:r="http://schemas.openxmlformats.org/officeDocument/2006/relationships" r:embed="rId25"/>
                        <a:stretch>
                          <a:fillRect l="-25000" r="-22222" b="-8889"/>
                        </a:stretch>
                      </a:blipFill>
                      <a:ln>
                        <a:noFill/>
                      </a:ln>
                      <a:effectLst/>
                    </p:spPr>
                    <p:txBody>
                      <a:bodyPr/>
                      <a:p>
                        <a:r>
                          <a:rPr altLang="en-US" lang="zh-CN">
                            <a:noFill/>
                          </a:rPr>
                          <a:t> </a:t>
                        </a:r>
                      </a:p>
                    </p:txBody>
                  </p:sp>
                </p:grpSp>
                <p:cxnSp>
                  <p:nvCxnSpPr>
                    <p:cNvPr id="3146181" name="直接连接符 227"/>
                    <p:cNvCxnSpPr>
                      <a:cxnSpLocks/>
                    </p:cNvCxnSpPr>
                    <p:nvPr/>
                  </p:nvCxnSpPr>
                  <p:spPr>
                    <a:xfrm>
                      <a:off x="6279058" y="1319765"/>
                      <a:ext cx="0" cy="70301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881" name="文本框 228"/>
                    <p:cNvSpPr txBox="1">
                      <a:spLocks noChangeAspect="1" noMove="1" noResize="1" noRot="1" noAdjustHandles="1" noEditPoints="1" noChangeArrowheads="1" noChangeShapeType="1" noTextEdit="1"/>
                    </p:cNvSpPr>
                    <p:nvPr/>
                  </p:nvSpPr>
                  <p:spPr bwMode="auto">
                    <a:xfrm>
                      <a:off x="6505483" y="866659"/>
                      <a:ext cx="684960" cy="400110"/>
                    </a:xfrm>
                    <a:prstGeom prst="rect"/>
                    <a:blipFill>
                      <a:blip xmlns:r="http://schemas.openxmlformats.org/officeDocument/2006/relationships" r:embed="rId26"/>
                      <a:stretch>
                        <a:fillRect b="-4615"/>
                      </a:stretch>
                    </a:blipFill>
                    <a:ln>
                      <a:noFill/>
                    </a:ln>
                    <a:effectLst/>
                  </p:spPr>
                  <p:txBody>
                    <a:bodyPr/>
                    <a:p>
                      <a:r>
                        <a:rPr altLang="en-US" lang="zh-CN">
                          <a:noFill/>
                        </a:rPr>
                        <a:t> </a:t>
                      </a:r>
                    </a:p>
                  </p:txBody>
                </p:sp>
                <p:cxnSp>
                  <p:nvCxnSpPr>
                    <p:cNvPr id="3146182" name="直接箭头连接符 229"/>
                    <p:cNvCxnSpPr>
                      <a:cxnSpLocks/>
                    </p:cNvCxnSpPr>
                    <p:nvPr/>
                  </p:nvCxnSpPr>
                  <p:spPr>
                    <a:xfrm>
                      <a:off x="6331509" y="1210733"/>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882" name="矩形 230"/>
                    <p:cNvSpPr/>
                    <p:nvPr/>
                  </p:nvSpPr>
                  <p:spPr>
                    <a:xfrm>
                      <a:off x="5508479" y="1943664"/>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83" name="文本框 231"/>
                    <p:cNvSpPr txBox="1">
                      <a:spLocks noChangeAspect="1" noMove="1" noResize="1" noRot="1" noAdjustHandles="1" noEditPoints="1" noChangeArrowheads="1" noChangeShapeType="1" noTextEdit="1"/>
                    </p:cNvSpPr>
                    <p:nvPr/>
                  </p:nvSpPr>
                  <p:spPr bwMode="auto">
                    <a:xfrm>
                      <a:off x="5592792" y="2631199"/>
                      <a:ext cx="349326" cy="307777"/>
                    </a:xfrm>
                    <a:prstGeom prst="rect"/>
                    <a:blipFill>
                      <a:blip xmlns:r="http://schemas.openxmlformats.org/officeDocument/2006/relationships" r:embed="rId27"/>
                      <a:stretch>
                        <a:fillRect l="-15789" r="-5263" b="-19608"/>
                      </a:stretch>
                    </a:blipFill>
                    <a:ln>
                      <a:noFill/>
                    </a:ln>
                    <a:effectLst/>
                  </p:spPr>
                  <p:txBody>
                    <a:bodyPr/>
                    <a:p>
                      <a:r>
                        <a:rPr altLang="en-US" lang="zh-CN">
                          <a:noFill/>
                        </a:rPr>
                        <a:t> </a:t>
                      </a:r>
                    </a:p>
                  </p:txBody>
                </p:sp>
              </p:grpSp>
              <p:sp>
                <p:nvSpPr>
                  <p:cNvPr id="1049884" name="矩形 218"/>
                  <p:cNvSpPr/>
                  <p:nvPr/>
                </p:nvSpPr>
                <p:spPr>
                  <a:xfrm rot="5400000">
                    <a:off x="6085169" y="3491514"/>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85" name="文本框 219"/>
                  <p:cNvSpPr txBox="1">
                    <a:spLocks noChangeAspect="1" noMove="1" noResize="1" noRot="1" noAdjustHandles="1" noEditPoints="1" noChangeArrowheads="1" noChangeShapeType="1" noTextEdit="1"/>
                  </p:cNvSpPr>
                  <p:nvPr/>
                </p:nvSpPr>
                <p:spPr bwMode="auto">
                  <a:xfrm>
                    <a:off x="6335538" y="3416667"/>
                    <a:ext cx="349326" cy="307777"/>
                  </a:xfrm>
                  <a:prstGeom prst="rect"/>
                  <a:blipFill>
                    <a:blip xmlns:r="http://schemas.openxmlformats.org/officeDocument/2006/relationships" r:embed="rId28"/>
                    <a:stretch>
                      <a:fillRect l="-15789" r="-5263" b="-20000"/>
                    </a:stretch>
                  </a:blipFill>
                  <a:ln>
                    <a:noFill/>
                  </a:ln>
                  <a:effectLst/>
                </p:spPr>
                <p:txBody>
                  <a:bodyPr/>
                  <a:p>
                    <a:r>
                      <a:rPr altLang="en-US" lang="zh-CN">
                        <a:noFill/>
                      </a:rPr>
                      <a:t> </a:t>
                    </a:r>
                  </a:p>
                </p:txBody>
              </p:sp>
              <p:sp>
                <p:nvSpPr>
                  <p:cNvPr id="1049886" name="Oval 3165"/>
                  <p:cNvSpPr>
                    <a:spLocks noChangeArrowheads="1"/>
                  </p:cNvSpPr>
                  <p:nvPr/>
                </p:nvSpPr>
                <p:spPr bwMode="auto">
                  <a:xfrm>
                    <a:off x="6207255" y="194861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887" name="Oval 3165"/>
                  <p:cNvSpPr>
                    <a:spLocks noChangeArrowheads="1"/>
                  </p:cNvSpPr>
                  <p:nvPr/>
                </p:nvSpPr>
                <p:spPr bwMode="auto">
                  <a:xfrm>
                    <a:off x="6199850" y="2516236"/>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888" name="文本框 222"/>
                  <p:cNvSpPr txBox="1">
                    <a:spLocks noChangeAspect="1" noMove="1" noResize="1" noRot="1" noAdjustHandles="1" noEditPoints="1" noChangeArrowheads="1" noChangeShapeType="1" noTextEdit="1"/>
                  </p:cNvSpPr>
                  <p:nvPr/>
                </p:nvSpPr>
                <p:spPr bwMode="auto">
                  <a:xfrm>
                    <a:off x="6309670" y="2546765"/>
                    <a:ext cx="195566" cy="276999"/>
                  </a:xfrm>
                  <a:prstGeom prst="rect"/>
                  <a:blipFill>
                    <a:blip xmlns:r="http://schemas.openxmlformats.org/officeDocument/2006/relationships" r:embed="rId29"/>
                    <a:stretch>
                      <a:fillRect l="-25000" r="-28125" b="-8696"/>
                    </a:stretch>
                  </a:blipFill>
                  <a:ln>
                    <a:noFill/>
                  </a:ln>
                  <a:effectLst/>
                </p:spPr>
                <p:txBody>
                  <a:bodyPr/>
                  <a:p>
                    <a:r>
                      <a:rPr altLang="en-US" lang="zh-CN">
                        <a:noFill/>
                      </a:rPr>
                      <a:t> </a:t>
                    </a:r>
                  </a:p>
                </p:txBody>
              </p:sp>
              <p:sp>
                <p:nvSpPr>
                  <p:cNvPr id="1049889" name="文本框 223"/>
                  <p:cNvSpPr txBox="1">
                    <a:spLocks noChangeAspect="1" noMove="1" noResize="1" noRot="1" noAdjustHandles="1" noEditPoints="1" noChangeArrowheads="1" noChangeShapeType="1" noTextEdit="1"/>
                  </p:cNvSpPr>
                  <p:nvPr/>
                </p:nvSpPr>
                <p:spPr bwMode="auto">
                  <a:xfrm>
                    <a:off x="8156093" y="2241556"/>
                    <a:ext cx="550566" cy="400110"/>
                  </a:xfrm>
                  <a:prstGeom prst="rect"/>
                  <a:blipFill>
                    <a:blip xmlns:r="http://schemas.openxmlformats.org/officeDocument/2006/relationships" r:embed="rId30"/>
                    <a:stretch>
                      <a:fillRect b="-4545"/>
                    </a:stretch>
                  </a:blipFill>
                  <a:ln>
                    <a:noFill/>
                  </a:ln>
                  <a:effectLst/>
                </p:spPr>
                <p:txBody>
                  <a:bodyPr/>
                  <a:p>
                    <a:r>
                      <a:rPr altLang="en-US" lang="zh-CN">
                        <a:noFill/>
                      </a:rPr>
                      <a:t> </a:t>
                    </a:r>
                  </a:p>
                </p:txBody>
              </p:sp>
              <p:sp>
                <p:nvSpPr>
                  <p:cNvPr id="1049890" name="文本框 224"/>
                  <p:cNvSpPr txBox="1">
                    <a:spLocks noChangeAspect="1" noMove="1" noResize="1" noRot="1" noAdjustHandles="1" noEditPoints="1" noChangeArrowheads="1" noChangeShapeType="1" noTextEdit="1"/>
                  </p:cNvSpPr>
                  <p:nvPr/>
                </p:nvSpPr>
                <p:spPr bwMode="auto">
                  <a:xfrm>
                    <a:off x="5049018" y="2611308"/>
                    <a:ext cx="684960" cy="400110"/>
                  </a:xfrm>
                  <a:prstGeom prst="rect"/>
                  <a:blipFill>
                    <a:blip xmlns:r="http://schemas.openxmlformats.org/officeDocument/2006/relationships" r:embed="rId31"/>
                    <a:stretch>
                      <a:fillRect b="-4615"/>
                    </a:stretch>
                  </a:blipFill>
                  <a:ln>
                    <a:noFill/>
                  </a:ln>
                  <a:effectLst/>
                </p:spPr>
                <p:txBody>
                  <a:bodyPr/>
                  <a:p>
                    <a:r>
                      <a:rPr altLang="en-US" lang="zh-CN">
                        <a:noFill/>
                      </a:rPr>
                      <a:t> </a:t>
                    </a:r>
                  </a:p>
                </p:txBody>
              </p:sp>
              <p:cxnSp>
                <p:nvCxnSpPr>
                  <p:cNvPr id="3146183" name="直接箭头连接符 225"/>
                  <p:cNvCxnSpPr>
                    <a:cxnSpLocks/>
                  </p:cNvCxnSpPr>
                  <p:nvPr/>
                </p:nvCxnSpPr>
                <p:spPr>
                  <a:xfrm>
                    <a:off x="5176374" y="1849935"/>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891" name="椭圆 208"/>
                <p:cNvSpPr/>
                <p:nvPr/>
              </p:nvSpPr>
              <p:spPr>
                <a:xfrm>
                  <a:off x="5188699" y="3212756"/>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92" name="文本框 211"/>
                <p:cNvSpPr txBox="1">
                  <a:spLocks noChangeAspect="1" noMove="1" noResize="1" noRot="1" noAdjustHandles="1" noEditPoints="1" noChangeArrowheads="1" noChangeShapeType="1" noTextEdit="1"/>
                </p:cNvSpPr>
                <p:nvPr/>
              </p:nvSpPr>
              <p:spPr bwMode="auto">
                <a:xfrm>
                  <a:off x="4742811" y="2449612"/>
                  <a:ext cx="550566" cy="400110"/>
                </a:xfrm>
                <a:prstGeom prst="rect"/>
                <a:blipFill>
                  <a:blip xmlns:r="http://schemas.openxmlformats.org/officeDocument/2006/relationships" r:embed="rId32"/>
                  <a:stretch>
                    <a:fillRect b="-4615"/>
                  </a:stretch>
                </a:blipFill>
                <a:ln>
                  <a:noFill/>
                </a:ln>
                <a:effectLst/>
              </p:spPr>
              <p:txBody>
                <a:bodyPr/>
                <a:p>
                  <a:r>
                    <a:rPr altLang="en-US" lang="zh-CN">
                      <a:noFill/>
                    </a:rPr>
                    <a:t> </a:t>
                  </a:r>
                </a:p>
              </p:txBody>
            </p:sp>
            <p:sp>
              <p:nvSpPr>
                <p:cNvPr id="1049893" name="矩形 212"/>
                <p:cNvSpPr/>
                <p:nvPr/>
              </p:nvSpPr>
              <p:spPr>
                <a:xfrm>
                  <a:off x="5725672" y="3222913"/>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94" name="文本框 213"/>
                <p:cNvSpPr txBox="1">
                  <a:spLocks noChangeAspect="1" noMove="1" noResize="1" noRot="1" noAdjustHandles="1" noEditPoints="1" noChangeArrowheads="1" noChangeShapeType="1" noTextEdit="1"/>
                </p:cNvSpPr>
                <p:nvPr/>
              </p:nvSpPr>
              <p:spPr bwMode="auto">
                <a:xfrm>
                  <a:off x="5796799" y="2783088"/>
                  <a:ext cx="349326" cy="307777"/>
                </a:xfrm>
                <a:prstGeom prst="rect"/>
                <a:blipFill>
                  <a:blip xmlns:r="http://schemas.openxmlformats.org/officeDocument/2006/relationships" r:embed="rId33"/>
                  <a:stretch>
                    <a:fillRect l="-15789" r="-5263" b="-19608"/>
                  </a:stretch>
                </a:blipFill>
                <a:ln>
                  <a:noFill/>
                </a:ln>
                <a:effectLst/>
              </p:spPr>
              <p:txBody>
                <a:bodyPr/>
                <a:p>
                  <a:r>
                    <a:rPr altLang="en-US" lang="zh-CN">
                      <a:noFill/>
                    </a:rPr>
                    <a:t> </a:t>
                  </a:r>
                </a:p>
              </p:txBody>
            </p:sp>
            <p:sp>
              <p:nvSpPr>
                <p:cNvPr id="1049895" name="文本框 214"/>
                <p:cNvSpPr txBox="1">
                  <a:spLocks noChangeAspect="1" noMove="1" noResize="1" noRot="1" noAdjustHandles="1" noEditPoints="1" noChangeArrowheads="1" noChangeShapeType="1" noTextEdit="1"/>
                </p:cNvSpPr>
                <p:nvPr/>
              </p:nvSpPr>
              <p:spPr bwMode="auto">
                <a:xfrm>
                  <a:off x="5198436" y="2154451"/>
                  <a:ext cx="684960" cy="400110"/>
                </a:xfrm>
                <a:prstGeom prst="rect"/>
                <a:blipFill>
                  <a:blip xmlns:r="http://schemas.openxmlformats.org/officeDocument/2006/relationships" r:embed="rId34"/>
                  <a:stretch>
                    <a:fillRect b="-3030"/>
                  </a:stretch>
                </a:blipFill>
                <a:ln>
                  <a:noFill/>
                </a:ln>
                <a:effectLst/>
              </p:spPr>
              <p:txBody>
                <a:bodyPr/>
                <a:p>
                  <a:r>
                    <a:rPr altLang="en-US" lang="zh-CN">
                      <a:noFill/>
                    </a:rPr>
                    <a:t> </a:t>
                  </a:r>
                </a:p>
              </p:txBody>
            </p:sp>
            <p:cxnSp>
              <p:nvCxnSpPr>
                <p:cNvPr id="3146184" name="直接箭头连接符 215"/>
                <p:cNvCxnSpPr>
                  <a:cxnSpLocks/>
                </p:cNvCxnSpPr>
                <p:nvPr/>
              </p:nvCxnSpPr>
              <p:spPr>
                <a:xfrm>
                  <a:off x="5356161" y="3386792"/>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896" name="文本框 205"/>
              <p:cNvSpPr txBox="1">
                <a:spLocks noChangeAspect="1" noMove="1" noResize="1" noRot="1" noAdjustHandles="1" noEditPoints="1" noChangeArrowheads="1" noChangeShapeType="1" noTextEdit="1"/>
              </p:cNvSpPr>
              <p:nvPr/>
            </p:nvSpPr>
            <p:spPr bwMode="auto">
              <a:xfrm>
                <a:off x="5891975" y="4260526"/>
                <a:ext cx="684960" cy="400110"/>
              </a:xfrm>
              <a:prstGeom prst="rect"/>
              <a:blipFill>
                <a:blip xmlns:r="http://schemas.openxmlformats.org/officeDocument/2006/relationships" r:embed="rId35"/>
                <a:stretch>
                  <a:fillRect b="-4615"/>
                </a:stretch>
              </a:blipFill>
              <a:ln>
                <a:noFill/>
              </a:ln>
              <a:effectLst/>
            </p:spPr>
            <p:txBody>
              <a:bodyPr/>
              <a:p>
                <a:r>
                  <a:rPr altLang="en-US" lang="zh-CN">
                    <a:noFill/>
                  </a:rPr>
                  <a:t> </a:t>
                </a:r>
              </a:p>
            </p:txBody>
          </p:sp>
          <p:cxnSp>
            <p:nvCxnSpPr>
              <p:cNvPr id="3146185" name="直接箭头连接符 206"/>
              <p:cNvCxnSpPr>
                <a:cxnSpLocks/>
              </p:cNvCxnSpPr>
              <p:nvPr/>
            </p:nvCxnSpPr>
            <p:spPr>
              <a:xfrm rot="5400000">
                <a:off x="6153329" y="4361998"/>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897" name="矩形 191"/>
            <p:cNvSpPr/>
            <p:nvPr/>
          </p:nvSpPr>
          <p:spPr>
            <a:xfrm>
              <a:off x="5706996" y="1988289"/>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98" name="椭圆 192"/>
            <p:cNvSpPr/>
            <p:nvPr/>
          </p:nvSpPr>
          <p:spPr>
            <a:xfrm>
              <a:off x="5175840" y="1968529"/>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99" name="文本框 193"/>
            <p:cNvSpPr txBox="1">
              <a:spLocks noChangeAspect="1" noMove="1" noResize="1" noRot="1" noAdjustHandles="1" noEditPoints="1" noChangeArrowheads="1" noChangeShapeType="1" noTextEdit="1"/>
            </p:cNvSpPr>
            <p:nvPr/>
          </p:nvSpPr>
          <p:spPr bwMode="auto">
            <a:xfrm>
              <a:off x="4744333" y="1764092"/>
              <a:ext cx="550566" cy="400110"/>
            </a:xfrm>
            <a:prstGeom prst="rect"/>
            <a:blipFill>
              <a:blip xmlns:r="http://schemas.openxmlformats.org/officeDocument/2006/relationships" r:embed="rId36"/>
              <a:stretch>
                <a:fillRect b="-4545"/>
              </a:stretch>
            </a:blipFill>
            <a:ln>
              <a:noFill/>
            </a:ln>
            <a:effectLst/>
          </p:spPr>
          <p:txBody>
            <a:bodyPr/>
            <a:p>
              <a:r>
                <a:rPr altLang="en-US" lang="zh-CN">
                  <a:noFill/>
                </a:rPr>
                <a:t> </a:t>
              </a:r>
            </a:p>
          </p:txBody>
        </p:sp>
        <p:cxnSp>
          <p:nvCxnSpPr>
            <p:cNvPr id="3146186" name="直接连接符 194"/>
            <p:cNvCxnSpPr>
              <a:cxnSpLocks/>
              <a:endCxn id="1049903" idx="6"/>
            </p:cNvCxnSpPr>
            <p:nvPr/>
          </p:nvCxnSpPr>
          <p:spPr>
            <a:xfrm flipH="1">
              <a:off x="5361526" y="3870947"/>
              <a:ext cx="115071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900" name="文本框 195"/>
            <p:cNvSpPr txBox="1">
              <a:spLocks noChangeAspect="1" noMove="1" noResize="1" noRot="1" noAdjustHandles="1" noEditPoints="1" noChangeArrowheads="1" noChangeShapeType="1" noTextEdit="1"/>
            </p:cNvSpPr>
            <p:nvPr/>
          </p:nvSpPr>
          <p:spPr bwMode="auto">
            <a:xfrm>
              <a:off x="5827788" y="3929334"/>
              <a:ext cx="349326" cy="307777"/>
            </a:xfrm>
            <a:prstGeom prst="rect"/>
            <a:blipFill>
              <a:blip xmlns:r="http://schemas.openxmlformats.org/officeDocument/2006/relationships" r:embed="rId37"/>
              <a:stretch>
                <a:fillRect l="-15789" r="-3509" b="-17647"/>
              </a:stretch>
            </a:blipFill>
            <a:ln>
              <a:noFill/>
            </a:ln>
            <a:effectLst/>
          </p:spPr>
          <p:txBody>
            <a:bodyPr/>
            <a:p>
              <a:r>
                <a:rPr altLang="en-US" lang="zh-CN">
                  <a:noFill/>
                </a:rPr>
                <a:t> </a:t>
              </a:r>
            </a:p>
          </p:txBody>
        </p:sp>
        <p:sp>
          <p:nvSpPr>
            <p:cNvPr id="1049901" name="文本框 196"/>
            <p:cNvSpPr txBox="1">
              <a:spLocks noChangeAspect="1" noMove="1" noResize="1" noRot="1" noAdjustHandles="1" noEditPoints="1" noChangeArrowheads="1" noChangeShapeType="1" noTextEdit="1"/>
            </p:cNvSpPr>
            <p:nvPr/>
          </p:nvSpPr>
          <p:spPr bwMode="auto">
            <a:xfrm>
              <a:off x="4789254" y="3677157"/>
              <a:ext cx="550566" cy="400110"/>
            </a:xfrm>
            <a:prstGeom prst="rect"/>
            <a:blipFill>
              <a:blip xmlns:r="http://schemas.openxmlformats.org/officeDocument/2006/relationships" r:embed="rId38"/>
              <a:stretch>
                <a:fillRect b="-3030"/>
              </a:stretch>
            </a:blipFill>
            <a:ln>
              <a:noFill/>
            </a:ln>
            <a:effectLst/>
          </p:spPr>
          <p:txBody>
            <a:bodyPr/>
            <a:p>
              <a:r>
                <a:rPr altLang="en-US" lang="zh-CN">
                  <a:noFill/>
                </a:rPr>
                <a:t> </a:t>
              </a:r>
            </a:p>
          </p:txBody>
        </p:sp>
        <p:sp>
          <p:nvSpPr>
            <p:cNvPr id="1049902" name="文本框 197"/>
            <p:cNvSpPr txBox="1">
              <a:spLocks noChangeAspect="1" noMove="1" noResize="1" noRot="1" noAdjustHandles="1" noEditPoints="1" noChangeArrowheads="1" noChangeShapeType="1" noTextEdit="1"/>
            </p:cNvSpPr>
            <p:nvPr/>
          </p:nvSpPr>
          <p:spPr bwMode="auto">
            <a:xfrm>
              <a:off x="5284014" y="3909443"/>
              <a:ext cx="684960" cy="400110"/>
            </a:xfrm>
            <a:prstGeom prst="rect"/>
            <a:blipFill>
              <a:blip xmlns:r="http://schemas.openxmlformats.org/officeDocument/2006/relationships" r:embed="rId39"/>
              <a:stretch>
                <a:fillRect b="-3030"/>
              </a:stretch>
            </a:blipFill>
            <a:ln>
              <a:noFill/>
            </a:ln>
            <a:effectLst/>
          </p:spPr>
          <p:txBody>
            <a:bodyPr/>
            <a:p>
              <a:r>
                <a:rPr altLang="en-US" lang="zh-CN">
                  <a:noFill/>
                </a:rPr>
                <a:t> </a:t>
              </a:r>
            </a:p>
          </p:txBody>
        </p:sp>
        <p:sp>
          <p:nvSpPr>
            <p:cNvPr id="1049903" name="椭圆 198"/>
            <p:cNvSpPr/>
            <p:nvPr/>
          </p:nvSpPr>
          <p:spPr>
            <a:xfrm>
              <a:off x="5206502" y="3793435"/>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04" name="矩形 199"/>
            <p:cNvSpPr/>
            <p:nvPr/>
          </p:nvSpPr>
          <p:spPr>
            <a:xfrm>
              <a:off x="5743475" y="380359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87" name="直接箭头连接符 200"/>
            <p:cNvCxnSpPr>
              <a:cxnSpLocks/>
            </p:cNvCxnSpPr>
            <p:nvPr/>
          </p:nvCxnSpPr>
          <p:spPr>
            <a:xfrm>
              <a:off x="5373964" y="3967471"/>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146188" name="直接箭头连接符 201"/>
            <p:cNvCxnSpPr>
              <a:cxnSpLocks/>
            </p:cNvCxnSpPr>
            <p:nvPr/>
          </p:nvCxnSpPr>
          <p:spPr>
            <a:xfrm>
              <a:off x="5369947" y="191510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905" name="文本框 202"/>
            <p:cNvSpPr txBox="1">
              <a:spLocks noChangeAspect="1" noMove="1" noResize="1" noRot="1" noAdjustHandles="1" noEditPoints="1" noChangeArrowheads="1" noChangeShapeType="1" noTextEdit="1"/>
            </p:cNvSpPr>
            <p:nvPr/>
          </p:nvSpPr>
          <p:spPr bwMode="auto">
            <a:xfrm>
              <a:off x="5773179" y="2130806"/>
              <a:ext cx="349326" cy="307777"/>
            </a:xfrm>
            <a:prstGeom prst="rect"/>
            <a:blipFill>
              <a:blip xmlns:r="http://schemas.openxmlformats.org/officeDocument/2006/relationships" r:embed="rId40"/>
              <a:stretch>
                <a:fillRect l="-15789" r="-5263" b="-17647"/>
              </a:stretch>
            </a:blipFill>
            <a:ln>
              <a:noFill/>
            </a:ln>
            <a:effectLst/>
          </p:spPr>
          <p:txBody>
            <a:bodyPr/>
            <a:p>
              <a:r>
                <a:rPr altLang="en-US" lang="zh-CN">
                  <a:noFill/>
                </a:rPr>
                <a:t> </a:t>
              </a:r>
            </a:p>
          </p:txBody>
        </p:sp>
        <p:sp>
          <p:nvSpPr>
            <p:cNvPr id="1049906" name="文本框 203"/>
            <p:cNvSpPr txBox="1">
              <a:spLocks noChangeAspect="1" noMove="1" noResize="1" noRot="1" noAdjustHandles="1" noEditPoints="1" noChangeArrowheads="1" noChangeShapeType="1" noTextEdit="1"/>
            </p:cNvSpPr>
            <p:nvPr/>
          </p:nvSpPr>
          <p:spPr bwMode="auto">
            <a:xfrm>
              <a:off x="5174816" y="1502169"/>
              <a:ext cx="684960" cy="400110"/>
            </a:xfrm>
            <a:prstGeom prst="rect"/>
            <a:blipFill>
              <a:blip xmlns:r="http://schemas.openxmlformats.org/officeDocument/2006/relationships" r:embed="rId41"/>
              <a:stretch>
                <a:fillRect b="-3030"/>
              </a:stretch>
            </a:blipFill>
            <a:ln>
              <a:noFill/>
            </a:ln>
            <a:effectLst/>
          </p:spPr>
          <p:txBody>
            <a:bodyPr/>
            <a:p>
              <a:r>
                <a:rPr altLang="en-US" lang="zh-CN">
                  <a:noFill/>
                </a:rPr>
                <a:t> </a:t>
              </a:r>
            </a:p>
          </p:txBody>
        </p:sp>
      </p:grpSp>
      <p:sp>
        <p:nvSpPr>
          <p:cNvPr id="1049907" name="文本框 248"/>
          <p:cNvSpPr txBox="1">
            <a:spLocks noChangeAspect="1" noMove="1" noResize="1" noRot="1" noAdjustHandles="1" noEditPoints="1" noChangeArrowheads="1" noChangeShapeType="1" noTextEdit="1"/>
          </p:cNvSpPr>
          <p:nvPr/>
        </p:nvSpPr>
        <p:spPr bwMode="auto">
          <a:xfrm>
            <a:off x="5306661" y="5390970"/>
            <a:ext cx="3045743" cy="718851"/>
          </a:xfrm>
          <a:prstGeom prst="rect"/>
          <a:blipFill>
            <a:blip xmlns:r="http://schemas.openxmlformats.org/officeDocument/2006/relationships" r:embed="rId42"/>
            <a:stretch>
              <a:fillRect/>
            </a:stretch>
          </a:blipFill>
          <a:ln>
            <a:noFill/>
          </a:ln>
          <a:effectLst/>
        </p:spPr>
        <p:txBody>
          <a:bodyPr/>
          <a:p>
            <a:r>
              <a:rPr altLang="en-US" lang="zh-CN">
                <a:noFill/>
              </a:rPr>
              <a:t> </a:t>
            </a:r>
          </a:p>
        </p:txBody>
      </p:sp>
      <p:sp>
        <p:nvSpPr>
          <p:cNvPr id="1049908" name="文本框 249"/>
          <p:cNvSpPr txBox="1">
            <a:spLocks noChangeAspect="1" noMove="1" noResize="1" noRot="1" noAdjustHandles="1" noEditPoints="1" noChangeArrowheads="1" noChangeShapeType="1" noTextEdit="1"/>
          </p:cNvSpPr>
          <p:nvPr/>
        </p:nvSpPr>
        <p:spPr bwMode="auto">
          <a:xfrm>
            <a:off x="5363491" y="3819400"/>
            <a:ext cx="3087379" cy="669735"/>
          </a:xfrm>
          <a:prstGeom prst="rect"/>
          <a:blipFill>
            <a:blip xmlns:r="http://schemas.openxmlformats.org/officeDocument/2006/relationships" r:embed="rId43"/>
            <a:stretch>
              <a:fillRect/>
            </a:stretch>
          </a:blipFill>
          <a:ln>
            <a:noFill/>
          </a:ln>
          <a:effectLst/>
        </p:spPr>
        <p:txBody>
          <a:bodyPr/>
          <a:p>
            <a:r>
              <a:rPr altLang="en-US" lang="zh-CN">
                <a:noFill/>
              </a:rPr>
              <a:t> </a:t>
            </a:r>
          </a:p>
        </p:txBody>
      </p:sp>
      <p:sp>
        <p:nvSpPr>
          <p:cNvPr id="1049909" name="左大括号 250"/>
          <p:cNvSpPr/>
          <p:nvPr/>
        </p:nvSpPr>
        <p:spPr>
          <a:xfrm>
            <a:off x="4972160" y="3926979"/>
            <a:ext cx="261957" cy="1135777"/>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910" name="文本框 251"/>
          <p:cNvSpPr txBox="1">
            <a:spLocks noChangeAspect="1" noMove="1" noResize="1" noRot="1" noAdjustHandles="1" noEditPoints="1" noChangeArrowheads="1" noChangeShapeType="1" noTextEdit="1"/>
          </p:cNvSpPr>
          <p:nvPr/>
        </p:nvSpPr>
        <p:spPr bwMode="auto">
          <a:xfrm>
            <a:off x="5120294" y="4723198"/>
            <a:ext cx="4000895" cy="424732"/>
          </a:xfrm>
          <a:prstGeom prst="rect"/>
          <a:blipFill>
            <a:blip xmlns:r="http://schemas.openxmlformats.org/officeDocument/2006/relationships" r:embed="rId44"/>
            <a:stretch>
              <a:fillRect b="-10145"/>
            </a:stretch>
          </a:blipFill>
          <a:ln>
            <a:noFill/>
          </a:ln>
          <a:effectLst/>
        </p:spPr>
        <p:txBody>
          <a:bodyPr/>
          <a:p>
            <a:r>
              <a:rPr altLang="en-US" lang="zh-CN">
                <a:noFill/>
              </a:rPr>
              <a:t> </a:t>
            </a:r>
          </a:p>
        </p:txBody>
      </p:sp>
      <p:sp>
        <p:nvSpPr>
          <p:cNvPr id="1049911" name="文本框 129"/>
          <p:cNvSpPr txBox="1"/>
          <p:nvPr/>
        </p:nvSpPr>
        <p:spPr bwMode="auto">
          <a:xfrm>
            <a:off x="6596077" y="2443940"/>
            <a:ext cx="2342581" cy="400110"/>
          </a:xfrm>
          <a:prstGeom prst="rect"/>
          <a:noFill/>
          <a:ln>
            <a:noFill/>
          </a:ln>
          <a:effectLst/>
        </p:spPr>
        <p:txBody>
          <a:bodyPr rtlCol="0" wrap="square">
            <a:spAutoFit/>
          </a:bodyPr>
          <a:p>
            <a:pPr algn="ctr" eaLnBrk="1" hangingPunct="1">
              <a:spcBef>
                <a:spcPct val="50000"/>
              </a:spcBef>
            </a:pPr>
            <a:r>
              <a:rPr altLang="zh-CN" dirty="0" sz="2000" kumimoji="1" lang="en-US">
                <a:latin typeface="Arial" panose="020B0604020202020204" pitchFamily="34" charset="0"/>
                <a:cs typeface="Arial" panose="020B0604020202020204" pitchFamily="34" charset="0"/>
              </a:rPr>
              <a:t>I</a:t>
            </a:r>
            <a:r>
              <a:rPr altLang="zh-CN" dirty="0" sz="2000" kumimoji="1" lang="en-US" smtClean="0">
                <a:latin typeface="Arial" panose="020B0604020202020204" pitchFamily="34" charset="0"/>
                <a:cs typeface="Arial" panose="020B0604020202020204" pitchFamily="34" charset="0"/>
              </a:rPr>
              <a:t>nverted input</a:t>
            </a:r>
            <a:endParaRPr altLang="en-US" dirty="0" sz="2000" kumimoji="1" lang="zh-CN" smtClean="0">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870"/>
                                        </p:tgtEl>
                                        <p:attrNameLst>
                                          <p:attrName>style.visibility</p:attrName>
                                        </p:attrNameLst>
                                      </p:cBhvr>
                                      <p:to>
                                        <p:strVal val="visible"/>
                                      </p:to>
                                    </p:set>
                                    <p:animEffect transition="in" filter="wipe(down)">
                                      <p:cBhvr>
                                        <p:cTn dur="500" id="7"/>
                                        <p:tgtEl>
                                          <p:spTgt spid="1049870"/>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908"/>
                                        </p:tgtEl>
                                        <p:attrNameLst>
                                          <p:attrName>style.visibility</p:attrName>
                                        </p:attrNameLst>
                                      </p:cBhvr>
                                      <p:to>
                                        <p:strVal val="visible"/>
                                      </p:to>
                                    </p:set>
                                    <p:animEffect transition="in" filter="wipe(down)">
                                      <p:cBhvr>
                                        <p:cTn dur="500" id="12"/>
                                        <p:tgtEl>
                                          <p:spTgt spid="1049908"/>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49909"/>
                                        </p:tgtEl>
                                        <p:attrNameLst>
                                          <p:attrName>style.visibility</p:attrName>
                                        </p:attrNameLst>
                                      </p:cBhvr>
                                      <p:to>
                                        <p:strVal val="visible"/>
                                      </p:to>
                                    </p:set>
                                    <p:animEffect transition="in" filter="wipe(down)">
                                      <p:cBhvr>
                                        <p:cTn dur="500" id="15"/>
                                        <p:tgtEl>
                                          <p:spTgt spid="1049909"/>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49910"/>
                                        </p:tgtEl>
                                        <p:attrNameLst>
                                          <p:attrName>style.visibility</p:attrName>
                                        </p:attrNameLst>
                                      </p:cBhvr>
                                      <p:to>
                                        <p:strVal val="visible"/>
                                      </p:to>
                                    </p:set>
                                    <p:animEffect transition="in" filter="wipe(down)">
                                      <p:cBhvr>
                                        <p:cTn dur="500" id="18"/>
                                        <p:tgtEl>
                                          <p:spTgt spid="1049910"/>
                                        </p:tgtEl>
                                      </p:cBhvr>
                                    </p:animEffec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2" presetSubtype="4">
                                  <p:stCondLst>
                                    <p:cond delay="0"/>
                                  </p:stCondLst>
                                  <p:childTnLst>
                                    <p:set>
                                      <p:cBhvr>
                                        <p:cTn dur="1" fill="hold" id="22">
                                          <p:stCondLst>
                                            <p:cond delay="0"/>
                                          </p:stCondLst>
                                        </p:cTn>
                                        <p:tgtEl>
                                          <p:spTgt spid="1049907"/>
                                        </p:tgtEl>
                                        <p:attrNameLst>
                                          <p:attrName>style.visibility</p:attrName>
                                        </p:attrNameLst>
                                      </p:cBhvr>
                                      <p:to>
                                        <p:strVal val="visible"/>
                                      </p:to>
                                    </p:set>
                                    <p:animEffect transition="in" filter="wipe(down)">
                                      <p:cBhvr>
                                        <p:cTn dur="500" id="23"/>
                                        <p:tgtEl>
                                          <p:spTgt spid="1049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70" grpId="0"/>
      <p:bldP spid="1049907" grpId="0"/>
      <p:bldP spid="1049908" grpId="0"/>
      <p:bldP spid="1049909" grpId="0" animBg="1"/>
      <p:bldP spid="10499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82" name=""/>
        <p:cNvGrpSpPr/>
        <p:nvPr/>
      </p:nvGrpSpPr>
      <p:grpSpPr>
        <a:xfrm>
          <a:off x="0" y="0"/>
          <a:ext cx="0" cy="0"/>
          <a:chOff x="0" y="0"/>
          <a:chExt cx="0" cy="0"/>
        </a:xfrm>
      </p:grpSpPr>
      <p:sp>
        <p:nvSpPr>
          <p:cNvPr id="1049915" name="圆角矩形 190"/>
          <p:cNvSpPr/>
          <p:nvPr/>
        </p:nvSpPr>
        <p:spPr>
          <a:xfrm>
            <a:off x="455502" y="3086023"/>
            <a:ext cx="4119121" cy="3142803"/>
          </a:xfrm>
          <a:prstGeom prst="roundRect">
            <a:avLst>
              <a:gd name="adj" fmla="val 415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1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383" name="组合 164"/>
          <p:cNvGrpSpPr/>
          <p:nvPr/>
        </p:nvGrpSpPr>
        <p:grpSpPr>
          <a:xfrm>
            <a:off x="4805493" y="1178100"/>
            <a:ext cx="4181041" cy="3266470"/>
            <a:chOff x="4742811" y="1502169"/>
            <a:chExt cx="4181041" cy="3266470"/>
          </a:xfrm>
        </p:grpSpPr>
        <p:grpSp>
          <p:nvGrpSpPr>
            <p:cNvPr id="384" name="组合 165"/>
            <p:cNvGrpSpPr/>
            <p:nvPr/>
          </p:nvGrpSpPr>
          <p:grpSpPr>
            <a:xfrm>
              <a:off x="4742811" y="1584115"/>
              <a:ext cx="4181041" cy="3184524"/>
              <a:chOff x="4742811" y="1584115"/>
              <a:chExt cx="4181041" cy="3184524"/>
            </a:xfrm>
          </p:grpSpPr>
          <p:grpSp>
            <p:nvGrpSpPr>
              <p:cNvPr id="385" name="组合 261"/>
              <p:cNvGrpSpPr/>
              <p:nvPr/>
            </p:nvGrpSpPr>
            <p:grpSpPr>
              <a:xfrm>
                <a:off x="4742811" y="1584115"/>
                <a:ext cx="4181041" cy="3184524"/>
                <a:chOff x="4742811" y="1584115"/>
                <a:chExt cx="4181041" cy="3184524"/>
              </a:xfrm>
            </p:grpSpPr>
            <p:grpSp>
              <p:nvGrpSpPr>
                <p:cNvPr id="386" name="组合 264"/>
                <p:cNvGrpSpPr/>
                <p:nvPr/>
              </p:nvGrpSpPr>
              <p:grpSpPr>
                <a:xfrm>
                  <a:off x="4771451" y="1584115"/>
                  <a:ext cx="4152401" cy="3184524"/>
                  <a:chOff x="4554258" y="866659"/>
                  <a:chExt cx="4152401" cy="3184524"/>
                </a:xfrm>
              </p:grpSpPr>
              <p:grpSp>
                <p:nvGrpSpPr>
                  <p:cNvPr id="387" name="组合 271"/>
                  <p:cNvGrpSpPr/>
                  <p:nvPr/>
                </p:nvGrpSpPr>
                <p:grpSpPr>
                  <a:xfrm>
                    <a:off x="4957125" y="866659"/>
                    <a:ext cx="3466569" cy="3184524"/>
                    <a:chOff x="4957125" y="866659"/>
                    <a:chExt cx="3466569" cy="3184524"/>
                  </a:xfrm>
                </p:grpSpPr>
                <p:grpSp>
                  <p:nvGrpSpPr>
                    <p:cNvPr id="388" name="组合 281"/>
                    <p:cNvGrpSpPr/>
                    <p:nvPr/>
                  </p:nvGrpSpPr>
                  <p:grpSpPr>
                    <a:xfrm>
                      <a:off x="4957125" y="927036"/>
                      <a:ext cx="3466569" cy="3124147"/>
                      <a:chOff x="1164077" y="870003"/>
                      <a:chExt cx="3466569" cy="3124147"/>
                    </a:xfrm>
                  </p:grpSpPr>
                  <p:grpSp>
                    <p:nvGrpSpPr>
                      <p:cNvPr id="389" name="组合 287"/>
                      <p:cNvGrpSpPr/>
                      <p:nvPr/>
                    </p:nvGrpSpPr>
                    <p:grpSpPr>
                      <a:xfrm>
                        <a:off x="1164077" y="1262732"/>
                        <a:ext cx="2926139" cy="2731418"/>
                        <a:chOff x="2106370" y="3031668"/>
                        <a:chExt cx="2926139" cy="2731418"/>
                      </a:xfrm>
                    </p:grpSpPr>
                    <p:cxnSp>
                      <p:nvCxnSpPr>
                        <p:cNvPr id="3146189" name="直接连接符 297"/>
                        <p:cNvCxnSpPr>
                          <a:cxnSpLocks/>
                        </p:cNvCxnSpPr>
                        <p:nvPr/>
                      </p:nvCxnSpPr>
                      <p:spPr>
                        <a:xfrm flipH="1">
                          <a:off x="3298279" y="5763086"/>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90" name="直接连接符 298"/>
                        <p:cNvCxnSpPr>
                          <a:cxnSpLocks/>
                          <a:endCxn id="1049917" idx="6"/>
                        </p:cNvCxnSpPr>
                        <p:nvPr/>
                      </p:nvCxnSpPr>
                      <p:spPr>
                        <a:xfrm flipH="1">
                          <a:off x="2163200" y="3716251"/>
                          <a:ext cx="1615847" cy="1013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91" name="直接连接符 299"/>
                        <p:cNvCxnSpPr>
                          <a:cxnSpLocks/>
                          <a:endCxn id="1049937" idx="6"/>
                        </p:cNvCxnSpPr>
                        <p:nvPr/>
                      </p:nvCxnSpPr>
                      <p:spPr>
                        <a:xfrm flipH="1">
                          <a:off x="2275775" y="4284288"/>
                          <a:ext cx="1499203" cy="42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92" name="直接连接符 300"/>
                        <p:cNvCxnSpPr>
                          <a:cxnSpLocks/>
                        </p:cNvCxnSpPr>
                        <p:nvPr/>
                      </p:nvCxnSpPr>
                      <p:spPr>
                        <a:xfrm flipH="1">
                          <a:off x="2225429" y="3031668"/>
                          <a:ext cx="280708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93" name="直接连接符 301"/>
                        <p:cNvCxnSpPr>
                          <a:cxnSpLocks/>
                        </p:cNvCxnSpPr>
                        <p:nvPr/>
                      </p:nvCxnSpPr>
                      <p:spPr>
                        <a:xfrm>
                          <a:off x="3424685" y="4277679"/>
                          <a:ext cx="0" cy="148540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917" name="椭圆 302"/>
                        <p:cNvSpPr/>
                        <p:nvPr/>
                      </p:nvSpPr>
                      <p:spPr>
                        <a:xfrm>
                          <a:off x="2106370" y="3648496"/>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918"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9919"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9920"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921"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922"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923" name="矩形 293"/>
                      <p:cNvSpPr/>
                      <p:nvPr/>
                    </p:nvSpPr>
                    <p:spPr>
                      <a:xfrm>
                        <a:off x="3101908" y="119029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94" name="直接连接符 294"/>
                      <p:cNvCxnSpPr>
                        <a:cxnSpLocks/>
                      </p:cNvCxnSpPr>
                      <p:nvPr/>
                    </p:nvCxnSpPr>
                    <p:spPr>
                      <a:xfrm>
                        <a:off x="4090216" y="1262732"/>
                        <a:ext cx="0" cy="93451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924" name="文本框 295"/>
                      <p:cNvSpPr txBox="1">
                        <a:spLocks noChangeAspect="1" noMove="1" noResize="1" noRot="1" noAdjustHandles="1" noEditPoints="1" noChangeArrowheads="1" noChangeShapeType="1" noTextEdit="1"/>
                      </p:cNvSpPr>
                      <p:nvPr/>
                    </p:nvSpPr>
                    <p:spPr bwMode="auto">
                      <a:xfrm>
                        <a:off x="3118819" y="870003"/>
                        <a:ext cx="344889" cy="307777"/>
                      </a:xfrm>
                      <a:prstGeom prst="rect"/>
                      <a:blipFill>
                        <a:blip xmlns:r="http://schemas.openxmlformats.org/officeDocument/2006/relationships" r:embed="rId3"/>
                        <a:stretch>
                          <a:fillRect l="-10714" r="-1786" b="-22000"/>
                        </a:stretch>
                      </a:blipFill>
                      <a:ln>
                        <a:noFill/>
                      </a:ln>
                      <a:effectLst/>
                    </p:spPr>
                    <p:txBody>
                      <a:bodyPr/>
                      <a:p>
                        <a:r>
                          <a:rPr altLang="en-US" lang="zh-CN">
                            <a:noFill/>
                          </a:rPr>
                          <a:t> </a:t>
                        </a:r>
                      </a:p>
                    </p:txBody>
                  </p:sp>
                  <p:sp>
                    <p:nvSpPr>
                      <p:cNvPr id="1049925" name="文本框 296"/>
                      <p:cNvSpPr txBox="1">
                        <a:spLocks noChangeAspect="1" noMove="1" noResize="1" noRot="1" noAdjustHandles="1" noEditPoints="1" noChangeArrowheads="1" noChangeShapeType="1" noTextEdit="1"/>
                      </p:cNvSpPr>
                      <p:nvPr/>
                    </p:nvSpPr>
                    <p:spPr bwMode="auto">
                      <a:xfrm>
                        <a:off x="2502003" y="1957072"/>
                        <a:ext cx="221214" cy="276999"/>
                      </a:xfrm>
                      <a:prstGeom prst="rect"/>
                      <a:blipFill>
                        <a:blip xmlns:r="http://schemas.openxmlformats.org/officeDocument/2006/relationships" r:embed="rId4"/>
                        <a:stretch>
                          <a:fillRect l="-25000" r="-22222" b="-8889"/>
                        </a:stretch>
                      </a:blipFill>
                      <a:ln>
                        <a:noFill/>
                      </a:ln>
                      <a:effectLst/>
                    </p:spPr>
                    <p:txBody>
                      <a:bodyPr/>
                      <a:p>
                        <a:r>
                          <a:rPr altLang="en-US" lang="zh-CN">
                            <a:noFill/>
                          </a:rPr>
                          <a:t> </a:t>
                        </a:r>
                      </a:p>
                    </p:txBody>
                  </p:sp>
                </p:grpSp>
                <p:cxnSp>
                  <p:nvCxnSpPr>
                    <p:cNvPr id="3146195" name="直接连接符 282"/>
                    <p:cNvCxnSpPr>
                      <a:cxnSpLocks/>
                    </p:cNvCxnSpPr>
                    <p:nvPr/>
                  </p:nvCxnSpPr>
                  <p:spPr>
                    <a:xfrm>
                      <a:off x="6279058" y="1319765"/>
                      <a:ext cx="0" cy="70301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926" name="文本框 283"/>
                    <p:cNvSpPr txBox="1">
                      <a:spLocks noChangeAspect="1" noMove="1" noResize="1" noRot="1" noAdjustHandles="1" noEditPoints="1" noChangeArrowheads="1" noChangeShapeType="1" noTextEdit="1"/>
                    </p:cNvSpPr>
                    <p:nvPr/>
                  </p:nvSpPr>
                  <p:spPr bwMode="auto">
                    <a:xfrm>
                      <a:off x="6505483" y="866659"/>
                      <a:ext cx="684960" cy="400110"/>
                    </a:xfrm>
                    <a:prstGeom prst="rect"/>
                    <a:blipFill>
                      <a:blip xmlns:r="http://schemas.openxmlformats.org/officeDocument/2006/relationships" r:embed="rId5"/>
                      <a:stretch>
                        <a:fillRect b="-4615"/>
                      </a:stretch>
                    </a:blipFill>
                    <a:ln>
                      <a:noFill/>
                    </a:ln>
                    <a:effectLst/>
                  </p:spPr>
                  <p:txBody>
                    <a:bodyPr/>
                    <a:p>
                      <a:r>
                        <a:rPr altLang="en-US" lang="zh-CN">
                          <a:noFill/>
                        </a:rPr>
                        <a:t> </a:t>
                      </a:r>
                    </a:p>
                  </p:txBody>
                </p:sp>
                <p:cxnSp>
                  <p:nvCxnSpPr>
                    <p:cNvPr id="3146196" name="直接箭头连接符 284"/>
                    <p:cNvCxnSpPr>
                      <a:cxnSpLocks/>
                    </p:cNvCxnSpPr>
                    <p:nvPr/>
                  </p:nvCxnSpPr>
                  <p:spPr>
                    <a:xfrm>
                      <a:off x="6331509" y="1210733"/>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927" name="矩形 285"/>
                    <p:cNvSpPr/>
                    <p:nvPr/>
                  </p:nvSpPr>
                  <p:spPr>
                    <a:xfrm>
                      <a:off x="5508479" y="1943664"/>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28" name="文本框 286"/>
                    <p:cNvSpPr txBox="1">
                      <a:spLocks noChangeAspect="1" noMove="1" noResize="1" noRot="1" noAdjustHandles="1" noEditPoints="1" noChangeArrowheads="1" noChangeShapeType="1" noTextEdit="1"/>
                    </p:cNvSpPr>
                    <p:nvPr/>
                  </p:nvSpPr>
                  <p:spPr bwMode="auto">
                    <a:xfrm>
                      <a:off x="5592792" y="2631199"/>
                      <a:ext cx="349326" cy="307777"/>
                    </a:xfrm>
                    <a:prstGeom prst="rect"/>
                    <a:blipFill>
                      <a:blip xmlns:r="http://schemas.openxmlformats.org/officeDocument/2006/relationships" r:embed="rId6"/>
                      <a:stretch>
                        <a:fillRect l="-13793" r="-5172" b="-19608"/>
                      </a:stretch>
                    </a:blipFill>
                    <a:ln>
                      <a:noFill/>
                    </a:ln>
                    <a:effectLst/>
                  </p:spPr>
                  <p:txBody>
                    <a:bodyPr/>
                    <a:p>
                      <a:r>
                        <a:rPr altLang="en-US" lang="zh-CN">
                          <a:noFill/>
                        </a:rPr>
                        <a:t> </a:t>
                      </a:r>
                    </a:p>
                  </p:txBody>
                </p:sp>
              </p:grpSp>
              <p:sp>
                <p:nvSpPr>
                  <p:cNvPr id="1049929" name="文本框 272"/>
                  <p:cNvSpPr txBox="1">
                    <a:spLocks noChangeAspect="1" noMove="1" noResize="1" noRot="1" noAdjustHandles="1" noEditPoints="1" noChangeArrowheads="1" noChangeShapeType="1" noTextEdit="1"/>
                  </p:cNvSpPr>
                  <p:nvPr/>
                </p:nvSpPr>
                <p:spPr bwMode="auto">
                  <a:xfrm>
                    <a:off x="4554258" y="2379022"/>
                    <a:ext cx="550566" cy="400110"/>
                  </a:xfrm>
                  <a:prstGeom prst="rect"/>
                  <a:blipFill>
                    <a:blip xmlns:r="http://schemas.openxmlformats.org/officeDocument/2006/relationships" r:embed="rId7"/>
                    <a:stretch>
                      <a:fillRect b="-4615"/>
                    </a:stretch>
                  </a:blipFill>
                  <a:ln>
                    <a:noFill/>
                  </a:ln>
                  <a:effectLst/>
                </p:spPr>
                <p:txBody>
                  <a:bodyPr/>
                  <a:p>
                    <a:r>
                      <a:rPr altLang="en-US" lang="zh-CN">
                        <a:noFill/>
                      </a:rPr>
                      <a:t> </a:t>
                    </a:r>
                  </a:p>
                </p:txBody>
              </p:sp>
              <p:sp>
                <p:nvSpPr>
                  <p:cNvPr id="1049930" name="矩形 273"/>
                  <p:cNvSpPr/>
                  <p:nvPr/>
                </p:nvSpPr>
                <p:spPr>
                  <a:xfrm rot="5400000">
                    <a:off x="6085169" y="3491514"/>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31" name="文本框 274"/>
                  <p:cNvSpPr txBox="1">
                    <a:spLocks noChangeAspect="1" noMove="1" noResize="1" noRot="1" noAdjustHandles="1" noEditPoints="1" noChangeArrowheads="1" noChangeShapeType="1" noTextEdit="1"/>
                  </p:cNvSpPr>
                  <p:nvPr/>
                </p:nvSpPr>
                <p:spPr bwMode="auto">
                  <a:xfrm>
                    <a:off x="6335538" y="3416667"/>
                    <a:ext cx="349326" cy="307777"/>
                  </a:xfrm>
                  <a:prstGeom prst="rect"/>
                  <a:blipFill>
                    <a:blip xmlns:r="http://schemas.openxmlformats.org/officeDocument/2006/relationships" r:embed="rId8"/>
                    <a:stretch>
                      <a:fillRect l="-13793" r="-5172" b="-22000"/>
                    </a:stretch>
                  </a:blipFill>
                  <a:ln>
                    <a:noFill/>
                  </a:ln>
                  <a:effectLst/>
                </p:spPr>
                <p:txBody>
                  <a:bodyPr/>
                  <a:p>
                    <a:r>
                      <a:rPr altLang="en-US" lang="zh-CN">
                        <a:noFill/>
                      </a:rPr>
                      <a:t> </a:t>
                    </a:r>
                  </a:p>
                </p:txBody>
              </p:sp>
              <p:sp>
                <p:nvSpPr>
                  <p:cNvPr id="1049932" name="Oval 3165"/>
                  <p:cNvSpPr>
                    <a:spLocks noChangeArrowheads="1"/>
                  </p:cNvSpPr>
                  <p:nvPr/>
                </p:nvSpPr>
                <p:spPr bwMode="auto">
                  <a:xfrm>
                    <a:off x="6207255" y="194861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933" name="Oval 3165"/>
                  <p:cNvSpPr>
                    <a:spLocks noChangeArrowheads="1"/>
                  </p:cNvSpPr>
                  <p:nvPr/>
                </p:nvSpPr>
                <p:spPr bwMode="auto">
                  <a:xfrm>
                    <a:off x="6199850" y="2516236"/>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934" name="文本框 277"/>
                  <p:cNvSpPr txBox="1">
                    <a:spLocks noChangeAspect="1" noMove="1" noResize="1" noRot="1" noAdjustHandles="1" noEditPoints="1" noChangeArrowheads="1" noChangeShapeType="1" noTextEdit="1"/>
                  </p:cNvSpPr>
                  <p:nvPr/>
                </p:nvSpPr>
                <p:spPr bwMode="auto">
                  <a:xfrm>
                    <a:off x="6309670" y="2546765"/>
                    <a:ext cx="195566" cy="276999"/>
                  </a:xfrm>
                  <a:prstGeom prst="rect"/>
                  <a:blipFill>
                    <a:blip xmlns:r="http://schemas.openxmlformats.org/officeDocument/2006/relationships" r:embed="rId9"/>
                    <a:stretch>
                      <a:fillRect l="-28125" r="-25000" b="-8696"/>
                    </a:stretch>
                  </a:blipFill>
                  <a:ln>
                    <a:noFill/>
                  </a:ln>
                  <a:effectLst/>
                </p:spPr>
                <p:txBody>
                  <a:bodyPr/>
                  <a:p>
                    <a:r>
                      <a:rPr altLang="en-US" lang="zh-CN">
                        <a:noFill/>
                      </a:rPr>
                      <a:t> </a:t>
                    </a:r>
                  </a:p>
                </p:txBody>
              </p:sp>
              <p:sp>
                <p:nvSpPr>
                  <p:cNvPr id="1049935" name="文本框 278"/>
                  <p:cNvSpPr txBox="1">
                    <a:spLocks noChangeAspect="1" noMove="1" noResize="1" noRot="1" noAdjustHandles="1" noEditPoints="1" noChangeArrowheads="1" noChangeShapeType="1" noTextEdit="1"/>
                  </p:cNvSpPr>
                  <p:nvPr/>
                </p:nvSpPr>
                <p:spPr bwMode="auto">
                  <a:xfrm>
                    <a:off x="8156093" y="2241556"/>
                    <a:ext cx="550566" cy="400110"/>
                  </a:xfrm>
                  <a:prstGeom prst="rect"/>
                  <a:blipFill>
                    <a:blip xmlns:r="http://schemas.openxmlformats.org/officeDocument/2006/relationships" r:embed="rId10"/>
                    <a:stretch>
                      <a:fillRect b="-4545"/>
                    </a:stretch>
                  </a:blipFill>
                  <a:ln>
                    <a:noFill/>
                  </a:ln>
                  <a:effectLst/>
                </p:spPr>
                <p:txBody>
                  <a:bodyPr/>
                  <a:p>
                    <a:r>
                      <a:rPr altLang="en-US" lang="zh-CN">
                        <a:noFill/>
                      </a:rPr>
                      <a:t> </a:t>
                    </a:r>
                  </a:p>
                </p:txBody>
              </p:sp>
              <p:sp>
                <p:nvSpPr>
                  <p:cNvPr id="1049936" name="文本框 279"/>
                  <p:cNvSpPr txBox="1">
                    <a:spLocks noChangeAspect="1" noMove="1" noResize="1" noRot="1" noAdjustHandles="1" noEditPoints="1" noChangeArrowheads="1" noChangeShapeType="1" noTextEdit="1"/>
                  </p:cNvSpPr>
                  <p:nvPr/>
                </p:nvSpPr>
                <p:spPr bwMode="auto">
                  <a:xfrm>
                    <a:off x="5049018" y="2611308"/>
                    <a:ext cx="684960" cy="400110"/>
                  </a:xfrm>
                  <a:prstGeom prst="rect"/>
                  <a:blipFill>
                    <a:blip xmlns:r="http://schemas.openxmlformats.org/officeDocument/2006/relationships" r:embed="rId11"/>
                    <a:stretch>
                      <a:fillRect b="-3030"/>
                    </a:stretch>
                  </a:blipFill>
                  <a:ln>
                    <a:noFill/>
                  </a:ln>
                  <a:effectLst/>
                </p:spPr>
                <p:txBody>
                  <a:bodyPr/>
                  <a:p>
                    <a:r>
                      <a:rPr altLang="en-US" lang="zh-CN">
                        <a:noFill/>
                      </a:rPr>
                      <a:t> </a:t>
                    </a:r>
                  </a:p>
                </p:txBody>
              </p:sp>
              <p:cxnSp>
                <p:nvCxnSpPr>
                  <p:cNvPr id="3146197" name="直接箭头连接符 280"/>
                  <p:cNvCxnSpPr>
                    <a:cxnSpLocks/>
                  </p:cNvCxnSpPr>
                  <p:nvPr/>
                </p:nvCxnSpPr>
                <p:spPr>
                  <a:xfrm>
                    <a:off x="5176374" y="1849935"/>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937" name="椭圆 265"/>
                <p:cNvSpPr/>
                <p:nvPr/>
              </p:nvSpPr>
              <p:spPr>
                <a:xfrm>
                  <a:off x="5188699" y="3212756"/>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38" name="文本框 266"/>
                <p:cNvSpPr txBox="1">
                  <a:spLocks noChangeAspect="1" noMove="1" noResize="1" noRot="1" noAdjustHandles="1" noEditPoints="1" noChangeArrowheads="1" noChangeShapeType="1" noTextEdit="1"/>
                </p:cNvSpPr>
                <p:nvPr/>
              </p:nvSpPr>
              <p:spPr bwMode="auto">
                <a:xfrm>
                  <a:off x="4742811" y="2449612"/>
                  <a:ext cx="550566" cy="400110"/>
                </a:xfrm>
                <a:prstGeom prst="rect"/>
                <a:blipFill>
                  <a:blip xmlns:r="http://schemas.openxmlformats.org/officeDocument/2006/relationships" r:embed="rId12"/>
                  <a:stretch>
                    <a:fillRect b="-4615"/>
                  </a:stretch>
                </a:blipFill>
                <a:ln>
                  <a:noFill/>
                </a:ln>
                <a:effectLst/>
              </p:spPr>
              <p:txBody>
                <a:bodyPr/>
                <a:p>
                  <a:r>
                    <a:rPr altLang="en-US" lang="zh-CN">
                      <a:noFill/>
                    </a:rPr>
                    <a:t> </a:t>
                  </a:r>
                </a:p>
              </p:txBody>
            </p:sp>
            <p:sp>
              <p:nvSpPr>
                <p:cNvPr id="1049939" name="矩形 267"/>
                <p:cNvSpPr/>
                <p:nvPr/>
              </p:nvSpPr>
              <p:spPr>
                <a:xfrm>
                  <a:off x="5725672" y="3222913"/>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40" name="文本框 268"/>
                <p:cNvSpPr txBox="1">
                  <a:spLocks noChangeAspect="1" noMove="1" noResize="1" noRot="1" noAdjustHandles="1" noEditPoints="1" noChangeArrowheads="1" noChangeShapeType="1" noTextEdit="1"/>
                </p:cNvSpPr>
                <p:nvPr/>
              </p:nvSpPr>
              <p:spPr bwMode="auto">
                <a:xfrm>
                  <a:off x="5796799" y="2783088"/>
                  <a:ext cx="349326" cy="307777"/>
                </a:xfrm>
                <a:prstGeom prst="rect"/>
                <a:blipFill>
                  <a:blip xmlns:r="http://schemas.openxmlformats.org/officeDocument/2006/relationships" r:embed="rId13"/>
                  <a:stretch>
                    <a:fillRect l="-13793" r="-5172" b="-19608"/>
                  </a:stretch>
                </a:blipFill>
                <a:ln>
                  <a:noFill/>
                </a:ln>
                <a:effectLst/>
              </p:spPr>
              <p:txBody>
                <a:bodyPr/>
                <a:p>
                  <a:r>
                    <a:rPr altLang="en-US" lang="zh-CN">
                      <a:noFill/>
                    </a:rPr>
                    <a:t> </a:t>
                  </a:r>
                </a:p>
              </p:txBody>
            </p:sp>
            <p:sp>
              <p:nvSpPr>
                <p:cNvPr id="1049941" name="文本框 269"/>
                <p:cNvSpPr txBox="1">
                  <a:spLocks noChangeAspect="1" noMove="1" noResize="1" noRot="1" noAdjustHandles="1" noEditPoints="1" noChangeArrowheads="1" noChangeShapeType="1" noTextEdit="1"/>
                </p:cNvSpPr>
                <p:nvPr/>
              </p:nvSpPr>
              <p:spPr bwMode="auto">
                <a:xfrm>
                  <a:off x="5198436" y="2154451"/>
                  <a:ext cx="684960" cy="400110"/>
                </a:xfrm>
                <a:prstGeom prst="rect"/>
                <a:blipFill>
                  <a:blip xmlns:r="http://schemas.openxmlformats.org/officeDocument/2006/relationships" r:embed="rId14"/>
                  <a:stretch>
                    <a:fillRect b="-3030"/>
                  </a:stretch>
                </a:blipFill>
                <a:ln>
                  <a:noFill/>
                </a:ln>
                <a:effectLst/>
              </p:spPr>
              <p:txBody>
                <a:bodyPr/>
                <a:p>
                  <a:r>
                    <a:rPr altLang="en-US" lang="zh-CN">
                      <a:noFill/>
                    </a:rPr>
                    <a:t> </a:t>
                  </a:r>
                </a:p>
              </p:txBody>
            </p:sp>
            <p:cxnSp>
              <p:nvCxnSpPr>
                <p:cNvPr id="3146198" name="直接箭头连接符 270"/>
                <p:cNvCxnSpPr>
                  <a:cxnSpLocks/>
                </p:cNvCxnSpPr>
                <p:nvPr/>
              </p:nvCxnSpPr>
              <p:spPr>
                <a:xfrm>
                  <a:off x="5356161" y="3386792"/>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942" name="文本框 262"/>
              <p:cNvSpPr txBox="1">
                <a:spLocks noChangeAspect="1" noMove="1" noResize="1" noRot="1" noAdjustHandles="1" noEditPoints="1" noChangeArrowheads="1" noChangeShapeType="1" noTextEdit="1"/>
              </p:cNvSpPr>
              <p:nvPr/>
            </p:nvSpPr>
            <p:spPr bwMode="auto">
              <a:xfrm>
                <a:off x="5891975" y="4260526"/>
                <a:ext cx="684960" cy="400110"/>
              </a:xfrm>
              <a:prstGeom prst="rect"/>
              <a:blipFill>
                <a:blip xmlns:r="http://schemas.openxmlformats.org/officeDocument/2006/relationships" r:embed="rId15"/>
                <a:stretch>
                  <a:fillRect b="-4615"/>
                </a:stretch>
              </a:blipFill>
              <a:ln>
                <a:noFill/>
              </a:ln>
              <a:effectLst/>
            </p:spPr>
            <p:txBody>
              <a:bodyPr/>
              <a:p>
                <a:r>
                  <a:rPr altLang="en-US" lang="zh-CN">
                    <a:noFill/>
                  </a:rPr>
                  <a:t> </a:t>
                </a:r>
              </a:p>
            </p:txBody>
          </p:sp>
          <p:cxnSp>
            <p:nvCxnSpPr>
              <p:cNvPr id="3146199" name="直接箭头连接符 263"/>
              <p:cNvCxnSpPr>
                <a:cxnSpLocks/>
              </p:cNvCxnSpPr>
              <p:nvPr/>
            </p:nvCxnSpPr>
            <p:spPr>
              <a:xfrm rot="5400000">
                <a:off x="6153329" y="4361998"/>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943" name="矩形 166"/>
            <p:cNvSpPr/>
            <p:nvPr/>
          </p:nvSpPr>
          <p:spPr>
            <a:xfrm>
              <a:off x="5706996" y="1988289"/>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44" name="椭圆 167"/>
            <p:cNvSpPr/>
            <p:nvPr/>
          </p:nvSpPr>
          <p:spPr>
            <a:xfrm>
              <a:off x="5175840" y="1968529"/>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45" name="文本框 168"/>
            <p:cNvSpPr txBox="1">
              <a:spLocks noChangeAspect="1" noMove="1" noResize="1" noRot="1" noAdjustHandles="1" noEditPoints="1" noChangeArrowheads="1" noChangeShapeType="1" noTextEdit="1"/>
            </p:cNvSpPr>
            <p:nvPr/>
          </p:nvSpPr>
          <p:spPr bwMode="auto">
            <a:xfrm>
              <a:off x="4744333" y="1764092"/>
              <a:ext cx="550566" cy="400110"/>
            </a:xfrm>
            <a:prstGeom prst="rect"/>
            <a:blipFill>
              <a:blip xmlns:r="http://schemas.openxmlformats.org/officeDocument/2006/relationships" r:embed="rId16"/>
              <a:stretch>
                <a:fillRect b="-4545"/>
              </a:stretch>
            </a:blipFill>
            <a:ln>
              <a:noFill/>
            </a:ln>
            <a:effectLst/>
          </p:spPr>
          <p:txBody>
            <a:bodyPr/>
            <a:p>
              <a:r>
                <a:rPr altLang="en-US" lang="zh-CN">
                  <a:noFill/>
                </a:rPr>
                <a:t> </a:t>
              </a:r>
            </a:p>
          </p:txBody>
        </p:sp>
        <p:cxnSp>
          <p:nvCxnSpPr>
            <p:cNvPr id="3146200" name="直接连接符 169"/>
            <p:cNvCxnSpPr>
              <a:cxnSpLocks/>
              <a:endCxn id="1049949" idx="6"/>
            </p:cNvCxnSpPr>
            <p:nvPr/>
          </p:nvCxnSpPr>
          <p:spPr>
            <a:xfrm flipH="1">
              <a:off x="5361526" y="3870947"/>
              <a:ext cx="115071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946" name="文本框 170"/>
            <p:cNvSpPr txBox="1">
              <a:spLocks noChangeAspect="1" noMove="1" noResize="1" noRot="1" noAdjustHandles="1" noEditPoints="1" noChangeArrowheads="1" noChangeShapeType="1" noTextEdit="1"/>
            </p:cNvSpPr>
            <p:nvPr/>
          </p:nvSpPr>
          <p:spPr bwMode="auto">
            <a:xfrm>
              <a:off x="5827788" y="3929334"/>
              <a:ext cx="349326" cy="307777"/>
            </a:xfrm>
            <a:prstGeom prst="rect"/>
            <a:blipFill>
              <a:blip xmlns:r="http://schemas.openxmlformats.org/officeDocument/2006/relationships" r:embed="rId17"/>
              <a:stretch>
                <a:fillRect l="-13793" r="-1724" b="-17647"/>
              </a:stretch>
            </a:blipFill>
            <a:ln>
              <a:noFill/>
            </a:ln>
            <a:effectLst/>
          </p:spPr>
          <p:txBody>
            <a:bodyPr/>
            <a:p>
              <a:r>
                <a:rPr altLang="en-US" lang="zh-CN">
                  <a:noFill/>
                </a:rPr>
                <a:t> </a:t>
              </a:r>
            </a:p>
          </p:txBody>
        </p:sp>
        <p:sp>
          <p:nvSpPr>
            <p:cNvPr id="1049947" name="文本框 171"/>
            <p:cNvSpPr txBox="1">
              <a:spLocks noChangeAspect="1" noMove="1" noResize="1" noRot="1" noAdjustHandles="1" noEditPoints="1" noChangeArrowheads="1" noChangeShapeType="1" noTextEdit="1"/>
            </p:cNvSpPr>
            <p:nvPr/>
          </p:nvSpPr>
          <p:spPr bwMode="auto">
            <a:xfrm>
              <a:off x="4789254" y="3677157"/>
              <a:ext cx="550566" cy="400110"/>
            </a:xfrm>
            <a:prstGeom prst="rect"/>
            <a:blipFill>
              <a:blip xmlns:r="http://schemas.openxmlformats.org/officeDocument/2006/relationships" r:embed="rId18"/>
              <a:stretch>
                <a:fillRect b="-4545"/>
              </a:stretch>
            </a:blipFill>
            <a:ln>
              <a:noFill/>
            </a:ln>
            <a:effectLst/>
          </p:spPr>
          <p:txBody>
            <a:bodyPr/>
            <a:p>
              <a:r>
                <a:rPr altLang="en-US" lang="zh-CN">
                  <a:noFill/>
                </a:rPr>
                <a:t> </a:t>
              </a:r>
            </a:p>
          </p:txBody>
        </p:sp>
        <p:sp>
          <p:nvSpPr>
            <p:cNvPr id="1049948" name="文本框 172"/>
            <p:cNvSpPr txBox="1">
              <a:spLocks noChangeAspect="1" noMove="1" noResize="1" noRot="1" noAdjustHandles="1" noEditPoints="1" noChangeArrowheads="1" noChangeShapeType="1" noTextEdit="1"/>
            </p:cNvSpPr>
            <p:nvPr/>
          </p:nvSpPr>
          <p:spPr bwMode="auto">
            <a:xfrm>
              <a:off x="5284014" y="3909443"/>
              <a:ext cx="684960" cy="400110"/>
            </a:xfrm>
            <a:prstGeom prst="rect"/>
            <a:blipFill>
              <a:blip xmlns:r="http://schemas.openxmlformats.org/officeDocument/2006/relationships" r:embed="rId19"/>
              <a:stretch>
                <a:fillRect b="-3030"/>
              </a:stretch>
            </a:blipFill>
            <a:ln>
              <a:noFill/>
            </a:ln>
            <a:effectLst/>
          </p:spPr>
          <p:txBody>
            <a:bodyPr/>
            <a:p>
              <a:r>
                <a:rPr altLang="en-US" lang="zh-CN">
                  <a:noFill/>
                </a:rPr>
                <a:t> </a:t>
              </a:r>
            </a:p>
          </p:txBody>
        </p:sp>
        <p:sp>
          <p:nvSpPr>
            <p:cNvPr id="1049949" name="椭圆 173"/>
            <p:cNvSpPr/>
            <p:nvPr/>
          </p:nvSpPr>
          <p:spPr>
            <a:xfrm>
              <a:off x="5206502" y="3793435"/>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50" name="矩形 174"/>
            <p:cNvSpPr/>
            <p:nvPr/>
          </p:nvSpPr>
          <p:spPr>
            <a:xfrm>
              <a:off x="5743475" y="380359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201" name="直接箭头连接符 175"/>
            <p:cNvCxnSpPr>
              <a:cxnSpLocks/>
            </p:cNvCxnSpPr>
            <p:nvPr/>
          </p:nvCxnSpPr>
          <p:spPr>
            <a:xfrm>
              <a:off x="5373964" y="3967471"/>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146202" name="直接箭头连接符 257"/>
            <p:cNvCxnSpPr>
              <a:cxnSpLocks/>
            </p:cNvCxnSpPr>
            <p:nvPr/>
          </p:nvCxnSpPr>
          <p:spPr>
            <a:xfrm>
              <a:off x="5369947" y="191510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951" name="文本框 259"/>
            <p:cNvSpPr txBox="1">
              <a:spLocks noChangeAspect="1" noMove="1" noResize="1" noRot="1" noAdjustHandles="1" noEditPoints="1" noChangeArrowheads="1" noChangeShapeType="1" noTextEdit="1"/>
            </p:cNvSpPr>
            <p:nvPr/>
          </p:nvSpPr>
          <p:spPr bwMode="auto">
            <a:xfrm>
              <a:off x="5773179" y="2130806"/>
              <a:ext cx="349326" cy="307777"/>
            </a:xfrm>
            <a:prstGeom prst="rect"/>
            <a:blipFill>
              <a:blip xmlns:r="http://schemas.openxmlformats.org/officeDocument/2006/relationships" r:embed="rId20"/>
              <a:stretch>
                <a:fillRect l="-13793" r="-3448" b="-17647"/>
              </a:stretch>
            </a:blipFill>
            <a:ln>
              <a:noFill/>
            </a:ln>
            <a:effectLst/>
          </p:spPr>
          <p:txBody>
            <a:bodyPr/>
            <a:p>
              <a:r>
                <a:rPr altLang="en-US" lang="zh-CN">
                  <a:noFill/>
                </a:rPr>
                <a:t> </a:t>
              </a:r>
            </a:p>
          </p:txBody>
        </p:sp>
        <p:sp>
          <p:nvSpPr>
            <p:cNvPr id="1049952" name="文本框 260"/>
            <p:cNvSpPr txBox="1">
              <a:spLocks noChangeAspect="1" noMove="1" noResize="1" noRot="1" noAdjustHandles="1" noEditPoints="1" noChangeArrowheads="1" noChangeShapeType="1" noTextEdit="1"/>
            </p:cNvSpPr>
            <p:nvPr/>
          </p:nvSpPr>
          <p:spPr bwMode="auto">
            <a:xfrm>
              <a:off x="5174816" y="1502169"/>
              <a:ext cx="684960" cy="400110"/>
            </a:xfrm>
            <a:prstGeom prst="rect"/>
            <a:blipFill>
              <a:blip xmlns:r="http://schemas.openxmlformats.org/officeDocument/2006/relationships" r:embed="rId21"/>
              <a:stretch>
                <a:fillRect b="-3030"/>
              </a:stretch>
            </a:blipFill>
            <a:ln>
              <a:noFill/>
            </a:ln>
            <a:effectLst/>
          </p:spPr>
          <p:txBody>
            <a:bodyPr/>
            <a:p>
              <a:r>
                <a:rPr altLang="en-US" lang="zh-CN">
                  <a:noFill/>
                </a:rPr>
                <a:t> </a:t>
              </a:r>
            </a:p>
          </p:txBody>
        </p:sp>
      </p:grpSp>
      <p:sp>
        <p:nvSpPr>
          <p:cNvPr id="1049953" name="文本框 184"/>
          <p:cNvSpPr txBox="1">
            <a:spLocks noChangeAspect="1" noMove="1" noResize="1" noRot="1" noAdjustHandles="1" noEditPoints="1" noChangeArrowheads="1" noChangeShapeType="1" noTextEdit="1"/>
          </p:cNvSpPr>
          <p:nvPr/>
        </p:nvSpPr>
        <p:spPr bwMode="auto">
          <a:xfrm>
            <a:off x="337523" y="1463653"/>
            <a:ext cx="4214974" cy="720454"/>
          </a:xfrm>
          <a:prstGeom prst="rect"/>
          <a:blipFill>
            <a:blip xmlns:r="http://schemas.openxmlformats.org/officeDocument/2006/relationships" r:embed="rId22"/>
            <a:stretch>
              <a:fillRect/>
            </a:stretch>
          </a:blipFill>
          <a:ln>
            <a:noFill/>
          </a:ln>
          <a:effectLst/>
        </p:spPr>
        <p:txBody>
          <a:bodyPr/>
          <a:p>
            <a:r>
              <a:rPr altLang="en-US" lang="zh-CN">
                <a:noFill/>
              </a:rPr>
              <a:t> </a:t>
            </a:r>
          </a:p>
        </p:txBody>
      </p:sp>
      <p:sp>
        <p:nvSpPr>
          <p:cNvPr id="1049954" name="文本框 186"/>
          <p:cNvSpPr txBox="1">
            <a:spLocks noChangeAspect="1" noMove="1" noResize="1" noRot="1" noAdjustHandles="1" noEditPoints="1" noChangeArrowheads="1" noChangeShapeType="1" noTextEdit="1"/>
          </p:cNvSpPr>
          <p:nvPr/>
        </p:nvSpPr>
        <p:spPr bwMode="auto">
          <a:xfrm>
            <a:off x="810287" y="675489"/>
            <a:ext cx="3045743" cy="461665"/>
          </a:xfrm>
          <a:prstGeom prst="rect"/>
          <a:blipFill>
            <a:blip xmlns:r="http://schemas.openxmlformats.org/officeDocument/2006/relationships" r:embed="rId23"/>
            <a:stretch>
              <a:fillRect b="-3947"/>
            </a:stretch>
          </a:blipFill>
          <a:ln>
            <a:noFill/>
          </a:ln>
          <a:effectLst/>
        </p:spPr>
        <p:txBody>
          <a:bodyPr/>
          <a:p>
            <a:r>
              <a:rPr altLang="en-US" lang="zh-CN">
                <a:noFill/>
              </a:rPr>
              <a:t> </a:t>
            </a:r>
          </a:p>
        </p:txBody>
      </p:sp>
      <p:sp>
        <p:nvSpPr>
          <p:cNvPr id="1049955" name="文本框 187"/>
          <p:cNvSpPr txBox="1">
            <a:spLocks noChangeAspect="1" noMove="1" noResize="1" noRot="1" noAdjustHandles="1" noEditPoints="1" noChangeArrowheads="1" noChangeShapeType="1" noTextEdit="1"/>
          </p:cNvSpPr>
          <p:nvPr/>
        </p:nvSpPr>
        <p:spPr bwMode="auto">
          <a:xfrm>
            <a:off x="591976" y="2461236"/>
            <a:ext cx="4000895" cy="424732"/>
          </a:xfrm>
          <a:prstGeom prst="rect"/>
          <a:blipFill>
            <a:blip xmlns:r="http://schemas.openxmlformats.org/officeDocument/2006/relationships" r:embed="rId24"/>
            <a:stretch>
              <a:fillRect b="-10145"/>
            </a:stretch>
          </a:blipFill>
          <a:ln>
            <a:noFill/>
          </a:ln>
          <a:effectLst/>
        </p:spPr>
        <p:txBody>
          <a:bodyPr/>
          <a:p>
            <a:r>
              <a:rPr altLang="en-US" lang="zh-CN">
                <a:noFill/>
              </a:rPr>
              <a:t> </a:t>
            </a:r>
          </a:p>
        </p:txBody>
      </p:sp>
      <p:sp>
        <p:nvSpPr>
          <p:cNvPr id="1049956" name="Text Box 12"/>
          <p:cNvSpPr txBox="1">
            <a:spLocks noChangeAspect="1" noMove="1" noResize="1" noRot="1" noAdjustHandles="1" noEditPoints="1" noChangeArrowheads="1" noChangeShapeType="1" noTextEdit="1"/>
          </p:cNvSpPr>
          <p:nvPr/>
        </p:nvSpPr>
        <p:spPr bwMode="auto">
          <a:xfrm>
            <a:off x="455502" y="3617676"/>
            <a:ext cx="4128467" cy="400110"/>
          </a:xfrm>
          <a:prstGeom prst="rect"/>
          <a:blipFill>
            <a:blip xmlns:r="http://schemas.openxmlformats.org/officeDocument/2006/relationships" r:embed="rId25"/>
            <a:stretch>
              <a:fillRect t="-6061" r="-295" b="-27273"/>
            </a:stretch>
          </a:blipFill>
          <a:ln>
            <a:noFill/>
          </a:ln>
          <a:effectLst/>
        </p:spPr>
        <p:txBody>
          <a:bodyPr/>
          <a:p>
            <a:r>
              <a:rPr altLang="en-US" lang="zh-CN">
                <a:noFill/>
              </a:rPr>
              <a:t> </a:t>
            </a:r>
          </a:p>
        </p:txBody>
      </p:sp>
      <p:sp>
        <p:nvSpPr>
          <p:cNvPr id="1049957" name="文本框 189"/>
          <p:cNvSpPr txBox="1"/>
          <p:nvPr/>
        </p:nvSpPr>
        <p:spPr bwMode="auto">
          <a:xfrm>
            <a:off x="537746" y="3131758"/>
            <a:ext cx="2362239" cy="461665"/>
          </a:xfrm>
          <a:prstGeom prst="rect"/>
          <a:noFill/>
          <a:ln>
            <a:noFill/>
          </a:ln>
          <a:effectLst/>
        </p:spPr>
        <p:txBody>
          <a:bodyPr rtlCol="0" wrap="square">
            <a:spAutoFit/>
          </a:bodyPr>
          <a:p>
            <a:pPr eaLnBrk="1" hangingPunct="1">
              <a:spcBef>
                <a:spcPct val="50000"/>
              </a:spcBef>
            </a:pPr>
            <a:r>
              <a:rPr altLang="zh-CN" dirty="0" sz="2400" kumimoji="1" lang="en-US" smtClean="0">
                <a:latin typeface="Arial" panose="020B0604020202020204" pitchFamily="34" charset="0"/>
                <a:cs typeface="Arial" panose="020B0604020202020204" pitchFamily="34" charset="0"/>
              </a:rPr>
              <a:t>How to realize</a:t>
            </a:r>
            <a:endParaRPr altLang="en-US" dirty="0" sz="2400" kumimoji="1" lang="zh-CN" smtClean="0">
              <a:latin typeface="Arial" panose="020B0604020202020204" pitchFamily="34" charset="0"/>
              <a:cs typeface="Arial" panose="020B0604020202020204" pitchFamily="34" charset="0"/>
            </a:endParaRPr>
          </a:p>
        </p:txBody>
      </p:sp>
      <p:sp>
        <p:nvSpPr>
          <p:cNvPr id="1049958" name="矩形 4"/>
          <p:cNvSpPr>
            <a:spLocks noChangeAspect="1" noMove="1" noResize="1" noRot="1" noAdjustHandles="1" noEditPoints="1" noChangeArrowheads="1" noChangeShapeType="1" noTextEdit="1"/>
          </p:cNvSpPr>
          <p:nvPr/>
        </p:nvSpPr>
        <p:spPr>
          <a:xfrm>
            <a:off x="1310686" y="4172057"/>
            <a:ext cx="2289088" cy="400110"/>
          </a:xfrm>
          <a:prstGeom prst="rect"/>
          <a:blipFill>
            <a:blip xmlns:r="http://schemas.openxmlformats.org/officeDocument/2006/relationships" r:embed="rId26"/>
            <a:stretch>
              <a:fillRect l="-2660" t="-9091" r="-1596" b="-25758"/>
            </a:stretch>
          </a:blipFill>
        </p:spPr>
        <p:txBody>
          <a:bodyPr/>
          <a:p>
            <a:r>
              <a:rPr altLang="en-US" lang="zh-CN">
                <a:noFill/>
              </a:rPr>
              <a:t> </a:t>
            </a:r>
          </a:p>
        </p:txBody>
      </p:sp>
      <p:sp>
        <p:nvSpPr>
          <p:cNvPr id="1049959" name="矩形 193"/>
          <p:cNvSpPr>
            <a:spLocks noChangeAspect="1" noMove="1" noResize="1" noRot="1" noAdjustHandles="1" noEditPoints="1" noChangeArrowheads="1" noChangeShapeType="1" noTextEdit="1"/>
          </p:cNvSpPr>
          <p:nvPr/>
        </p:nvSpPr>
        <p:spPr>
          <a:xfrm>
            <a:off x="1130151" y="4630226"/>
            <a:ext cx="2810658" cy="707886"/>
          </a:xfrm>
          <a:prstGeom prst="rect"/>
          <a:blipFill>
            <a:blip xmlns:r="http://schemas.openxmlformats.org/officeDocument/2006/relationships" r:embed="rId27"/>
            <a:stretch>
              <a:fillRect t="-5172" r="-2386" b="-14655"/>
            </a:stretch>
          </a:blipFill>
        </p:spPr>
        <p:txBody>
          <a:bodyPr/>
          <a:p>
            <a:r>
              <a:rPr altLang="en-US" lang="zh-CN">
                <a:noFill/>
              </a:rPr>
              <a:t> </a:t>
            </a:r>
          </a:p>
        </p:txBody>
      </p:sp>
      <p:sp>
        <p:nvSpPr>
          <p:cNvPr id="1049960" name="矩形 194"/>
          <p:cNvSpPr>
            <a:spLocks noChangeAspect="1" noMove="1" noResize="1" noRot="1" noAdjustHandles="1" noEditPoints="1" noChangeArrowheads="1" noChangeShapeType="1" noTextEdit="1"/>
          </p:cNvSpPr>
          <p:nvPr/>
        </p:nvSpPr>
        <p:spPr>
          <a:xfrm>
            <a:off x="696837" y="5415528"/>
            <a:ext cx="2810658" cy="729687"/>
          </a:xfrm>
          <a:prstGeom prst="rect"/>
          <a:blipFill>
            <a:blip xmlns:r="http://schemas.openxmlformats.org/officeDocument/2006/relationships" r:embed="rId28"/>
            <a:stretch>
              <a:fillRect/>
            </a:stretch>
          </a:blipFill>
        </p:spPr>
        <p:txBody>
          <a:bodyPr/>
          <a:p>
            <a:r>
              <a:rPr altLang="en-US" lang="zh-CN">
                <a:noFill/>
              </a:rPr>
              <a:t> </a:t>
            </a:r>
          </a:p>
        </p:txBody>
      </p:sp>
      <p:sp>
        <p:nvSpPr>
          <p:cNvPr id="1049961" name="矩形 5"/>
          <p:cNvSpPr>
            <a:spLocks noChangeAspect="1" noMove="1" noResize="1" noRot="1" noAdjustHandles="1" noEditPoints="1" noChangeArrowheads="1" noChangeShapeType="1" noTextEdit="1"/>
          </p:cNvSpPr>
          <p:nvPr/>
        </p:nvSpPr>
        <p:spPr>
          <a:xfrm>
            <a:off x="2957152" y="5586535"/>
            <a:ext cx="1100686" cy="400110"/>
          </a:xfrm>
          <a:prstGeom prst="rect"/>
          <a:blipFill>
            <a:blip xmlns:r="http://schemas.openxmlformats.org/officeDocument/2006/relationships" r:embed="rId29"/>
            <a:stretch>
              <a:fillRect/>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953"/>
                                        </p:tgtEl>
                                        <p:attrNameLst>
                                          <p:attrName>style.visibility</p:attrName>
                                        </p:attrNameLst>
                                      </p:cBhvr>
                                      <p:to>
                                        <p:strVal val="visible"/>
                                      </p:to>
                                    </p:set>
                                    <p:animEffect transition="in" filter="wipe(down)">
                                      <p:cBhvr>
                                        <p:cTn dur="500" id="7"/>
                                        <p:tgtEl>
                                          <p:spTgt spid="1049953"/>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955"/>
                                        </p:tgtEl>
                                        <p:attrNameLst>
                                          <p:attrName>style.visibility</p:attrName>
                                        </p:attrNameLst>
                                      </p:cBhvr>
                                      <p:to>
                                        <p:strVal val="visible"/>
                                      </p:to>
                                    </p:set>
                                    <p:animEffect transition="in" filter="wipe(down)">
                                      <p:cBhvr>
                                        <p:cTn dur="500" id="12"/>
                                        <p:tgtEl>
                                          <p:spTgt spid="1049955"/>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957"/>
                                        </p:tgtEl>
                                        <p:attrNameLst>
                                          <p:attrName>style.visibility</p:attrName>
                                        </p:attrNameLst>
                                      </p:cBhvr>
                                      <p:to>
                                        <p:strVal val="visible"/>
                                      </p:to>
                                    </p:set>
                                    <p:animEffect transition="in" filter="wipe(down)">
                                      <p:cBhvr>
                                        <p:cTn dur="500" id="17"/>
                                        <p:tgtEl>
                                          <p:spTgt spid="1049957"/>
                                        </p:tgtEl>
                                      </p:cBhvr>
                                    </p:animEffect>
                                  </p:childTnLst>
                                </p:cTn>
                              </p:par>
                              <p:par>
                                <p:cTn fill="hold" grpId="0" id="18" nodeType="withEffect" presetClass="entr" presetID="22" presetSubtype="4">
                                  <p:stCondLst>
                                    <p:cond delay="0"/>
                                  </p:stCondLst>
                                  <p:childTnLst>
                                    <p:set>
                                      <p:cBhvr>
                                        <p:cTn dur="1" fill="hold" id="19">
                                          <p:stCondLst>
                                            <p:cond delay="0"/>
                                          </p:stCondLst>
                                        </p:cTn>
                                        <p:tgtEl>
                                          <p:spTgt spid="1049956"/>
                                        </p:tgtEl>
                                        <p:attrNameLst>
                                          <p:attrName>style.visibility</p:attrName>
                                        </p:attrNameLst>
                                      </p:cBhvr>
                                      <p:to>
                                        <p:strVal val="visible"/>
                                      </p:to>
                                    </p:set>
                                    <p:animEffect transition="in" filter="wipe(down)">
                                      <p:cBhvr>
                                        <p:cTn dur="500" id="20"/>
                                        <p:tgtEl>
                                          <p:spTgt spid="1049956"/>
                                        </p:tgtEl>
                                      </p:cBhvr>
                                    </p:animEffect>
                                  </p:childTnLst>
                                </p:cTn>
                              </p:par>
                              <p:par>
                                <p:cTn fill="hold" grpId="0" id="21" nodeType="withEffect" presetClass="entr" presetID="22" presetSubtype="4">
                                  <p:stCondLst>
                                    <p:cond delay="0"/>
                                  </p:stCondLst>
                                  <p:childTnLst>
                                    <p:set>
                                      <p:cBhvr>
                                        <p:cTn dur="1" fill="hold" id="22">
                                          <p:stCondLst>
                                            <p:cond delay="0"/>
                                          </p:stCondLst>
                                        </p:cTn>
                                        <p:tgtEl>
                                          <p:spTgt spid="1049915"/>
                                        </p:tgtEl>
                                        <p:attrNameLst>
                                          <p:attrName>style.visibility</p:attrName>
                                        </p:attrNameLst>
                                      </p:cBhvr>
                                      <p:to>
                                        <p:strVal val="visible"/>
                                      </p:to>
                                    </p:set>
                                    <p:animEffect transition="in" filter="wipe(down)">
                                      <p:cBhvr>
                                        <p:cTn dur="500" id="23"/>
                                        <p:tgtEl>
                                          <p:spTgt spid="1049915"/>
                                        </p:tgtEl>
                                      </p:cBhvr>
                                    </p:animEffect>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22" presetSubtype="4">
                                  <p:stCondLst>
                                    <p:cond delay="0"/>
                                  </p:stCondLst>
                                  <p:childTnLst>
                                    <p:set>
                                      <p:cBhvr>
                                        <p:cTn dur="1" fill="hold" id="27">
                                          <p:stCondLst>
                                            <p:cond delay="0"/>
                                          </p:stCondLst>
                                        </p:cTn>
                                        <p:tgtEl>
                                          <p:spTgt spid="1049958"/>
                                        </p:tgtEl>
                                        <p:attrNameLst>
                                          <p:attrName>style.visibility</p:attrName>
                                        </p:attrNameLst>
                                      </p:cBhvr>
                                      <p:to>
                                        <p:strVal val="visible"/>
                                      </p:to>
                                    </p:set>
                                    <p:animEffect transition="in" filter="wipe(down)">
                                      <p:cBhvr>
                                        <p:cTn dur="500" id="28"/>
                                        <p:tgtEl>
                                          <p:spTgt spid="1049958"/>
                                        </p:tgtEl>
                                      </p:cBhvr>
                                    </p:animEffect>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22" presetSubtype="4">
                                  <p:stCondLst>
                                    <p:cond delay="0"/>
                                  </p:stCondLst>
                                  <p:childTnLst>
                                    <p:set>
                                      <p:cBhvr>
                                        <p:cTn dur="1" fill="hold" id="32">
                                          <p:stCondLst>
                                            <p:cond delay="0"/>
                                          </p:stCondLst>
                                        </p:cTn>
                                        <p:tgtEl>
                                          <p:spTgt spid="1049959"/>
                                        </p:tgtEl>
                                        <p:attrNameLst>
                                          <p:attrName>style.visibility</p:attrName>
                                        </p:attrNameLst>
                                      </p:cBhvr>
                                      <p:to>
                                        <p:strVal val="visible"/>
                                      </p:to>
                                    </p:set>
                                    <p:animEffect transition="in" filter="wipe(down)">
                                      <p:cBhvr>
                                        <p:cTn dur="500" id="33"/>
                                        <p:tgtEl>
                                          <p:spTgt spid="1049959"/>
                                        </p:tgtEl>
                                      </p:cBhvr>
                                    </p:animEffect>
                                  </p:childTnLst>
                                </p:cTn>
                              </p:par>
                            </p:childTnLst>
                          </p:cTn>
                        </p:par>
                      </p:childTnLst>
                    </p:cTn>
                  </p:par>
                  <p:par>
                    <p:cTn fill="hold" id="34">
                      <p:stCondLst>
                        <p:cond delay="indefinite"/>
                      </p:stCondLst>
                      <p:childTnLst>
                        <p:par>
                          <p:cTn fill="hold" id="35">
                            <p:stCondLst>
                              <p:cond delay="0"/>
                            </p:stCondLst>
                            <p:childTnLst>
                              <p:par>
                                <p:cTn fill="hold" grpId="0" id="36" nodeType="clickEffect" presetClass="entr" presetID="22" presetSubtype="4">
                                  <p:stCondLst>
                                    <p:cond delay="0"/>
                                  </p:stCondLst>
                                  <p:childTnLst>
                                    <p:set>
                                      <p:cBhvr>
                                        <p:cTn dur="1" fill="hold" id="37">
                                          <p:stCondLst>
                                            <p:cond delay="0"/>
                                          </p:stCondLst>
                                        </p:cTn>
                                        <p:tgtEl>
                                          <p:spTgt spid="1049960"/>
                                        </p:tgtEl>
                                        <p:attrNameLst>
                                          <p:attrName>style.visibility</p:attrName>
                                        </p:attrNameLst>
                                      </p:cBhvr>
                                      <p:to>
                                        <p:strVal val="visible"/>
                                      </p:to>
                                    </p:set>
                                    <p:animEffect transition="in" filter="wipe(down)">
                                      <p:cBhvr>
                                        <p:cTn dur="500" id="38"/>
                                        <p:tgtEl>
                                          <p:spTgt spid="1049960"/>
                                        </p:tgtEl>
                                      </p:cBhvr>
                                    </p:animEffect>
                                  </p:childTnLst>
                                </p:cTn>
                              </p:par>
                            </p:childTnLst>
                          </p:cTn>
                        </p:par>
                      </p:childTnLst>
                    </p:cTn>
                  </p:par>
                  <p:par>
                    <p:cTn fill="hold" id="39">
                      <p:stCondLst>
                        <p:cond delay="indefinite"/>
                      </p:stCondLst>
                      <p:childTnLst>
                        <p:par>
                          <p:cTn fill="hold" id="40">
                            <p:stCondLst>
                              <p:cond delay="0"/>
                            </p:stCondLst>
                            <p:childTnLst>
                              <p:par>
                                <p:cTn fill="hold" grpId="0" id="41" nodeType="clickEffect" presetClass="entr" presetID="22" presetSubtype="4">
                                  <p:stCondLst>
                                    <p:cond delay="0"/>
                                  </p:stCondLst>
                                  <p:childTnLst>
                                    <p:set>
                                      <p:cBhvr>
                                        <p:cTn dur="1" fill="hold" id="42">
                                          <p:stCondLst>
                                            <p:cond delay="0"/>
                                          </p:stCondLst>
                                        </p:cTn>
                                        <p:tgtEl>
                                          <p:spTgt spid="1049961"/>
                                        </p:tgtEl>
                                        <p:attrNameLst>
                                          <p:attrName>style.visibility</p:attrName>
                                        </p:attrNameLst>
                                      </p:cBhvr>
                                      <p:to>
                                        <p:strVal val="visible"/>
                                      </p:to>
                                    </p:set>
                                    <p:animEffect transition="in" filter="wipe(down)">
                                      <p:cBhvr>
                                        <p:cTn dur="500" id="43"/>
                                        <p:tgtEl>
                                          <p:spTgt spid="1049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15" grpId="0" animBg="1"/>
      <p:bldP spid="1049953" grpId="0"/>
      <p:bldP spid="1049955" grpId="0"/>
      <p:bldP spid="1049956" grpId="0"/>
      <p:bldP spid="1049957" grpId="0"/>
      <p:bldP spid="1049958" grpId="0"/>
      <p:bldP spid="1049959" grpId="0"/>
      <p:bldP spid="1049960" grpId="0"/>
      <p:bldP spid="104996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92" name=""/>
        <p:cNvGrpSpPr/>
        <p:nvPr/>
      </p:nvGrpSpPr>
      <p:grpSpPr>
        <a:xfrm>
          <a:off x="0" y="0"/>
          <a:ext cx="0" cy="0"/>
          <a:chOff x="0" y="0"/>
          <a:chExt cx="0" cy="0"/>
        </a:xfrm>
      </p:grpSpPr>
      <p:sp>
        <p:nvSpPr>
          <p:cNvPr id="1049965" name="圆角矩形 190"/>
          <p:cNvSpPr/>
          <p:nvPr/>
        </p:nvSpPr>
        <p:spPr>
          <a:xfrm>
            <a:off x="455502" y="3081171"/>
            <a:ext cx="4119121" cy="2099031"/>
          </a:xfrm>
          <a:prstGeom prst="roundRect">
            <a:avLst>
              <a:gd name="adj" fmla="val 415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6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393" name="组合 164"/>
          <p:cNvGrpSpPr/>
          <p:nvPr/>
        </p:nvGrpSpPr>
        <p:grpSpPr>
          <a:xfrm>
            <a:off x="4805493" y="1178100"/>
            <a:ext cx="4181041" cy="3266470"/>
            <a:chOff x="4742811" y="1502169"/>
            <a:chExt cx="4181041" cy="3266470"/>
          </a:xfrm>
        </p:grpSpPr>
        <p:grpSp>
          <p:nvGrpSpPr>
            <p:cNvPr id="394" name="组合 165"/>
            <p:cNvGrpSpPr/>
            <p:nvPr/>
          </p:nvGrpSpPr>
          <p:grpSpPr>
            <a:xfrm>
              <a:off x="4742811" y="1584115"/>
              <a:ext cx="4181041" cy="3184524"/>
              <a:chOff x="4742811" y="1584115"/>
              <a:chExt cx="4181041" cy="3184524"/>
            </a:xfrm>
          </p:grpSpPr>
          <p:grpSp>
            <p:nvGrpSpPr>
              <p:cNvPr id="395" name="组合 261"/>
              <p:cNvGrpSpPr/>
              <p:nvPr/>
            </p:nvGrpSpPr>
            <p:grpSpPr>
              <a:xfrm>
                <a:off x="4742811" y="1584115"/>
                <a:ext cx="4181041" cy="3184524"/>
                <a:chOff x="4742811" y="1584115"/>
                <a:chExt cx="4181041" cy="3184524"/>
              </a:xfrm>
            </p:grpSpPr>
            <p:grpSp>
              <p:nvGrpSpPr>
                <p:cNvPr id="396" name="组合 264"/>
                <p:cNvGrpSpPr/>
                <p:nvPr/>
              </p:nvGrpSpPr>
              <p:grpSpPr>
                <a:xfrm>
                  <a:off x="4771451" y="1584115"/>
                  <a:ext cx="4152401" cy="3184524"/>
                  <a:chOff x="4554258" y="866659"/>
                  <a:chExt cx="4152401" cy="3184524"/>
                </a:xfrm>
              </p:grpSpPr>
              <p:grpSp>
                <p:nvGrpSpPr>
                  <p:cNvPr id="397" name="组合 271"/>
                  <p:cNvGrpSpPr/>
                  <p:nvPr/>
                </p:nvGrpSpPr>
                <p:grpSpPr>
                  <a:xfrm>
                    <a:off x="4957125" y="866659"/>
                    <a:ext cx="3466569" cy="3184524"/>
                    <a:chOff x="4957125" y="866659"/>
                    <a:chExt cx="3466569" cy="3184524"/>
                  </a:xfrm>
                </p:grpSpPr>
                <p:grpSp>
                  <p:nvGrpSpPr>
                    <p:cNvPr id="398" name="组合 281"/>
                    <p:cNvGrpSpPr/>
                    <p:nvPr/>
                  </p:nvGrpSpPr>
                  <p:grpSpPr>
                    <a:xfrm>
                      <a:off x="4957125" y="927036"/>
                      <a:ext cx="3466569" cy="3124147"/>
                      <a:chOff x="1164077" y="870003"/>
                      <a:chExt cx="3466569" cy="3124147"/>
                    </a:xfrm>
                  </p:grpSpPr>
                  <p:grpSp>
                    <p:nvGrpSpPr>
                      <p:cNvPr id="399" name="组合 287"/>
                      <p:cNvGrpSpPr/>
                      <p:nvPr/>
                    </p:nvGrpSpPr>
                    <p:grpSpPr>
                      <a:xfrm>
                        <a:off x="1164077" y="1262732"/>
                        <a:ext cx="2926139" cy="2731418"/>
                        <a:chOff x="2106370" y="3031668"/>
                        <a:chExt cx="2926139" cy="2731418"/>
                      </a:xfrm>
                    </p:grpSpPr>
                    <p:cxnSp>
                      <p:nvCxnSpPr>
                        <p:cNvPr id="3146203" name="直接连接符 297"/>
                        <p:cNvCxnSpPr>
                          <a:cxnSpLocks/>
                        </p:cNvCxnSpPr>
                        <p:nvPr/>
                      </p:nvCxnSpPr>
                      <p:spPr>
                        <a:xfrm flipH="1">
                          <a:off x="3298279" y="5763086"/>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04" name="直接连接符 298"/>
                        <p:cNvCxnSpPr>
                          <a:cxnSpLocks/>
                          <a:endCxn id="1049967" idx="6"/>
                        </p:cNvCxnSpPr>
                        <p:nvPr/>
                      </p:nvCxnSpPr>
                      <p:spPr>
                        <a:xfrm flipH="1">
                          <a:off x="2163200" y="3716251"/>
                          <a:ext cx="1615847" cy="1013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05" name="直接连接符 299"/>
                        <p:cNvCxnSpPr>
                          <a:cxnSpLocks/>
                          <a:endCxn id="1049987" idx="6"/>
                        </p:cNvCxnSpPr>
                        <p:nvPr/>
                      </p:nvCxnSpPr>
                      <p:spPr>
                        <a:xfrm flipH="1">
                          <a:off x="2275775" y="4284288"/>
                          <a:ext cx="1499203" cy="42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06" name="直接连接符 300"/>
                        <p:cNvCxnSpPr>
                          <a:cxnSpLocks/>
                        </p:cNvCxnSpPr>
                        <p:nvPr/>
                      </p:nvCxnSpPr>
                      <p:spPr>
                        <a:xfrm flipH="1">
                          <a:off x="2225429" y="3031668"/>
                          <a:ext cx="280708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07" name="直接连接符 301"/>
                        <p:cNvCxnSpPr>
                          <a:cxnSpLocks/>
                        </p:cNvCxnSpPr>
                        <p:nvPr/>
                      </p:nvCxnSpPr>
                      <p:spPr>
                        <a:xfrm>
                          <a:off x="3424685" y="4277679"/>
                          <a:ext cx="0" cy="148540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967" name="椭圆 302"/>
                        <p:cNvSpPr/>
                        <p:nvPr/>
                      </p:nvSpPr>
                      <p:spPr>
                        <a:xfrm>
                          <a:off x="2106370" y="3648496"/>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968"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9969"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9970"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971"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972"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973" name="矩形 293"/>
                      <p:cNvSpPr/>
                      <p:nvPr/>
                    </p:nvSpPr>
                    <p:spPr>
                      <a:xfrm>
                        <a:off x="3101908" y="119029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208" name="直接连接符 294"/>
                      <p:cNvCxnSpPr>
                        <a:cxnSpLocks/>
                      </p:cNvCxnSpPr>
                      <p:nvPr/>
                    </p:nvCxnSpPr>
                    <p:spPr>
                      <a:xfrm>
                        <a:off x="4090216" y="1262732"/>
                        <a:ext cx="0" cy="93451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974" name="文本框 295"/>
                      <p:cNvSpPr txBox="1">
                        <a:spLocks noChangeAspect="1" noMove="1" noResize="1" noRot="1" noAdjustHandles="1" noEditPoints="1" noChangeArrowheads="1" noChangeShapeType="1" noTextEdit="1"/>
                      </p:cNvSpPr>
                      <p:nvPr/>
                    </p:nvSpPr>
                    <p:spPr bwMode="auto">
                      <a:xfrm>
                        <a:off x="3118819" y="870003"/>
                        <a:ext cx="344889" cy="307777"/>
                      </a:xfrm>
                      <a:prstGeom prst="rect"/>
                      <a:blipFill>
                        <a:blip xmlns:r="http://schemas.openxmlformats.org/officeDocument/2006/relationships" r:embed="rId3"/>
                        <a:stretch>
                          <a:fillRect l="-10714" r="-1786" b="-22000"/>
                        </a:stretch>
                      </a:blipFill>
                      <a:ln>
                        <a:noFill/>
                      </a:ln>
                      <a:effectLst/>
                    </p:spPr>
                    <p:txBody>
                      <a:bodyPr/>
                      <a:p>
                        <a:r>
                          <a:rPr altLang="en-US" lang="zh-CN">
                            <a:noFill/>
                          </a:rPr>
                          <a:t> </a:t>
                        </a:r>
                      </a:p>
                    </p:txBody>
                  </p:sp>
                  <p:sp>
                    <p:nvSpPr>
                      <p:cNvPr id="1049975" name="文本框 296"/>
                      <p:cNvSpPr txBox="1">
                        <a:spLocks noChangeAspect="1" noMove="1" noResize="1" noRot="1" noAdjustHandles="1" noEditPoints="1" noChangeArrowheads="1" noChangeShapeType="1" noTextEdit="1"/>
                      </p:cNvSpPr>
                      <p:nvPr/>
                    </p:nvSpPr>
                    <p:spPr bwMode="auto">
                      <a:xfrm>
                        <a:off x="2502003" y="1957072"/>
                        <a:ext cx="221214" cy="276999"/>
                      </a:xfrm>
                      <a:prstGeom prst="rect"/>
                      <a:blipFill>
                        <a:blip xmlns:r="http://schemas.openxmlformats.org/officeDocument/2006/relationships" r:embed="rId4"/>
                        <a:stretch>
                          <a:fillRect l="-25000" r="-22222" b="-8889"/>
                        </a:stretch>
                      </a:blipFill>
                      <a:ln>
                        <a:noFill/>
                      </a:ln>
                      <a:effectLst/>
                    </p:spPr>
                    <p:txBody>
                      <a:bodyPr/>
                      <a:p>
                        <a:r>
                          <a:rPr altLang="en-US" lang="zh-CN">
                            <a:noFill/>
                          </a:rPr>
                          <a:t> </a:t>
                        </a:r>
                      </a:p>
                    </p:txBody>
                  </p:sp>
                </p:grpSp>
                <p:cxnSp>
                  <p:nvCxnSpPr>
                    <p:cNvPr id="3146209" name="直接连接符 282"/>
                    <p:cNvCxnSpPr>
                      <a:cxnSpLocks/>
                    </p:cNvCxnSpPr>
                    <p:nvPr/>
                  </p:nvCxnSpPr>
                  <p:spPr>
                    <a:xfrm>
                      <a:off x="6279058" y="1319765"/>
                      <a:ext cx="0" cy="70301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976" name="文本框 283"/>
                    <p:cNvSpPr txBox="1">
                      <a:spLocks noChangeAspect="1" noMove="1" noResize="1" noRot="1" noAdjustHandles="1" noEditPoints="1" noChangeArrowheads="1" noChangeShapeType="1" noTextEdit="1"/>
                    </p:cNvSpPr>
                    <p:nvPr/>
                  </p:nvSpPr>
                  <p:spPr bwMode="auto">
                    <a:xfrm>
                      <a:off x="6505483" y="866659"/>
                      <a:ext cx="684960" cy="400110"/>
                    </a:xfrm>
                    <a:prstGeom prst="rect"/>
                    <a:blipFill>
                      <a:blip xmlns:r="http://schemas.openxmlformats.org/officeDocument/2006/relationships" r:embed="rId5"/>
                      <a:stretch>
                        <a:fillRect b="-4615"/>
                      </a:stretch>
                    </a:blipFill>
                    <a:ln>
                      <a:noFill/>
                    </a:ln>
                    <a:effectLst/>
                  </p:spPr>
                  <p:txBody>
                    <a:bodyPr/>
                    <a:p>
                      <a:r>
                        <a:rPr altLang="en-US" lang="zh-CN">
                          <a:noFill/>
                        </a:rPr>
                        <a:t> </a:t>
                      </a:r>
                    </a:p>
                  </p:txBody>
                </p:sp>
                <p:cxnSp>
                  <p:nvCxnSpPr>
                    <p:cNvPr id="3146210" name="直接箭头连接符 284"/>
                    <p:cNvCxnSpPr>
                      <a:cxnSpLocks/>
                    </p:cNvCxnSpPr>
                    <p:nvPr/>
                  </p:nvCxnSpPr>
                  <p:spPr>
                    <a:xfrm>
                      <a:off x="6331509" y="1210733"/>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977" name="矩形 285"/>
                    <p:cNvSpPr/>
                    <p:nvPr/>
                  </p:nvSpPr>
                  <p:spPr>
                    <a:xfrm>
                      <a:off x="5508479" y="1943664"/>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78" name="文本框 286"/>
                    <p:cNvSpPr txBox="1">
                      <a:spLocks noChangeAspect="1" noMove="1" noResize="1" noRot="1" noAdjustHandles="1" noEditPoints="1" noChangeArrowheads="1" noChangeShapeType="1" noTextEdit="1"/>
                    </p:cNvSpPr>
                    <p:nvPr/>
                  </p:nvSpPr>
                  <p:spPr bwMode="auto">
                    <a:xfrm>
                      <a:off x="5592792" y="2631199"/>
                      <a:ext cx="349326" cy="307777"/>
                    </a:xfrm>
                    <a:prstGeom prst="rect"/>
                    <a:blipFill>
                      <a:blip xmlns:r="http://schemas.openxmlformats.org/officeDocument/2006/relationships" r:embed="rId6"/>
                      <a:stretch>
                        <a:fillRect l="-13793" r="-5172" b="-19608"/>
                      </a:stretch>
                    </a:blipFill>
                    <a:ln>
                      <a:noFill/>
                    </a:ln>
                    <a:effectLst/>
                  </p:spPr>
                  <p:txBody>
                    <a:bodyPr/>
                    <a:p>
                      <a:r>
                        <a:rPr altLang="en-US" lang="zh-CN">
                          <a:noFill/>
                        </a:rPr>
                        <a:t> </a:t>
                      </a:r>
                    </a:p>
                  </p:txBody>
                </p:sp>
              </p:grpSp>
              <p:sp>
                <p:nvSpPr>
                  <p:cNvPr id="1049979" name="文本框 272"/>
                  <p:cNvSpPr txBox="1">
                    <a:spLocks noChangeAspect="1" noMove="1" noResize="1" noRot="1" noAdjustHandles="1" noEditPoints="1" noChangeArrowheads="1" noChangeShapeType="1" noTextEdit="1"/>
                  </p:cNvSpPr>
                  <p:nvPr/>
                </p:nvSpPr>
                <p:spPr bwMode="auto">
                  <a:xfrm>
                    <a:off x="4554258" y="2379022"/>
                    <a:ext cx="550566" cy="400110"/>
                  </a:xfrm>
                  <a:prstGeom prst="rect"/>
                  <a:blipFill>
                    <a:blip xmlns:r="http://schemas.openxmlformats.org/officeDocument/2006/relationships" r:embed="rId7"/>
                    <a:stretch>
                      <a:fillRect b="-4615"/>
                    </a:stretch>
                  </a:blipFill>
                  <a:ln>
                    <a:noFill/>
                  </a:ln>
                  <a:effectLst/>
                </p:spPr>
                <p:txBody>
                  <a:bodyPr/>
                  <a:p>
                    <a:r>
                      <a:rPr altLang="en-US" lang="zh-CN">
                        <a:noFill/>
                      </a:rPr>
                      <a:t> </a:t>
                    </a:r>
                  </a:p>
                </p:txBody>
              </p:sp>
              <p:sp>
                <p:nvSpPr>
                  <p:cNvPr id="1049980" name="矩形 273"/>
                  <p:cNvSpPr/>
                  <p:nvPr/>
                </p:nvSpPr>
                <p:spPr>
                  <a:xfrm rot="5400000">
                    <a:off x="6085169" y="3491514"/>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81" name="文本框 274"/>
                  <p:cNvSpPr txBox="1">
                    <a:spLocks noChangeAspect="1" noMove="1" noResize="1" noRot="1" noAdjustHandles="1" noEditPoints="1" noChangeArrowheads="1" noChangeShapeType="1" noTextEdit="1"/>
                  </p:cNvSpPr>
                  <p:nvPr/>
                </p:nvSpPr>
                <p:spPr bwMode="auto">
                  <a:xfrm>
                    <a:off x="6335538" y="3416667"/>
                    <a:ext cx="349326" cy="307777"/>
                  </a:xfrm>
                  <a:prstGeom prst="rect"/>
                  <a:blipFill>
                    <a:blip xmlns:r="http://schemas.openxmlformats.org/officeDocument/2006/relationships" r:embed="rId8"/>
                    <a:stretch>
                      <a:fillRect l="-13793" r="-5172" b="-22000"/>
                    </a:stretch>
                  </a:blipFill>
                  <a:ln>
                    <a:noFill/>
                  </a:ln>
                  <a:effectLst/>
                </p:spPr>
                <p:txBody>
                  <a:bodyPr/>
                  <a:p>
                    <a:r>
                      <a:rPr altLang="en-US" lang="zh-CN">
                        <a:noFill/>
                      </a:rPr>
                      <a:t> </a:t>
                    </a:r>
                  </a:p>
                </p:txBody>
              </p:sp>
              <p:sp>
                <p:nvSpPr>
                  <p:cNvPr id="1049982" name="Oval 3165"/>
                  <p:cNvSpPr>
                    <a:spLocks noChangeArrowheads="1"/>
                  </p:cNvSpPr>
                  <p:nvPr/>
                </p:nvSpPr>
                <p:spPr bwMode="auto">
                  <a:xfrm>
                    <a:off x="6207255" y="194861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983" name="Oval 3165"/>
                  <p:cNvSpPr>
                    <a:spLocks noChangeArrowheads="1"/>
                  </p:cNvSpPr>
                  <p:nvPr/>
                </p:nvSpPr>
                <p:spPr bwMode="auto">
                  <a:xfrm>
                    <a:off x="6199850" y="2516236"/>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984" name="文本框 277"/>
                  <p:cNvSpPr txBox="1">
                    <a:spLocks noChangeAspect="1" noMove="1" noResize="1" noRot="1" noAdjustHandles="1" noEditPoints="1" noChangeArrowheads="1" noChangeShapeType="1" noTextEdit="1"/>
                  </p:cNvSpPr>
                  <p:nvPr/>
                </p:nvSpPr>
                <p:spPr bwMode="auto">
                  <a:xfrm>
                    <a:off x="6309670" y="2546765"/>
                    <a:ext cx="195566" cy="276999"/>
                  </a:xfrm>
                  <a:prstGeom prst="rect"/>
                  <a:blipFill>
                    <a:blip xmlns:r="http://schemas.openxmlformats.org/officeDocument/2006/relationships" r:embed="rId9"/>
                    <a:stretch>
                      <a:fillRect l="-28125" r="-25000" b="-8696"/>
                    </a:stretch>
                  </a:blipFill>
                  <a:ln>
                    <a:noFill/>
                  </a:ln>
                  <a:effectLst/>
                </p:spPr>
                <p:txBody>
                  <a:bodyPr/>
                  <a:p>
                    <a:r>
                      <a:rPr altLang="en-US" lang="zh-CN">
                        <a:noFill/>
                      </a:rPr>
                      <a:t> </a:t>
                    </a:r>
                  </a:p>
                </p:txBody>
              </p:sp>
              <p:sp>
                <p:nvSpPr>
                  <p:cNvPr id="1049985" name="文本框 278"/>
                  <p:cNvSpPr txBox="1">
                    <a:spLocks noChangeAspect="1" noMove="1" noResize="1" noRot="1" noAdjustHandles="1" noEditPoints="1" noChangeArrowheads="1" noChangeShapeType="1" noTextEdit="1"/>
                  </p:cNvSpPr>
                  <p:nvPr/>
                </p:nvSpPr>
                <p:spPr bwMode="auto">
                  <a:xfrm>
                    <a:off x="8156093" y="2241556"/>
                    <a:ext cx="550566" cy="400110"/>
                  </a:xfrm>
                  <a:prstGeom prst="rect"/>
                  <a:blipFill>
                    <a:blip xmlns:r="http://schemas.openxmlformats.org/officeDocument/2006/relationships" r:embed="rId10"/>
                    <a:stretch>
                      <a:fillRect b="-4545"/>
                    </a:stretch>
                  </a:blipFill>
                  <a:ln>
                    <a:noFill/>
                  </a:ln>
                  <a:effectLst/>
                </p:spPr>
                <p:txBody>
                  <a:bodyPr/>
                  <a:p>
                    <a:r>
                      <a:rPr altLang="en-US" lang="zh-CN">
                        <a:noFill/>
                      </a:rPr>
                      <a:t> </a:t>
                    </a:r>
                  </a:p>
                </p:txBody>
              </p:sp>
              <p:sp>
                <p:nvSpPr>
                  <p:cNvPr id="1049986" name="文本框 279"/>
                  <p:cNvSpPr txBox="1">
                    <a:spLocks noChangeAspect="1" noMove="1" noResize="1" noRot="1" noAdjustHandles="1" noEditPoints="1" noChangeArrowheads="1" noChangeShapeType="1" noTextEdit="1"/>
                  </p:cNvSpPr>
                  <p:nvPr/>
                </p:nvSpPr>
                <p:spPr bwMode="auto">
                  <a:xfrm>
                    <a:off x="5049018" y="2611308"/>
                    <a:ext cx="684960" cy="400110"/>
                  </a:xfrm>
                  <a:prstGeom prst="rect"/>
                  <a:blipFill>
                    <a:blip xmlns:r="http://schemas.openxmlformats.org/officeDocument/2006/relationships" r:embed="rId11"/>
                    <a:stretch>
                      <a:fillRect b="-3030"/>
                    </a:stretch>
                  </a:blipFill>
                  <a:ln>
                    <a:noFill/>
                  </a:ln>
                  <a:effectLst/>
                </p:spPr>
                <p:txBody>
                  <a:bodyPr/>
                  <a:p>
                    <a:r>
                      <a:rPr altLang="en-US" lang="zh-CN">
                        <a:noFill/>
                      </a:rPr>
                      <a:t> </a:t>
                    </a:r>
                  </a:p>
                </p:txBody>
              </p:sp>
              <p:cxnSp>
                <p:nvCxnSpPr>
                  <p:cNvPr id="3146211" name="直接箭头连接符 280"/>
                  <p:cNvCxnSpPr>
                    <a:cxnSpLocks/>
                  </p:cNvCxnSpPr>
                  <p:nvPr/>
                </p:nvCxnSpPr>
                <p:spPr>
                  <a:xfrm>
                    <a:off x="5176374" y="1849935"/>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987" name="椭圆 265"/>
                <p:cNvSpPr/>
                <p:nvPr/>
              </p:nvSpPr>
              <p:spPr>
                <a:xfrm>
                  <a:off x="5188699" y="3212756"/>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88" name="文本框 266"/>
                <p:cNvSpPr txBox="1">
                  <a:spLocks noChangeAspect="1" noMove="1" noResize="1" noRot="1" noAdjustHandles="1" noEditPoints="1" noChangeArrowheads="1" noChangeShapeType="1" noTextEdit="1"/>
                </p:cNvSpPr>
                <p:nvPr/>
              </p:nvSpPr>
              <p:spPr bwMode="auto">
                <a:xfrm>
                  <a:off x="4742811" y="2449612"/>
                  <a:ext cx="550566" cy="400110"/>
                </a:xfrm>
                <a:prstGeom prst="rect"/>
                <a:blipFill>
                  <a:blip xmlns:r="http://schemas.openxmlformats.org/officeDocument/2006/relationships" r:embed="rId12"/>
                  <a:stretch>
                    <a:fillRect b="-4615"/>
                  </a:stretch>
                </a:blipFill>
                <a:ln>
                  <a:noFill/>
                </a:ln>
                <a:effectLst/>
              </p:spPr>
              <p:txBody>
                <a:bodyPr/>
                <a:p>
                  <a:r>
                    <a:rPr altLang="en-US" lang="zh-CN">
                      <a:noFill/>
                    </a:rPr>
                    <a:t> </a:t>
                  </a:r>
                </a:p>
              </p:txBody>
            </p:sp>
            <p:sp>
              <p:nvSpPr>
                <p:cNvPr id="1049989" name="矩形 267"/>
                <p:cNvSpPr/>
                <p:nvPr/>
              </p:nvSpPr>
              <p:spPr>
                <a:xfrm>
                  <a:off x="5725672" y="3222913"/>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90" name="文本框 268"/>
                <p:cNvSpPr txBox="1">
                  <a:spLocks noChangeAspect="1" noMove="1" noResize="1" noRot="1" noAdjustHandles="1" noEditPoints="1" noChangeArrowheads="1" noChangeShapeType="1" noTextEdit="1"/>
                </p:cNvSpPr>
                <p:nvPr/>
              </p:nvSpPr>
              <p:spPr bwMode="auto">
                <a:xfrm>
                  <a:off x="5796799" y="2783088"/>
                  <a:ext cx="349326" cy="307777"/>
                </a:xfrm>
                <a:prstGeom prst="rect"/>
                <a:blipFill>
                  <a:blip xmlns:r="http://schemas.openxmlformats.org/officeDocument/2006/relationships" r:embed="rId13"/>
                  <a:stretch>
                    <a:fillRect l="-13793" r="-5172" b="-19608"/>
                  </a:stretch>
                </a:blipFill>
                <a:ln>
                  <a:noFill/>
                </a:ln>
                <a:effectLst/>
              </p:spPr>
              <p:txBody>
                <a:bodyPr/>
                <a:p>
                  <a:r>
                    <a:rPr altLang="en-US" lang="zh-CN">
                      <a:noFill/>
                    </a:rPr>
                    <a:t> </a:t>
                  </a:r>
                </a:p>
              </p:txBody>
            </p:sp>
            <p:sp>
              <p:nvSpPr>
                <p:cNvPr id="1049991" name="文本框 269"/>
                <p:cNvSpPr txBox="1">
                  <a:spLocks noChangeAspect="1" noMove="1" noResize="1" noRot="1" noAdjustHandles="1" noEditPoints="1" noChangeArrowheads="1" noChangeShapeType="1" noTextEdit="1"/>
                </p:cNvSpPr>
                <p:nvPr/>
              </p:nvSpPr>
              <p:spPr bwMode="auto">
                <a:xfrm>
                  <a:off x="5198436" y="2154451"/>
                  <a:ext cx="684960" cy="400110"/>
                </a:xfrm>
                <a:prstGeom prst="rect"/>
                <a:blipFill>
                  <a:blip xmlns:r="http://schemas.openxmlformats.org/officeDocument/2006/relationships" r:embed="rId14"/>
                  <a:stretch>
                    <a:fillRect b="-3030"/>
                  </a:stretch>
                </a:blipFill>
                <a:ln>
                  <a:noFill/>
                </a:ln>
                <a:effectLst/>
              </p:spPr>
              <p:txBody>
                <a:bodyPr/>
                <a:p>
                  <a:r>
                    <a:rPr altLang="en-US" lang="zh-CN">
                      <a:noFill/>
                    </a:rPr>
                    <a:t> </a:t>
                  </a:r>
                </a:p>
              </p:txBody>
            </p:sp>
            <p:cxnSp>
              <p:nvCxnSpPr>
                <p:cNvPr id="3146212" name="直接箭头连接符 270"/>
                <p:cNvCxnSpPr>
                  <a:cxnSpLocks/>
                </p:cNvCxnSpPr>
                <p:nvPr/>
              </p:nvCxnSpPr>
              <p:spPr>
                <a:xfrm>
                  <a:off x="5356161" y="3386792"/>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992" name="文本框 262"/>
              <p:cNvSpPr txBox="1">
                <a:spLocks noChangeAspect="1" noMove="1" noResize="1" noRot="1" noAdjustHandles="1" noEditPoints="1" noChangeArrowheads="1" noChangeShapeType="1" noTextEdit="1"/>
              </p:cNvSpPr>
              <p:nvPr/>
            </p:nvSpPr>
            <p:spPr bwMode="auto">
              <a:xfrm>
                <a:off x="5891975" y="4260526"/>
                <a:ext cx="684960" cy="400110"/>
              </a:xfrm>
              <a:prstGeom prst="rect"/>
              <a:blipFill>
                <a:blip xmlns:r="http://schemas.openxmlformats.org/officeDocument/2006/relationships" r:embed="rId15"/>
                <a:stretch>
                  <a:fillRect b="-4615"/>
                </a:stretch>
              </a:blipFill>
              <a:ln>
                <a:noFill/>
              </a:ln>
              <a:effectLst/>
            </p:spPr>
            <p:txBody>
              <a:bodyPr/>
              <a:p>
                <a:r>
                  <a:rPr altLang="en-US" lang="zh-CN">
                    <a:noFill/>
                  </a:rPr>
                  <a:t> </a:t>
                </a:r>
              </a:p>
            </p:txBody>
          </p:sp>
          <p:cxnSp>
            <p:nvCxnSpPr>
              <p:cNvPr id="3146213" name="直接箭头连接符 263"/>
              <p:cNvCxnSpPr>
                <a:cxnSpLocks/>
              </p:cNvCxnSpPr>
              <p:nvPr/>
            </p:nvCxnSpPr>
            <p:spPr>
              <a:xfrm rot="5400000">
                <a:off x="6153329" y="4361998"/>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993" name="矩形 166"/>
            <p:cNvSpPr/>
            <p:nvPr/>
          </p:nvSpPr>
          <p:spPr>
            <a:xfrm>
              <a:off x="5706996" y="1988289"/>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94" name="椭圆 167"/>
            <p:cNvSpPr/>
            <p:nvPr/>
          </p:nvSpPr>
          <p:spPr>
            <a:xfrm>
              <a:off x="5175840" y="1968529"/>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95" name="文本框 168"/>
            <p:cNvSpPr txBox="1">
              <a:spLocks noChangeAspect="1" noMove="1" noResize="1" noRot="1" noAdjustHandles="1" noEditPoints="1" noChangeArrowheads="1" noChangeShapeType="1" noTextEdit="1"/>
            </p:cNvSpPr>
            <p:nvPr/>
          </p:nvSpPr>
          <p:spPr bwMode="auto">
            <a:xfrm>
              <a:off x="4744333" y="1764092"/>
              <a:ext cx="550566" cy="400110"/>
            </a:xfrm>
            <a:prstGeom prst="rect"/>
            <a:blipFill>
              <a:blip xmlns:r="http://schemas.openxmlformats.org/officeDocument/2006/relationships" r:embed="rId16"/>
              <a:stretch>
                <a:fillRect b="-4545"/>
              </a:stretch>
            </a:blipFill>
            <a:ln>
              <a:noFill/>
            </a:ln>
            <a:effectLst/>
          </p:spPr>
          <p:txBody>
            <a:bodyPr/>
            <a:p>
              <a:r>
                <a:rPr altLang="en-US" lang="zh-CN">
                  <a:noFill/>
                </a:rPr>
                <a:t> </a:t>
              </a:r>
            </a:p>
          </p:txBody>
        </p:sp>
        <p:cxnSp>
          <p:nvCxnSpPr>
            <p:cNvPr id="3146214" name="直接连接符 169"/>
            <p:cNvCxnSpPr>
              <a:cxnSpLocks/>
              <a:endCxn id="1049999" idx="6"/>
            </p:cNvCxnSpPr>
            <p:nvPr/>
          </p:nvCxnSpPr>
          <p:spPr>
            <a:xfrm flipH="1">
              <a:off x="5361526" y="3870947"/>
              <a:ext cx="115071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996" name="文本框 170"/>
            <p:cNvSpPr txBox="1">
              <a:spLocks noChangeAspect="1" noMove="1" noResize="1" noRot="1" noAdjustHandles="1" noEditPoints="1" noChangeArrowheads="1" noChangeShapeType="1" noTextEdit="1"/>
            </p:cNvSpPr>
            <p:nvPr/>
          </p:nvSpPr>
          <p:spPr bwMode="auto">
            <a:xfrm>
              <a:off x="5827788" y="3929334"/>
              <a:ext cx="349326" cy="307777"/>
            </a:xfrm>
            <a:prstGeom prst="rect"/>
            <a:blipFill>
              <a:blip xmlns:r="http://schemas.openxmlformats.org/officeDocument/2006/relationships" r:embed="rId17"/>
              <a:stretch>
                <a:fillRect l="-13793" r="-1724" b="-17647"/>
              </a:stretch>
            </a:blipFill>
            <a:ln>
              <a:noFill/>
            </a:ln>
            <a:effectLst/>
          </p:spPr>
          <p:txBody>
            <a:bodyPr/>
            <a:p>
              <a:r>
                <a:rPr altLang="en-US" lang="zh-CN">
                  <a:noFill/>
                </a:rPr>
                <a:t> </a:t>
              </a:r>
            </a:p>
          </p:txBody>
        </p:sp>
        <p:sp>
          <p:nvSpPr>
            <p:cNvPr id="1049997" name="文本框 171"/>
            <p:cNvSpPr txBox="1">
              <a:spLocks noChangeAspect="1" noMove="1" noResize="1" noRot="1" noAdjustHandles="1" noEditPoints="1" noChangeArrowheads="1" noChangeShapeType="1" noTextEdit="1"/>
            </p:cNvSpPr>
            <p:nvPr/>
          </p:nvSpPr>
          <p:spPr bwMode="auto">
            <a:xfrm>
              <a:off x="4789254" y="3677157"/>
              <a:ext cx="550566" cy="400110"/>
            </a:xfrm>
            <a:prstGeom prst="rect"/>
            <a:blipFill>
              <a:blip xmlns:r="http://schemas.openxmlformats.org/officeDocument/2006/relationships" r:embed="rId18"/>
              <a:stretch>
                <a:fillRect b="-4545"/>
              </a:stretch>
            </a:blipFill>
            <a:ln>
              <a:noFill/>
            </a:ln>
            <a:effectLst/>
          </p:spPr>
          <p:txBody>
            <a:bodyPr/>
            <a:p>
              <a:r>
                <a:rPr altLang="en-US" lang="zh-CN">
                  <a:noFill/>
                </a:rPr>
                <a:t> </a:t>
              </a:r>
            </a:p>
          </p:txBody>
        </p:sp>
        <p:sp>
          <p:nvSpPr>
            <p:cNvPr id="1049998" name="文本框 172"/>
            <p:cNvSpPr txBox="1">
              <a:spLocks noChangeAspect="1" noMove="1" noResize="1" noRot="1" noAdjustHandles="1" noEditPoints="1" noChangeArrowheads="1" noChangeShapeType="1" noTextEdit="1"/>
            </p:cNvSpPr>
            <p:nvPr/>
          </p:nvSpPr>
          <p:spPr bwMode="auto">
            <a:xfrm>
              <a:off x="5284014" y="3909443"/>
              <a:ext cx="684960" cy="400110"/>
            </a:xfrm>
            <a:prstGeom prst="rect"/>
            <a:blipFill>
              <a:blip xmlns:r="http://schemas.openxmlformats.org/officeDocument/2006/relationships" r:embed="rId19"/>
              <a:stretch>
                <a:fillRect b="-3030"/>
              </a:stretch>
            </a:blipFill>
            <a:ln>
              <a:noFill/>
            </a:ln>
            <a:effectLst/>
          </p:spPr>
          <p:txBody>
            <a:bodyPr/>
            <a:p>
              <a:r>
                <a:rPr altLang="en-US" lang="zh-CN">
                  <a:noFill/>
                </a:rPr>
                <a:t> </a:t>
              </a:r>
            </a:p>
          </p:txBody>
        </p:sp>
        <p:sp>
          <p:nvSpPr>
            <p:cNvPr id="1049999" name="椭圆 173"/>
            <p:cNvSpPr/>
            <p:nvPr/>
          </p:nvSpPr>
          <p:spPr>
            <a:xfrm>
              <a:off x="5206502" y="3793435"/>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00" name="矩形 174"/>
            <p:cNvSpPr/>
            <p:nvPr/>
          </p:nvSpPr>
          <p:spPr>
            <a:xfrm>
              <a:off x="5743475" y="380359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215" name="直接箭头连接符 175"/>
            <p:cNvCxnSpPr>
              <a:cxnSpLocks/>
            </p:cNvCxnSpPr>
            <p:nvPr/>
          </p:nvCxnSpPr>
          <p:spPr>
            <a:xfrm>
              <a:off x="5373964" y="3967471"/>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146216" name="直接箭头连接符 257"/>
            <p:cNvCxnSpPr>
              <a:cxnSpLocks/>
            </p:cNvCxnSpPr>
            <p:nvPr/>
          </p:nvCxnSpPr>
          <p:spPr>
            <a:xfrm>
              <a:off x="5369947" y="191510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50001" name="文本框 259"/>
            <p:cNvSpPr txBox="1">
              <a:spLocks noChangeAspect="1" noMove="1" noResize="1" noRot="1" noAdjustHandles="1" noEditPoints="1" noChangeArrowheads="1" noChangeShapeType="1" noTextEdit="1"/>
            </p:cNvSpPr>
            <p:nvPr/>
          </p:nvSpPr>
          <p:spPr bwMode="auto">
            <a:xfrm>
              <a:off x="5773179" y="2130806"/>
              <a:ext cx="349326" cy="307777"/>
            </a:xfrm>
            <a:prstGeom prst="rect"/>
            <a:blipFill>
              <a:blip xmlns:r="http://schemas.openxmlformats.org/officeDocument/2006/relationships" r:embed="rId20"/>
              <a:stretch>
                <a:fillRect l="-13793" r="-3448" b="-17647"/>
              </a:stretch>
            </a:blipFill>
            <a:ln>
              <a:noFill/>
            </a:ln>
            <a:effectLst/>
          </p:spPr>
          <p:txBody>
            <a:bodyPr/>
            <a:p>
              <a:r>
                <a:rPr altLang="en-US" lang="zh-CN">
                  <a:noFill/>
                </a:rPr>
                <a:t> </a:t>
              </a:r>
            </a:p>
          </p:txBody>
        </p:sp>
        <p:sp>
          <p:nvSpPr>
            <p:cNvPr id="1050002" name="文本框 260"/>
            <p:cNvSpPr txBox="1">
              <a:spLocks noChangeAspect="1" noMove="1" noResize="1" noRot="1" noAdjustHandles="1" noEditPoints="1" noChangeArrowheads="1" noChangeShapeType="1" noTextEdit="1"/>
            </p:cNvSpPr>
            <p:nvPr/>
          </p:nvSpPr>
          <p:spPr bwMode="auto">
            <a:xfrm>
              <a:off x="5174816" y="1502169"/>
              <a:ext cx="684960" cy="400110"/>
            </a:xfrm>
            <a:prstGeom prst="rect"/>
            <a:blipFill>
              <a:blip xmlns:r="http://schemas.openxmlformats.org/officeDocument/2006/relationships" r:embed="rId21"/>
              <a:stretch>
                <a:fillRect b="-3030"/>
              </a:stretch>
            </a:blipFill>
            <a:ln>
              <a:noFill/>
            </a:ln>
            <a:effectLst/>
          </p:spPr>
          <p:txBody>
            <a:bodyPr/>
            <a:p>
              <a:r>
                <a:rPr altLang="en-US" lang="zh-CN">
                  <a:noFill/>
                </a:rPr>
                <a:t> </a:t>
              </a:r>
            </a:p>
          </p:txBody>
        </p:sp>
      </p:grpSp>
      <p:sp>
        <p:nvSpPr>
          <p:cNvPr id="1050003" name="文本框 186"/>
          <p:cNvSpPr txBox="1">
            <a:spLocks noChangeAspect="1" noMove="1" noResize="1" noRot="1" noAdjustHandles="1" noEditPoints="1" noChangeArrowheads="1" noChangeShapeType="1" noTextEdit="1"/>
          </p:cNvSpPr>
          <p:nvPr/>
        </p:nvSpPr>
        <p:spPr bwMode="auto">
          <a:xfrm>
            <a:off x="110078" y="1425358"/>
            <a:ext cx="4864238" cy="720454"/>
          </a:xfrm>
          <a:prstGeom prst="rect"/>
          <a:blipFill>
            <a:blip xmlns:r="http://schemas.openxmlformats.org/officeDocument/2006/relationships" r:embed="rId22"/>
            <a:stretch>
              <a:fillRect/>
            </a:stretch>
          </a:blipFill>
          <a:ln>
            <a:noFill/>
          </a:ln>
          <a:effectLst/>
        </p:spPr>
        <p:txBody>
          <a:bodyPr/>
          <a:p>
            <a:r>
              <a:rPr altLang="en-US" lang="zh-CN">
                <a:noFill/>
              </a:rPr>
              <a:t> </a:t>
            </a:r>
          </a:p>
        </p:txBody>
      </p:sp>
      <p:sp>
        <p:nvSpPr>
          <p:cNvPr id="1050004" name="文本框 187"/>
          <p:cNvSpPr txBox="1">
            <a:spLocks noChangeAspect="1" noMove="1" noResize="1" noRot="1" noAdjustHandles="1" noEditPoints="1" noChangeArrowheads="1" noChangeShapeType="1" noTextEdit="1"/>
          </p:cNvSpPr>
          <p:nvPr/>
        </p:nvSpPr>
        <p:spPr bwMode="auto">
          <a:xfrm>
            <a:off x="595847" y="2356527"/>
            <a:ext cx="4000895" cy="424732"/>
          </a:xfrm>
          <a:prstGeom prst="rect"/>
          <a:blipFill>
            <a:blip xmlns:r="http://schemas.openxmlformats.org/officeDocument/2006/relationships" r:embed="rId23"/>
            <a:stretch>
              <a:fillRect b="-10145"/>
            </a:stretch>
          </a:blipFill>
          <a:ln>
            <a:noFill/>
          </a:ln>
          <a:effectLst/>
        </p:spPr>
        <p:txBody>
          <a:bodyPr/>
          <a:p>
            <a:r>
              <a:rPr altLang="en-US" lang="zh-CN">
                <a:noFill/>
              </a:rPr>
              <a:t> </a:t>
            </a:r>
          </a:p>
        </p:txBody>
      </p:sp>
      <p:sp>
        <p:nvSpPr>
          <p:cNvPr id="1050005" name="Text Box 12"/>
          <p:cNvSpPr txBox="1">
            <a:spLocks noChangeAspect="1" noMove="1" noResize="1" noRot="1" noAdjustHandles="1" noEditPoints="1" noChangeArrowheads="1" noChangeShapeType="1" noTextEdit="1"/>
          </p:cNvSpPr>
          <p:nvPr/>
        </p:nvSpPr>
        <p:spPr bwMode="auto">
          <a:xfrm>
            <a:off x="464031" y="3917776"/>
            <a:ext cx="4128467" cy="400110"/>
          </a:xfrm>
          <a:prstGeom prst="rect"/>
          <a:blipFill>
            <a:blip xmlns:r="http://schemas.openxmlformats.org/officeDocument/2006/relationships" r:embed="rId24"/>
            <a:stretch>
              <a:fillRect b="-4615"/>
            </a:stretch>
          </a:blipFill>
          <a:ln>
            <a:noFill/>
          </a:ln>
          <a:effectLst/>
        </p:spPr>
        <p:txBody>
          <a:bodyPr/>
          <a:p>
            <a:r>
              <a:rPr altLang="en-US" lang="zh-CN">
                <a:noFill/>
              </a:rPr>
              <a:t> </a:t>
            </a:r>
          </a:p>
        </p:txBody>
      </p:sp>
      <p:sp>
        <p:nvSpPr>
          <p:cNvPr id="1050006" name="文本框 189"/>
          <p:cNvSpPr txBox="1"/>
          <p:nvPr/>
        </p:nvSpPr>
        <p:spPr bwMode="auto">
          <a:xfrm>
            <a:off x="745886" y="3162725"/>
            <a:ext cx="3772728" cy="461665"/>
          </a:xfrm>
          <a:prstGeom prst="rect"/>
          <a:noFill/>
          <a:ln>
            <a:noFill/>
          </a:ln>
          <a:effectLst/>
        </p:spPr>
        <p:txBody>
          <a:bodyPr rtlCol="0" wrap="square">
            <a:spAutoFit/>
          </a:bodyPr>
          <a:p>
            <a:pPr eaLnBrk="1" hangingPunct="1">
              <a:spcBef>
                <a:spcPct val="50000"/>
              </a:spcBef>
            </a:pPr>
            <a:r>
              <a:rPr altLang="zh-CN" dirty="0" sz="2400" kumimoji="1" lang="en-US" smtClean="0">
                <a:latin typeface="Arial" panose="020B0604020202020204" pitchFamily="34" charset="0"/>
                <a:cs typeface="Arial" panose="020B0604020202020204" pitchFamily="34" charset="0"/>
              </a:rPr>
              <a:t>Can this circuit realize </a:t>
            </a:r>
            <a:endParaRPr altLang="en-US" dirty="0" sz="2400" kumimoji="1" lang="zh-CN" smtClean="0">
              <a:latin typeface="Arial" panose="020B0604020202020204" pitchFamily="34" charset="0"/>
              <a:cs typeface="Arial" panose="020B0604020202020204" pitchFamily="34" charset="0"/>
            </a:endParaRPr>
          </a:p>
        </p:txBody>
      </p:sp>
      <p:sp>
        <p:nvSpPr>
          <p:cNvPr id="1050007" name="文本框 69"/>
          <p:cNvSpPr txBox="1"/>
          <p:nvPr/>
        </p:nvSpPr>
        <p:spPr bwMode="auto">
          <a:xfrm>
            <a:off x="820143" y="4511060"/>
            <a:ext cx="3772728" cy="461665"/>
          </a:xfrm>
          <a:prstGeom prst="rect"/>
          <a:noFill/>
          <a:ln>
            <a:noFill/>
          </a:ln>
          <a:effectLst/>
        </p:spPr>
        <p:txBody>
          <a:bodyPr rtlCol="0" wrap="square">
            <a:spAutoFit/>
          </a:bodyPr>
          <a:p>
            <a:pPr eaLnBrk="1" hangingPunct="1">
              <a:spcBef>
                <a:spcPct val="50000"/>
              </a:spcBef>
            </a:pPr>
            <a:r>
              <a:rPr altLang="zh-CN" dirty="0" sz="2400" kumimoji="1" lang="en-US" smtClean="0">
                <a:latin typeface="Arial" panose="020B0604020202020204" pitchFamily="34" charset="0"/>
                <a:cs typeface="Arial" panose="020B0604020202020204" pitchFamily="34" charset="0"/>
              </a:rPr>
              <a:t>with</a:t>
            </a:r>
            <a:r>
              <a:rPr altLang="zh-CN" dirty="0" sz="2400" i="1" kumimoji="1" lang="en-US" smtClean="0">
                <a:latin typeface="Arial" panose="020B0604020202020204" pitchFamily="34" charset="0"/>
                <a:cs typeface="Arial" panose="020B0604020202020204" pitchFamily="34" charset="0"/>
              </a:rPr>
              <a:t> A</a:t>
            </a:r>
            <a:r>
              <a:rPr altLang="zh-CN" dirty="0" sz="2400" kumimoji="1" lang="en-US" smtClean="0">
                <a:latin typeface="Arial" panose="020B0604020202020204" pitchFamily="34" charset="0"/>
                <a:cs typeface="Arial" panose="020B0604020202020204" pitchFamily="34" charset="0"/>
              </a:rPr>
              <a:t>, </a:t>
            </a:r>
            <a:r>
              <a:rPr altLang="zh-CN" dirty="0" sz="2400" i="1" kumimoji="1" lang="en-US" smtClean="0">
                <a:latin typeface="Arial" panose="020B0604020202020204" pitchFamily="34" charset="0"/>
                <a:cs typeface="Arial" panose="020B0604020202020204" pitchFamily="34" charset="0"/>
              </a:rPr>
              <a:t>B</a:t>
            </a:r>
            <a:r>
              <a:rPr altLang="zh-CN" dirty="0" sz="2400" kumimoji="1" lang="en-US" smtClean="0">
                <a:latin typeface="Arial" panose="020B0604020202020204" pitchFamily="34" charset="0"/>
                <a:cs typeface="Arial" panose="020B0604020202020204" pitchFamily="34" charset="0"/>
              </a:rPr>
              <a:t>, </a:t>
            </a:r>
            <a:r>
              <a:rPr altLang="zh-CN" dirty="0" sz="2400" i="1" kumimoji="1" lang="en-US" smtClean="0">
                <a:latin typeface="Arial" panose="020B0604020202020204" pitchFamily="34" charset="0"/>
                <a:cs typeface="Arial" panose="020B0604020202020204" pitchFamily="34" charset="0"/>
              </a:rPr>
              <a:t>C</a:t>
            </a:r>
            <a:r>
              <a:rPr altLang="zh-CN" dirty="0" sz="2400" kumimoji="1" lang="en-US" smtClean="0">
                <a:latin typeface="Arial" panose="020B0604020202020204" pitchFamily="34" charset="0"/>
                <a:cs typeface="Arial" panose="020B0604020202020204" pitchFamily="34" charset="0"/>
              </a:rPr>
              <a:t> and </a:t>
            </a:r>
            <a:r>
              <a:rPr altLang="zh-CN" dirty="0" sz="2400" i="1" kumimoji="1" lang="en-US" smtClean="0">
                <a:latin typeface="Arial" panose="020B0604020202020204" pitchFamily="34" charset="0"/>
                <a:cs typeface="Arial" panose="020B0604020202020204" pitchFamily="34" charset="0"/>
              </a:rPr>
              <a:t>D</a:t>
            </a:r>
            <a:r>
              <a:rPr altLang="zh-CN" dirty="0" sz="2400" kumimoji="1" lang="en-US" smtClean="0">
                <a:latin typeface="Arial" panose="020B0604020202020204" pitchFamily="34" charset="0"/>
                <a:cs typeface="Arial" panose="020B0604020202020204" pitchFamily="34" charset="0"/>
              </a:rPr>
              <a:t>&gt;0?</a:t>
            </a:r>
            <a:endParaRPr altLang="en-US" dirty="0" sz="2400" kumimoji="1" lang="zh-CN" smtClean="0">
              <a:latin typeface="Arial" panose="020B0604020202020204" pitchFamily="34"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25">
            <p14:nvContentPartPr>
              <p14:cNvPr id="1050008" name=""/>
              <p14:cNvContentPartPr/>
              <p14:nvPr/>
            </p14:nvContentPartPr>
            <p14:xfrm>
              <a:off x="1374271" y="5374065"/>
              <a:ext cx="202612" cy="280533"/>
            </p14:xfrm>
          </p:contentPart>
        </mc:Choice>
        <mc:Fallback>
          <p:sp>
            <p:nvSpPr>
              <p:cNvPr id="1050008" name=""/>
              <p:cNvSpPr/>
              <p:nvPr/>
            </p:nvSpPr>
            <p:spPr>
              <a:xfrm>
                <a:off x="1374271" y="5374065"/>
                <a:ext cx="202612" cy="280533"/>
              </a:xfrm>
            </p:spPr>
          </p:sp>
        </mc:Fallback>
      </mc:AlternateContent>
      <mc:AlternateContent xmlns:mc="http://schemas.openxmlformats.org/markup-compatibility/2006">
        <mc:Choice xmlns:p14="http://schemas.microsoft.com/office/powerpoint/2010/main" Requires="p14">
          <p:contentPart p14:bwMode="auto" r:id="rId26">
            <p14:nvContentPartPr>
              <p14:cNvPr id="1050009" name=""/>
              <p14:cNvContentPartPr/>
              <p14:nvPr/>
            </p14:nvContentPartPr>
            <p14:xfrm>
              <a:off x="1474928" y="5554593"/>
              <a:ext cx="48055" cy="142863"/>
            </p14:xfrm>
          </p:contentPart>
        </mc:Choice>
        <mc:Fallback>
          <p:sp>
            <p:nvSpPr>
              <p:cNvPr id="1050009" name=""/>
              <p:cNvSpPr/>
              <p:nvPr/>
            </p:nvSpPr>
            <p:spPr>
              <a:xfrm>
                <a:off x="1474928" y="5554593"/>
                <a:ext cx="48055" cy="142863"/>
              </a:xfrm>
            </p:spPr>
          </p:sp>
        </mc:Fallback>
      </mc:AlternateContent>
      <mc:AlternateContent xmlns:mc="http://schemas.openxmlformats.org/markup-compatibility/2006">
        <mc:Choice xmlns:p14="http://schemas.microsoft.com/office/powerpoint/2010/main" Requires="p14">
          <p:contentPart p14:bwMode="auto" r:id="rId27">
            <p14:nvContentPartPr>
              <p14:cNvPr id="1050010" name=""/>
              <p14:cNvContentPartPr/>
              <p14:nvPr/>
            </p14:nvContentPartPr>
            <p14:xfrm>
              <a:off x="1511294" y="5572126"/>
              <a:ext cx="135724" cy="68834"/>
            </p14:xfrm>
          </p:contentPart>
        </mc:Choice>
        <mc:Fallback>
          <p:sp>
            <p:nvSpPr>
              <p:cNvPr id="1050010" name=""/>
              <p:cNvSpPr/>
              <p:nvPr/>
            </p:nvSpPr>
            <p:spPr>
              <a:xfrm>
                <a:off x="1511294" y="5572126"/>
                <a:ext cx="135724" cy="68834"/>
              </a:xfrm>
            </p:spPr>
          </p:sp>
        </mc:Fallback>
      </mc:AlternateContent>
      <mc:AlternateContent xmlns:mc="http://schemas.openxmlformats.org/markup-compatibility/2006">
        <mc:Choice xmlns:p14="http://schemas.microsoft.com/office/powerpoint/2010/main" Requires="p14">
          <p:contentPart p14:bwMode="auto" r:id="rId28">
            <p14:nvContentPartPr>
              <p14:cNvPr id="1050011" name=""/>
              <p14:cNvContentPartPr/>
              <p14:nvPr/>
            </p14:nvContentPartPr>
            <p14:xfrm>
              <a:off x="1626887" y="5474070"/>
              <a:ext cx="127282" cy="91563"/>
            </p14:xfrm>
          </p:contentPart>
        </mc:Choice>
        <mc:Fallback>
          <p:sp>
            <p:nvSpPr>
              <p:cNvPr id="1050011" name=""/>
              <p:cNvSpPr/>
              <p:nvPr/>
            </p:nvSpPr>
            <p:spPr>
              <a:xfrm>
                <a:off x="1626887" y="5474070"/>
                <a:ext cx="127282" cy="91563"/>
              </a:xfrm>
            </p:spPr>
          </p:sp>
        </mc:Fallback>
      </mc:AlternateContent>
      <mc:AlternateContent xmlns:mc="http://schemas.openxmlformats.org/markup-compatibility/2006">
        <mc:Choice xmlns:p14="http://schemas.microsoft.com/office/powerpoint/2010/main" Requires="p14">
          <p:contentPart p14:bwMode="auto" r:id="rId29">
            <p14:nvContentPartPr>
              <p14:cNvPr id="1050012" name=""/>
              <p14:cNvContentPartPr/>
              <p14:nvPr/>
            </p14:nvContentPartPr>
            <p14:xfrm>
              <a:off x="1841189" y="5323414"/>
              <a:ext cx="43510" cy="18182"/>
            </p14:xfrm>
          </p:contentPart>
        </mc:Choice>
        <mc:Fallback>
          <p:sp>
            <p:nvSpPr>
              <p:cNvPr id="1050012" name=""/>
              <p:cNvSpPr/>
              <p:nvPr/>
            </p:nvSpPr>
            <p:spPr>
              <a:xfrm>
                <a:off x="1841189" y="5323414"/>
                <a:ext cx="43510" cy="18182"/>
              </a:xfrm>
            </p:spPr>
          </p:sp>
        </mc:Fallback>
      </mc:AlternateContent>
      <mc:AlternateContent xmlns:mc="http://schemas.openxmlformats.org/markup-compatibility/2006">
        <mc:Choice xmlns:p14="http://schemas.microsoft.com/office/powerpoint/2010/main" Requires="p14">
          <p:contentPart p14:bwMode="auto" r:id="rId30">
            <p14:nvContentPartPr>
              <p14:cNvPr id="1050013" name=""/>
              <p14:cNvContentPartPr/>
              <p14:nvPr/>
            </p14:nvContentPartPr>
            <p14:xfrm>
              <a:off x="1727545" y="5369520"/>
              <a:ext cx="54549" cy="85718"/>
            </p14:xfrm>
          </p:contentPart>
        </mc:Choice>
        <mc:Fallback>
          <p:sp>
            <p:nvSpPr>
              <p:cNvPr id="1050013" name=""/>
              <p:cNvSpPr/>
              <p:nvPr/>
            </p:nvSpPr>
            <p:spPr>
              <a:xfrm>
                <a:off x="1727545" y="5369520"/>
                <a:ext cx="54549" cy="85718"/>
              </a:xfrm>
            </p:spPr>
          </p:sp>
        </mc:Fallback>
      </mc:AlternateContent>
      <mc:AlternateContent xmlns:mc="http://schemas.openxmlformats.org/markup-compatibility/2006">
        <mc:Choice xmlns:p14="http://schemas.microsoft.com/office/powerpoint/2010/main" Requires="p14">
          <p:contentPart p14:bwMode="auto" r:id="rId31">
            <p14:nvContentPartPr>
              <p14:cNvPr id="1050014" name=""/>
              <p14:cNvContentPartPr/>
              <p14:nvPr/>
            </p14:nvContentPartPr>
            <p14:xfrm>
              <a:off x="1797680" y="5340946"/>
              <a:ext cx="121437" cy="98057"/>
            </p14:xfrm>
          </p:contentPart>
        </mc:Choice>
        <mc:Fallback>
          <p:sp>
            <p:nvSpPr>
              <p:cNvPr id="1050014" name=""/>
              <p:cNvSpPr/>
              <p:nvPr/>
            </p:nvSpPr>
            <p:spPr>
              <a:xfrm>
                <a:off x="1797680" y="5340946"/>
                <a:ext cx="121437" cy="98057"/>
              </a:xfrm>
            </p:spPr>
          </p:sp>
        </mc:Fallback>
      </mc:AlternateContent>
      <mc:AlternateContent xmlns:mc="http://schemas.openxmlformats.org/markup-compatibility/2006">
        <mc:Choice xmlns:p14="http://schemas.microsoft.com/office/powerpoint/2010/main" Requires="p14">
          <p:contentPart p14:bwMode="auto" r:id="rId32">
            <p14:nvContentPartPr>
              <p14:cNvPr id="1050015" name=""/>
              <p14:cNvContentPartPr/>
              <p14:nvPr/>
            </p14:nvContentPartPr>
            <p14:xfrm>
              <a:off x="1876257" y="5400040"/>
              <a:ext cx="70784" cy="127928"/>
            </p14:xfrm>
          </p:contentPart>
        </mc:Choice>
        <mc:Fallback>
          <p:sp>
            <p:nvSpPr>
              <p:cNvPr id="1050015" name=""/>
              <p:cNvSpPr/>
              <p:nvPr/>
            </p:nvSpPr>
            <p:spPr>
              <a:xfrm>
                <a:off x="1876257" y="5400040"/>
                <a:ext cx="70784" cy="127928"/>
              </a:xfrm>
            </p:spPr>
          </p:sp>
        </mc:Fallback>
      </mc:AlternateContent>
      <mc:AlternateContent xmlns:mc="http://schemas.openxmlformats.org/markup-compatibility/2006">
        <mc:Choice xmlns:p14="http://schemas.microsoft.com/office/powerpoint/2010/main" Requires="p14">
          <p:contentPart p14:bwMode="auto" r:id="rId33">
            <p14:nvContentPartPr>
              <p14:cNvPr id="1050016" name=""/>
              <p14:cNvContentPartPr/>
              <p14:nvPr/>
            </p14:nvContentPartPr>
            <p14:xfrm>
              <a:off x="1827552" y="5472771"/>
              <a:ext cx="19482" cy="155202"/>
            </p14:xfrm>
          </p:contentPart>
        </mc:Choice>
        <mc:Fallback>
          <p:sp>
            <p:nvSpPr>
              <p:cNvPr id="1050016" name=""/>
              <p:cNvSpPr/>
              <p:nvPr/>
            </p:nvSpPr>
            <p:spPr>
              <a:xfrm>
                <a:off x="1827552" y="5472771"/>
                <a:ext cx="19482" cy="155202"/>
              </a:xfrm>
            </p:spPr>
          </p:sp>
        </mc:Fallback>
      </mc:AlternateContent>
      <mc:AlternateContent xmlns:mc="http://schemas.openxmlformats.org/markup-compatibility/2006">
        <mc:Choice xmlns:p14="http://schemas.microsoft.com/office/powerpoint/2010/main" Requires="p14">
          <p:contentPart p14:bwMode="auto" r:id="rId34">
            <p14:nvContentPartPr>
              <p14:cNvPr id="1050017" name=""/>
              <p14:cNvContentPartPr/>
              <p14:nvPr/>
            </p14:nvContentPartPr>
            <p14:xfrm>
              <a:off x="1847683" y="5569529"/>
              <a:ext cx="250668" cy="78575"/>
            </p14:xfrm>
          </p:contentPart>
        </mc:Choice>
        <mc:Fallback>
          <p:sp>
            <p:nvSpPr>
              <p:cNvPr id="1050017" name=""/>
              <p:cNvSpPr/>
              <p:nvPr/>
            </p:nvSpPr>
            <p:spPr>
              <a:xfrm>
                <a:off x="1847683" y="5569529"/>
                <a:ext cx="250668" cy="78575"/>
              </a:xfrm>
            </p:spPr>
          </p:sp>
        </mc:Fallback>
      </mc:AlternateContent>
      <mc:AlternateContent xmlns:mc="http://schemas.openxmlformats.org/markup-compatibility/2006">
        <mc:Choice xmlns:p14="http://schemas.microsoft.com/office/powerpoint/2010/main" Requires="p14">
          <p:contentPart p14:bwMode="auto" r:id="rId35">
            <p14:nvContentPartPr>
              <p14:cNvPr id="1050018" name=""/>
              <p14:cNvContentPartPr/>
              <p14:nvPr/>
            </p14:nvContentPartPr>
            <p14:xfrm>
              <a:off x="2041205" y="5353934"/>
              <a:ext cx="114294" cy="270791"/>
            </p14:xfrm>
          </p:contentPart>
        </mc:Choice>
        <mc:Fallback>
          <p:sp>
            <p:nvSpPr>
              <p:cNvPr id="1050018" name=""/>
              <p:cNvSpPr/>
              <p:nvPr/>
            </p:nvSpPr>
            <p:spPr>
              <a:xfrm>
                <a:off x="2041205" y="5353934"/>
                <a:ext cx="114294" cy="270791"/>
              </a:xfrm>
            </p:spPr>
          </p:sp>
        </mc:Fallback>
      </mc:AlternateContent>
      <mc:AlternateContent xmlns:mc="http://schemas.openxmlformats.org/markup-compatibility/2006">
        <mc:Choice xmlns:p14="http://schemas.microsoft.com/office/powerpoint/2010/main" Requires="p14">
          <p:contentPart p14:bwMode="auto" r:id="rId36">
            <p14:nvContentPartPr>
              <p14:cNvPr id="1050019" name=""/>
              <p14:cNvContentPartPr/>
              <p14:nvPr/>
            </p14:nvContentPartPr>
            <p14:xfrm>
              <a:off x="2087312" y="5431860"/>
              <a:ext cx="62992" cy="79224"/>
            </p14:xfrm>
          </p:contentPart>
        </mc:Choice>
        <mc:Fallback>
          <p:sp>
            <p:nvSpPr>
              <p:cNvPr id="1050019" name=""/>
              <p:cNvSpPr/>
              <p:nvPr/>
            </p:nvSpPr>
            <p:spPr>
              <a:xfrm>
                <a:off x="2087312" y="5431860"/>
                <a:ext cx="62992" cy="79224"/>
              </a:xfrm>
            </p:spPr>
          </p:sp>
        </mc:Fallback>
      </mc:AlternateContent>
      <mc:AlternateContent xmlns:mc="http://schemas.openxmlformats.org/markup-compatibility/2006">
        <mc:Choice xmlns:p14="http://schemas.microsoft.com/office/powerpoint/2010/main" Requires="p14">
          <p:contentPart p14:bwMode="auto" r:id="rId37">
            <p14:nvContentPartPr>
              <p14:cNvPr id="1050020" name=""/>
              <p14:cNvContentPartPr/>
              <p14:nvPr/>
            </p14:nvContentPartPr>
            <p14:xfrm>
              <a:off x="2195762" y="5353285"/>
              <a:ext cx="75330" cy="210399"/>
            </p14:xfrm>
          </p:contentPart>
        </mc:Choice>
        <mc:Fallback>
          <p:sp>
            <p:nvSpPr>
              <p:cNvPr id="1050020" name=""/>
              <p:cNvSpPr/>
              <p:nvPr/>
            </p:nvSpPr>
            <p:spPr>
              <a:xfrm>
                <a:off x="2195762" y="5353285"/>
                <a:ext cx="75330" cy="210399"/>
              </a:xfrm>
            </p:spPr>
          </p:sp>
        </mc:Fallback>
      </mc:AlternateContent>
      <mc:AlternateContent xmlns:mc="http://schemas.openxmlformats.org/markup-compatibility/2006">
        <mc:Choice xmlns:p14="http://schemas.microsoft.com/office/powerpoint/2010/main" Requires="p14">
          <p:contentPart p14:bwMode="auto" r:id="rId38">
            <p14:nvContentPartPr>
              <p14:cNvPr id="1050021" name=""/>
              <p14:cNvContentPartPr/>
              <p14:nvPr/>
            </p14:nvContentPartPr>
            <p14:xfrm>
              <a:off x="2195762" y="5407183"/>
              <a:ext cx="136374" cy="245466"/>
            </p14:xfrm>
          </p:contentPart>
        </mc:Choice>
        <mc:Fallback>
          <p:sp>
            <p:nvSpPr>
              <p:cNvPr id="1050021" name=""/>
              <p:cNvSpPr/>
              <p:nvPr/>
            </p:nvSpPr>
            <p:spPr>
              <a:xfrm>
                <a:off x="2195762" y="5407183"/>
                <a:ext cx="136374" cy="245466"/>
              </a:xfrm>
            </p:spPr>
          </p:sp>
        </mc:Fallback>
      </mc:AlternateContent>
      <mc:AlternateContent xmlns:mc="http://schemas.openxmlformats.org/markup-compatibility/2006">
        <mc:Choice xmlns:p14="http://schemas.microsoft.com/office/powerpoint/2010/main" Requires="p14">
          <p:contentPart p14:bwMode="auto" r:id="rId39">
            <p14:nvContentPartPr>
              <p14:cNvPr id="1050022" name=""/>
              <p14:cNvContentPartPr/>
              <p14:nvPr/>
            </p14:nvContentPartPr>
            <p14:xfrm>
              <a:off x="2387985" y="5286398"/>
              <a:ext cx="153907" cy="74679"/>
            </p14:xfrm>
          </p:contentPart>
        </mc:Choice>
        <mc:Fallback>
          <p:sp>
            <p:nvSpPr>
              <p:cNvPr id="1050022" name=""/>
              <p:cNvSpPr/>
              <p:nvPr/>
            </p:nvSpPr>
            <p:spPr>
              <a:xfrm>
                <a:off x="2387985" y="5286398"/>
                <a:ext cx="153907" cy="74679"/>
              </a:xfrm>
            </p:spPr>
          </p:sp>
        </mc:Fallback>
      </mc:AlternateContent>
      <mc:AlternateContent xmlns:mc="http://schemas.openxmlformats.org/markup-compatibility/2006">
        <mc:Choice xmlns:p14="http://schemas.microsoft.com/office/powerpoint/2010/main" Requires="p14">
          <p:contentPart p14:bwMode="auto" r:id="rId40">
            <p14:nvContentPartPr>
              <p14:cNvPr id="1050023" name=""/>
              <p14:cNvContentPartPr/>
              <p14:nvPr/>
            </p14:nvContentPartPr>
            <p14:xfrm>
              <a:off x="2384738" y="5222110"/>
              <a:ext cx="98708" cy="260402"/>
            </p14:xfrm>
          </p:contentPart>
        </mc:Choice>
        <mc:Fallback>
          <p:sp>
            <p:nvSpPr>
              <p:cNvPr id="1050023" name=""/>
              <p:cNvSpPr/>
              <p:nvPr/>
            </p:nvSpPr>
            <p:spPr>
              <a:xfrm>
                <a:off x="2384738" y="5222110"/>
                <a:ext cx="98708" cy="260402"/>
              </a:xfrm>
            </p:spPr>
          </p:sp>
        </mc:Fallback>
      </mc:AlternateContent>
      <mc:AlternateContent xmlns:mc="http://schemas.openxmlformats.org/markup-compatibility/2006">
        <mc:Choice xmlns:p14="http://schemas.microsoft.com/office/powerpoint/2010/main" Requires="p14">
          <p:contentPart p14:bwMode="auto" r:id="rId41">
            <p14:nvContentPartPr>
              <p14:cNvPr id="1050024" name=""/>
              <p14:cNvContentPartPr/>
              <p14:nvPr/>
            </p14:nvContentPartPr>
            <p14:xfrm>
              <a:off x="2426949" y="5405235"/>
              <a:ext cx="18832" cy="203256"/>
            </p14:xfrm>
          </p:contentPart>
        </mc:Choice>
        <mc:Fallback>
          <p:sp>
            <p:nvSpPr>
              <p:cNvPr id="1050024" name=""/>
              <p:cNvSpPr/>
              <p:nvPr/>
            </p:nvSpPr>
            <p:spPr>
              <a:xfrm>
                <a:off x="2426949" y="5405235"/>
                <a:ext cx="18832" cy="203256"/>
              </a:xfrm>
            </p:spPr>
          </p:sp>
        </mc:Fallback>
      </mc:AlternateContent>
      <mc:AlternateContent xmlns:mc="http://schemas.openxmlformats.org/markup-compatibility/2006">
        <mc:Choice xmlns:p14="http://schemas.microsoft.com/office/powerpoint/2010/main" Requires="p14">
          <p:contentPart p14:bwMode="auto" r:id="rId42">
            <p14:nvContentPartPr>
              <p14:cNvPr id="1050025" name=""/>
              <p14:cNvContentPartPr/>
              <p14:nvPr/>
            </p14:nvContentPartPr>
            <p14:xfrm>
              <a:off x="2432144" y="5356532"/>
              <a:ext cx="208457" cy="248713"/>
            </p14:xfrm>
          </p:contentPart>
        </mc:Choice>
        <mc:Fallback>
          <p:sp>
            <p:nvSpPr>
              <p:cNvPr id="1050025" name=""/>
              <p:cNvSpPr/>
              <p:nvPr/>
            </p:nvSpPr>
            <p:spPr>
              <a:xfrm>
                <a:off x="2432144" y="5356532"/>
                <a:ext cx="208457" cy="248713"/>
              </a:xfrm>
            </p:spPr>
          </p:sp>
        </mc:Fallback>
      </mc:AlternateContent>
      <mc:AlternateContent xmlns:mc="http://schemas.openxmlformats.org/markup-compatibility/2006">
        <mc:Choice xmlns:p14="http://schemas.microsoft.com/office/powerpoint/2010/main" Requires="p14">
          <p:contentPart p14:bwMode="auto" r:id="rId43">
            <p14:nvContentPartPr>
              <p14:cNvPr id="1050026" name=""/>
              <p14:cNvContentPartPr/>
              <p14:nvPr/>
            </p14:nvContentPartPr>
            <p14:xfrm>
              <a:off x="2437988" y="5413677"/>
              <a:ext cx="108449" cy="26624"/>
            </p14:xfrm>
          </p:contentPart>
        </mc:Choice>
        <mc:Fallback>
          <p:sp>
            <p:nvSpPr>
              <p:cNvPr id="1050026" name=""/>
              <p:cNvSpPr/>
              <p:nvPr/>
            </p:nvSpPr>
            <p:spPr>
              <a:xfrm>
                <a:off x="2437988" y="5413677"/>
                <a:ext cx="108449" cy="26624"/>
              </a:xfrm>
            </p:spPr>
          </p:sp>
        </mc:Fallback>
      </mc:AlternateContent>
      <mc:AlternateContent xmlns:mc="http://schemas.openxmlformats.org/markup-compatibility/2006">
        <mc:Choice xmlns:p14="http://schemas.microsoft.com/office/powerpoint/2010/main" Requires="p14">
          <p:contentPart p14:bwMode="auto" r:id="rId44">
            <p14:nvContentPartPr>
              <p14:cNvPr id="1050027" name=""/>
              <p14:cNvContentPartPr/>
              <p14:nvPr/>
            </p14:nvContentPartPr>
            <p14:xfrm>
              <a:off x="2450976" y="5457186"/>
              <a:ext cx="154557" cy="87666"/>
            </p14:xfrm>
          </p:contentPart>
        </mc:Choice>
        <mc:Fallback>
          <p:sp>
            <p:nvSpPr>
              <p:cNvPr id="1050027" name=""/>
              <p:cNvSpPr/>
              <p:nvPr/>
            </p:nvSpPr>
            <p:spPr>
              <a:xfrm>
                <a:off x="2450976" y="5457186"/>
                <a:ext cx="154557" cy="87666"/>
              </a:xfrm>
            </p:spPr>
          </p:sp>
        </mc:Fallback>
      </mc:AlternateContent>
      <mc:AlternateContent xmlns:mc="http://schemas.openxmlformats.org/markup-compatibility/2006">
        <mc:Choice xmlns:p14="http://schemas.microsoft.com/office/powerpoint/2010/main" Requires="p14">
          <p:contentPart p14:bwMode="auto" r:id="rId45">
            <p14:nvContentPartPr>
              <p14:cNvPr id="1050028" name=""/>
              <p14:cNvContentPartPr/>
              <p14:nvPr/>
            </p14:nvContentPartPr>
            <p14:xfrm>
              <a:off x="2669824" y="5352636"/>
              <a:ext cx="42211" cy="151305"/>
            </p14:xfrm>
          </p:contentPart>
        </mc:Choice>
        <mc:Fallback>
          <p:sp>
            <p:nvSpPr>
              <p:cNvPr id="1050028" name=""/>
              <p:cNvSpPr/>
              <p:nvPr/>
            </p:nvSpPr>
            <p:spPr>
              <a:xfrm>
                <a:off x="2669824" y="5352636"/>
                <a:ext cx="42211" cy="151305"/>
              </a:xfrm>
            </p:spPr>
          </p:sp>
        </mc:Fallback>
      </mc:AlternateContent>
      <mc:AlternateContent xmlns:mc="http://schemas.openxmlformats.org/markup-compatibility/2006">
        <mc:Choice xmlns:p14="http://schemas.microsoft.com/office/powerpoint/2010/main" Requires="p14">
          <p:contentPart p14:bwMode="auto" r:id="rId46">
            <p14:nvContentPartPr>
              <p14:cNvPr id="1050029" name=""/>
              <p14:cNvContentPartPr/>
              <p14:nvPr/>
            </p14:nvContentPartPr>
            <p14:xfrm>
              <a:off x="2690605" y="5285099"/>
              <a:ext cx="163649" cy="140267"/>
            </p14:xfrm>
          </p:contentPart>
        </mc:Choice>
        <mc:Fallback>
          <p:sp>
            <p:nvSpPr>
              <p:cNvPr id="1050029" name=""/>
              <p:cNvSpPr/>
              <p:nvPr/>
            </p:nvSpPr>
            <p:spPr>
              <a:xfrm>
                <a:off x="2690605" y="5285099"/>
                <a:ext cx="163649" cy="140267"/>
              </a:xfrm>
            </p:spPr>
          </p:sp>
        </mc:Fallback>
      </mc:AlternateContent>
      <mc:AlternateContent xmlns:mc="http://schemas.openxmlformats.org/markup-compatibility/2006">
        <mc:Choice xmlns:p14="http://schemas.microsoft.com/office/powerpoint/2010/main" Requires="p14">
          <p:contentPart p14:bwMode="auto" r:id="rId47">
            <p14:nvContentPartPr>
              <p14:cNvPr id="1050030" name=""/>
              <p14:cNvContentPartPr/>
              <p14:nvPr/>
            </p14:nvContentPartPr>
            <p14:xfrm>
              <a:off x="2725673" y="5363675"/>
              <a:ext cx="73382" cy="12338"/>
            </p14:xfrm>
          </p:contentPart>
        </mc:Choice>
        <mc:Fallback>
          <p:sp>
            <p:nvSpPr>
              <p:cNvPr id="1050030" name=""/>
              <p:cNvSpPr/>
              <p:nvPr/>
            </p:nvSpPr>
            <p:spPr>
              <a:xfrm>
                <a:off x="2725673" y="5363675"/>
                <a:ext cx="73382" cy="12338"/>
              </a:xfrm>
            </p:spPr>
          </p:sp>
        </mc:Fallback>
      </mc:AlternateContent>
      <mc:AlternateContent xmlns:mc="http://schemas.openxmlformats.org/markup-compatibility/2006">
        <mc:Choice xmlns:p14="http://schemas.microsoft.com/office/powerpoint/2010/main" Requires="p14">
          <p:contentPart p14:bwMode="auto" r:id="rId48">
            <p14:nvContentPartPr>
              <p14:cNvPr id="1050031" name=""/>
              <p14:cNvContentPartPr/>
              <p14:nvPr/>
            </p14:nvContentPartPr>
            <p14:xfrm>
              <a:off x="2709438" y="5425366"/>
              <a:ext cx="167545" cy="40911"/>
            </p14:xfrm>
          </p:contentPart>
        </mc:Choice>
        <mc:Fallback>
          <p:sp>
            <p:nvSpPr>
              <p:cNvPr id="1050031" name=""/>
              <p:cNvSpPr/>
              <p:nvPr/>
            </p:nvSpPr>
            <p:spPr>
              <a:xfrm>
                <a:off x="2709438" y="5425366"/>
                <a:ext cx="167545" cy="40911"/>
              </a:xfrm>
            </p:spPr>
          </p:sp>
        </mc:Fallback>
      </mc:AlternateContent>
      <mc:AlternateContent xmlns:mc="http://schemas.openxmlformats.org/markup-compatibility/2006">
        <mc:Choice xmlns:p14="http://schemas.microsoft.com/office/powerpoint/2010/main" Requires="p14">
          <p:contentPart p14:bwMode="auto" r:id="rId49">
            <p14:nvContentPartPr>
              <p14:cNvPr id="1050032" name=""/>
              <p14:cNvContentPartPr/>
              <p14:nvPr/>
            </p14:nvContentPartPr>
            <p14:xfrm>
              <a:off x="2739960" y="5220811"/>
              <a:ext cx="200014" cy="351965"/>
            </p14:xfrm>
          </p:contentPart>
        </mc:Choice>
        <mc:Fallback>
          <p:sp>
            <p:nvSpPr>
              <p:cNvPr id="1050032" name=""/>
              <p:cNvSpPr/>
              <p:nvPr/>
            </p:nvSpPr>
            <p:spPr>
              <a:xfrm>
                <a:off x="2739960" y="5220811"/>
                <a:ext cx="200014" cy="351965"/>
              </a:xfrm>
            </p:spPr>
          </p:sp>
        </mc:Fallback>
      </mc:AlternateContent>
      <mc:AlternateContent xmlns:mc="http://schemas.openxmlformats.org/markup-compatibility/2006">
        <mc:Choice xmlns:p14="http://schemas.microsoft.com/office/powerpoint/2010/main" Requires="p14">
          <p:contentPart p14:bwMode="auto" r:id="rId50">
            <p14:nvContentPartPr>
              <p14:cNvPr id="1050033" name=""/>
              <p14:cNvContentPartPr/>
              <p14:nvPr/>
            </p14:nvContentPartPr>
            <p14:xfrm>
              <a:off x="2932831" y="5264969"/>
              <a:ext cx="79876" cy="321444"/>
            </p14:xfrm>
          </p:contentPart>
        </mc:Choice>
        <mc:Fallback>
          <p:sp>
            <p:nvSpPr>
              <p:cNvPr id="1050033" name=""/>
              <p:cNvSpPr/>
              <p:nvPr/>
            </p:nvSpPr>
            <p:spPr>
              <a:xfrm>
                <a:off x="2932831" y="5264969"/>
                <a:ext cx="79876" cy="321444"/>
              </a:xfrm>
            </p:spPr>
          </p:sp>
        </mc:Fallback>
      </mc:AlternateContent>
      <mc:AlternateContent xmlns:mc="http://schemas.openxmlformats.org/markup-compatibility/2006">
        <mc:Choice xmlns:p14="http://schemas.microsoft.com/office/powerpoint/2010/main" Requires="p14">
          <p:contentPart p14:bwMode="auto" r:id="rId51">
            <p14:nvContentPartPr>
              <p14:cNvPr id="1050034" name=""/>
              <p14:cNvContentPartPr/>
              <p14:nvPr/>
            </p14:nvContentPartPr>
            <p14:xfrm>
              <a:off x="3021799" y="5284450"/>
              <a:ext cx="42211" cy="244168"/>
            </p14:xfrm>
          </p:contentPart>
        </mc:Choice>
        <mc:Fallback>
          <p:sp>
            <p:nvSpPr>
              <p:cNvPr id="1050034" name=""/>
              <p:cNvSpPr/>
              <p:nvPr/>
            </p:nvSpPr>
            <p:spPr>
              <a:xfrm>
                <a:off x="3021799" y="5284450"/>
                <a:ext cx="42211" cy="244168"/>
              </a:xfrm>
            </p:spPr>
          </p:sp>
        </mc:Fallback>
      </mc:AlternateContent>
      <mc:AlternateContent xmlns:mc="http://schemas.openxmlformats.org/markup-compatibility/2006">
        <mc:Choice xmlns:p14="http://schemas.microsoft.com/office/powerpoint/2010/main" Requires="p14">
          <p:contentPart p14:bwMode="auto" r:id="rId52">
            <p14:nvContentPartPr>
              <p14:cNvPr id="1050035" name=""/>
              <p14:cNvContentPartPr/>
              <p14:nvPr/>
            </p14:nvContentPartPr>
            <p14:xfrm>
              <a:off x="3028293" y="5226655"/>
              <a:ext cx="171441" cy="325340"/>
            </p14:xfrm>
          </p:contentPart>
        </mc:Choice>
        <mc:Fallback>
          <p:sp>
            <p:nvSpPr>
              <p:cNvPr id="1050035" name=""/>
              <p:cNvSpPr/>
              <p:nvPr/>
            </p:nvSpPr>
            <p:spPr>
              <a:xfrm>
                <a:off x="3028293" y="5226655"/>
                <a:ext cx="171441" cy="325340"/>
              </a:xfrm>
            </p:spPr>
          </p:sp>
        </mc:Fallback>
      </mc:AlternateContent>
      <mc:AlternateContent xmlns:mc="http://schemas.openxmlformats.org/markup-compatibility/2006">
        <mc:Choice xmlns:p14="http://schemas.microsoft.com/office/powerpoint/2010/main" Requires="p14">
          <p:contentPart p14:bwMode="auto" r:id="rId53">
            <p14:nvContentPartPr>
              <p14:cNvPr id="1050036" name=""/>
              <p14:cNvContentPartPr/>
              <p14:nvPr/>
            </p14:nvContentPartPr>
            <p14:xfrm>
              <a:off x="3035437" y="5372766"/>
              <a:ext cx="101306" cy="6494"/>
            </p14:xfrm>
          </p:contentPart>
        </mc:Choice>
        <mc:Fallback>
          <p:sp>
            <p:nvSpPr>
              <p:cNvPr id="1050036" name=""/>
              <p:cNvSpPr/>
              <p:nvPr/>
            </p:nvSpPr>
            <p:spPr>
              <a:xfrm>
                <a:off x="3035437" y="5372766"/>
                <a:ext cx="101306" cy="6494"/>
              </a:xfrm>
            </p:spPr>
          </p:sp>
        </mc:Fallback>
      </mc:AlternateContent>
      <mc:AlternateContent xmlns:mc="http://schemas.openxmlformats.org/markup-compatibility/2006">
        <mc:Choice xmlns:p14="http://schemas.microsoft.com/office/powerpoint/2010/main" Requires="p14">
          <p:contentPart p14:bwMode="auto" r:id="rId54">
            <p14:nvContentPartPr>
              <p14:cNvPr id="1050037" name=""/>
              <p14:cNvContentPartPr/>
              <p14:nvPr/>
            </p14:nvContentPartPr>
            <p14:xfrm>
              <a:off x="3038684" y="5427315"/>
              <a:ext cx="112346" cy="9740"/>
            </p14:xfrm>
          </p:contentPart>
        </mc:Choice>
        <mc:Fallback>
          <p:sp>
            <p:nvSpPr>
              <p:cNvPr id="1050037" name=""/>
              <p:cNvSpPr/>
              <p:nvPr/>
            </p:nvSpPr>
            <p:spPr>
              <a:xfrm>
                <a:off x="3038684" y="5427315"/>
                <a:ext cx="112346" cy="9740"/>
              </a:xfrm>
            </p:spPr>
          </p:sp>
        </mc:Fallback>
      </mc:AlternateContent>
      <mc:AlternateContent xmlns:mc="http://schemas.openxmlformats.org/markup-compatibility/2006">
        <mc:Choice xmlns:p14="http://schemas.microsoft.com/office/powerpoint/2010/main" Requires="p14">
          <p:contentPart p14:bwMode="auto" r:id="rId55">
            <p14:nvContentPartPr>
              <p14:cNvPr id="1050038" name=""/>
              <p14:cNvContentPartPr/>
              <p14:nvPr/>
            </p14:nvContentPartPr>
            <p14:xfrm>
              <a:off x="2989329" y="5486408"/>
              <a:ext cx="272748" cy="75328"/>
            </p14:xfrm>
          </p:contentPart>
        </mc:Choice>
        <mc:Fallback>
          <p:sp>
            <p:nvSpPr>
              <p:cNvPr id="1050038" name=""/>
              <p:cNvSpPr/>
              <p:nvPr/>
            </p:nvSpPr>
            <p:spPr>
              <a:xfrm>
                <a:off x="2989329" y="5486408"/>
                <a:ext cx="272748" cy="75328"/>
              </a:xfrm>
            </p:spPr>
          </p:sp>
        </mc:Fallback>
      </mc:AlternateContent>
      <mc:AlternateContent xmlns:mc="http://schemas.openxmlformats.org/markup-compatibility/2006">
        <mc:Choice xmlns:p14="http://schemas.microsoft.com/office/powerpoint/2010/main" Requires="p14">
          <p:contentPart p14:bwMode="auto" r:id="rId56">
            <p14:nvContentPartPr>
              <p14:cNvPr id="1050039" name=""/>
              <p14:cNvContentPartPr/>
              <p14:nvPr/>
            </p14:nvContentPartPr>
            <p14:xfrm>
              <a:off x="716428" y="4945473"/>
              <a:ext cx="161700" cy="212997"/>
            </p14:xfrm>
          </p:contentPart>
        </mc:Choice>
        <mc:Fallback>
          <p:sp>
            <p:nvSpPr>
              <p:cNvPr id="1050039" name=""/>
              <p:cNvSpPr/>
              <p:nvPr/>
            </p:nvSpPr>
            <p:spPr>
              <a:xfrm>
                <a:off x="716428" y="4945473"/>
                <a:ext cx="161700" cy="212997"/>
              </a:xfrm>
            </p:spPr>
          </p:sp>
        </mc:Fallback>
      </mc:AlternateContent>
      <mc:AlternateContent xmlns:mc="http://schemas.openxmlformats.org/markup-compatibility/2006">
        <mc:Choice xmlns:p14="http://schemas.microsoft.com/office/powerpoint/2010/main" Requires="p14">
          <p:contentPart p14:bwMode="auto" r:id="rId57">
            <p14:nvContentPartPr>
              <p14:cNvPr id="1050040" name=""/>
              <p14:cNvContentPartPr/>
              <p14:nvPr/>
            </p14:nvContentPartPr>
            <p14:xfrm>
              <a:off x="813838" y="5096779"/>
              <a:ext cx="70135" cy="205204"/>
            </p14:xfrm>
          </p:contentPart>
        </mc:Choice>
        <mc:Fallback>
          <p:sp>
            <p:nvSpPr>
              <p:cNvPr id="1050040" name=""/>
              <p:cNvSpPr/>
              <p:nvPr/>
            </p:nvSpPr>
            <p:spPr>
              <a:xfrm>
                <a:off x="813838" y="5096779"/>
                <a:ext cx="70135" cy="205204"/>
              </a:xfrm>
            </p:spPr>
          </p:sp>
        </mc:Fallback>
      </mc:AlternateContent>
      <mc:AlternateContent xmlns:mc="http://schemas.openxmlformats.org/markup-compatibility/2006">
        <mc:Choice xmlns:p14="http://schemas.microsoft.com/office/powerpoint/2010/main" Requires="p14">
          <p:contentPart p14:bwMode="auto" r:id="rId58">
            <p14:nvContentPartPr>
              <p14:cNvPr id="1050041" name=""/>
              <p14:cNvContentPartPr/>
              <p14:nvPr/>
            </p14:nvContentPartPr>
            <p14:xfrm>
              <a:off x="882675" y="4964305"/>
              <a:ext cx="194170" cy="150007"/>
            </p14:xfrm>
          </p:contentPart>
        </mc:Choice>
        <mc:Fallback>
          <p:sp>
            <p:nvSpPr>
              <p:cNvPr id="1050041" name=""/>
              <p:cNvSpPr/>
              <p:nvPr/>
            </p:nvSpPr>
            <p:spPr>
              <a:xfrm>
                <a:off x="882675" y="4964305"/>
                <a:ext cx="194170" cy="150007"/>
              </a:xfrm>
            </p:spPr>
          </p:sp>
        </mc:Fallback>
      </mc:AlternateContent>
      <mc:AlternateContent xmlns:mc="http://schemas.openxmlformats.org/markup-compatibility/2006">
        <mc:Choice xmlns:p14="http://schemas.microsoft.com/office/powerpoint/2010/main" Requires="p14">
          <p:contentPart p14:bwMode="auto" r:id="rId59">
            <p14:nvContentPartPr>
              <p14:cNvPr id="1050042" name=""/>
              <p14:cNvContentPartPr/>
              <p14:nvPr/>
            </p14:nvContentPartPr>
            <p14:xfrm>
              <a:off x="991124" y="5039633"/>
              <a:ext cx="33119" cy="110395"/>
            </p14:xfrm>
          </p:contentPart>
        </mc:Choice>
        <mc:Fallback>
          <p:sp>
            <p:nvSpPr>
              <p:cNvPr id="1050042" name=""/>
              <p:cNvSpPr/>
              <p:nvPr/>
            </p:nvSpPr>
            <p:spPr>
              <a:xfrm>
                <a:off x="991124" y="5039633"/>
                <a:ext cx="33119" cy="110395"/>
              </a:xfrm>
            </p:spPr>
          </p:sp>
        </mc:Fallback>
      </mc:AlternateContent>
      <mc:AlternateContent xmlns:mc="http://schemas.openxmlformats.org/markup-compatibility/2006">
        <mc:Choice xmlns:p14="http://schemas.microsoft.com/office/powerpoint/2010/main" Requires="p14">
          <p:contentPart p14:bwMode="auto" r:id="rId60">
            <p14:nvContentPartPr>
              <p14:cNvPr id="1050043" name=""/>
              <p14:cNvContentPartPr/>
              <p14:nvPr/>
            </p14:nvContentPartPr>
            <p14:xfrm>
              <a:off x="944368" y="5148080"/>
              <a:ext cx="196118" cy="56496"/>
            </p14:xfrm>
          </p:contentPart>
        </mc:Choice>
        <mc:Fallback>
          <p:sp>
            <p:nvSpPr>
              <p:cNvPr id="1050043" name=""/>
              <p:cNvSpPr/>
              <p:nvPr/>
            </p:nvSpPr>
            <p:spPr>
              <a:xfrm>
                <a:off x="944368" y="5148080"/>
                <a:ext cx="196118" cy="56496"/>
              </a:xfrm>
            </p:spPr>
          </p:sp>
        </mc:Fallback>
      </mc:AlternateContent>
      <mc:AlternateContent xmlns:mc="http://schemas.openxmlformats.org/markup-compatibility/2006">
        <mc:Choice xmlns:p14="http://schemas.microsoft.com/office/powerpoint/2010/main" Requires="p14">
          <p:contentPart p14:bwMode="auto" r:id="rId61">
            <p14:nvContentPartPr>
              <p14:cNvPr id="1050044" name=""/>
              <p14:cNvContentPartPr/>
              <p14:nvPr/>
            </p14:nvContentPartPr>
            <p14:xfrm>
              <a:off x="1187893" y="4888328"/>
              <a:ext cx="49354" cy="62340"/>
            </p14:xfrm>
          </p:contentPart>
        </mc:Choice>
        <mc:Fallback>
          <p:sp>
            <p:nvSpPr>
              <p:cNvPr id="1050044" name=""/>
              <p:cNvSpPr/>
              <p:nvPr/>
            </p:nvSpPr>
            <p:spPr>
              <a:xfrm>
                <a:off x="1187893" y="4888328"/>
                <a:ext cx="49354" cy="62340"/>
              </a:xfrm>
            </p:spPr>
          </p:sp>
        </mc:Fallback>
      </mc:AlternateContent>
      <mc:AlternateContent xmlns:mc="http://schemas.openxmlformats.org/markup-compatibility/2006">
        <mc:Choice xmlns:p14="http://schemas.microsoft.com/office/powerpoint/2010/main" Requires="p14">
          <p:contentPart p14:bwMode="auto" r:id="rId62">
            <p14:nvContentPartPr>
              <p14:cNvPr id="1050045" name=""/>
              <p14:cNvContentPartPr/>
              <p14:nvPr/>
            </p14:nvContentPartPr>
            <p14:xfrm>
              <a:off x="1123602" y="4901316"/>
              <a:ext cx="130529" cy="64938"/>
            </p14:xfrm>
          </p:contentPart>
        </mc:Choice>
        <mc:Fallback>
          <p:sp>
            <p:nvSpPr>
              <p:cNvPr id="1050045" name=""/>
              <p:cNvSpPr/>
              <p:nvPr/>
            </p:nvSpPr>
            <p:spPr>
              <a:xfrm>
                <a:off x="1123602" y="4901316"/>
                <a:ext cx="130529" cy="64938"/>
              </a:xfrm>
            </p:spPr>
          </p:sp>
        </mc:Fallback>
      </mc:AlternateContent>
      <mc:AlternateContent xmlns:mc="http://schemas.openxmlformats.org/markup-compatibility/2006">
        <mc:Choice xmlns:p14="http://schemas.microsoft.com/office/powerpoint/2010/main" Requires="p14">
          <p:contentPart p14:bwMode="auto" r:id="rId63">
            <p14:nvContentPartPr>
              <p14:cNvPr id="1050046" name=""/>
              <p14:cNvContentPartPr/>
              <p14:nvPr/>
            </p14:nvContentPartPr>
            <p14:xfrm>
              <a:off x="1141136" y="4940278"/>
              <a:ext cx="170792" cy="124031"/>
            </p14:xfrm>
          </p:contentPart>
        </mc:Choice>
        <mc:Fallback>
          <p:sp>
            <p:nvSpPr>
              <p:cNvPr id="1050046" name=""/>
              <p:cNvSpPr/>
              <p:nvPr/>
            </p:nvSpPr>
            <p:spPr>
              <a:xfrm>
                <a:off x="1141136" y="4940278"/>
                <a:ext cx="170792" cy="124031"/>
              </a:xfrm>
            </p:spPr>
          </p:sp>
        </mc:Fallback>
      </mc:AlternateContent>
      <mc:AlternateContent xmlns:mc="http://schemas.openxmlformats.org/markup-compatibility/2006">
        <mc:Choice xmlns:p14="http://schemas.microsoft.com/office/powerpoint/2010/main" Requires="p14">
          <p:contentPart p14:bwMode="auto" r:id="rId64">
            <p14:nvContentPartPr>
              <p14:cNvPr id="1050047" name=""/>
              <p14:cNvContentPartPr/>
              <p14:nvPr/>
            </p14:nvContentPartPr>
            <p14:xfrm>
              <a:off x="1176204" y="5066907"/>
              <a:ext cx="49354" cy="92862"/>
            </p14:xfrm>
          </p:contentPart>
        </mc:Choice>
        <mc:Fallback>
          <p:sp>
            <p:nvSpPr>
              <p:cNvPr id="1050047" name=""/>
              <p:cNvSpPr/>
              <p:nvPr/>
            </p:nvSpPr>
            <p:spPr>
              <a:xfrm>
                <a:off x="1176204" y="5066907"/>
                <a:ext cx="49354" cy="92862"/>
              </a:xfrm>
            </p:spPr>
          </p:sp>
        </mc:Fallback>
      </mc:AlternateContent>
      <mc:AlternateContent xmlns:mc="http://schemas.openxmlformats.org/markup-compatibility/2006">
        <mc:Choice xmlns:p14="http://schemas.microsoft.com/office/powerpoint/2010/main" Requires="p14">
          <p:contentPart p14:bwMode="auto" r:id="rId65">
            <p14:nvContentPartPr>
              <p14:cNvPr id="1050048" name=""/>
              <p14:cNvContentPartPr/>
              <p14:nvPr/>
            </p14:nvContentPartPr>
            <p14:xfrm>
              <a:off x="1215168" y="5052621"/>
              <a:ext cx="108449" cy="98056"/>
            </p14:xfrm>
          </p:contentPart>
        </mc:Choice>
        <mc:Fallback>
          <p:sp>
            <p:nvSpPr>
              <p:cNvPr id="1050048" name=""/>
              <p:cNvSpPr/>
              <p:nvPr/>
            </p:nvSpPr>
            <p:spPr>
              <a:xfrm>
                <a:off x="1215168" y="5052621"/>
                <a:ext cx="108449" cy="98056"/>
              </a:xfrm>
            </p:spPr>
          </p:sp>
        </mc:Fallback>
      </mc:AlternateContent>
      <mc:AlternateContent xmlns:mc="http://schemas.openxmlformats.org/markup-compatibility/2006">
        <mc:Choice xmlns:p14="http://schemas.microsoft.com/office/powerpoint/2010/main" Requires="p14">
          <p:contentPart p14:bwMode="auto" r:id="rId66">
            <p14:nvContentPartPr>
              <p14:cNvPr id="1050049" name=""/>
              <p14:cNvContentPartPr/>
              <p14:nvPr/>
            </p14:nvContentPartPr>
            <p14:xfrm>
              <a:off x="1190491" y="5101974"/>
              <a:ext cx="125334" cy="15585"/>
            </p14:xfrm>
          </p:contentPart>
        </mc:Choice>
        <mc:Fallback>
          <p:sp>
            <p:nvSpPr>
              <p:cNvPr id="1050049" name=""/>
              <p:cNvSpPr/>
              <p:nvPr/>
            </p:nvSpPr>
            <p:spPr>
              <a:xfrm>
                <a:off x="1190491" y="5101974"/>
                <a:ext cx="125334" cy="15585"/>
              </a:xfrm>
            </p:spPr>
          </p:sp>
        </mc:Fallback>
      </mc:AlternateContent>
      <mc:AlternateContent xmlns:mc="http://schemas.openxmlformats.org/markup-compatibility/2006">
        <mc:Choice xmlns:p14="http://schemas.microsoft.com/office/powerpoint/2010/main" Requires="p14">
          <p:contentPart p14:bwMode="auto" r:id="rId67">
            <p14:nvContentPartPr>
              <p14:cNvPr id="1050050" name=""/>
              <p14:cNvContentPartPr/>
              <p14:nvPr/>
            </p14:nvContentPartPr>
            <p14:xfrm>
              <a:off x="1207375" y="5124053"/>
              <a:ext cx="125983" cy="37664"/>
            </p14:xfrm>
          </p:contentPart>
        </mc:Choice>
        <mc:Fallback>
          <p:sp>
            <p:nvSpPr>
              <p:cNvPr id="1050050" name=""/>
              <p:cNvSpPr/>
              <p:nvPr/>
            </p:nvSpPr>
            <p:spPr>
              <a:xfrm>
                <a:off x="1207375" y="5124053"/>
                <a:ext cx="125983" cy="37664"/>
              </a:xfrm>
            </p:spPr>
          </p:sp>
        </mc:Fallback>
      </mc:AlternateContent>
      <mc:AlternateContent xmlns:mc="http://schemas.openxmlformats.org/markup-compatibility/2006">
        <mc:Choice xmlns:p14="http://schemas.microsoft.com/office/powerpoint/2010/main" Requires="p14">
          <p:contentPart p14:bwMode="auto" r:id="rId68">
            <p14:nvContentPartPr>
              <p14:cNvPr id="1050051" name=""/>
              <p14:cNvContentPartPr/>
              <p14:nvPr/>
            </p14:nvContentPartPr>
            <p14:xfrm>
              <a:off x="1147630" y="5220811"/>
              <a:ext cx="3247" cy="100005"/>
            </p14:xfrm>
          </p:contentPart>
        </mc:Choice>
        <mc:Fallback>
          <p:sp>
            <p:nvSpPr>
              <p:cNvPr id="1050051" name=""/>
              <p:cNvSpPr/>
              <p:nvPr/>
            </p:nvSpPr>
            <p:spPr>
              <a:xfrm>
                <a:off x="1147630" y="5220811"/>
                <a:ext cx="3247" cy="100005"/>
              </a:xfrm>
            </p:spPr>
          </p:sp>
        </mc:Fallback>
      </mc:AlternateContent>
      <mc:AlternateContent xmlns:mc="http://schemas.openxmlformats.org/markup-compatibility/2006">
        <mc:Choice xmlns:p14="http://schemas.microsoft.com/office/powerpoint/2010/main" Requires="p14">
          <p:contentPart p14:bwMode="auto" r:id="rId69">
            <p14:nvContentPartPr>
              <p14:cNvPr id="1050052" name=""/>
              <p14:cNvContentPartPr/>
              <p14:nvPr/>
            </p14:nvContentPartPr>
            <p14:xfrm>
              <a:off x="1224259" y="5202628"/>
              <a:ext cx="129880" cy="68835"/>
            </p14:xfrm>
          </p:contentPart>
        </mc:Choice>
        <mc:Fallback>
          <p:sp>
            <p:nvSpPr>
              <p:cNvPr id="1050052" name=""/>
              <p:cNvSpPr/>
              <p:nvPr/>
            </p:nvSpPr>
            <p:spPr>
              <a:xfrm>
                <a:off x="1224259" y="5202628"/>
                <a:ext cx="129880" cy="68835"/>
              </a:xfrm>
            </p:spPr>
          </p:sp>
        </mc:Fallback>
      </mc:AlternateContent>
      <mc:AlternateContent xmlns:mc="http://schemas.openxmlformats.org/markup-compatibility/2006">
        <mc:Choice xmlns:p14="http://schemas.microsoft.com/office/powerpoint/2010/main" Requires="p14">
          <p:contentPart p14:bwMode="auto" r:id="rId70">
            <p14:nvContentPartPr>
              <p14:cNvPr id="1050053" name=""/>
              <p14:cNvContentPartPr/>
              <p14:nvPr/>
            </p14:nvContentPartPr>
            <p14:xfrm>
              <a:off x="1315175" y="5161717"/>
              <a:ext cx="39613" cy="58444"/>
            </p14:xfrm>
          </p:contentPart>
        </mc:Choice>
        <mc:Fallback>
          <p:sp>
            <p:nvSpPr>
              <p:cNvPr id="1050053" name=""/>
              <p:cNvSpPr/>
              <p:nvPr/>
            </p:nvSpPr>
            <p:spPr>
              <a:xfrm>
                <a:off x="1315175" y="5161717"/>
                <a:ext cx="39613" cy="58444"/>
              </a:xfrm>
            </p:spPr>
          </p:sp>
        </mc:Fallback>
      </mc:AlternateContent>
      <mc:AlternateContent xmlns:mc="http://schemas.openxmlformats.org/markup-compatibility/2006">
        <mc:Choice xmlns:p14="http://schemas.microsoft.com/office/powerpoint/2010/main" Requires="p14">
          <p:contentPart p14:bwMode="auto" r:id="rId71">
            <p14:nvContentPartPr>
              <p14:cNvPr id="1050054" name=""/>
              <p14:cNvContentPartPr/>
              <p14:nvPr/>
            </p14:nvContentPartPr>
            <p14:xfrm>
              <a:off x="1375570" y="5164964"/>
              <a:ext cx="27274" cy="58444"/>
            </p14:xfrm>
          </p:contentPart>
        </mc:Choice>
        <mc:Fallback>
          <p:sp>
            <p:nvSpPr>
              <p:cNvPr id="1050054" name=""/>
              <p:cNvSpPr/>
              <p:nvPr/>
            </p:nvSpPr>
            <p:spPr>
              <a:xfrm>
                <a:off x="1375570" y="5164964"/>
                <a:ext cx="27274" cy="58444"/>
              </a:xfrm>
            </p:spPr>
          </p:sp>
        </mc:Fallback>
      </mc:AlternateContent>
      <mc:AlternateContent xmlns:mc="http://schemas.openxmlformats.org/markup-compatibility/2006">
        <mc:Choice xmlns:p14="http://schemas.microsoft.com/office/powerpoint/2010/main" Requires="p14">
          <p:contentPart p14:bwMode="auto" r:id="rId72">
            <p14:nvContentPartPr>
              <p14:cNvPr id="1050055" name=""/>
              <p14:cNvContentPartPr/>
              <p14:nvPr/>
            </p14:nvContentPartPr>
            <p14:xfrm>
              <a:off x="1550908" y="4937031"/>
              <a:ext cx="49354" cy="180528"/>
            </p14:xfrm>
          </p:contentPart>
        </mc:Choice>
        <mc:Fallback>
          <p:sp>
            <p:nvSpPr>
              <p:cNvPr id="1050055" name=""/>
              <p:cNvSpPr/>
              <p:nvPr/>
            </p:nvSpPr>
            <p:spPr>
              <a:xfrm>
                <a:off x="1550908" y="4937031"/>
                <a:ext cx="49354" cy="180528"/>
              </a:xfrm>
            </p:spPr>
          </p:sp>
        </mc:Fallback>
      </mc:AlternateContent>
      <mc:AlternateContent xmlns:mc="http://schemas.openxmlformats.org/markup-compatibility/2006">
        <mc:Choice xmlns:p14="http://schemas.microsoft.com/office/powerpoint/2010/main" Requires="p14">
          <p:contentPart p14:bwMode="auto" r:id="rId73">
            <p14:nvContentPartPr>
              <p14:cNvPr id="1050056" name=""/>
              <p14:cNvContentPartPr/>
              <p14:nvPr/>
            </p14:nvContentPartPr>
            <p14:xfrm>
              <a:off x="1519736" y="5205226"/>
              <a:ext cx="111696" cy="40261"/>
            </p14:xfrm>
          </p:contentPart>
        </mc:Choice>
        <mc:Fallback>
          <p:sp>
            <p:nvSpPr>
              <p:cNvPr id="1050056" name=""/>
              <p:cNvSpPr/>
              <p:nvPr/>
            </p:nvSpPr>
            <p:spPr>
              <a:xfrm>
                <a:off x="1519736" y="5205226"/>
                <a:ext cx="111696" cy="40261"/>
              </a:xfrm>
            </p:spPr>
          </p:sp>
        </mc:Fallback>
      </mc:AlternateContent>
      <mc:AlternateContent xmlns:mc="http://schemas.openxmlformats.org/markup-compatibility/2006">
        <mc:Choice xmlns:p14="http://schemas.microsoft.com/office/powerpoint/2010/main" Requires="p14">
          <p:contentPart p14:bwMode="auto" r:id="rId74">
            <p14:nvContentPartPr>
              <p14:cNvPr id="1050057" name=""/>
              <p14:cNvContentPartPr/>
              <p14:nvPr/>
            </p14:nvContentPartPr>
            <p14:xfrm>
              <a:off x="1626238" y="4930538"/>
              <a:ext cx="82473" cy="196762"/>
            </p14:xfrm>
          </p:contentPart>
        </mc:Choice>
        <mc:Fallback>
          <p:sp>
            <p:nvSpPr>
              <p:cNvPr id="1050057" name=""/>
              <p:cNvSpPr/>
              <p:nvPr/>
            </p:nvSpPr>
            <p:spPr>
              <a:xfrm>
                <a:off x="1626238" y="4930538"/>
                <a:ext cx="82473" cy="196762"/>
              </a:xfrm>
            </p:spPr>
          </p:sp>
        </mc:Fallback>
      </mc:AlternateContent>
      <mc:AlternateContent xmlns:mc="http://schemas.openxmlformats.org/markup-compatibility/2006">
        <mc:Choice xmlns:p14="http://schemas.microsoft.com/office/powerpoint/2010/main" Requires="p14">
          <p:contentPart p14:bwMode="auto" r:id="rId75">
            <p14:nvContentPartPr>
              <p14:cNvPr id="1050058" name=""/>
              <p14:cNvContentPartPr/>
              <p14:nvPr/>
            </p14:nvContentPartPr>
            <p14:xfrm>
              <a:off x="1657409" y="5004567"/>
              <a:ext cx="101306" cy="9740"/>
            </p14:xfrm>
          </p:contentPart>
        </mc:Choice>
        <mc:Fallback>
          <p:sp>
            <p:nvSpPr>
              <p:cNvPr id="1050058" name=""/>
              <p:cNvSpPr/>
              <p:nvPr/>
            </p:nvSpPr>
            <p:spPr>
              <a:xfrm>
                <a:off x="1657409" y="5004567"/>
                <a:ext cx="101306" cy="9740"/>
              </a:xfrm>
            </p:spPr>
          </p:sp>
        </mc:Fallback>
      </mc:AlternateContent>
      <mc:AlternateContent xmlns:mc="http://schemas.openxmlformats.org/markup-compatibility/2006">
        <mc:Choice xmlns:p14="http://schemas.microsoft.com/office/powerpoint/2010/main" Requires="p14">
          <p:contentPart p14:bwMode="auto" r:id="rId76">
            <p14:nvContentPartPr>
              <p14:cNvPr id="1050059" name=""/>
              <p14:cNvContentPartPr/>
              <p14:nvPr/>
            </p14:nvContentPartPr>
            <p14:xfrm>
              <a:off x="1654162" y="5075349"/>
              <a:ext cx="95461" cy="20131"/>
            </p14:xfrm>
          </p:contentPart>
        </mc:Choice>
        <mc:Fallback>
          <p:sp>
            <p:nvSpPr>
              <p:cNvPr id="1050059" name=""/>
              <p:cNvSpPr/>
              <p:nvPr/>
            </p:nvSpPr>
            <p:spPr>
              <a:xfrm>
                <a:off x="1654162" y="5075349"/>
                <a:ext cx="95461" cy="20131"/>
              </a:xfrm>
            </p:spPr>
          </p:sp>
        </mc:Fallback>
      </mc:AlternateContent>
      <mc:AlternateContent xmlns:mc="http://schemas.openxmlformats.org/markup-compatibility/2006">
        <mc:Choice xmlns:p14="http://schemas.microsoft.com/office/powerpoint/2010/main" Requires="p14">
          <p:contentPart p14:bwMode="auto" r:id="rId77">
            <p14:nvContentPartPr>
              <p14:cNvPr id="1050060" name=""/>
              <p14:cNvContentPartPr/>
              <p14:nvPr/>
            </p14:nvContentPartPr>
            <p14:xfrm>
              <a:off x="1654162" y="5122754"/>
              <a:ext cx="26625" cy="103252"/>
            </p14:xfrm>
          </p:contentPart>
        </mc:Choice>
        <mc:Fallback>
          <p:sp>
            <p:nvSpPr>
              <p:cNvPr id="1050060" name=""/>
              <p:cNvSpPr/>
              <p:nvPr/>
            </p:nvSpPr>
            <p:spPr>
              <a:xfrm>
                <a:off x="1654162" y="5122754"/>
                <a:ext cx="26625" cy="103252"/>
              </a:xfrm>
            </p:spPr>
          </p:sp>
        </mc:Fallback>
      </mc:AlternateContent>
      <mc:AlternateContent xmlns:mc="http://schemas.openxmlformats.org/markup-compatibility/2006">
        <mc:Choice xmlns:p14="http://schemas.microsoft.com/office/powerpoint/2010/main" Requires="p14">
          <p:contentPart p14:bwMode="auto" r:id="rId78">
            <p14:nvContentPartPr>
              <p14:cNvPr id="1050061" name=""/>
              <p14:cNvContentPartPr/>
              <p14:nvPr/>
            </p14:nvContentPartPr>
            <p14:xfrm>
              <a:off x="1684035" y="5129248"/>
              <a:ext cx="123386" cy="116889"/>
            </p14:xfrm>
          </p:contentPart>
        </mc:Choice>
        <mc:Fallback>
          <p:sp>
            <p:nvSpPr>
              <p:cNvPr id="1050061" name=""/>
              <p:cNvSpPr/>
              <p:nvPr/>
            </p:nvSpPr>
            <p:spPr>
              <a:xfrm>
                <a:off x="1684035" y="5129248"/>
                <a:ext cx="123386" cy="116889"/>
              </a:xfrm>
            </p:spPr>
          </p:sp>
        </mc:Fallback>
      </mc:AlternateContent>
      <mc:AlternateContent xmlns:mc="http://schemas.openxmlformats.org/markup-compatibility/2006">
        <mc:Choice xmlns:p14="http://schemas.microsoft.com/office/powerpoint/2010/main" Requires="p14">
          <p:contentPart p14:bwMode="auto" r:id="rId79">
            <p14:nvContentPartPr>
              <p14:cNvPr id="1050062" name=""/>
              <p14:cNvContentPartPr/>
              <p14:nvPr/>
            </p14:nvContentPartPr>
            <p14:xfrm>
              <a:off x="1908727" y="4897419"/>
              <a:ext cx="10390" cy="48703"/>
            </p14:xfrm>
          </p:contentPart>
        </mc:Choice>
        <mc:Fallback>
          <p:sp>
            <p:nvSpPr>
              <p:cNvPr id="1050062" name=""/>
              <p:cNvSpPr/>
              <p:nvPr/>
            </p:nvSpPr>
            <p:spPr>
              <a:xfrm>
                <a:off x="1908727" y="4897419"/>
                <a:ext cx="10390" cy="48703"/>
              </a:xfrm>
            </p:spPr>
          </p:sp>
        </mc:Fallback>
      </mc:AlternateContent>
      <mc:AlternateContent xmlns:mc="http://schemas.openxmlformats.org/markup-compatibility/2006">
        <mc:Choice xmlns:p14="http://schemas.microsoft.com/office/powerpoint/2010/main" Requires="p14">
          <p:contentPart p14:bwMode="auto" r:id="rId80">
            <p14:nvContentPartPr>
              <p14:cNvPr id="1050063" name=""/>
              <p14:cNvContentPartPr/>
              <p14:nvPr/>
            </p14:nvContentPartPr>
            <p14:xfrm>
              <a:off x="1852229" y="4962357"/>
              <a:ext cx="20780" cy="125979"/>
            </p14:xfrm>
          </p:contentPart>
        </mc:Choice>
        <mc:Fallback>
          <p:sp>
            <p:nvSpPr>
              <p:cNvPr id="1050063" name=""/>
              <p:cNvSpPr/>
              <p:nvPr/>
            </p:nvSpPr>
            <p:spPr>
              <a:xfrm>
                <a:off x="1852229" y="4962357"/>
                <a:ext cx="20780" cy="125979"/>
              </a:xfrm>
            </p:spPr>
          </p:sp>
        </mc:Fallback>
      </mc:AlternateContent>
      <mc:AlternateContent xmlns:mc="http://schemas.openxmlformats.org/markup-compatibility/2006">
        <mc:Choice xmlns:p14="http://schemas.microsoft.com/office/powerpoint/2010/main" Requires="p14">
          <p:contentPart p14:bwMode="auto" r:id="rId81">
            <p14:nvContentPartPr>
              <p14:cNvPr id="1050064" name=""/>
              <p14:cNvContentPartPr/>
              <p14:nvPr/>
            </p14:nvContentPartPr>
            <p14:xfrm>
              <a:off x="1884699" y="4967552"/>
              <a:ext cx="160401" cy="188970"/>
            </p14:xfrm>
          </p:contentPart>
        </mc:Choice>
        <mc:Fallback>
          <p:sp>
            <p:nvSpPr>
              <p:cNvPr id="1050064" name=""/>
              <p:cNvSpPr/>
              <p:nvPr/>
            </p:nvSpPr>
            <p:spPr>
              <a:xfrm>
                <a:off x="1884699" y="4967552"/>
                <a:ext cx="160401" cy="188970"/>
              </a:xfrm>
            </p:spPr>
          </p:sp>
        </mc:Fallback>
      </mc:AlternateContent>
      <mc:AlternateContent xmlns:mc="http://schemas.openxmlformats.org/markup-compatibility/2006">
        <mc:Choice xmlns:p14="http://schemas.microsoft.com/office/powerpoint/2010/main" Requires="p14">
          <p:contentPart p14:bwMode="auto" r:id="rId82">
            <p14:nvContentPartPr>
              <p14:cNvPr id="1050065" name=""/>
              <p14:cNvContentPartPr/>
              <p14:nvPr/>
            </p14:nvContentPartPr>
            <p14:xfrm>
              <a:off x="1861321" y="5116260"/>
              <a:ext cx="28573" cy="176631"/>
            </p14:xfrm>
          </p:contentPart>
        </mc:Choice>
        <mc:Fallback>
          <p:sp>
            <p:nvSpPr>
              <p:cNvPr id="1050065" name=""/>
              <p:cNvSpPr/>
              <p:nvPr/>
            </p:nvSpPr>
            <p:spPr>
              <a:xfrm>
                <a:off x="1861321" y="5116260"/>
                <a:ext cx="28573" cy="176631"/>
              </a:xfrm>
            </p:spPr>
          </p:sp>
        </mc:Fallback>
      </mc:AlternateContent>
      <mc:AlternateContent xmlns:mc="http://schemas.openxmlformats.org/markup-compatibility/2006">
        <mc:Choice xmlns:p14="http://schemas.microsoft.com/office/powerpoint/2010/main" Requires="p14">
          <p:contentPart p14:bwMode="auto" r:id="rId83">
            <p14:nvContentPartPr>
              <p14:cNvPr id="1050066" name=""/>
              <p14:cNvContentPartPr/>
              <p14:nvPr/>
            </p14:nvContentPartPr>
            <p14:xfrm>
              <a:off x="1910026" y="5133794"/>
              <a:ext cx="250018" cy="68184"/>
            </p14:xfrm>
          </p:contentPart>
        </mc:Choice>
        <mc:Fallback>
          <p:sp>
            <p:nvSpPr>
              <p:cNvPr id="1050066" name=""/>
              <p:cNvSpPr/>
              <p:nvPr/>
            </p:nvSpPr>
            <p:spPr>
              <a:xfrm>
                <a:off x="1910026" y="5133794"/>
                <a:ext cx="250018" cy="68184"/>
              </a:xfrm>
            </p:spPr>
          </p:sp>
        </mc:Fallback>
      </mc:AlternateContent>
      <mc:AlternateContent xmlns:mc="http://schemas.openxmlformats.org/markup-compatibility/2006">
        <mc:Choice xmlns:p14="http://schemas.microsoft.com/office/powerpoint/2010/main" Requires="p14">
          <p:contentPart p14:bwMode="auto" r:id="rId84">
            <p14:nvContentPartPr>
              <p14:cNvPr id="1050067" name=""/>
              <p14:cNvContentPartPr/>
              <p14:nvPr/>
            </p14:nvContentPartPr>
            <p14:xfrm>
              <a:off x="2172383" y="4927940"/>
              <a:ext cx="59745" cy="300663"/>
            </p14:xfrm>
          </p:contentPart>
        </mc:Choice>
        <mc:Fallback>
          <p:sp>
            <p:nvSpPr>
              <p:cNvPr id="1050067" name=""/>
              <p:cNvSpPr/>
              <p:nvPr/>
            </p:nvSpPr>
            <p:spPr>
              <a:xfrm>
                <a:off x="2172383" y="4927940"/>
                <a:ext cx="59745" cy="300663"/>
              </a:xfrm>
            </p:spPr>
          </p:sp>
        </mc:Fallback>
      </mc:AlternateContent>
      <mc:AlternateContent xmlns:mc="http://schemas.openxmlformats.org/markup-compatibility/2006">
        <mc:Choice xmlns:p14="http://schemas.microsoft.com/office/powerpoint/2010/main" Requires="p14">
          <p:contentPart p14:bwMode="auto" r:id="rId85">
            <p14:nvContentPartPr>
              <p14:cNvPr id="1050068" name=""/>
              <p14:cNvContentPartPr/>
              <p14:nvPr/>
            </p14:nvContentPartPr>
            <p14:xfrm>
              <a:off x="2229531" y="4955863"/>
              <a:ext cx="132477" cy="249362"/>
            </p14:xfrm>
          </p:contentPart>
        </mc:Choice>
        <mc:Fallback>
          <p:sp>
            <p:nvSpPr>
              <p:cNvPr id="1050068" name=""/>
              <p:cNvSpPr/>
              <p:nvPr/>
            </p:nvSpPr>
            <p:spPr>
              <a:xfrm>
                <a:off x="2229531" y="4955863"/>
                <a:ext cx="132477" cy="249362"/>
              </a:xfrm>
            </p:spPr>
          </p:sp>
        </mc:Fallback>
      </mc:AlternateContent>
      <mc:AlternateContent xmlns:mc="http://schemas.openxmlformats.org/markup-compatibility/2006">
        <mc:Choice xmlns:p14="http://schemas.microsoft.com/office/powerpoint/2010/main" Requires="p14">
          <p:contentPart p14:bwMode="auto" r:id="rId86">
            <p14:nvContentPartPr>
              <p14:cNvPr id="1050069" name=""/>
              <p14:cNvContentPartPr/>
              <p14:nvPr/>
            </p14:nvContentPartPr>
            <p14:xfrm>
              <a:off x="2170435" y="5112364"/>
              <a:ext cx="151959" cy="7793"/>
            </p14:xfrm>
          </p:contentPart>
        </mc:Choice>
        <mc:Fallback>
          <p:sp>
            <p:nvSpPr>
              <p:cNvPr id="1050069" name=""/>
              <p:cNvSpPr/>
              <p:nvPr/>
            </p:nvSpPr>
            <p:spPr>
              <a:xfrm>
                <a:off x="2170435" y="5112364"/>
                <a:ext cx="151959" cy="7793"/>
              </a:xfrm>
            </p:spPr>
          </p:sp>
        </mc:Fallback>
      </mc:AlternateContent>
      <mc:AlternateContent xmlns:mc="http://schemas.openxmlformats.org/markup-compatibility/2006">
        <mc:Choice xmlns:p14="http://schemas.microsoft.com/office/powerpoint/2010/main" Requires="p14">
          <p:contentPart p14:bwMode="auto" r:id="rId87">
            <p14:nvContentPartPr>
              <p14:cNvPr id="1050070" name=""/>
              <p14:cNvContentPartPr/>
              <p14:nvPr/>
            </p14:nvContentPartPr>
            <p14:xfrm>
              <a:off x="2410064" y="5100675"/>
              <a:ext cx="11689" cy="44807"/>
            </p14:xfrm>
          </p:contentPart>
        </mc:Choice>
        <mc:Fallback>
          <p:sp>
            <p:nvSpPr>
              <p:cNvPr id="1050070" name=""/>
              <p:cNvSpPr/>
              <p:nvPr/>
            </p:nvSpPr>
            <p:spPr>
              <a:xfrm>
                <a:off x="2410064" y="5100675"/>
                <a:ext cx="11689" cy="44807"/>
              </a:xfrm>
            </p:spPr>
          </p:sp>
        </mc:Fallback>
      </mc:AlternateContent>
      <mc:AlternateContent xmlns:mc="http://schemas.openxmlformats.org/markup-compatibility/2006">
        <mc:Choice xmlns:p14="http://schemas.microsoft.com/office/powerpoint/2010/main" Requires="p14">
          <p:contentPart p14:bwMode="auto" r:id="rId88">
            <p14:nvContentPartPr>
              <p14:cNvPr id="1050071" name=""/>
              <p14:cNvContentPartPr/>
              <p14:nvPr/>
            </p14:nvContentPartPr>
            <p14:xfrm>
              <a:off x="2447080" y="4935732"/>
              <a:ext cx="29872" cy="279234"/>
            </p14:xfrm>
          </p:contentPart>
        </mc:Choice>
        <mc:Fallback>
          <p:sp>
            <p:nvSpPr>
              <p:cNvPr id="1050071" name=""/>
              <p:cNvSpPr/>
              <p:nvPr/>
            </p:nvSpPr>
            <p:spPr>
              <a:xfrm>
                <a:off x="2447080" y="4935732"/>
                <a:ext cx="29872" cy="279234"/>
              </a:xfrm>
            </p:spPr>
          </p:sp>
        </mc:Fallback>
      </mc:AlternateContent>
      <mc:AlternateContent xmlns:mc="http://schemas.openxmlformats.org/markup-compatibility/2006">
        <mc:Choice xmlns:p14="http://schemas.microsoft.com/office/powerpoint/2010/main" Requires="p14">
          <p:contentPart p14:bwMode="auto" r:id="rId89">
            <p14:nvContentPartPr>
              <p14:cNvPr id="1050072" name=""/>
              <p14:cNvContentPartPr/>
              <p14:nvPr/>
            </p14:nvContentPartPr>
            <p14:xfrm>
              <a:off x="2449028" y="4901964"/>
              <a:ext cx="163648" cy="306508"/>
            </p14:xfrm>
          </p:contentPart>
        </mc:Choice>
        <mc:Fallback>
          <p:sp>
            <p:nvSpPr>
              <p:cNvPr id="1050072" name=""/>
              <p:cNvSpPr/>
              <p:nvPr/>
            </p:nvSpPr>
            <p:spPr>
              <a:xfrm>
                <a:off x="2449028" y="4901964"/>
                <a:ext cx="163648" cy="306508"/>
              </a:xfrm>
            </p:spPr>
          </p:sp>
        </mc:Fallback>
      </mc:AlternateContent>
      <mc:AlternateContent xmlns:mc="http://schemas.openxmlformats.org/markup-compatibility/2006">
        <mc:Choice xmlns:p14="http://schemas.microsoft.com/office/powerpoint/2010/main" Requires="p14">
          <p:contentPart p14:bwMode="auto" r:id="rId90">
            <p14:nvContentPartPr>
              <p14:cNvPr id="1050073" name=""/>
              <p14:cNvContentPartPr/>
              <p14:nvPr/>
            </p14:nvContentPartPr>
            <p14:xfrm>
              <a:off x="2669175" y="5083791"/>
              <a:ext cx="16235" cy="75328"/>
            </p14:xfrm>
          </p:contentPart>
        </mc:Choice>
        <mc:Fallback>
          <p:sp>
            <p:nvSpPr>
              <p:cNvPr id="1050073" name=""/>
              <p:cNvSpPr/>
              <p:nvPr/>
            </p:nvSpPr>
            <p:spPr>
              <a:xfrm>
                <a:off x="2669175" y="5083791"/>
                <a:ext cx="16235" cy="75328"/>
              </a:xfrm>
            </p:spPr>
          </p:sp>
        </mc:Fallback>
      </mc:AlternateContent>
      <mc:AlternateContent xmlns:mc="http://schemas.openxmlformats.org/markup-compatibility/2006">
        <mc:Choice xmlns:p14="http://schemas.microsoft.com/office/powerpoint/2010/main" Requires="p14">
          <p:contentPart p14:bwMode="auto" r:id="rId91">
            <p14:nvContentPartPr>
              <p14:cNvPr id="1050074" name=""/>
              <p14:cNvContentPartPr/>
              <p14:nvPr/>
            </p14:nvContentPartPr>
            <p14:xfrm>
              <a:off x="2702943" y="4905861"/>
              <a:ext cx="157154" cy="193515"/>
            </p14:xfrm>
          </p:contentPart>
        </mc:Choice>
        <mc:Fallback>
          <p:sp>
            <p:nvSpPr>
              <p:cNvPr id="1050074" name=""/>
              <p:cNvSpPr/>
              <p:nvPr/>
            </p:nvSpPr>
            <p:spPr>
              <a:xfrm>
                <a:off x="2702943" y="4905861"/>
                <a:ext cx="157154" cy="193515"/>
              </a:xfrm>
            </p:spPr>
          </p:sp>
        </mc:Fallback>
      </mc:AlternateContent>
      <mc:AlternateContent xmlns:mc="http://schemas.openxmlformats.org/markup-compatibility/2006">
        <mc:Choice xmlns:p14="http://schemas.microsoft.com/office/powerpoint/2010/main" Requires="p14">
          <p:contentPart p14:bwMode="auto" r:id="rId92">
            <p14:nvContentPartPr>
              <p14:cNvPr id="1050075" name=""/>
              <p14:cNvContentPartPr/>
              <p14:nvPr/>
            </p14:nvContentPartPr>
            <p14:xfrm>
              <a:off x="2890620" y="5080544"/>
              <a:ext cx="26625" cy="70133"/>
            </p14:xfrm>
          </p:contentPart>
        </mc:Choice>
        <mc:Fallback>
          <p:sp>
            <p:nvSpPr>
              <p:cNvPr id="1050075" name=""/>
              <p:cNvSpPr/>
              <p:nvPr/>
            </p:nvSpPr>
            <p:spPr>
              <a:xfrm>
                <a:off x="2890620" y="5080544"/>
                <a:ext cx="26625" cy="70133"/>
              </a:xfrm>
            </p:spPr>
          </p:sp>
        </mc:Fallback>
      </mc:AlternateContent>
      <mc:AlternateContent xmlns:mc="http://schemas.openxmlformats.org/markup-compatibility/2006">
        <mc:Choice xmlns:p14="http://schemas.microsoft.com/office/powerpoint/2010/main" Requires="p14">
          <p:contentPart p14:bwMode="auto" r:id="rId93">
            <p14:nvContentPartPr>
              <p14:cNvPr id="1050076" name=""/>
              <p14:cNvContentPartPr/>
              <p14:nvPr/>
            </p14:nvContentPartPr>
            <p14:xfrm>
              <a:off x="2977640" y="4898068"/>
              <a:ext cx="18833" cy="224036"/>
            </p14:xfrm>
          </p:contentPart>
        </mc:Choice>
        <mc:Fallback>
          <p:sp>
            <p:nvSpPr>
              <p:cNvPr id="1050076" name=""/>
              <p:cNvSpPr/>
              <p:nvPr/>
            </p:nvSpPr>
            <p:spPr>
              <a:xfrm>
                <a:off x="2977640" y="4898068"/>
                <a:ext cx="18833" cy="224036"/>
              </a:xfrm>
            </p:spPr>
          </p:sp>
        </mc:Fallback>
      </mc:AlternateContent>
      <mc:AlternateContent xmlns:mc="http://schemas.openxmlformats.org/markup-compatibility/2006">
        <mc:Choice xmlns:p14="http://schemas.microsoft.com/office/powerpoint/2010/main" Requires="p14">
          <p:contentPart p14:bwMode="auto" r:id="rId94">
            <p14:nvContentPartPr>
              <p14:cNvPr id="1050077" name=""/>
              <p14:cNvContentPartPr/>
              <p14:nvPr/>
            </p14:nvContentPartPr>
            <p14:xfrm>
              <a:off x="2977640" y="4881834"/>
              <a:ext cx="203262" cy="282481"/>
            </p14:xfrm>
          </p:contentPart>
        </mc:Choice>
        <mc:Fallback>
          <p:sp>
            <p:nvSpPr>
              <p:cNvPr id="1050077" name=""/>
              <p:cNvSpPr/>
              <p:nvPr/>
            </p:nvSpPr>
            <p:spPr>
              <a:xfrm>
                <a:off x="2977640" y="4881834"/>
                <a:ext cx="203262" cy="282481"/>
              </a:xfrm>
            </p:spPr>
          </p:sp>
        </mc:Fallback>
      </mc:AlternateContent>
      <mc:AlternateContent xmlns:mc="http://schemas.openxmlformats.org/markup-compatibility/2006">
        <mc:Choice xmlns:p14="http://schemas.microsoft.com/office/powerpoint/2010/main" Requires="p14">
          <p:contentPart p14:bwMode="auto" r:id="rId95">
            <p14:nvContentPartPr>
              <p14:cNvPr id="1050078" name=""/>
              <p14:cNvContentPartPr/>
              <p14:nvPr/>
            </p14:nvContentPartPr>
            <p14:xfrm>
              <a:off x="3251037" y="5190290"/>
              <a:ext cx="96760" cy="8442"/>
            </p14:xfrm>
          </p:contentPart>
        </mc:Choice>
        <mc:Fallback>
          <p:sp>
            <p:nvSpPr>
              <p:cNvPr id="1050078" name=""/>
              <p:cNvSpPr/>
              <p:nvPr/>
            </p:nvSpPr>
            <p:spPr>
              <a:xfrm>
                <a:off x="3251037" y="5190290"/>
                <a:ext cx="96760" cy="8442"/>
              </a:xfrm>
            </p:spPr>
          </p:sp>
        </mc:Fallback>
      </mc:AlternateContent>
      <mc:AlternateContent xmlns:mc="http://schemas.openxmlformats.org/markup-compatibility/2006">
        <mc:Choice xmlns:p14="http://schemas.microsoft.com/office/powerpoint/2010/main" Requires="p14">
          <p:contentPart p14:bwMode="auto" r:id="rId96">
            <p14:nvContentPartPr>
              <p14:cNvPr id="1050079" name=""/>
              <p14:cNvContentPartPr/>
              <p14:nvPr/>
            </p14:nvContentPartPr>
            <p14:xfrm>
              <a:off x="3251037" y="5152626"/>
              <a:ext cx="13637" cy="141564"/>
            </p14:xfrm>
          </p:contentPart>
        </mc:Choice>
        <mc:Fallback>
          <p:sp>
            <p:nvSpPr>
              <p:cNvPr id="1050079" name=""/>
              <p:cNvSpPr/>
              <p:nvPr/>
            </p:nvSpPr>
            <p:spPr>
              <a:xfrm>
                <a:off x="3251037" y="5152626"/>
                <a:ext cx="13637" cy="141564"/>
              </a:xfrm>
            </p:spPr>
          </p:sp>
        </mc:Fallback>
      </mc:AlternateContent>
      <mc:AlternateContent xmlns:mc="http://schemas.openxmlformats.org/markup-compatibility/2006">
        <mc:Choice xmlns:p14="http://schemas.microsoft.com/office/powerpoint/2010/main" Requires="p14">
          <p:contentPart p14:bwMode="auto" r:id="rId97">
            <p14:nvContentPartPr>
              <p14:cNvPr id="1050080" name=""/>
              <p14:cNvContentPartPr/>
              <p14:nvPr/>
            </p14:nvContentPartPr>
            <p14:xfrm>
              <a:off x="3222463" y="5259124"/>
              <a:ext cx="82474" cy="51950"/>
            </p14:xfrm>
          </p:contentPart>
        </mc:Choice>
        <mc:Fallback>
          <p:sp>
            <p:nvSpPr>
              <p:cNvPr id="1050080" name=""/>
              <p:cNvSpPr/>
              <p:nvPr/>
            </p:nvSpPr>
            <p:spPr>
              <a:xfrm>
                <a:off x="3222463" y="5259124"/>
                <a:ext cx="82474" cy="51950"/>
              </a:xfrm>
            </p:spPr>
          </p:sp>
        </mc:Fallback>
      </mc:AlternateContent>
      <mc:AlternateContent xmlns:mc="http://schemas.openxmlformats.org/markup-compatibility/2006">
        <mc:Choice xmlns:p14="http://schemas.microsoft.com/office/powerpoint/2010/main" Requires="p14">
          <p:contentPart p14:bwMode="auto" r:id="rId98">
            <p14:nvContentPartPr>
              <p14:cNvPr id="1050081" name=""/>
              <p14:cNvContentPartPr/>
              <p14:nvPr/>
            </p14:nvContentPartPr>
            <p14:xfrm>
              <a:off x="3151030" y="5227954"/>
              <a:ext cx="135724" cy="278585"/>
            </p14:xfrm>
          </p:contentPart>
        </mc:Choice>
        <mc:Fallback>
          <p:sp>
            <p:nvSpPr>
              <p:cNvPr id="1050081" name=""/>
              <p:cNvSpPr/>
              <p:nvPr/>
            </p:nvSpPr>
            <p:spPr>
              <a:xfrm>
                <a:off x="3151030" y="5227954"/>
                <a:ext cx="135724" cy="278585"/>
              </a:xfrm>
            </p:spPr>
          </p:sp>
        </mc:Fallback>
      </mc:AlternateContent>
      <mc:AlternateContent xmlns:mc="http://schemas.openxmlformats.org/markup-compatibility/2006">
        <mc:Choice xmlns:p14="http://schemas.microsoft.com/office/powerpoint/2010/main" Requires="p14">
          <p:contentPart p14:bwMode="auto" r:id="rId99">
            <p14:nvContentPartPr>
              <p14:cNvPr id="1050082" name=""/>
              <p14:cNvContentPartPr/>
              <p14:nvPr/>
            </p14:nvContentPartPr>
            <p14:xfrm>
              <a:off x="3247141" y="5364324"/>
              <a:ext cx="12339" cy="151955"/>
            </p14:xfrm>
          </p:contentPart>
        </mc:Choice>
        <mc:Fallback>
          <p:sp>
            <p:nvSpPr>
              <p:cNvPr id="1050082" name=""/>
              <p:cNvSpPr/>
              <p:nvPr/>
            </p:nvSpPr>
            <p:spPr>
              <a:xfrm>
                <a:off x="3247141" y="5364324"/>
                <a:ext cx="12339" cy="151955"/>
              </a:xfrm>
            </p:spPr>
          </p:sp>
        </mc:Fallback>
      </mc:AlternateContent>
      <mc:AlternateContent xmlns:mc="http://schemas.openxmlformats.org/markup-compatibility/2006">
        <mc:Choice xmlns:p14="http://schemas.microsoft.com/office/powerpoint/2010/main" Requires="p14">
          <p:contentPart p14:bwMode="auto" r:id="rId100">
            <p14:nvContentPartPr>
              <p14:cNvPr id="1050083" name=""/>
              <p14:cNvContentPartPr/>
              <p14:nvPr/>
            </p14:nvContentPartPr>
            <p14:xfrm>
              <a:off x="3263376" y="5338999"/>
              <a:ext cx="102605" cy="151955"/>
            </p14:xfrm>
          </p:contentPart>
        </mc:Choice>
        <mc:Fallback>
          <p:sp>
            <p:nvSpPr>
              <p:cNvPr id="1050083" name=""/>
              <p:cNvSpPr/>
              <p:nvPr/>
            </p:nvSpPr>
            <p:spPr>
              <a:xfrm>
                <a:off x="3263376" y="5338999"/>
                <a:ext cx="102605" cy="151955"/>
              </a:xfrm>
            </p:spPr>
          </p:sp>
        </mc:Fallback>
      </mc:AlternateContent>
      <mc:AlternateContent xmlns:mc="http://schemas.openxmlformats.org/markup-compatibility/2006">
        <mc:Choice xmlns:p14="http://schemas.microsoft.com/office/powerpoint/2010/main" Requires="p14">
          <p:contentPart p14:bwMode="auto" r:id="rId101">
            <p14:nvContentPartPr>
              <p14:cNvPr id="1050084" name=""/>
              <p14:cNvContentPartPr/>
              <p14:nvPr/>
            </p14:nvContentPartPr>
            <p14:xfrm>
              <a:off x="3264675" y="5395495"/>
              <a:ext cx="55198" cy="24027"/>
            </p14:xfrm>
          </p:contentPart>
        </mc:Choice>
        <mc:Fallback>
          <p:sp>
            <p:nvSpPr>
              <p:cNvPr id="1050084" name=""/>
              <p:cNvSpPr/>
              <p:nvPr/>
            </p:nvSpPr>
            <p:spPr>
              <a:xfrm>
                <a:off x="3264675" y="5395495"/>
                <a:ext cx="55198" cy="24027"/>
              </a:xfrm>
            </p:spPr>
          </p:sp>
        </mc:Fallback>
      </mc:AlternateContent>
      <mc:AlternateContent xmlns:mc="http://schemas.openxmlformats.org/markup-compatibility/2006">
        <mc:Choice xmlns:p14="http://schemas.microsoft.com/office/powerpoint/2010/main" Requires="p14">
          <p:contentPart p14:bwMode="auto" r:id="rId102">
            <p14:nvContentPartPr>
              <p14:cNvPr id="1050085" name=""/>
              <p14:cNvContentPartPr/>
              <p14:nvPr/>
            </p14:nvContentPartPr>
            <p14:xfrm>
              <a:off x="3238049" y="5453939"/>
              <a:ext cx="105852" cy="38314"/>
            </p14:xfrm>
          </p:contentPart>
        </mc:Choice>
        <mc:Fallback>
          <p:sp>
            <p:nvSpPr>
              <p:cNvPr id="1050085" name=""/>
              <p:cNvSpPr/>
              <p:nvPr/>
            </p:nvSpPr>
            <p:spPr>
              <a:xfrm>
                <a:off x="3238049" y="5453939"/>
                <a:ext cx="105852" cy="38314"/>
              </a:xfrm>
            </p:spPr>
          </p:sp>
        </mc:Fallback>
      </mc:AlternateContent>
      <mc:AlternateContent xmlns:mc="http://schemas.openxmlformats.org/markup-compatibility/2006">
        <mc:Choice xmlns:p14="http://schemas.microsoft.com/office/powerpoint/2010/main" Requires="p14">
          <p:contentPart p14:bwMode="auto" r:id="rId103">
            <p14:nvContentPartPr>
              <p14:cNvPr id="1050086" name=""/>
              <p14:cNvContentPartPr/>
              <p14:nvPr/>
            </p14:nvContentPartPr>
            <p14:xfrm>
              <a:off x="3210125" y="5182497"/>
              <a:ext cx="70784" cy="47405"/>
            </p14:xfrm>
          </p:contentPart>
        </mc:Choice>
        <mc:Fallback>
          <p:sp>
            <p:nvSpPr>
              <p:cNvPr id="1050086" name=""/>
              <p:cNvSpPr/>
              <p:nvPr/>
            </p:nvSpPr>
            <p:spPr>
              <a:xfrm>
                <a:off x="3210125" y="5182497"/>
                <a:ext cx="70784" cy="47405"/>
              </a:xfrm>
            </p:spPr>
          </p:sp>
        </mc:Fallback>
      </mc:AlternateContent>
      <mc:AlternateContent xmlns:mc="http://schemas.openxmlformats.org/markup-compatibility/2006">
        <mc:Choice xmlns:p14="http://schemas.microsoft.com/office/powerpoint/2010/main" Requires="p14">
          <p:contentPart p14:bwMode="auto" r:id="rId104">
            <p14:nvContentPartPr>
              <p14:cNvPr id="1050087" name=""/>
              <p14:cNvContentPartPr/>
              <p14:nvPr/>
            </p14:nvContentPartPr>
            <p14:xfrm>
              <a:off x="3321822" y="5150678"/>
              <a:ext cx="142868" cy="332483"/>
            </p14:xfrm>
          </p:contentPart>
        </mc:Choice>
        <mc:Fallback>
          <p:sp>
            <p:nvSpPr>
              <p:cNvPr id="1050087" name=""/>
              <p:cNvSpPr/>
              <p:nvPr/>
            </p:nvSpPr>
            <p:spPr>
              <a:xfrm>
                <a:off x="3321822" y="5150678"/>
                <a:ext cx="142868" cy="332483"/>
              </a:xfrm>
            </p:spPr>
          </p:sp>
        </mc:Fallback>
      </mc:AlternateContent>
      <mc:AlternateContent xmlns:mc="http://schemas.openxmlformats.org/markup-compatibility/2006">
        <mc:Choice xmlns:p14="http://schemas.microsoft.com/office/powerpoint/2010/main" Requires="p14">
          <p:contentPart p14:bwMode="auto" r:id="rId105">
            <p14:nvContentPartPr>
              <p14:cNvPr id="1050088" name=""/>
              <p14:cNvContentPartPr/>
              <p14:nvPr/>
            </p14:nvContentPartPr>
            <p14:xfrm>
              <a:off x="3494562" y="5159769"/>
              <a:ext cx="35068" cy="53898"/>
            </p14:xfrm>
          </p:contentPart>
        </mc:Choice>
        <mc:Fallback>
          <p:sp>
            <p:nvSpPr>
              <p:cNvPr id="1050088" name=""/>
              <p:cNvSpPr/>
              <p:nvPr/>
            </p:nvSpPr>
            <p:spPr>
              <a:xfrm>
                <a:off x="3494562" y="5159769"/>
                <a:ext cx="35068" cy="53898"/>
              </a:xfrm>
            </p:spPr>
          </p:sp>
        </mc:Fallback>
      </mc:AlternateContent>
      <mc:AlternateContent xmlns:mc="http://schemas.openxmlformats.org/markup-compatibility/2006">
        <mc:Choice xmlns:p14="http://schemas.microsoft.com/office/powerpoint/2010/main" Requires="p14">
          <p:contentPart p14:bwMode="auto" r:id="rId106">
            <p14:nvContentPartPr>
              <p14:cNvPr id="1050089" name=""/>
              <p14:cNvContentPartPr/>
              <p14:nvPr/>
            </p14:nvContentPartPr>
            <p14:xfrm>
              <a:off x="3479626" y="5253280"/>
              <a:ext cx="227289" cy="183126"/>
            </p14:xfrm>
          </p:contentPart>
        </mc:Choice>
        <mc:Fallback>
          <p:sp>
            <p:nvSpPr>
              <p:cNvPr id="1050089" name=""/>
              <p:cNvSpPr/>
              <p:nvPr/>
            </p:nvSpPr>
            <p:spPr>
              <a:xfrm>
                <a:off x="3479626" y="5253280"/>
                <a:ext cx="227289" cy="183126"/>
              </a:xfrm>
            </p:spPr>
          </p:sp>
        </mc:Fallback>
      </mc:AlternateContent>
      <mc:AlternateContent xmlns:mc="http://schemas.openxmlformats.org/markup-compatibility/2006">
        <mc:Choice xmlns:p14="http://schemas.microsoft.com/office/powerpoint/2010/main" Requires="p14">
          <p:contentPart p14:bwMode="auto" r:id="rId107">
            <p14:nvContentPartPr>
              <p14:cNvPr id="1050090" name=""/>
              <p14:cNvContentPartPr/>
              <p14:nvPr/>
            </p14:nvContentPartPr>
            <p14:xfrm>
              <a:off x="3504953" y="5116910"/>
              <a:ext cx="56497" cy="298066"/>
            </p14:xfrm>
          </p:contentPart>
        </mc:Choice>
        <mc:Fallback>
          <p:sp>
            <p:nvSpPr>
              <p:cNvPr id="1050090" name=""/>
              <p:cNvSpPr/>
              <p:nvPr/>
            </p:nvSpPr>
            <p:spPr>
              <a:xfrm>
                <a:off x="3504953" y="5116910"/>
                <a:ext cx="56497" cy="298066"/>
              </a:xfrm>
            </p:spPr>
          </p:sp>
        </mc:Fallback>
      </mc:AlternateContent>
      <mc:AlternateContent xmlns:mc="http://schemas.openxmlformats.org/markup-compatibility/2006">
        <mc:Choice xmlns:p14="http://schemas.microsoft.com/office/powerpoint/2010/main" Requires="p14">
          <p:contentPart p14:bwMode="auto" r:id="rId108">
            <p14:nvContentPartPr>
              <p14:cNvPr id="1050091" name=""/>
              <p14:cNvContentPartPr/>
              <p14:nvPr/>
            </p14:nvContentPartPr>
            <p14:xfrm>
              <a:off x="3563399" y="5323414"/>
              <a:ext cx="60394" cy="56496"/>
            </p14:xfrm>
          </p:contentPart>
        </mc:Choice>
        <mc:Fallback>
          <p:sp>
            <p:nvSpPr>
              <p:cNvPr id="1050091" name=""/>
              <p:cNvSpPr/>
              <p:nvPr/>
            </p:nvSpPr>
            <p:spPr>
              <a:xfrm>
                <a:off x="3563399" y="5323414"/>
                <a:ext cx="60394" cy="56496"/>
              </a:xfrm>
            </p:spPr>
          </p:sp>
        </mc:Fallback>
      </mc:AlternateContent>
      <mc:AlternateContent xmlns:mc="http://schemas.openxmlformats.org/markup-compatibility/2006">
        <mc:Choice xmlns:p14="http://schemas.microsoft.com/office/powerpoint/2010/main" Requires="p14">
          <p:contentPart p14:bwMode="auto" r:id="rId109">
            <p14:nvContentPartPr>
              <p14:cNvPr id="1050092" name=""/>
              <p14:cNvContentPartPr/>
              <p14:nvPr/>
            </p14:nvContentPartPr>
            <p14:xfrm>
              <a:off x="3736139" y="5163016"/>
              <a:ext cx="75330" cy="200659"/>
            </p14:xfrm>
          </p:contentPart>
        </mc:Choice>
        <mc:Fallback>
          <p:sp>
            <p:nvSpPr>
              <p:cNvPr id="1050092" name=""/>
              <p:cNvSpPr/>
              <p:nvPr/>
            </p:nvSpPr>
            <p:spPr>
              <a:xfrm>
                <a:off x="3736139" y="5163016"/>
                <a:ext cx="75330" cy="200659"/>
              </a:xfrm>
            </p:spPr>
          </p:sp>
        </mc:Fallback>
      </mc:AlternateContent>
      <mc:AlternateContent xmlns:mc="http://schemas.openxmlformats.org/markup-compatibility/2006">
        <mc:Choice xmlns:p14="http://schemas.microsoft.com/office/powerpoint/2010/main" Requires="p14">
          <p:contentPart p14:bwMode="auto" r:id="rId110">
            <p14:nvContentPartPr>
              <p14:cNvPr id="1050093" name=""/>
              <p14:cNvContentPartPr/>
              <p14:nvPr/>
            </p14:nvContentPartPr>
            <p14:xfrm>
              <a:off x="3821211" y="5251981"/>
              <a:ext cx="48056" cy="3897"/>
            </p14:xfrm>
          </p:contentPart>
        </mc:Choice>
        <mc:Fallback>
          <p:sp>
            <p:nvSpPr>
              <p:cNvPr id="1050093" name=""/>
              <p:cNvSpPr/>
              <p:nvPr/>
            </p:nvSpPr>
            <p:spPr>
              <a:xfrm>
                <a:off x="3821211" y="5251981"/>
                <a:ext cx="48056" cy="3897"/>
              </a:xfrm>
            </p:spPr>
          </p:sp>
        </mc:Fallback>
      </mc:AlternateContent>
      <mc:AlternateContent xmlns:mc="http://schemas.openxmlformats.org/markup-compatibility/2006">
        <mc:Choice xmlns:p14="http://schemas.microsoft.com/office/powerpoint/2010/main" Requires="p14">
          <p:contentPart p14:bwMode="auto" r:id="rId111">
            <p14:nvContentPartPr>
              <p14:cNvPr id="1050094" name=""/>
              <p14:cNvContentPartPr/>
              <p14:nvPr/>
            </p14:nvContentPartPr>
            <p14:xfrm>
              <a:off x="3760816" y="5285099"/>
              <a:ext cx="15586" cy="112992"/>
            </p14:xfrm>
          </p:contentPart>
        </mc:Choice>
        <mc:Fallback>
          <p:sp>
            <p:nvSpPr>
              <p:cNvPr id="1050094" name=""/>
              <p:cNvSpPr/>
              <p:nvPr/>
            </p:nvSpPr>
            <p:spPr>
              <a:xfrm>
                <a:off x="3760816" y="5285099"/>
                <a:ext cx="15586" cy="112992"/>
              </a:xfrm>
            </p:spPr>
          </p:sp>
        </mc:Fallback>
      </mc:AlternateContent>
      <mc:AlternateContent xmlns:mc="http://schemas.openxmlformats.org/markup-compatibility/2006">
        <mc:Choice xmlns:p14="http://schemas.microsoft.com/office/powerpoint/2010/main" Requires="p14">
          <p:contentPart p14:bwMode="auto" r:id="rId112">
            <p14:nvContentPartPr>
              <p14:cNvPr id="1050095" name=""/>
              <p14:cNvContentPartPr/>
              <p14:nvPr/>
            </p14:nvContentPartPr>
            <p14:xfrm>
              <a:off x="3727048" y="5344194"/>
              <a:ext cx="225991" cy="33767"/>
            </p14:xfrm>
          </p:contentPart>
        </mc:Choice>
        <mc:Fallback>
          <p:sp>
            <p:nvSpPr>
              <p:cNvPr id="1050095" name=""/>
              <p:cNvSpPr/>
              <p:nvPr/>
            </p:nvSpPr>
            <p:spPr>
              <a:xfrm>
                <a:off x="3727048" y="5344194"/>
                <a:ext cx="225991" cy="33767"/>
              </a:xfrm>
            </p:spPr>
          </p:sp>
        </mc:Fallback>
      </mc:AlternateContent>
      <mc:AlternateContent xmlns:mc="http://schemas.openxmlformats.org/markup-compatibility/2006">
        <mc:Choice xmlns:p14="http://schemas.microsoft.com/office/powerpoint/2010/main" Requires="p14">
          <p:contentPart p14:bwMode="auto" r:id="rId113">
            <p14:nvContentPartPr>
              <p14:cNvPr id="1050096" name=""/>
              <p14:cNvContentPartPr/>
              <p14:nvPr/>
            </p14:nvContentPartPr>
            <p14:xfrm>
              <a:off x="3747828" y="5166263"/>
              <a:ext cx="98708" cy="39612"/>
            </p14:xfrm>
          </p:contentPart>
        </mc:Choice>
        <mc:Fallback>
          <p:sp>
            <p:nvSpPr>
              <p:cNvPr id="1050096" name=""/>
              <p:cNvSpPr/>
              <p:nvPr/>
            </p:nvSpPr>
            <p:spPr>
              <a:xfrm>
                <a:off x="3747828" y="5166263"/>
                <a:ext cx="98708" cy="39612"/>
              </a:xfrm>
            </p:spPr>
          </p:sp>
        </mc:Fallback>
      </mc:AlternateContent>
      <mc:AlternateContent xmlns:mc="http://schemas.openxmlformats.org/markup-compatibility/2006">
        <mc:Choice xmlns:p14="http://schemas.microsoft.com/office/powerpoint/2010/main" Requires="p14">
          <p:contentPart p14:bwMode="auto" r:id="rId114">
            <p14:nvContentPartPr>
              <p14:cNvPr id="1050097" name=""/>
              <p14:cNvContentPartPr/>
              <p14:nvPr/>
            </p14:nvContentPartPr>
            <p14:xfrm>
              <a:off x="3903035" y="5109767"/>
              <a:ext cx="98708" cy="154552"/>
            </p14:xfrm>
          </p:contentPart>
        </mc:Choice>
        <mc:Fallback>
          <p:sp>
            <p:nvSpPr>
              <p:cNvPr id="1050097" name=""/>
              <p:cNvSpPr/>
              <p:nvPr/>
            </p:nvSpPr>
            <p:spPr>
              <a:xfrm>
                <a:off x="3903035" y="5109767"/>
                <a:ext cx="98708" cy="154552"/>
              </a:xfrm>
            </p:spPr>
          </p:sp>
        </mc:Fallback>
      </mc:AlternateContent>
      <mc:AlternateContent xmlns:mc="http://schemas.openxmlformats.org/markup-compatibility/2006">
        <mc:Choice xmlns:p14="http://schemas.microsoft.com/office/powerpoint/2010/main" Requires="p14">
          <p:contentPart p14:bwMode="auto" r:id="rId115">
            <p14:nvContentPartPr>
              <p14:cNvPr id="1050098" name=""/>
              <p14:cNvContentPartPr/>
              <p14:nvPr/>
            </p14:nvContentPartPr>
            <p14:xfrm>
              <a:off x="3941999" y="5198083"/>
              <a:ext cx="60394" cy="188970"/>
            </p14:xfrm>
          </p:contentPart>
        </mc:Choice>
        <mc:Fallback>
          <p:sp>
            <p:nvSpPr>
              <p:cNvPr id="1050098" name=""/>
              <p:cNvSpPr/>
              <p:nvPr/>
            </p:nvSpPr>
            <p:spPr>
              <a:xfrm>
                <a:off x="3941999" y="5198083"/>
                <a:ext cx="60394" cy="188970"/>
              </a:xfrm>
            </p:spPr>
          </p:sp>
        </mc:Fallback>
      </mc:AlternateContent>
      <mc:AlternateContent xmlns:mc="http://schemas.openxmlformats.org/markup-compatibility/2006">
        <mc:Choice xmlns:p14="http://schemas.microsoft.com/office/powerpoint/2010/main" Requires="p14">
          <p:contentPart p14:bwMode="auto" r:id="rId116">
            <p14:nvContentPartPr>
              <p14:cNvPr id="1050099" name=""/>
              <p14:cNvContentPartPr/>
              <p14:nvPr/>
            </p14:nvContentPartPr>
            <p14:xfrm>
              <a:off x="4013433" y="5127950"/>
              <a:ext cx="96111" cy="28572"/>
            </p14:xfrm>
          </p:contentPart>
        </mc:Choice>
        <mc:Fallback>
          <p:sp>
            <p:nvSpPr>
              <p:cNvPr id="1050099" name=""/>
              <p:cNvSpPr/>
              <p:nvPr/>
            </p:nvSpPr>
            <p:spPr>
              <a:xfrm>
                <a:off x="4013433" y="5127950"/>
                <a:ext cx="96111" cy="28572"/>
              </a:xfrm>
            </p:spPr>
          </p:sp>
        </mc:Fallback>
      </mc:AlternateContent>
      <mc:AlternateContent xmlns:mc="http://schemas.openxmlformats.org/markup-compatibility/2006">
        <mc:Choice xmlns:p14="http://schemas.microsoft.com/office/powerpoint/2010/main" Requires="p14">
          <p:contentPart p14:bwMode="auto" r:id="rId117">
            <p14:nvContentPartPr>
              <p14:cNvPr id="1050100" name=""/>
              <p14:cNvContentPartPr/>
              <p14:nvPr/>
            </p14:nvContentPartPr>
            <p14:xfrm>
              <a:off x="4036162" y="5098727"/>
              <a:ext cx="55848" cy="288325"/>
            </p14:xfrm>
          </p:contentPart>
        </mc:Choice>
        <mc:Fallback>
          <p:sp>
            <p:nvSpPr>
              <p:cNvPr id="1050100" name=""/>
              <p:cNvSpPr/>
              <p:nvPr/>
            </p:nvSpPr>
            <p:spPr>
              <a:xfrm>
                <a:off x="4036162" y="5098727"/>
                <a:ext cx="55848" cy="288325"/>
              </a:xfrm>
            </p:spPr>
          </p:sp>
        </mc:Fallback>
      </mc:AlternateContent>
      <mc:AlternateContent xmlns:mc="http://schemas.openxmlformats.org/markup-compatibility/2006">
        <mc:Choice xmlns:p14="http://schemas.microsoft.com/office/powerpoint/2010/main" Requires="p14">
          <p:contentPart p14:bwMode="auto" r:id="rId118">
            <p14:nvContentPartPr>
              <p14:cNvPr id="1050101" name=""/>
              <p14:cNvContentPartPr/>
              <p14:nvPr/>
            </p14:nvContentPartPr>
            <p14:xfrm>
              <a:off x="4055644" y="5170808"/>
              <a:ext cx="103904" cy="238323"/>
            </p14:xfrm>
          </p:contentPart>
        </mc:Choice>
        <mc:Fallback>
          <p:sp>
            <p:nvSpPr>
              <p:cNvPr id="1050101" name=""/>
              <p:cNvSpPr/>
              <p:nvPr/>
            </p:nvSpPr>
            <p:spPr>
              <a:xfrm>
                <a:off x="4055644" y="5170808"/>
                <a:ext cx="103904" cy="238323"/>
              </a:xfrm>
            </p:spPr>
          </p:sp>
        </mc:Fallback>
      </mc:AlternateContent>
      <mc:AlternateContent xmlns:mc="http://schemas.openxmlformats.org/markup-compatibility/2006">
        <mc:Choice xmlns:p14="http://schemas.microsoft.com/office/powerpoint/2010/main" Requires="p14">
          <p:contentPart p14:bwMode="auto" r:id="rId119">
            <p14:nvContentPartPr>
              <p14:cNvPr id="1050102" name=""/>
              <p14:cNvContentPartPr/>
              <p14:nvPr/>
            </p14:nvContentPartPr>
            <p14:xfrm>
              <a:off x="4056943" y="5222110"/>
              <a:ext cx="92864" cy="37014"/>
            </p14:xfrm>
          </p:contentPart>
        </mc:Choice>
        <mc:Fallback>
          <p:sp>
            <p:nvSpPr>
              <p:cNvPr id="1050102" name=""/>
              <p:cNvSpPr/>
              <p:nvPr/>
            </p:nvSpPr>
            <p:spPr>
              <a:xfrm>
                <a:off x="4056943" y="5222110"/>
                <a:ext cx="92864" cy="37014"/>
              </a:xfrm>
            </p:spPr>
          </p:sp>
        </mc:Fallback>
      </mc:AlternateContent>
      <mc:AlternateContent xmlns:mc="http://schemas.openxmlformats.org/markup-compatibility/2006">
        <mc:Choice xmlns:p14="http://schemas.microsoft.com/office/powerpoint/2010/main" Requires="p14">
          <p:contentPart p14:bwMode="auto" r:id="rId120">
            <p14:nvContentPartPr>
              <p14:cNvPr id="1050103" name=""/>
              <p14:cNvContentPartPr/>
              <p14:nvPr/>
            </p14:nvContentPartPr>
            <p14:xfrm>
              <a:off x="4056943" y="5301334"/>
              <a:ext cx="48055" cy="22728"/>
            </p14:xfrm>
          </p:contentPart>
        </mc:Choice>
        <mc:Fallback>
          <p:sp>
            <p:nvSpPr>
              <p:cNvPr id="1050103" name=""/>
              <p:cNvSpPr/>
              <p:nvPr/>
            </p:nvSpPr>
            <p:spPr>
              <a:xfrm>
                <a:off x="4056943" y="5301334"/>
                <a:ext cx="48055" cy="22728"/>
              </a:xfrm>
            </p:spPr>
          </p:sp>
        </mc:Fallback>
      </mc:AlternateContent>
      <mc:AlternateContent xmlns:mc="http://schemas.openxmlformats.org/markup-compatibility/2006">
        <mc:Choice xmlns:p14="http://schemas.microsoft.com/office/powerpoint/2010/main" Requires="p14">
          <p:contentPart p14:bwMode="auto" r:id="rId121">
            <p14:nvContentPartPr>
              <p14:cNvPr id="1050104" name=""/>
              <p14:cNvContentPartPr/>
              <p14:nvPr/>
            </p14:nvContentPartPr>
            <p14:xfrm>
              <a:off x="4045903" y="5344843"/>
              <a:ext cx="77278" cy="7792"/>
            </p14:xfrm>
          </p:contentPart>
        </mc:Choice>
        <mc:Fallback>
          <p:sp>
            <p:nvSpPr>
              <p:cNvPr id="1050104" name=""/>
              <p:cNvSpPr/>
              <p:nvPr/>
            </p:nvSpPr>
            <p:spPr>
              <a:xfrm>
                <a:off x="4045903" y="5344843"/>
                <a:ext cx="77278" cy="7792"/>
              </a:xfrm>
            </p:spPr>
          </p:sp>
        </mc:Fallback>
      </mc:AlternateContent>
      <mc:AlternateContent xmlns:mc="http://schemas.openxmlformats.org/markup-compatibility/2006">
        <mc:Choice xmlns:p14="http://schemas.microsoft.com/office/powerpoint/2010/main" Requires="p14">
          <p:contentPart p14:bwMode="auto" r:id="rId122">
            <p14:nvContentPartPr>
              <p14:cNvPr id="1050105" name=""/>
              <p14:cNvContentPartPr/>
              <p14:nvPr/>
            </p14:nvContentPartPr>
            <p14:xfrm>
              <a:off x="3992652" y="5376013"/>
              <a:ext cx="266904" cy="33118"/>
            </p14:xfrm>
          </p:contentPart>
        </mc:Choice>
        <mc:Fallback>
          <p:sp>
            <p:nvSpPr>
              <p:cNvPr id="1050105" name=""/>
              <p:cNvSpPr/>
              <p:nvPr/>
            </p:nvSpPr>
            <p:spPr>
              <a:xfrm>
                <a:off x="3992652" y="5376013"/>
                <a:ext cx="266904" cy="33118"/>
              </a:xfrm>
            </p:spPr>
          </p:sp>
        </mc:Fallback>
      </mc:AlternateContent>
      <mc:AlternateContent xmlns:mc="http://schemas.openxmlformats.org/markup-compatibility/2006">
        <mc:Choice xmlns:p14="http://schemas.microsoft.com/office/powerpoint/2010/main" Requires="p14">
          <p:contentPart p14:bwMode="auto" r:id="rId123">
            <p14:nvContentPartPr>
              <p14:cNvPr id="1050106" name=""/>
              <p14:cNvContentPartPr/>
              <p14:nvPr/>
            </p14:nvContentPartPr>
            <p14:xfrm>
              <a:off x="4299455" y="5466244"/>
              <a:ext cx="235848" cy="76048"/>
            </p14:xfrm>
          </p:contentPart>
        </mc:Choice>
        <mc:Fallback>
          <p:sp>
            <p:nvSpPr>
              <p:cNvPr id="1050106" name=""/>
              <p:cNvSpPr/>
              <p:nvPr/>
            </p:nvSpPr>
            <p:spPr>
              <a:xfrm>
                <a:off x="4299455" y="5466244"/>
                <a:ext cx="235848" cy="76048"/>
              </a:xfrm>
            </p:spPr>
          </p:sp>
        </mc:Fallback>
      </mc:AlternateContent>
      <mc:AlternateContent xmlns:mc="http://schemas.openxmlformats.org/markup-compatibility/2006">
        <mc:Choice xmlns:p14="http://schemas.microsoft.com/office/powerpoint/2010/main" Requires="p14">
          <p:contentPart p14:bwMode="auto" r:id="rId124">
            <p14:nvContentPartPr>
              <p14:cNvPr id="1050107" name=""/>
              <p14:cNvContentPartPr/>
              <p14:nvPr/>
            </p14:nvContentPartPr>
            <p14:xfrm>
              <a:off x="4487766" y="5522619"/>
              <a:ext cx="66711" cy="229059"/>
            </p14:xfrm>
          </p:contentPart>
        </mc:Choice>
        <mc:Fallback>
          <p:sp>
            <p:nvSpPr>
              <p:cNvPr id="1050107" name=""/>
              <p:cNvSpPr/>
              <p:nvPr/>
            </p:nvSpPr>
            <p:spPr>
              <a:xfrm>
                <a:off x="4487766" y="5522619"/>
                <a:ext cx="66711" cy="229059"/>
              </a:xfrm>
            </p:spPr>
          </p:sp>
        </mc:Fallback>
      </mc:AlternateContent>
      <mc:AlternateContent xmlns:mc="http://schemas.openxmlformats.org/markup-compatibility/2006">
        <mc:Choice xmlns:p14="http://schemas.microsoft.com/office/powerpoint/2010/main" Requires="p14">
          <p:contentPart p14:bwMode="auto" r:id="rId125">
            <p14:nvContentPartPr>
              <p14:cNvPr id="1050108" name=""/>
              <p14:cNvContentPartPr/>
              <p14:nvPr/>
            </p14:nvContentPartPr>
            <p14:xfrm>
              <a:off x="4345566" y="5549055"/>
              <a:ext cx="50749" cy="128506"/>
            </p14:xfrm>
          </p:contentPart>
        </mc:Choice>
        <mc:Fallback>
          <p:sp>
            <p:nvSpPr>
              <p:cNvPr id="1050108" name=""/>
              <p:cNvSpPr/>
              <p:nvPr/>
            </p:nvSpPr>
            <p:spPr>
              <a:xfrm>
                <a:off x="4345566" y="5549055"/>
                <a:ext cx="50749" cy="128506"/>
              </a:xfrm>
            </p:spPr>
          </p:sp>
        </mc:Fallback>
      </mc:AlternateContent>
      <mc:AlternateContent xmlns:mc="http://schemas.openxmlformats.org/markup-compatibility/2006">
        <mc:Choice xmlns:p14="http://schemas.microsoft.com/office/powerpoint/2010/main" Requires="p14">
          <p:contentPart p14:bwMode="auto" r:id="rId126">
            <p14:nvContentPartPr>
              <p14:cNvPr id="1050109" name=""/>
              <p14:cNvContentPartPr/>
              <p14:nvPr/>
            </p14:nvContentPartPr>
            <p14:xfrm>
              <a:off x="4370158" y="5554247"/>
              <a:ext cx="114380" cy="102574"/>
            </p14:xfrm>
          </p:contentPart>
        </mc:Choice>
        <mc:Fallback>
          <p:sp>
            <p:nvSpPr>
              <p:cNvPr id="1050109" name=""/>
              <p:cNvSpPr/>
              <p:nvPr/>
            </p:nvSpPr>
            <p:spPr>
              <a:xfrm>
                <a:off x="4370158" y="5554247"/>
                <a:ext cx="114380" cy="102574"/>
              </a:xfrm>
            </p:spPr>
          </p:sp>
        </mc:Fallback>
      </mc:AlternateContent>
      <mc:AlternateContent xmlns:mc="http://schemas.openxmlformats.org/markup-compatibility/2006">
        <mc:Choice xmlns:p14="http://schemas.microsoft.com/office/powerpoint/2010/main" Requires="p14">
          <p:contentPart p14:bwMode="auto" r:id="rId127">
            <p14:nvContentPartPr>
              <p14:cNvPr id="1050110" name=""/>
              <p14:cNvContentPartPr/>
              <p14:nvPr/>
            </p14:nvContentPartPr>
            <p14:xfrm>
              <a:off x="4462379" y="5433106"/>
              <a:ext cx="125728" cy="34182"/>
            </p14:xfrm>
          </p:contentPart>
        </mc:Choice>
        <mc:Fallback>
          <p:sp>
            <p:nvSpPr>
              <p:cNvPr id="1050110" name=""/>
              <p:cNvSpPr/>
              <p:nvPr/>
            </p:nvSpPr>
            <p:spPr>
              <a:xfrm>
                <a:off x="4462379" y="5433106"/>
                <a:ext cx="125728" cy="34182"/>
              </a:xfrm>
            </p:spPr>
          </p:sp>
        </mc:Fallback>
      </mc:AlternateContent>
      <mc:AlternateContent xmlns:mc="http://schemas.openxmlformats.org/markup-compatibility/2006">
        <mc:Choice xmlns:p14="http://schemas.microsoft.com/office/powerpoint/2010/main" Requires="p14">
          <p:contentPart p14:bwMode="auto" r:id="rId128">
            <p14:nvContentPartPr>
              <p14:cNvPr id="1050111" name=""/>
              <p14:cNvContentPartPr/>
              <p14:nvPr/>
            </p14:nvContentPartPr>
            <p14:xfrm>
              <a:off x="4536770" y="5454377"/>
              <a:ext cx="16973" cy="153855"/>
            </p14:xfrm>
          </p:contentPart>
        </mc:Choice>
        <mc:Fallback>
          <p:sp>
            <p:nvSpPr>
              <p:cNvPr id="1050111" name=""/>
              <p:cNvSpPr/>
              <p:nvPr/>
            </p:nvSpPr>
            <p:spPr>
              <a:xfrm>
                <a:off x="4536770" y="5454377"/>
                <a:ext cx="16973" cy="153855"/>
              </a:xfrm>
            </p:spPr>
          </p:sp>
        </mc:Fallback>
      </mc:AlternateContent>
      <mc:AlternateContent xmlns:mc="http://schemas.openxmlformats.org/markup-compatibility/2006">
        <mc:Choice xmlns:p14="http://schemas.microsoft.com/office/powerpoint/2010/main" Requires="p14">
          <p:contentPart p14:bwMode="auto" r:id="rId129">
            <p14:nvContentPartPr>
              <p14:cNvPr id="1050112" name=""/>
              <p14:cNvContentPartPr/>
              <p14:nvPr/>
            </p14:nvContentPartPr>
            <p14:xfrm>
              <a:off x="4501043" y="5442583"/>
              <a:ext cx="63283" cy="32083"/>
            </p14:xfrm>
          </p:contentPart>
        </mc:Choice>
        <mc:Fallback>
          <p:sp>
            <p:nvSpPr>
              <p:cNvPr id="1050112" name=""/>
              <p:cNvSpPr/>
              <p:nvPr/>
            </p:nvSpPr>
            <p:spPr>
              <a:xfrm>
                <a:off x="4501043" y="5442583"/>
                <a:ext cx="63283" cy="32083"/>
              </a:xfrm>
            </p:spPr>
          </p:sp>
        </mc:Fallback>
      </mc:AlternateContent>
      <mc:AlternateContent xmlns:mc="http://schemas.openxmlformats.org/markup-compatibility/2006">
        <mc:Choice xmlns:p14="http://schemas.microsoft.com/office/powerpoint/2010/main" Requires="p14">
          <p:contentPart p14:bwMode="auto" r:id="rId130">
            <p14:nvContentPartPr>
              <p14:cNvPr id="1050113" name=""/>
              <p14:cNvContentPartPr/>
              <p14:nvPr/>
            </p14:nvContentPartPr>
            <p14:xfrm>
              <a:off x="4522015" y="5454992"/>
              <a:ext cx="23757" cy="164586"/>
            </p14:xfrm>
          </p:contentPart>
        </mc:Choice>
        <mc:Fallback>
          <p:sp>
            <p:nvSpPr>
              <p:cNvPr id="1050113" name=""/>
              <p:cNvSpPr/>
              <p:nvPr/>
            </p:nvSpPr>
            <p:spPr>
              <a:xfrm>
                <a:off x="4522015" y="5454992"/>
                <a:ext cx="23757" cy="164586"/>
              </a:xfrm>
            </p:spPr>
          </p:sp>
        </mc:Fallback>
      </mc:AlternateContent>
      <mc:AlternateContent xmlns:mc="http://schemas.openxmlformats.org/markup-compatibility/2006">
        <mc:Choice xmlns:p14="http://schemas.microsoft.com/office/powerpoint/2010/main" Requires="p14">
          <p:contentPart p14:bwMode="auto" r:id="rId131">
            <p14:nvContentPartPr>
              <p14:cNvPr id="1050114" name=""/>
              <p14:cNvContentPartPr/>
              <p14:nvPr/>
            </p14:nvContentPartPr>
            <p14:xfrm>
              <a:off x="4608442" y="5376300"/>
              <a:ext cx="103317" cy="91938"/>
            </p14:xfrm>
          </p:contentPart>
        </mc:Choice>
        <mc:Fallback>
          <p:sp>
            <p:nvSpPr>
              <p:cNvPr id="1050114" name=""/>
              <p:cNvSpPr/>
              <p:nvPr/>
            </p:nvSpPr>
            <p:spPr>
              <a:xfrm>
                <a:off x="4608442" y="5376300"/>
                <a:ext cx="103317" cy="91938"/>
              </a:xfrm>
            </p:spPr>
          </p:sp>
        </mc:Fallback>
      </mc:AlternateContent>
      <mc:AlternateContent xmlns:mc="http://schemas.openxmlformats.org/markup-compatibility/2006">
        <mc:Choice xmlns:p14="http://schemas.microsoft.com/office/powerpoint/2010/main" Requires="p14">
          <p:contentPart p14:bwMode="auto" r:id="rId132">
            <p14:nvContentPartPr>
              <p14:cNvPr id="1050115" name=""/>
              <p14:cNvContentPartPr/>
              <p14:nvPr/>
            </p14:nvContentPartPr>
            <p14:xfrm>
              <a:off x="4739656" y="5422409"/>
              <a:ext cx="27232" cy="68632"/>
            </p14:xfrm>
          </p:contentPart>
        </mc:Choice>
        <mc:Fallback>
          <p:sp>
            <p:nvSpPr>
              <p:cNvPr id="1050115" name=""/>
              <p:cNvSpPr/>
              <p:nvPr/>
            </p:nvSpPr>
            <p:spPr>
              <a:xfrm>
                <a:off x="4739656" y="5422409"/>
                <a:ext cx="27232" cy="68632"/>
              </a:xfrm>
            </p:spPr>
          </p:sp>
        </mc:Fallback>
      </mc:AlternateContent>
      <mc:AlternateContent xmlns:mc="http://schemas.openxmlformats.org/markup-compatibility/2006">
        <mc:Choice xmlns:p14="http://schemas.microsoft.com/office/powerpoint/2010/main" Requires="p14">
          <p:contentPart p14:bwMode="auto" r:id="rId133">
            <p14:nvContentPartPr>
              <p14:cNvPr id="1050116" name=""/>
              <p14:cNvContentPartPr/>
              <p14:nvPr/>
            </p14:nvContentPartPr>
            <p14:xfrm>
              <a:off x="4620998" y="5494954"/>
              <a:ext cx="21089" cy="165693"/>
            </p14:xfrm>
          </p:contentPart>
        </mc:Choice>
        <mc:Fallback>
          <p:sp>
            <p:nvSpPr>
              <p:cNvPr id="1050116" name=""/>
              <p:cNvSpPr/>
              <p:nvPr/>
            </p:nvSpPr>
            <p:spPr>
              <a:xfrm>
                <a:off x="4620998" y="5494954"/>
                <a:ext cx="21089" cy="165693"/>
              </a:xfrm>
            </p:spPr>
          </p:sp>
        </mc:Fallback>
      </mc:AlternateContent>
      <mc:AlternateContent xmlns:mc="http://schemas.openxmlformats.org/markup-compatibility/2006">
        <mc:Choice xmlns:p14="http://schemas.microsoft.com/office/powerpoint/2010/main" Requires="p14">
          <p:contentPart p14:bwMode="auto" r:id="rId134">
            <p14:nvContentPartPr>
              <p14:cNvPr id="1050117" name=""/>
              <p14:cNvContentPartPr/>
              <p14:nvPr/>
            </p14:nvContentPartPr>
            <p14:xfrm>
              <a:off x="4603696" y="5478512"/>
              <a:ext cx="174550" cy="214708"/>
            </p14:xfrm>
          </p:contentPart>
        </mc:Choice>
        <mc:Fallback>
          <p:sp>
            <p:nvSpPr>
              <p:cNvPr id="1050117" name=""/>
              <p:cNvSpPr/>
              <p:nvPr/>
            </p:nvSpPr>
            <p:spPr>
              <a:xfrm>
                <a:off x="4603696" y="5478512"/>
                <a:ext cx="174550" cy="214708"/>
              </a:xfrm>
            </p:spPr>
          </p:sp>
        </mc:Fallback>
      </mc:AlternateContent>
      <mc:AlternateContent xmlns:mc="http://schemas.openxmlformats.org/markup-compatibility/2006">
        <mc:Choice xmlns:p14="http://schemas.microsoft.com/office/powerpoint/2010/main" Requires="p14">
          <p:contentPart p14:bwMode="auto" r:id="rId135">
            <p14:nvContentPartPr>
              <p14:cNvPr id="1050118" name=""/>
              <p14:cNvContentPartPr/>
              <p14:nvPr/>
            </p14:nvContentPartPr>
            <p14:xfrm>
              <a:off x="4802928" y="5424253"/>
              <a:ext cx="34201" cy="74063"/>
            </p14:xfrm>
          </p:contentPart>
        </mc:Choice>
        <mc:Fallback>
          <p:sp>
            <p:nvSpPr>
              <p:cNvPr id="1050118" name=""/>
              <p:cNvSpPr/>
              <p:nvPr/>
            </p:nvSpPr>
            <p:spPr>
              <a:xfrm>
                <a:off x="4802928" y="5424253"/>
                <a:ext cx="34201" cy="74063"/>
              </a:xfrm>
            </p:spPr>
          </p:sp>
        </mc:Fallback>
      </mc:AlternateContent>
      <mc:AlternateContent xmlns:mc="http://schemas.openxmlformats.org/markup-compatibility/2006">
        <mc:Choice xmlns:p14="http://schemas.microsoft.com/office/powerpoint/2010/main" Requires="p14">
          <p:contentPart p14:bwMode="auto" r:id="rId136">
            <p14:nvContentPartPr>
              <p14:cNvPr id="1050119" name=""/>
              <p14:cNvContentPartPr/>
              <p14:nvPr/>
            </p14:nvContentPartPr>
            <p14:xfrm>
              <a:off x="4765478" y="5438393"/>
              <a:ext cx="249903" cy="222142"/>
            </p14:xfrm>
          </p:contentPart>
        </mc:Choice>
        <mc:Fallback>
          <p:sp>
            <p:nvSpPr>
              <p:cNvPr id="1050119" name=""/>
              <p:cNvSpPr/>
              <p:nvPr/>
            </p:nvSpPr>
            <p:spPr>
              <a:xfrm>
                <a:off x="4765478" y="5438393"/>
                <a:ext cx="249903" cy="222142"/>
              </a:xfrm>
            </p:spPr>
          </p:sp>
        </mc:Fallback>
      </mc:AlternateContent>
      <mc:AlternateContent xmlns:mc="http://schemas.openxmlformats.org/markup-compatibility/2006">
        <mc:Choice xmlns:p14="http://schemas.microsoft.com/office/powerpoint/2010/main" Requires="p14">
          <p:contentPart p14:bwMode="auto" r:id="rId137">
            <p14:nvContentPartPr>
              <p14:cNvPr id="1050120" name=""/>
              <p14:cNvContentPartPr/>
              <p14:nvPr/>
            </p14:nvContentPartPr>
            <p14:xfrm>
              <a:off x="4929016" y="5367748"/>
              <a:ext cx="116624" cy="50130"/>
            </p14:xfrm>
          </p:contentPart>
        </mc:Choice>
        <mc:Fallback>
          <p:sp>
            <p:nvSpPr>
              <p:cNvPr id="1050120" name=""/>
              <p:cNvSpPr/>
              <p:nvPr/>
            </p:nvSpPr>
            <p:spPr>
              <a:xfrm>
                <a:off x="4929016" y="5367748"/>
                <a:ext cx="116624" cy="50130"/>
              </a:xfrm>
            </p:spPr>
          </p:sp>
        </mc:Fallback>
      </mc:AlternateContent>
      <mc:AlternateContent xmlns:mc="http://schemas.openxmlformats.org/markup-compatibility/2006">
        <mc:Choice xmlns:p14="http://schemas.microsoft.com/office/powerpoint/2010/main" Requires="p14">
          <p:contentPart p14:bwMode="auto" r:id="rId138">
            <p14:nvContentPartPr>
              <p14:cNvPr id="1050121" name=""/>
              <p14:cNvContentPartPr/>
              <p14:nvPr/>
            </p14:nvContentPartPr>
            <p14:xfrm>
              <a:off x="4898517" y="5423023"/>
              <a:ext cx="40543" cy="92282"/>
            </p14:xfrm>
          </p:contentPart>
        </mc:Choice>
        <mc:Fallback>
          <p:sp>
            <p:nvSpPr>
              <p:cNvPr id="1050121" name=""/>
              <p:cNvSpPr/>
              <p:nvPr/>
            </p:nvSpPr>
            <p:spPr>
              <a:xfrm>
                <a:off x="4898517" y="5423023"/>
                <a:ext cx="40543" cy="92282"/>
              </a:xfrm>
            </p:spPr>
          </p:sp>
        </mc:Fallback>
      </mc:AlternateContent>
      <mc:AlternateContent xmlns:mc="http://schemas.openxmlformats.org/markup-compatibility/2006">
        <mc:Choice xmlns:p14="http://schemas.microsoft.com/office/powerpoint/2010/main" Requires="p14">
          <p:contentPart p14:bwMode="auto" r:id="rId139">
            <p14:nvContentPartPr>
              <p14:cNvPr id="1050122" name=""/>
              <p14:cNvContentPartPr/>
              <p14:nvPr/>
            </p14:nvContentPartPr>
            <p14:xfrm>
              <a:off x="4935164" y="5409728"/>
              <a:ext cx="160030" cy="70724"/>
            </p14:xfrm>
          </p:contentPart>
        </mc:Choice>
        <mc:Fallback>
          <p:sp>
            <p:nvSpPr>
              <p:cNvPr id="1050122" name=""/>
              <p:cNvSpPr/>
              <p:nvPr/>
            </p:nvSpPr>
            <p:spPr>
              <a:xfrm>
                <a:off x="4935164" y="5409728"/>
                <a:ext cx="160030" cy="70724"/>
              </a:xfrm>
            </p:spPr>
          </p:sp>
        </mc:Fallback>
      </mc:AlternateContent>
      <mc:AlternateContent xmlns:mc="http://schemas.openxmlformats.org/markup-compatibility/2006">
        <mc:Choice xmlns:p14="http://schemas.microsoft.com/office/powerpoint/2010/main" Requires="p14">
          <p:contentPart p14:bwMode="auto" r:id="rId140">
            <p14:nvContentPartPr>
              <p14:cNvPr id="1050123" name=""/>
              <p14:cNvContentPartPr/>
              <p14:nvPr/>
            </p14:nvContentPartPr>
            <p14:xfrm>
              <a:off x="4952379" y="5408268"/>
              <a:ext cx="48730" cy="90888"/>
            </p14:xfrm>
          </p:contentPart>
        </mc:Choice>
        <mc:Fallback>
          <p:sp>
            <p:nvSpPr>
              <p:cNvPr id="1050123" name=""/>
              <p:cNvSpPr/>
              <p:nvPr/>
            </p:nvSpPr>
            <p:spPr>
              <a:xfrm>
                <a:off x="4952379" y="5408268"/>
                <a:ext cx="48730" cy="90888"/>
              </a:xfrm>
            </p:spPr>
          </p:sp>
        </mc:Fallback>
      </mc:AlternateContent>
      <mc:AlternateContent xmlns:mc="http://schemas.openxmlformats.org/markup-compatibility/2006">
        <mc:Choice xmlns:p14="http://schemas.microsoft.com/office/powerpoint/2010/main" Requires="p14">
          <p:contentPart p14:bwMode="auto" r:id="rId141">
            <p14:nvContentPartPr>
              <p14:cNvPr id="1050124" name=""/>
              <p14:cNvContentPartPr/>
              <p14:nvPr/>
            </p14:nvContentPartPr>
            <p14:xfrm>
              <a:off x="4971213" y="5400276"/>
              <a:ext cx="128084" cy="259608"/>
            </p14:xfrm>
          </p:contentPart>
        </mc:Choice>
        <mc:Fallback>
          <p:sp>
            <p:nvSpPr>
              <p:cNvPr id="1050124" name=""/>
              <p:cNvSpPr/>
              <p:nvPr/>
            </p:nvSpPr>
            <p:spPr>
              <a:xfrm>
                <a:off x="4971213" y="5400276"/>
                <a:ext cx="128084" cy="259608"/>
              </a:xfrm>
            </p:spPr>
          </p:sp>
        </mc:Fallback>
      </mc:AlternateContent>
      <mc:AlternateContent xmlns:mc="http://schemas.openxmlformats.org/markup-compatibility/2006">
        <mc:Choice xmlns:p14="http://schemas.microsoft.com/office/powerpoint/2010/main" Requires="p14">
          <p:contentPart p14:bwMode="auto" r:id="rId142">
            <p14:nvContentPartPr>
              <p14:cNvPr id="1050125" name=""/>
              <p14:cNvContentPartPr/>
              <p14:nvPr/>
            </p14:nvContentPartPr>
            <p14:xfrm>
              <a:off x="4905654" y="5502669"/>
              <a:ext cx="207606" cy="75281"/>
            </p14:xfrm>
          </p:contentPart>
        </mc:Choice>
        <mc:Fallback>
          <p:sp>
            <p:nvSpPr>
              <p:cNvPr id="1050125" name=""/>
              <p:cNvSpPr/>
              <p:nvPr/>
            </p:nvSpPr>
            <p:spPr>
              <a:xfrm>
                <a:off x="4905654" y="5502669"/>
                <a:ext cx="207606" cy="75281"/>
              </a:xfrm>
            </p:spPr>
          </p:sp>
        </mc:Fallback>
      </mc:AlternateContent>
      <mc:AlternateContent xmlns:mc="http://schemas.openxmlformats.org/markup-compatibility/2006">
        <mc:Choice xmlns:p14="http://schemas.microsoft.com/office/powerpoint/2010/main" Requires="p14">
          <p:contentPart p14:bwMode="auto" r:id="rId143">
            <p14:nvContentPartPr>
              <p14:cNvPr id="1050126" name=""/>
              <p14:cNvContentPartPr/>
              <p14:nvPr/>
            </p14:nvContentPartPr>
            <p14:xfrm>
              <a:off x="5113458" y="5393514"/>
              <a:ext cx="20904" cy="238424"/>
            </p14:xfrm>
          </p:contentPart>
        </mc:Choice>
        <mc:Fallback>
          <p:sp>
            <p:nvSpPr>
              <p:cNvPr id="1050126" name=""/>
              <p:cNvSpPr/>
              <p:nvPr/>
            </p:nvSpPr>
            <p:spPr>
              <a:xfrm>
                <a:off x="5113458" y="5393514"/>
                <a:ext cx="20904" cy="238424"/>
              </a:xfrm>
            </p:spPr>
          </p:sp>
        </mc:Fallback>
      </mc:AlternateContent>
      <mc:AlternateContent xmlns:mc="http://schemas.openxmlformats.org/markup-compatibility/2006">
        <mc:Choice xmlns:p14="http://schemas.microsoft.com/office/powerpoint/2010/main" Requires="p14">
          <p:contentPart p14:bwMode="auto" r:id="rId144">
            <p14:nvContentPartPr>
              <p14:cNvPr id="1050127" name=""/>
              <p14:cNvContentPartPr/>
              <p14:nvPr/>
            </p14:nvContentPartPr>
            <p14:xfrm>
              <a:off x="5103006" y="5364951"/>
              <a:ext cx="223100" cy="281367"/>
            </p14:xfrm>
          </p:contentPart>
        </mc:Choice>
        <mc:Fallback>
          <p:sp>
            <p:nvSpPr>
              <p:cNvPr id="1050127" name=""/>
              <p:cNvSpPr/>
              <p:nvPr/>
            </p:nvSpPr>
            <p:spPr>
              <a:xfrm>
                <a:off x="5103006" y="5364951"/>
                <a:ext cx="223100" cy="281367"/>
              </a:xfrm>
            </p:spPr>
          </p:sp>
        </mc:Fallback>
      </mc:AlternateContent>
      <mc:AlternateContent xmlns:mc="http://schemas.openxmlformats.org/markup-compatibility/2006">
        <mc:Choice xmlns:p14="http://schemas.microsoft.com/office/powerpoint/2010/main" Requires="p14">
          <p:contentPart p14:bwMode="auto" r:id="rId145">
            <p14:nvContentPartPr>
              <p14:cNvPr id="1050128" name=""/>
              <p14:cNvContentPartPr/>
              <p14:nvPr/>
            </p14:nvContentPartPr>
            <p14:xfrm>
              <a:off x="5122680" y="5441458"/>
              <a:ext cx="130090" cy="19680"/>
            </p14:xfrm>
          </p:contentPart>
        </mc:Choice>
        <mc:Fallback>
          <p:sp>
            <p:nvSpPr>
              <p:cNvPr id="1050128" name=""/>
              <p:cNvSpPr/>
              <p:nvPr/>
            </p:nvSpPr>
            <p:spPr>
              <a:xfrm>
                <a:off x="5122680" y="5441458"/>
                <a:ext cx="130090" cy="19680"/>
              </a:xfrm>
            </p:spPr>
          </p:sp>
        </mc:Fallback>
      </mc:AlternateContent>
      <mc:AlternateContent xmlns:mc="http://schemas.openxmlformats.org/markup-compatibility/2006">
        <mc:Choice xmlns:p14="http://schemas.microsoft.com/office/powerpoint/2010/main" Requires="p14">
          <p:contentPart p14:bwMode="auto" r:id="rId146">
            <p14:nvContentPartPr>
              <p14:cNvPr id="1050129" name=""/>
              <p14:cNvContentPartPr/>
              <p14:nvPr/>
            </p14:nvContentPartPr>
            <p14:xfrm>
              <a:off x="5120221" y="5499154"/>
              <a:ext cx="147712" cy="45683"/>
            </p14:xfrm>
          </p:contentPart>
        </mc:Choice>
        <mc:Fallback>
          <p:sp>
            <p:nvSpPr>
              <p:cNvPr id="1050129" name=""/>
              <p:cNvSpPr/>
              <p:nvPr/>
            </p:nvSpPr>
            <p:spPr>
              <a:xfrm>
                <a:off x="5120221" y="5499154"/>
                <a:ext cx="147712" cy="45683"/>
              </a:xfrm>
            </p:spPr>
          </p:sp>
        </mc:Fallback>
      </mc:AlternateContent>
      <mc:AlternateContent xmlns:mc="http://schemas.openxmlformats.org/markup-compatibility/2006">
        <mc:Choice xmlns:p14="http://schemas.microsoft.com/office/powerpoint/2010/main" Requires="p14">
          <p:contentPart p14:bwMode="auto" r:id="rId147">
            <p14:nvContentPartPr>
              <p14:cNvPr id="1050130" name=""/>
              <p14:cNvContentPartPr/>
              <p14:nvPr/>
            </p14:nvContentPartPr>
            <p14:xfrm>
              <a:off x="5184160" y="5407039"/>
              <a:ext cx="54718" cy="245428"/>
            </p14:xfrm>
          </p:contentPart>
        </mc:Choice>
        <mc:Fallback>
          <p:sp>
            <p:nvSpPr>
              <p:cNvPr id="1050130" name=""/>
              <p:cNvSpPr/>
              <p:nvPr/>
            </p:nvSpPr>
            <p:spPr>
              <a:xfrm>
                <a:off x="5184160" y="5407039"/>
                <a:ext cx="54718" cy="245428"/>
              </a:xfrm>
            </p:spPr>
          </p:sp>
        </mc:Fallback>
      </mc:AlternateContent>
      <mc:AlternateContent xmlns:mc="http://schemas.openxmlformats.org/markup-compatibility/2006">
        <mc:Choice xmlns:p14="http://schemas.microsoft.com/office/powerpoint/2010/main" Requires="p14">
          <p:contentPart p14:bwMode="auto" r:id="rId148">
            <p14:nvContentPartPr>
              <p14:cNvPr id="1050131" name=""/>
              <p14:cNvContentPartPr/>
              <p14:nvPr/>
            </p14:nvContentPartPr>
            <p14:xfrm>
              <a:off x="5348928" y="5335595"/>
              <a:ext cx="128670" cy="185564"/>
            </p14:xfrm>
          </p:contentPart>
        </mc:Choice>
        <mc:Fallback>
          <p:sp>
            <p:nvSpPr>
              <p:cNvPr id="1050131" name=""/>
              <p:cNvSpPr/>
              <p:nvPr/>
            </p:nvSpPr>
            <p:spPr>
              <a:xfrm>
                <a:off x="5348928" y="5335595"/>
                <a:ext cx="128670" cy="185564"/>
              </a:xfrm>
            </p:spPr>
          </p:sp>
        </mc:Fallback>
      </mc:AlternateContent>
      <mc:AlternateContent xmlns:mc="http://schemas.openxmlformats.org/markup-compatibility/2006">
        <mc:Choice xmlns:p14="http://schemas.microsoft.com/office/powerpoint/2010/main" Requires="p14">
          <p:contentPart p14:bwMode="auto" r:id="rId149">
            <p14:nvContentPartPr>
              <p14:cNvPr id="1050132" name=""/>
              <p14:cNvContentPartPr/>
              <p14:nvPr/>
            </p14:nvContentPartPr>
            <p14:xfrm>
              <a:off x="5331714" y="5489166"/>
              <a:ext cx="147125" cy="154001"/>
            </p14:xfrm>
          </p:contentPart>
        </mc:Choice>
        <mc:Fallback>
          <p:sp>
            <p:nvSpPr>
              <p:cNvPr id="1050132" name=""/>
              <p:cNvSpPr/>
              <p:nvPr/>
            </p:nvSpPr>
            <p:spPr>
              <a:xfrm>
                <a:off x="5331714" y="5489166"/>
                <a:ext cx="147125" cy="154001"/>
              </a:xfrm>
            </p:spPr>
          </p:sp>
        </mc:Fallback>
      </mc:AlternateContent>
      <mc:AlternateContent xmlns:mc="http://schemas.openxmlformats.org/markup-compatibility/2006">
        <mc:Choice xmlns:p14="http://schemas.microsoft.com/office/powerpoint/2010/main" Requires="p14">
          <p:contentPart p14:bwMode="auto" r:id="rId150">
            <p14:nvContentPartPr>
              <p14:cNvPr id="1050133" name=""/>
              <p14:cNvContentPartPr/>
              <p14:nvPr/>
            </p14:nvContentPartPr>
            <p14:xfrm>
              <a:off x="5342781" y="5528266"/>
              <a:ext cx="171446" cy="117925"/>
            </p14:xfrm>
          </p:contentPart>
        </mc:Choice>
        <mc:Fallback>
          <p:sp>
            <p:nvSpPr>
              <p:cNvPr id="1050133" name=""/>
              <p:cNvSpPr/>
              <p:nvPr/>
            </p:nvSpPr>
            <p:spPr>
              <a:xfrm>
                <a:off x="5342781" y="5528266"/>
                <a:ext cx="171446" cy="117925"/>
              </a:xfrm>
            </p:spPr>
          </p:sp>
        </mc:Fallback>
      </mc:AlternateContent>
      <mc:AlternateContent xmlns:mc="http://schemas.openxmlformats.org/markup-compatibility/2006">
        <mc:Choice xmlns:p14="http://schemas.microsoft.com/office/powerpoint/2010/main" Requires="p14">
          <p:contentPart p14:bwMode="auto" r:id="rId151">
            <p14:nvContentPartPr>
              <p14:cNvPr id="1050134" name=""/>
              <p14:cNvContentPartPr/>
              <p14:nvPr/>
            </p14:nvContentPartPr>
            <p14:xfrm>
              <a:off x="5519229" y="5447615"/>
              <a:ext cx="3837" cy="45152"/>
            </p14:xfrm>
          </p:contentPart>
        </mc:Choice>
        <mc:Fallback>
          <p:sp>
            <p:nvSpPr>
              <p:cNvPr id="1050134" name=""/>
              <p:cNvSpPr/>
              <p:nvPr/>
            </p:nvSpPr>
            <p:spPr>
              <a:xfrm>
                <a:off x="5519229" y="5447615"/>
                <a:ext cx="3837" cy="45152"/>
              </a:xfrm>
            </p:spPr>
          </p:sp>
        </mc:Fallback>
      </mc:AlternateContent>
      <mc:AlternateContent xmlns:mc="http://schemas.openxmlformats.org/markup-compatibility/2006">
        <mc:Choice xmlns:p14="http://schemas.microsoft.com/office/powerpoint/2010/main" Requires="p14">
          <p:contentPart p14:bwMode="auto" r:id="rId152">
            <p14:nvContentPartPr>
              <p14:cNvPr id="1050135" name=""/>
              <p14:cNvContentPartPr/>
              <p14:nvPr/>
            </p14:nvContentPartPr>
            <p14:xfrm>
              <a:off x="5535040" y="5367693"/>
              <a:ext cx="52254" cy="325899"/>
            </p14:xfrm>
          </p:contentPart>
        </mc:Choice>
        <mc:Fallback>
          <p:sp>
            <p:nvSpPr>
              <p:cNvPr id="1050135" name=""/>
              <p:cNvSpPr/>
              <p:nvPr/>
            </p:nvSpPr>
            <p:spPr>
              <a:xfrm>
                <a:off x="5535040" y="5367693"/>
                <a:ext cx="52254" cy="325899"/>
              </a:xfrm>
            </p:spPr>
          </p:sp>
        </mc:Fallback>
      </mc:AlternateContent>
      <mc:AlternateContent xmlns:mc="http://schemas.openxmlformats.org/markup-compatibility/2006">
        <mc:Choice xmlns:p14="http://schemas.microsoft.com/office/powerpoint/2010/main" Requires="p14">
          <p:contentPart p14:bwMode="auto" r:id="rId153">
            <p14:nvContentPartPr>
              <p14:cNvPr id="1050136" name=""/>
              <p14:cNvContentPartPr/>
              <p14:nvPr/>
            </p14:nvContentPartPr>
            <p14:xfrm>
              <a:off x="5380898" y="5464829"/>
              <a:ext cx="25251" cy="158216"/>
            </p14:xfrm>
          </p:contentPart>
        </mc:Choice>
        <mc:Fallback>
          <p:sp>
            <p:nvSpPr>
              <p:cNvPr id="1050136" name=""/>
              <p:cNvSpPr/>
              <p:nvPr/>
            </p:nvSpPr>
            <p:spPr>
              <a:xfrm>
                <a:off x="5380898" y="5464829"/>
                <a:ext cx="25251" cy="158216"/>
              </a:xfrm>
            </p:spPr>
          </p:sp>
        </mc:Fallback>
      </mc:AlternateContent>
      <mc:AlternateContent xmlns:mc="http://schemas.openxmlformats.org/markup-compatibility/2006">
        <mc:Choice xmlns:p14="http://schemas.microsoft.com/office/powerpoint/2010/main" Requires="p14">
          <p:contentPart p14:bwMode="auto" r:id="rId154">
            <p14:nvContentPartPr>
              <p14:cNvPr id="1050137" name=""/>
              <p14:cNvContentPartPr/>
              <p14:nvPr/>
            </p14:nvContentPartPr>
            <p14:xfrm>
              <a:off x="5612519" y="5300681"/>
              <a:ext cx="127027" cy="237888"/>
            </p14:xfrm>
          </p:contentPart>
        </mc:Choice>
        <mc:Fallback>
          <p:sp>
            <p:nvSpPr>
              <p:cNvPr id="1050137" name=""/>
              <p:cNvSpPr/>
              <p:nvPr/>
            </p:nvSpPr>
            <p:spPr>
              <a:xfrm>
                <a:off x="5612519" y="5300681"/>
                <a:ext cx="127027" cy="237888"/>
              </a:xfrm>
            </p:spPr>
          </p:sp>
        </mc:Fallback>
      </mc:AlternateContent>
      <mc:AlternateContent xmlns:mc="http://schemas.openxmlformats.org/markup-compatibility/2006">
        <mc:Choice xmlns:p14="http://schemas.microsoft.com/office/powerpoint/2010/main" Requires="p14">
          <p:contentPart p14:bwMode="auto" r:id="rId155">
            <p14:nvContentPartPr>
              <p14:cNvPr id="1050138" name=""/>
              <p14:cNvContentPartPr/>
              <p14:nvPr/>
            </p14:nvContentPartPr>
            <p14:xfrm>
              <a:off x="5614524" y="5458925"/>
              <a:ext cx="189395" cy="226776"/>
            </p14:xfrm>
          </p:contentPart>
        </mc:Choice>
        <mc:Fallback>
          <p:sp>
            <p:nvSpPr>
              <p:cNvPr id="1050138" name=""/>
              <p:cNvSpPr/>
              <p:nvPr/>
            </p:nvSpPr>
            <p:spPr>
              <a:xfrm>
                <a:off x="5614524" y="5458925"/>
                <a:ext cx="189395" cy="226776"/>
              </a:xfrm>
            </p:spPr>
          </p:sp>
        </mc:Fallback>
      </mc:AlternateContent>
      <mc:AlternateContent xmlns:mc="http://schemas.openxmlformats.org/markup-compatibility/2006">
        <mc:Choice xmlns:p14="http://schemas.microsoft.com/office/powerpoint/2010/main" Requires="p14">
          <p:contentPart p14:bwMode="auto" r:id="rId156">
            <p14:nvContentPartPr>
              <p14:cNvPr id="1050139" name=""/>
              <p14:cNvContentPartPr/>
              <p14:nvPr/>
            </p14:nvContentPartPr>
            <p14:xfrm>
              <a:off x="5691375" y="5584397"/>
              <a:ext cx="96801" cy="28487"/>
            </p14:xfrm>
          </p:contentPart>
        </mc:Choice>
        <mc:Fallback>
          <p:sp>
            <p:nvSpPr>
              <p:cNvPr id="1050139" name=""/>
              <p:cNvSpPr/>
              <p:nvPr/>
            </p:nvSpPr>
            <p:spPr>
              <a:xfrm>
                <a:off x="5691375" y="5584397"/>
                <a:ext cx="96801" cy="28487"/>
              </a:xfrm>
            </p:spPr>
          </p:sp>
        </mc:Fallback>
      </mc:AlternateContent>
      <mc:AlternateContent xmlns:mc="http://schemas.openxmlformats.org/markup-compatibility/2006">
        <mc:Choice xmlns:p14="http://schemas.microsoft.com/office/powerpoint/2010/main" Requires="p14">
          <p:contentPart p14:bwMode="auto" r:id="rId157">
            <p14:nvContentPartPr>
              <p14:cNvPr id="1050140" name=""/>
              <p14:cNvContentPartPr/>
              <p14:nvPr/>
            </p14:nvContentPartPr>
            <p14:xfrm>
              <a:off x="5829092" y="5375070"/>
              <a:ext cx="78080" cy="106973"/>
            </p14:xfrm>
          </p:contentPart>
        </mc:Choice>
        <mc:Fallback>
          <p:sp>
            <p:nvSpPr>
              <p:cNvPr id="1050140" name=""/>
              <p:cNvSpPr/>
              <p:nvPr/>
            </p:nvSpPr>
            <p:spPr>
              <a:xfrm>
                <a:off x="5829092" y="5375070"/>
                <a:ext cx="78080" cy="106973"/>
              </a:xfrm>
            </p:spPr>
          </p:sp>
        </mc:Fallback>
      </mc:AlternateContent>
      <mc:AlternateContent xmlns:mc="http://schemas.openxmlformats.org/markup-compatibility/2006">
        <mc:Choice xmlns:p14="http://schemas.microsoft.com/office/powerpoint/2010/main" Requires="p14">
          <p:contentPart p14:bwMode="auto" r:id="rId158">
            <p14:nvContentPartPr>
              <p14:cNvPr id="1050141" name=""/>
              <p14:cNvContentPartPr/>
              <p14:nvPr/>
            </p14:nvContentPartPr>
            <p14:xfrm>
              <a:off x="5834010" y="5453043"/>
              <a:ext cx="120253" cy="8711"/>
            </p14:xfrm>
          </p:contentPart>
        </mc:Choice>
        <mc:Fallback>
          <p:sp>
            <p:nvSpPr>
              <p:cNvPr id="1050141" name=""/>
              <p:cNvSpPr/>
              <p:nvPr/>
            </p:nvSpPr>
            <p:spPr>
              <a:xfrm>
                <a:off x="5834010" y="5453043"/>
                <a:ext cx="120253" cy="8711"/>
              </a:xfrm>
            </p:spPr>
          </p:sp>
        </mc:Fallback>
      </mc:AlternateContent>
      <mc:AlternateContent xmlns:mc="http://schemas.openxmlformats.org/markup-compatibility/2006">
        <mc:Choice xmlns:p14="http://schemas.microsoft.com/office/powerpoint/2010/main" Requires="p14">
          <p:contentPart p14:bwMode="auto" r:id="rId159">
            <p14:nvContentPartPr>
              <p14:cNvPr id="1050142" name=""/>
              <p14:cNvContentPartPr/>
              <p14:nvPr/>
            </p14:nvContentPartPr>
            <p14:xfrm>
              <a:off x="5881965" y="5473436"/>
              <a:ext cx="27377" cy="205953"/>
            </p14:xfrm>
          </p:contentPart>
        </mc:Choice>
        <mc:Fallback>
          <p:sp>
            <p:nvSpPr>
              <p:cNvPr id="1050142" name=""/>
              <p:cNvSpPr/>
              <p:nvPr/>
            </p:nvSpPr>
            <p:spPr>
              <a:xfrm>
                <a:off x="5881965" y="5473436"/>
                <a:ext cx="27377" cy="205953"/>
              </a:xfrm>
            </p:spPr>
          </p:sp>
        </mc:Fallback>
      </mc:AlternateContent>
      <mc:AlternateContent xmlns:mc="http://schemas.openxmlformats.org/markup-compatibility/2006">
        <mc:Choice xmlns:p14="http://schemas.microsoft.com/office/powerpoint/2010/main" Requires="p14">
          <p:contentPart p14:bwMode="auto" r:id="rId160">
            <p14:nvContentPartPr>
              <p14:cNvPr id="1050143" name=""/>
              <p14:cNvContentPartPr/>
              <p14:nvPr/>
            </p14:nvContentPartPr>
            <p14:xfrm>
              <a:off x="6089154" y="5416505"/>
              <a:ext cx="84712" cy="11436"/>
            </p14:xfrm>
          </p:contentPart>
        </mc:Choice>
        <mc:Fallback>
          <p:sp>
            <p:nvSpPr>
              <p:cNvPr id="1050143" name=""/>
              <p:cNvSpPr/>
              <p:nvPr/>
            </p:nvSpPr>
            <p:spPr>
              <a:xfrm>
                <a:off x="6089154" y="5416505"/>
                <a:ext cx="84712" cy="11436"/>
              </a:xfrm>
            </p:spPr>
          </p:sp>
        </mc:Fallback>
      </mc:AlternateContent>
      <mc:AlternateContent xmlns:mc="http://schemas.openxmlformats.org/markup-compatibility/2006">
        <mc:Choice xmlns:p14="http://schemas.microsoft.com/office/powerpoint/2010/main" Requires="p14">
          <p:contentPart p14:bwMode="auto" r:id="rId161">
            <p14:nvContentPartPr>
              <p14:cNvPr id="1050144" name=""/>
              <p14:cNvContentPartPr/>
              <p14:nvPr/>
            </p14:nvContentPartPr>
            <p14:xfrm>
              <a:off x="6059029" y="5473279"/>
              <a:ext cx="167550" cy="165903"/>
            </p14:xfrm>
          </p:contentPart>
        </mc:Choice>
        <mc:Fallback>
          <p:sp>
            <p:nvSpPr>
              <p:cNvPr id="1050144" name=""/>
              <p:cNvSpPr/>
              <p:nvPr/>
            </p:nvSpPr>
            <p:spPr>
              <a:xfrm>
                <a:off x="6059029" y="5473279"/>
                <a:ext cx="167550" cy="165903"/>
              </a:xfrm>
            </p:spPr>
          </p:sp>
        </mc:Fallback>
      </mc:AlternateContent>
      <mc:AlternateContent xmlns:mc="http://schemas.openxmlformats.org/markup-compatibility/2006">
        <mc:Choice xmlns:p14="http://schemas.microsoft.com/office/powerpoint/2010/main" Requires="p14">
          <p:contentPart p14:bwMode="auto" r:id="rId162">
            <p14:nvContentPartPr>
              <p14:cNvPr id="1050145" name=""/>
              <p14:cNvContentPartPr/>
              <p14:nvPr/>
            </p14:nvContentPartPr>
            <p14:xfrm>
              <a:off x="6057799" y="5458757"/>
              <a:ext cx="171004" cy="48492"/>
            </p14:xfrm>
          </p:contentPart>
        </mc:Choice>
        <mc:Fallback>
          <p:sp>
            <p:nvSpPr>
              <p:cNvPr id="1050145" name=""/>
              <p:cNvSpPr/>
              <p:nvPr/>
            </p:nvSpPr>
            <p:spPr>
              <a:xfrm>
                <a:off x="6057799" y="5458757"/>
                <a:ext cx="171004" cy="48492"/>
              </a:xfrm>
            </p:spPr>
          </p:sp>
        </mc:Fallback>
      </mc:AlternateContent>
      <mc:AlternateContent xmlns:mc="http://schemas.openxmlformats.org/markup-compatibility/2006">
        <mc:Choice xmlns:p14="http://schemas.microsoft.com/office/powerpoint/2010/main" Requires="p14">
          <p:contentPart p14:bwMode="auto" r:id="rId163">
            <p14:nvContentPartPr>
              <p14:cNvPr id="1050146" name=""/>
              <p14:cNvContentPartPr/>
              <p14:nvPr/>
            </p14:nvContentPartPr>
            <p14:xfrm>
              <a:off x="5982178" y="5385521"/>
              <a:ext cx="51603" cy="32898"/>
            </p14:xfrm>
          </p:contentPart>
        </mc:Choice>
        <mc:Fallback>
          <p:sp>
            <p:nvSpPr>
              <p:cNvPr id="1050146" name=""/>
              <p:cNvSpPr/>
              <p:nvPr/>
            </p:nvSpPr>
            <p:spPr>
              <a:xfrm>
                <a:off x="5982178" y="5385521"/>
                <a:ext cx="51603" cy="32898"/>
              </a:xfrm>
            </p:spPr>
          </p:sp>
        </mc:Fallback>
      </mc:AlternateContent>
      <mc:AlternateContent xmlns:mc="http://schemas.openxmlformats.org/markup-compatibility/2006">
        <mc:Choice xmlns:p14="http://schemas.microsoft.com/office/powerpoint/2010/main" Requires="p14">
          <p:contentPart p14:bwMode="auto" r:id="rId164">
            <p14:nvContentPartPr>
              <p14:cNvPr id="1050147" name=""/>
              <p14:cNvContentPartPr/>
              <p14:nvPr/>
            </p14:nvContentPartPr>
            <p14:xfrm>
              <a:off x="5951127" y="5466059"/>
              <a:ext cx="349877" cy="208709"/>
            </p14:xfrm>
          </p:contentPart>
        </mc:Choice>
        <mc:Fallback>
          <p:sp>
            <p:nvSpPr>
              <p:cNvPr id="1050147" name=""/>
              <p:cNvSpPr/>
              <p:nvPr/>
            </p:nvSpPr>
            <p:spPr>
              <a:xfrm>
                <a:off x="5951127" y="5466059"/>
                <a:ext cx="349877" cy="208709"/>
              </a:xfrm>
            </p:spPr>
          </p:sp>
        </mc:Fallback>
      </mc:AlternateContent>
      <mc:AlternateContent xmlns:mc="http://schemas.openxmlformats.org/markup-compatibility/2006">
        <mc:Choice xmlns:p14="http://schemas.microsoft.com/office/powerpoint/2010/main" Requires="p14">
          <p:contentPart p14:bwMode="auto" r:id="rId165">
            <p14:nvContentPartPr>
              <p14:cNvPr id="1050148" name=""/>
              <p14:cNvContentPartPr/>
              <p14:nvPr/>
            </p14:nvContentPartPr>
            <p14:xfrm>
              <a:off x="6259561" y="5288385"/>
              <a:ext cx="12383" cy="117658"/>
            </p14:xfrm>
          </p:contentPart>
        </mc:Choice>
        <mc:Fallback>
          <p:sp>
            <p:nvSpPr>
              <p:cNvPr id="1050148" name=""/>
              <p:cNvSpPr/>
              <p:nvPr/>
            </p:nvSpPr>
            <p:spPr>
              <a:xfrm>
                <a:off x="6259561" y="5288385"/>
                <a:ext cx="12383" cy="117658"/>
              </a:xfrm>
            </p:spPr>
          </p:sp>
        </mc:Fallback>
      </mc:AlternateContent>
      <mc:AlternateContent xmlns:mc="http://schemas.openxmlformats.org/markup-compatibility/2006">
        <mc:Choice xmlns:p14="http://schemas.microsoft.com/office/powerpoint/2010/main" Requires="p14">
          <p:contentPart p14:bwMode="auto" r:id="rId166">
            <p14:nvContentPartPr>
              <p14:cNvPr id="1050149" name=""/>
              <p14:cNvContentPartPr/>
              <p14:nvPr/>
            </p14:nvContentPartPr>
            <p14:xfrm>
              <a:off x="6271137" y="5321854"/>
              <a:ext cx="72115" cy="22476"/>
            </p14:xfrm>
          </p:contentPart>
        </mc:Choice>
        <mc:Fallback>
          <p:sp>
            <p:nvSpPr>
              <p:cNvPr id="1050149" name=""/>
              <p:cNvSpPr/>
              <p:nvPr/>
            </p:nvSpPr>
            <p:spPr>
              <a:xfrm>
                <a:off x="6271137" y="5321854"/>
                <a:ext cx="72115" cy="22476"/>
              </a:xfrm>
            </p:spPr>
          </p:sp>
        </mc:Fallback>
      </mc:AlternateContent>
      <mc:AlternateContent xmlns:mc="http://schemas.openxmlformats.org/markup-compatibility/2006">
        <mc:Choice xmlns:p14="http://schemas.microsoft.com/office/powerpoint/2010/main" Requires="p14">
          <p:contentPart p14:bwMode="auto" r:id="rId167">
            <p14:nvContentPartPr>
              <p14:cNvPr id="1050150" name=""/>
              <p14:cNvContentPartPr/>
              <p14:nvPr/>
            </p14:nvContentPartPr>
            <p14:xfrm>
              <a:off x="6266833" y="5341872"/>
              <a:ext cx="38668" cy="37149"/>
            </p14:xfrm>
          </p:contentPart>
        </mc:Choice>
        <mc:Fallback>
          <p:sp>
            <p:nvSpPr>
              <p:cNvPr id="1050150" name=""/>
              <p:cNvSpPr/>
              <p:nvPr/>
            </p:nvSpPr>
            <p:spPr>
              <a:xfrm>
                <a:off x="6266833" y="5341872"/>
                <a:ext cx="38668" cy="37149"/>
              </a:xfrm>
            </p:spPr>
          </p:sp>
        </mc:Fallback>
      </mc:AlternateContent>
      <mc:AlternateContent xmlns:mc="http://schemas.openxmlformats.org/markup-compatibility/2006">
        <mc:Choice xmlns:p14="http://schemas.microsoft.com/office/powerpoint/2010/main" Requires="p14">
          <p:contentPart p14:bwMode="auto" r:id="rId168">
            <p14:nvContentPartPr>
              <p14:cNvPr id="1050151" name=""/>
              <p14:cNvContentPartPr/>
              <p14:nvPr/>
            </p14:nvContentPartPr>
            <p14:xfrm>
              <a:off x="6317327" y="5234284"/>
              <a:ext cx="25567" cy="161114"/>
            </p14:xfrm>
          </p:contentPart>
        </mc:Choice>
        <mc:Fallback>
          <p:sp>
            <p:nvSpPr>
              <p:cNvPr id="1050151" name=""/>
              <p:cNvSpPr/>
              <p:nvPr/>
            </p:nvSpPr>
            <p:spPr>
              <a:xfrm>
                <a:off x="6317327" y="5234284"/>
                <a:ext cx="25567" cy="161114"/>
              </a:xfrm>
            </p:spPr>
          </p:sp>
        </mc:Fallback>
      </mc:AlternateContent>
      <mc:AlternateContent xmlns:mc="http://schemas.openxmlformats.org/markup-compatibility/2006">
        <mc:Choice xmlns:p14="http://schemas.microsoft.com/office/powerpoint/2010/main" Requires="p14">
          <p:contentPart p14:bwMode="auto" r:id="rId169">
            <p14:nvContentPartPr>
              <p14:cNvPr id="1050152" name=""/>
              <p14:cNvContentPartPr/>
              <p14:nvPr/>
            </p14:nvContentPartPr>
            <p14:xfrm>
              <a:off x="6343684" y="5289000"/>
              <a:ext cx="44733" cy="15066"/>
            </p14:xfrm>
          </p:contentPart>
        </mc:Choice>
        <mc:Fallback>
          <p:sp>
            <p:nvSpPr>
              <p:cNvPr id="1050152" name=""/>
              <p:cNvSpPr/>
              <p:nvPr/>
            </p:nvSpPr>
            <p:spPr>
              <a:xfrm>
                <a:off x="6343684" y="5289000"/>
                <a:ext cx="44733" cy="15066"/>
              </a:xfrm>
            </p:spPr>
          </p:sp>
        </mc:Fallback>
      </mc:AlternateContent>
      <mc:AlternateContent xmlns:mc="http://schemas.openxmlformats.org/markup-compatibility/2006">
        <mc:Choice xmlns:p14="http://schemas.microsoft.com/office/powerpoint/2010/main" Requires="p14">
          <p:contentPart p14:bwMode="auto" r:id="rId170">
            <p14:nvContentPartPr>
              <p14:cNvPr id="1050153" name=""/>
              <p14:cNvContentPartPr/>
              <p14:nvPr/>
            </p14:nvContentPartPr>
            <p14:xfrm>
              <a:off x="6346143" y="5345561"/>
              <a:ext cx="45292" cy="9199"/>
            </p14:xfrm>
          </p:contentPart>
        </mc:Choice>
        <mc:Fallback>
          <p:sp>
            <p:nvSpPr>
              <p:cNvPr id="1050153" name=""/>
              <p:cNvSpPr/>
              <p:nvPr/>
            </p:nvSpPr>
            <p:spPr>
              <a:xfrm>
                <a:off x="6346143" y="5345561"/>
                <a:ext cx="45292" cy="9199"/>
              </a:xfrm>
            </p:spPr>
          </p:sp>
        </mc:Fallback>
      </mc:AlternateContent>
      <mc:AlternateContent xmlns:mc="http://schemas.openxmlformats.org/markup-compatibility/2006">
        <mc:Choice xmlns:p14="http://schemas.microsoft.com/office/powerpoint/2010/main" Requires="p14">
          <p:contentPart p14:bwMode="auto" r:id="rId171">
            <p14:nvContentPartPr>
              <p14:cNvPr id="1050154" name=""/>
              <p14:cNvContentPartPr/>
              <p14:nvPr/>
            </p14:nvContentPartPr>
            <p14:xfrm>
              <a:off x="6285277" y="5408883"/>
              <a:ext cx="15947" cy="120584"/>
            </p14:xfrm>
          </p:contentPart>
        </mc:Choice>
        <mc:Fallback>
          <p:sp>
            <p:nvSpPr>
              <p:cNvPr id="1050154" name=""/>
              <p:cNvSpPr/>
              <p:nvPr/>
            </p:nvSpPr>
            <p:spPr>
              <a:xfrm>
                <a:off x="6285277" y="5408883"/>
                <a:ext cx="15947" cy="120584"/>
              </a:xfrm>
            </p:spPr>
          </p:sp>
        </mc:Fallback>
      </mc:AlternateContent>
      <mc:AlternateContent xmlns:mc="http://schemas.openxmlformats.org/markup-compatibility/2006">
        <mc:Choice xmlns:p14="http://schemas.microsoft.com/office/powerpoint/2010/main" Requires="p14">
          <p:contentPart p14:bwMode="auto" r:id="rId172">
            <p14:nvContentPartPr>
              <p14:cNvPr id="1050155" name=""/>
              <p14:cNvContentPartPr/>
              <p14:nvPr/>
            </p14:nvContentPartPr>
            <p14:xfrm>
              <a:off x="6322166" y="5403437"/>
              <a:ext cx="58487" cy="132976"/>
            </p14:xfrm>
          </p:contentPart>
        </mc:Choice>
        <mc:Fallback>
          <p:sp>
            <p:nvSpPr>
              <p:cNvPr id="1050155" name=""/>
              <p:cNvSpPr/>
              <p:nvPr/>
            </p:nvSpPr>
            <p:spPr>
              <a:xfrm>
                <a:off x="6322166" y="5403437"/>
                <a:ext cx="58487" cy="132976"/>
              </a:xfrm>
            </p:spPr>
          </p:sp>
        </mc:Fallback>
      </mc:AlternateContent>
      <mc:AlternateContent xmlns:mc="http://schemas.openxmlformats.org/markup-compatibility/2006">
        <mc:Choice xmlns:p14="http://schemas.microsoft.com/office/powerpoint/2010/main" Requires="p14">
          <p:contentPart p14:bwMode="auto" r:id="rId173">
            <p14:nvContentPartPr>
              <p14:cNvPr id="1050156" name=""/>
              <p14:cNvContentPartPr/>
              <p14:nvPr/>
            </p14:nvContentPartPr>
            <p14:xfrm>
              <a:off x="6309870" y="5441898"/>
              <a:ext cx="50262" cy="70823"/>
            </p14:xfrm>
          </p:contentPart>
        </mc:Choice>
        <mc:Fallback>
          <p:sp>
            <p:nvSpPr>
              <p:cNvPr id="1050156" name=""/>
              <p:cNvSpPr/>
              <p:nvPr/>
            </p:nvSpPr>
            <p:spPr>
              <a:xfrm>
                <a:off x="6309870" y="5441898"/>
                <a:ext cx="50262" cy="70823"/>
              </a:xfrm>
            </p:spPr>
          </p:sp>
        </mc:Fallback>
      </mc:AlternateContent>
      <mc:AlternateContent xmlns:mc="http://schemas.openxmlformats.org/markup-compatibility/2006">
        <mc:Choice xmlns:p14="http://schemas.microsoft.com/office/powerpoint/2010/main" Requires="p14">
          <p:contentPart p14:bwMode="auto" r:id="rId174">
            <p14:nvContentPartPr>
              <p14:cNvPr id="1050157" name=""/>
              <p14:cNvContentPartPr/>
              <p14:nvPr/>
            </p14:nvContentPartPr>
            <p14:xfrm>
              <a:off x="6298188" y="5518839"/>
              <a:ext cx="65950" cy="32675"/>
            </p14:xfrm>
          </p:contentPart>
        </mc:Choice>
        <mc:Fallback>
          <p:sp>
            <p:nvSpPr>
              <p:cNvPr id="1050157" name=""/>
              <p:cNvSpPr/>
              <p:nvPr/>
            </p:nvSpPr>
            <p:spPr>
              <a:xfrm>
                <a:off x="6298188" y="5518839"/>
                <a:ext cx="65950" cy="32675"/>
              </a:xfrm>
            </p:spPr>
          </p:sp>
        </mc:Fallback>
      </mc:AlternateContent>
      <mc:AlternateContent xmlns:mc="http://schemas.openxmlformats.org/markup-compatibility/2006">
        <mc:Choice xmlns:p14="http://schemas.microsoft.com/office/powerpoint/2010/main" Requires="p14">
          <p:contentPart p14:bwMode="auto" r:id="rId175">
            <p14:nvContentPartPr>
              <p14:cNvPr id="1050158" name=""/>
              <p14:cNvContentPartPr/>
              <p14:nvPr/>
            </p14:nvContentPartPr>
            <p14:xfrm>
              <a:off x="6256996" y="5571346"/>
              <a:ext cx="144524" cy="66238"/>
            </p14:xfrm>
          </p:contentPart>
        </mc:Choice>
        <mc:Fallback>
          <p:sp>
            <p:nvSpPr>
              <p:cNvPr id="1050158" name=""/>
              <p:cNvSpPr/>
              <p:nvPr/>
            </p:nvSpPr>
            <p:spPr>
              <a:xfrm>
                <a:off x="6256996" y="5571346"/>
                <a:ext cx="144524" cy="66238"/>
              </a:xfrm>
            </p:spPr>
          </p:sp>
        </mc:Fallback>
      </mc:AlternateContent>
      <mc:AlternateContent xmlns:mc="http://schemas.openxmlformats.org/markup-compatibility/2006">
        <mc:Choice xmlns:p14="http://schemas.microsoft.com/office/powerpoint/2010/main" Requires="p14">
          <p:contentPart p14:bwMode="auto" r:id="rId176">
            <p14:nvContentPartPr>
              <p14:cNvPr id="1050159" name=""/>
              <p14:cNvContentPartPr/>
              <p14:nvPr/>
            </p14:nvContentPartPr>
            <p14:xfrm>
              <a:off x="6304336" y="5566269"/>
              <a:ext cx="30927" cy="89057"/>
            </p14:xfrm>
          </p:contentPart>
        </mc:Choice>
        <mc:Fallback>
          <p:sp>
            <p:nvSpPr>
              <p:cNvPr id="1050159" name=""/>
              <p:cNvSpPr/>
              <p:nvPr/>
            </p:nvSpPr>
            <p:spPr>
              <a:xfrm>
                <a:off x="6304336" y="5566269"/>
                <a:ext cx="30927" cy="89057"/>
              </a:xfrm>
            </p:spPr>
          </p:sp>
        </mc:Fallback>
      </mc:AlternateContent>
      <mc:AlternateContent xmlns:mc="http://schemas.openxmlformats.org/markup-compatibility/2006">
        <mc:Choice xmlns:p14="http://schemas.microsoft.com/office/powerpoint/2010/main" Requires="p14">
          <p:contentPart p14:bwMode="auto" r:id="rId177">
            <p14:nvContentPartPr>
              <p14:cNvPr id="1050160" name=""/>
              <p14:cNvContentPartPr/>
              <p14:nvPr/>
            </p14:nvContentPartPr>
            <p14:xfrm>
              <a:off x="6365817" y="5518316"/>
              <a:ext cx="30758" cy="284914"/>
            </p14:xfrm>
          </p:contentPart>
        </mc:Choice>
        <mc:Fallback>
          <p:sp>
            <p:nvSpPr>
              <p:cNvPr id="1050160" name=""/>
              <p:cNvSpPr/>
              <p:nvPr/>
            </p:nvSpPr>
            <p:spPr>
              <a:xfrm>
                <a:off x="6365817" y="5518316"/>
                <a:ext cx="30758" cy="284914"/>
              </a:xfrm>
            </p:spPr>
          </p:sp>
        </mc:Fallback>
      </mc:AlternateContent>
      <mc:AlternateContent xmlns:mc="http://schemas.openxmlformats.org/markup-compatibility/2006">
        <mc:Choice xmlns:p14="http://schemas.microsoft.com/office/powerpoint/2010/main" Requires="p14">
          <p:contentPart p14:bwMode="auto" r:id="rId178">
            <p14:nvContentPartPr>
              <p14:cNvPr id="1050161" name=""/>
              <p14:cNvContentPartPr/>
              <p14:nvPr/>
            </p14:nvContentPartPr>
            <p14:xfrm>
              <a:off x="5991499" y="5482658"/>
              <a:ext cx="60595" cy="200811"/>
            </p14:xfrm>
          </p:contentPart>
        </mc:Choice>
        <mc:Fallback>
          <p:sp>
            <p:nvSpPr>
              <p:cNvPr id="1050161" name=""/>
              <p:cNvSpPr/>
              <p:nvPr/>
            </p:nvSpPr>
            <p:spPr>
              <a:xfrm>
                <a:off x="5991499" y="5482658"/>
                <a:ext cx="60595" cy="200811"/>
              </a:xfrm>
            </p:spPr>
          </p:sp>
        </mc:Fallback>
      </mc:AlternateContent>
      <mc:AlternateContent xmlns:mc="http://schemas.openxmlformats.org/markup-compatibility/2006">
        <mc:Choice xmlns:p14="http://schemas.microsoft.com/office/powerpoint/2010/main" Requires="p14">
          <p:contentPart p14:bwMode="auto" r:id="rId179">
            <p14:nvContentPartPr>
              <p14:cNvPr id="1050162" name=""/>
              <p14:cNvContentPartPr/>
              <p14:nvPr/>
            </p14:nvContentPartPr>
            <p14:xfrm>
              <a:off x="6525667" y="5362774"/>
              <a:ext cx="20430" cy="41635"/>
            </p14:xfrm>
          </p:contentPart>
        </mc:Choice>
        <mc:Fallback>
          <p:sp>
            <p:nvSpPr>
              <p:cNvPr id="1050162" name=""/>
              <p:cNvSpPr/>
              <p:nvPr/>
            </p:nvSpPr>
            <p:spPr>
              <a:xfrm>
                <a:off x="6525667" y="5362774"/>
                <a:ext cx="20430" cy="41635"/>
              </a:xfrm>
            </p:spPr>
          </p:sp>
        </mc:Fallback>
      </mc:AlternateContent>
      <mc:AlternateContent xmlns:mc="http://schemas.openxmlformats.org/markup-compatibility/2006">
        <mc:Choice xmlns:p14="http://schemas.microsoft.com/office/powerpoint/2010/main" Requires="p14">
          <p:contentPart p14:bwMode="auto" r:id="rId180">
            <p14:nvContentPartPr>
              <p14:cNvPr id="1050163" name=""/>
              <p14:cNvContentPartPr/>
              <p14:nvPr/>
            </p14:nvContentPartPr>
            <p14:xfrm>
              <a:off x="6476482" y="5418180"/>
              <a:ext cx="68312" cy="7917"/>
            </p14:xfrm>
          </p:contentPart>
        </mc:Choice>
        <mc:Fallback>
          <p:sp>
            <p:nvSpPr>
              <p:cNvPr id="1050163" name=""/>
              <p:cNvSpPr/>
              <p:nvPr/>
            </p:nvSpPr>
            <p:spPr>
              <a:xfrm>
                <a:off x="6476482" y="5418180"/>
                <a:ext cx="68312" cy="7917"/>
              </a:xfrm>
            </p:spPr>
          </p:sp>
        </mc:Fallback>
      </mc:AlternateContent>
      <mc:AlternateContent xmlns:mc="http://schemas.openxmlformats.org/markup-compatibility/2006">
        <mc:Choice xmlns:p14="http://schemas.microsoft.com/office/powerpoint/2010/main" Requires="p14">
          <p:contentPart p14:bwMode="auto" r:id="rId181">
            <p14:nvContentPartPr>
              <p14:cNvPr id="1050164" name=""/>
              <p14:cNvContentPartPr/>
              <p14:nvPr/>
            </p14:nvContentPartPr>
            <p14:xfrm>
              <a:off x="6527403" y="5429172"/>
              <a:ext cx="8893" cy="142332"/>
            </p14:xfrm>
          </p:contentPart>
        </mc:Choice>
        <mc:Fallback>
          <p:sp>
            <p:nvSpPr>
              <p:cNvPr id="1050164" name=""/>
              <p:cNvSpPr/>
              <p:nvPr/>
            </p:nvSpPr>
            <p:spPr>
              <a:xfrm>
                <a:off x="6527403" y="5429172"/>
                <a:ext cx="8893" cy="142332"/>
              </a:xfrm>
            </p:spPr>
          </p:sp>
        </mc:Fallback>
      </mc:AlternateContent>
      <mc:AlternateContent xmlns:mc="http://schemas.openxmlformats.org/markup-compatibility/2006">
        <mc:Choice xmlns:p14="http://schemas.microsoft.com/office/powerpoint/2010/main" Requires="p14">
          <p:contentPart p14:bwMode="auto" r:id="rId182">
            <p14:nvContentPartPr>
              <p14:cNvPr id="1050165" name=""/>
              <p14:cNvContentPartPr/>
              <p14:nvPr/>
            </p14:nvContentPartPr>
            <p14:xfrm>
              <a:off x="6533044" y="5469293"/>
              <a:ext cx="78623" cy="139199"/>
            </p14:xfrm>
          </p:contentPart>
        </mc:Choice>
        <mc:Fallback>
          <p:sp>
            <p:nvSpPr>
              <p:cNvPr id="1050165" name=""/>
              <p:cNvSpPr/>
              <p:nvPr/>
            </p:nvSpPr>
            <p:spPr>
              <a:xfrm>
                <a:off x="6533044" y="5469293"/>
                <a:ext cx="78623" cy="139199"/>
              </a:xfrm>
            </p:spPr>
          </p:sp>
        </mc:Fallback>
      </mc:AlternateContent>
      <mc:AlternateContent xmlns:mc="http://schemas.openxmlformats.org/markup-compatibility/2006">
        <mc:Choice xmlns:p14="http://schemas.microsoft.com/office/powerpoint/2010/main" Requires="p14">
          <p:contentPart p14:bwMode="auto" r:id="rId183">
            <p14:nvContentPartPr>
              <p14:cNvPr id="1050166" name=""/>
              <p14:cNvContentPartPr/>
              <p14:nvPr/>
            </p14:nvContentPartPr>
            <p14:xfrm>
              <a:off x="6489393" y="5412993"/>
              <a:ext cx="105321" cy="24170"/>
            </p14:xfrm>
          </p:contentPart>
        </mc:Choice>
        <mc:Fallback>
          <p:sp>
            <p:nvSpPr>
              <p:cNvPr id="1050166" name=""/>
              <p:cNvSpPr/>
              <p:nvPr/>
            </p:nvSpPr>
            <p:spPr>
              <a:xfrm>
                <a:off x="6489393" y="5412993"/>
                <a:ext cx="105321" cy="24170"/>
              </a:xfrm>
            </p:spPr>
          </p:sp>
        </mc:Fallback>
      </mc:AlternateContent>
      <mc:AlternateContent xmlns:mc="http://schemas.openxmlformats.org/markup-compatibility/2006">
        <mc:Choice xmlns:p14="http://schemas.microsoft.com/office/powerpoint/2010/main" Requires="p14">
          <p:contentPart p14:bwMode="auto" r:id="rId184">
            <p14:nvContentPartPr>
              <p14:cNvPr id="1050167" name=""/>
              <p14:cNvContentPartPr/>
              <p14:nvPr/>
            </p14:nvContentPartPr>
            <p14:xfrm>
              <a:off x="6619507" y="5379374"/>
              <a:ext cx="70578" cy="49876"/>
            </p14:xfrm>
          </p:contentPart>
        </mc:Choice>
        <mc:Fallback>
          <p:sp>
            <p:nvSpPr>
              <p:cNvPr id="1050167" name=""/>
              <p:cNvSpPr/>
              <p:nvPr/>
            </p:nvSpPr>
            <p:spPr>
              <a:xfrm>
                <a:off x="6619507" y="5379374"/>
                <a:ext cx="70578" cy="49876"/>
              </a:xfrm>
            </p:spPr>
          </p:sp>
        </mc:Fallback>
      </mc:AlternateContent>
      <mc:AlternateContent xmlns:mc="http://schemas.openxmlformats.org/markup-compatibility/2006">
        <mc:Choice xmlns:p14="http://schemas.microsoft.com/office/powerpoint/2010/main" Requires="p14">
          <p:contentPart p14:bwMode="auto" r:id="rId185">
            <p14:nvContentPartPr>
              <p14:cNvPr id="1050168" name=""/>
              <p14:cNvContentPartPr/>
              <p14:nvPr/>
            </p14:nvContentPartPr>
            <p14:xfrm>
              <a:off x="6621582" y="5418720"/>
              <a:ext cx="85452" cy="156336"/>
            </p14:xfrm>
          </p:contentPart>
        </mc:Choice>
        <mc:Fallback>
          <p:sp>
            <p:nvSpPr>
              <p:cNvPr id="1050168" name=""/>
              <p:cNvSpPr/>
              <p:nvPr/>
            </p:nvSpPr>
            <p:spPr>
              <a:xfrm>
                <a:off x="6621582" y="5418720"/>
                <a:ext cx="85452" cy="156336"/>
              </a:xfrm>
            </p:spPr>
          </p:sp>
        </mc:Fallback>
      </mc:AlternateContent>
      <mc:AlternateContent xmlns:mc="http://schemas.openxmlformats.org/markup-compatibility/2006">
        <mc:Choice xmlns:p14="http://schemas.microsoft.com/office/powerpoint/2010/main" Requires="p14">
          <p:contentPart p14:bwMode="auto" r:id="rId186">
            <p14:nvContentPartPr>
              <p14:cNvPr id="1050169" name=""/>
              <p14:cNvContentPartPr/>
              <p14:nvPr/>
            </p14:nvContentPartPr>
            <p14:xfrm>
              <a:off x="6611739" y="5462370"/>
              <a:ext cx="129525" cy="84985"/>
            </p14:xfrm>
          </p:contentPart>
        </mc:Choice>
        <mc:Fallback>
          <p:sp>
            <p:nvSpPr>
              <p:cNvPr id="1050169" name=""/>
              <p:cNvSpPr/>
              <p:nvPr/>
            </p:nvSpPr>
            <p:spPr>
              <a:xfrm>
                <a:off x="6611739" y="5462370"/>
                <a:ext cx="129525" cy="84985"/>
              </a:xfrm>
            </p:spPr>
          </p:sp>
        </mc:Fallback>
      </mc:AlternateContent>
      <mc:AlternateContent xmlns:mc="http://schemas.openxmlformats.org/markup-compatibility/2006">
        <mc:Choice xmlns:p14="http://schemas.microsoft.com/office/powerpoint/2010/main" Requires="p14">
          <p:contentPart p14:bwMode="auto" r:id="rId187">
            <p14:nvContentPartPr>
              <p14:cNvPr id="1050170" name=""/>
              <p14:cNvContentPartPr/>
              <p14:nvPr/>
            </p14:nvContentPartPr>
            <p14:xfrm>
              <a:off x="6771588" y="5368251"/>
              <a:ext cx="90591" cy="41247"/>
            </p14:xfrm>
          </p:contentPart>
        </mc:Choice>
        <mc:Fallback>
          <p:sp>
            <p:nvSpPr>
              <p:cNvPr id="1050170" name=""/>
              <p:cNvSpPr/>
              <p:nvPr/>
            </p:nvSpPr>
            <p:spPr>
              <a:xfrm>
                <a:off x="6771588" y="5368251"/>
                <a:ext cx="90591" cy="41247"/>
              </a:xfrm>
            </p:spPr>
          </p:sp>
        </mc:Fallback>
      </mc:AlternateContent>
      <mc:AlternateContent xmlns:mc="http://schemas.openxmlformats.org/markup-compatibility/2006">
        <mc:Choice xmlns:p14="http://schemas.microsoft.com/office/powerpoint/2010/main" Requires="p14">
          <p:contentPart p14:bwMode="auto" r:id="rId188">
            <p14:nvContentPartPr>
              <p14:cNvPr id="1050171" name=""/>
              <p14:cNvContentPartPr/>
              <p14:nvPr/>
            </p14:nvContentPartPr>
            <p14:xfrm>
              <a:off x="6791324" y="5342486"/>
              <a:ext cx="29354" cy="205578"/>
            </p14:xfrm>
          </p:contentPart>
        </mc:Choice>
        <mc:Fallback>
          <p:sp>
            <p:nvSpPr>
              <p:cNvPr id="1050171" name=""/>
              <p:cNvSpPr/>
              <p:nvPr/>
            </p:nvSpPr>
            <p:spPr>
              <a:xfrm>
                <a:off x="6791324" y="5342486"/>
                <a:ext cx="29354" cy="205578"/>
              </a:xfrm>
            </p:spPr>
          </p:sp>
        </mc:Fallback>
      </mc:AlternateContent>
      <mc:AlternateContent xmlns:mc="http://schemas.openxmlformats.org/markup-compatibility/2006">
        <mc:Choice xmlns:p14="http://schemas.microsoft.com/office/powerpoint/2010/main" Requires="p14">
          <p:contentPart p14:bwMode="auto" r:id="rId189">
            <p14:nvContentPartPr>
              <p14:cNvPr id="1050172" name=""/>
              <p14:cNvContentPartPr/>
              <p14:nvPr/>
            </p14:nvContentPartPr>
            <p14:xfrm>
              <a:off x="6842906" y="5427327"/>
              <a:ext cx="132523" cy="76252"/>
            </p14:xfrm>
          </p:contentPart>
        </mc:Choice>
        <mc:Fallback>
          <p:sp>
            <p:nvSpPr>
              <p:cNvPr id="1050172" name=""/>
              <p:cNvSpPr/>
              <p:nvPr/>
            </p:nvSpPr>
            <p:spPr>
              <a:xfrm>
                <a:off x="6842906" y="5427327"/>
                <a:ext cx="132523" cy="76252"/>
              </a:xfrm>
            </p:spPr>
          </p:sp>
        </mc:Fallback>
      </mc:AlternateContent>
      <mc:AlternateContent xmlns:mc="http://schemas.openxmlformats.org/markup-compatibility/2006">
        <mc:Choice xmlns:p14="http://schemas.microsoft.com/office/powerpoint/2010/main" Requires="p14">
          <p:contentPart p14:bwMode="auto" r:id="rId190">
            <p14:nvContentPartPr>
              <p14:cNvPr id="1050173" name=""/>
              <p14:cNvContentPartPr/>
              <p14:nvPr/>
            </p14:nvContentPartPr>
            <p14:xfrm>
              <a:off x="6998452" y="5237358"/>
              <a:ext cx="12920" cy="111481"/>
            </p14:xfrm>
          </p:contentPart>
        </mc:Choice>
        <mc:Fallback>
          <p:sp>
            <p:nvSpPr>
              <p:cNvPr id="1050173" name=""/>
              <p:cNvSpPr/>
              <p:nvPr/>
            </p:nvSpPr>
            <p:spPr>
              <a:xfrm>
                <a:off x="6998452" y="5237358"/>
                <a:ext cx="12920" cy="111481"/>
              </a:xfrm>
            </p:spPr>
          </p:sp>
        </mc:Fallback>
      </mc:AlternateContent>
      <mc:AlternateContent xmlns:mc="http://schemas.openxmlformats.org/markup-compatibility/2006">
        <mc:Choice xmlns:p14="http://schemas.microsoft.com/office/powerpoint/2010/main" Requires="p14">
          <p:contentPart p14:bwMode="auto" r:id="rId191">
            <p14:nvContentPartPr>
              <p14:cNvPr id="1050174" name=""/>
              <p14:cNvContentPartPr/>
              <p14:nvPr/>
            </p14:nvContentPartPr>
            <p14:xfrm>
              <a:off x="7017511" y="5220169"/>
              <a:ext cx="89918" cy="81472"/>
            </p14:xfrm>
          </p:contentPart>
        </mc:Choice>
        <mc:Fallback>
          <p:sp>
            <p:nvSpPr>
              <p:cNvPr id="1050174" name=""/>
              <p:cNvSpPr/>
              <p:nvPr/>
            </p:nvSpPr>
            <p:spPr>
              <a:xfrm>
                <a:off x="7017511" y="5220169"/>
                <a:ext cx="89918" cy="81472"/>
              </a:xfrm>
            </p:spPr>
          </p:sp>
        </mc:Fallback>
      </mc:AlternateContent>
      <mc:AlternateContent xmlns:mc="http://schemas.openxmlformats.org/markup-compatibility/2006">
        <mc:Choice xmlns:p14="http://schemas.microsoft.com/office/powerpoint/2010/main" Requires="p14">
          <p:contentPart p14:bwMode="auto" r:id="rId192">
            <p14:nvContentPartPr>
              <p14:cNvPr id="1050175" name=""/>
              <p14:cNvContentPartPr/>
              <p14:nvPr/>
            </p14:nvContentPartPr>
            <p14:xfrm>
              <a:off x="7100510" y="5202896"/>
              <a:ext cx="70850" cy="75382"/>
            </p14:xfrm>
          </p:contentPart>
        </mc:Choice>
        <mc:Fallback>
          <p:sp>
            <p:nvSpPr>
              <p:cNvPr id="1050175" name=""/>
              <p:cNvSpPr/>
              <p:nvPr/>
            </p:nvSpPr>
            <p:spPr>
              <a:xfrm>
                <a:off x="7100510" y="5202896"/>
                <a:ext cx="70850" cy="75382"/>
              </a:xfrm>
            </p:spPr>
          </p:sp>
        </mc:Fallback>
      </mc:AlternateContent>
      <mc:AlternateContent xmlns:mc="http://schemas.openxmlformats.org/markup-compatibility/2006">
        <mc:Choice xmlns:p14="http://schemas.microsoft.com/office/powerpoint/2010/main" Requires="p14">
          <p:contentPart p14:bwMode="auto" r:id="rId193">
            <p14:nvContentPartPr>
              <p14:cNvPr id="1050176" name=""/>
              <p14:cNvContentPartPr/>
              <p14:nvPr/>
            </p14:nvContentPartPr>
            <p14:xfrm>
              <a:off x="6970785" y="5322380"/>
              <a:ext cx="195519" cy="152001"/>
            </p14:xfrm>
          </p:contentPart>
        </mc:Choice>
        <mc:Fallback>
          <p:sp>
            <p:nvSpPr>
              <p:cNvPr id="1050176" name=""/>
              <p:cNvSpPr/>
              <p:nvPr/>
            </p:nvSpPr>
            <p:spPr>
              <a:xfrm>
                <a:off x="6970785" y="5322380"/>
                <a:ext cx="195519" cy="152001"/>
              </a:xfrm>
            </p:spPr>
          </p:sp>
        </mc:Fallback>
      </mc:AlternateContent>
      <mc:AlternateContent xmlns:mc="http://schemas.openxmlformats.org/markup-compatibility/2006">
        <mc:Choice xmlns:p14="http://schemas.microsoft.com/office/powerpoint/2010/main" Requires="p14">
          <p:contentPart p14:bwMode="auto" r:id="rId194">
            <p14:nvContentPartPr>
              <p14:cNvPr id="1050177" name=""/>
              <p14:cNvContentPartPr/>
              <p14:nvPr/>
            </p14:nvContentPartPr>
            <p14:xfrm>
              <a:off x="7095591" y="5400891"/>
              <a:ext cx="71933" cy="47488"/>
            </p14:xfrm>
          </p:contentPart>
        </mc:Choice>
        <mc:Fallback>
          <p:sp>
            <p:nvSpPr>
              <p:cNvPr id="1050177" name=""/>
              <p:cNvSpPr/>
              <p:nvPr/>
            </p:nvSpPr>
            <p:spPr>
              <a:xfrm>
                <a:off x="7095591" y="5400891"/>
                <a:ext cx="71933" cy="47488"/>
              </a:xfrm>
            </p:spPr>
          </p:sp>
        </mc:Fallback>
      </mc:AlternateContent>
      <mc:AlternateContent xmlns:mc="http://schemas.openxmlformats.org/markup-compatibility/2006">
        <mc:Choice xmlns:p14="http://schemas.microsoft.com/office/powerpoint/2010/main" Requires="p14">
          <p:contentPart p14:bwMode="auto" r:id="rId195">
            <p14:nvContentPartPr>
              <p14:cNvPr id="1050178" name=""/>
              <p14:cNvContentPartPr/>
              <p14:nvPr/>
            </p14:nvContentPartPr>
            <p14:xfrm>
              <a:off x="7105234" y="5306829"/>
              <a:ext cx="30971" cy="121249"/>
            </p14:xfrm>
          </p:contentPart>
        </mc:Choice>
        <mc:Fallback>
          <p:sp>
            <p:nvSpPr>
              <p:cNvPr id="1050178" name=""/>
              <p:cNvSpPr/>
              <p:nvPr/>
            </p:nvSpPr>
            <p:spPr>
              <a:xfrm>
                <a:off x="7105234" y="5306829"/>
                <a:ext cx="30971" cy="121249"/>
              </a:xfrm>
            </p:spPr>
          </p:sp>
        </mc:Fallback>
      </mc:AlternateContent>
      <mc:AlternateContent xmlns:mc="http://schemas.openxmlformats.org/markup-compatibility/2006">
        <mc:Choice xmlns:p14="http://schemas.microsoft.com/office/powerpoint/2010/main" Requires="p14">
          <p:contentPart p14:bwMode="auto" r:id="rId196">
            <p14:nvContentPartPr>
              <p14:cNvPr id="1050179" name=""/>
              <p14:cNvContentPartPr/>
              <p14:nvPr/>
            </p14:nvContentPartPr>
            <p14:xfrm>
              <a:off x="7032881" y="5427150"/>
              <a:ext cx="266065" cy="123620"/>
            </p14:xfrm>
          </p:contentPart>
        </mc:Choice>
        <mc:Fallback>
          <p:sp>
            <p:nvSpPr>
              <p:cNvPr id="1050179" name=""/>
              <p:cNvSpPr/>
              <p:nvPr/>
            </p:nvSpPr>
            <p:spPr>
              <a:xfrm>
                <a:off x="7032881" y="5427150"/>
                <a:ext cx="266065" cy="123620"/>
              </a:xfrm>
            </p:spPr>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49" name=""/>
        <p:cNvGrpSpPr/>
        <p:nvPr/>
      </p:nvGrpSpPr>
      <p:grpSpPr>
        <a:xfrm>
          <a:off x="0" y="0"/>
          <a:ext cx="0" cy="0"/>
          <a:chOff x="0" y="0"/>
          <a:chExt cx="0" cy="0"/>
        </a:xfrm>
      </p:grpSpPr>
      <p:sp>
        <p:nvSpPr>
          <p:cNvPr id="104883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150" name="组合 164"/>
          <p:cNvGrpSpPr/>
          <p:nvPr/>
        </p:nvGrpSpPr>
        <p:grpSpPr>
          <a:xfrm>
            <a:off x="4805493" y="1178100"/>
            <a:ext cx="4181041" cy="3266470"/>
            <a:chOff x="4742811" y="1502169"/>
            <a:chExt cx="4181041" cy="3266470"/>
          </a:xfrm>
        </p:grpSpPr>
        <p:grpSp>
          <p:nvGrpSpPr>
            <p:cNvPr id="151" name="组合 165"/>
            <p:cNvGrpSpPr/>
            <p:nvPr/>
          </p:nvGrpSpPr>
          <p:grpSpPr>
            <a:xfrm>
              <a:off x="4742811" y="1584115"/>
              <a:ext cx="4181041" cy="3184524"/>
              <a:chOff x="4742811" y="1584115"/>
              <a:chExt cx="4181041" cy="3184524"/>
            </a:xfrm>
          </p:grpSpPr>
          <p:grpSp>
            <p:nvGrpSpPr>
              <p:cNvPr id="152" name="组合 261"/>
              <p:cNvGrpSpPr/>
              <p:nvPr/>
            </p:nvGrpSpPr>
            <p:grpSpPr>
              <a:xfrm>
                <a:off x="4742811" y="1584115"/>
                <a:ext cx="4181041" cy="3184524"/>
                <a:chOff x="4742811" y="1584115"/>
                <a:chExt cx="4181041" cy="3184524"/>
              </a:xfrm>
            </p:grpSpPr>
            <p:grpSp>
              <p:nvGrpSpPr>
                <p:cNvPr id="153" name="组合 264"/>
                <p:cNvGrpSpPr/>
                <p:nvPr/>
              </p:nvGrpSpPr>
              <p:grpSpPr>
                <a:xfrm>
                  <a:off x="4771451" y="1584115"/>
                  <a:ext cx="4152401" cy="3184524"/>
                  <a:chOff x="4554258" y="866659"/>
                  <a:chExt cx="4152401" cy="3184524"/>
                </a:xfrm>
              </p:grpSpPr>
              <p:grpSp>
                <p:nvGrpSpPr>
                  <p:cNvPr id="154" name="组合 271"/>
                  <p:cNvGrpSpPr/>
                  <p:nvPr/>
                </p:nvGrpSpPr>
                <p:grpSpPr>
                  <a:xfrm>
                    <a:off x="4957125" y="866659"/>
                    <a:ext cx="3466569" cy="3184524"/>
                    <a:chOff x="4957125" y="866659"/>
                    <a:chExt cx="3466569" cy="3184524"/>
                  </a:xfrm>
                </p:grpSpPr>
                <p:grpSp>
                  <p:nvGrpSpPr>
                    <p:cNvPr id="155" name="组合 281"/>
                    <p:cNvGrpSpPr/>
                    <p:nvPr/>
                  </p:nvGrpSpPr>
                  <p:grpSpPr>
                    <a:xfrm>
                      <a:off x="4957125" y="927036"/>
                      <a:ext cx="3466569" cy="3124147"/>
                      <a:chOff x="1164077" y="870003"/>
                      <a:chExt cx="3466569" cy="3124147"/>
                    </a:xfrm>
                  </p:grpSpPr>
                  <p:grpSp>
                    <p:nvGrpSpPr>
                      <p:cNvPr id="156" name="组合 287"/>
                      <p:cNvGrpSpPr/>
                      <p:nvPr/>
                    </p:nvGrpSpPr>
                    <p:grpSpPr>
                      <a:xfrm>
                        <a:off x="1164077" y="1262732"/>
                        <a:ext cx="2926139" cy="2731418"/>
                        <a:chOff x="2106370" y="3031668"/>
                        <a:chExt cx="2926139" cy="2731418"/>
                      </a:xfrm>
                    </p:grpSpPr>
                    <p:cxnSp>
                      <p:nvCxnSpPr>
                        <p:cNvPr id="3145847" name="直接连接符 297"/>
                        <p:cNvCxnSpPr>
                          <a:cxnSpLocks/>
                        </p:cNvCxnSpPr>
                        <p:nvPr/>
                      </p:nvCxnSpPr>
                      <p:spPr>
                        <a:xfrm flipH="1">
                          <a:off x="3298279" y="5763086"/>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48" name="直接连接符 298"/>
                        <p:cNvCxnSpPr>
                          <a:cxnSpLocks/>
                          <a:endCxn id="1048833" idx="6"/>
                        </p:cNvCxnSpPr>
                        <p:nvPr/>
                      </p:nvCxnSpPr>
                      <p:spPr>
                        <a:xfrm flipH="1">
                          <a:off x="2163200" y="3716251"/>
                          <a:ext cx="1615847" cy="1013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49" name="直接连接符 299"/>
                        <p:cNvCxnSpPr>
                          <a:cxnSpLocks/>
                          <a:endCxn id="1048853" idx="6"/>
                        </p:cNvCxnSpPr>
                        <p:nvPr/>
                      </p:nvCxnSpPr>
                      <p:spPr>
                        <a:xfrm flipH="1">
                          <a:off x="2275775" y="4284288"/>
                          <a:ext cx="1499203" cy="42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50" name="直接连接符 300"/>
                        <p:cNvCxnSpPr>
                          <a:cxnSpLocks/>
                        </p:cNvCxnSpPr>
                        <p:nvPr/>
                      </p:nvCxnSpPr>
                      <p:spPr>
                        <a:xfrm flipH="1">
                          <a:off x="2225429" y="3031668"/>
                          <a:ext cx="280708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51" name="直接连接符 301"/>
                        <p:cNvCxnSpPr>
                          <a:cxnSpLocks/>
                        </p:cNvCxnSpPr>
                        <p:nvPr/>
                      </p:nvCxnSpPr>
                      <p:spPr>
                        <a:xfrm>
                          <a:off x="3424685" y="4277679"/>
                          <a:ext cx="0" cy="148540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833" name="椭圆 302"/>
                        <p:cNvSpPr/>
                        <p:nvPr/>
                      </p:nvSpPr>
                      <p:spPr>
                        <a:xfrm>
                          <a:off x="2106370" y="3648496"/>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834"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8835"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8836"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8837"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8838"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8839" name="矩形 293"/>
                      <p:cNvSpPr/>
                      <p:nvPr/>
                    </p:nvSpPr>
                    <p:spPr>
                      <a:xfrm>
                        <a:off x="3101908" y="119029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52" name="直接连接符 294"/>
                      <p:cNvCxnSpPr>
                        <a:cxnSpLocks/>
                      </p:cNvCxnSpPr>
                      <p:nvPr/>
                    </p:nvCxnSpPr>
                    <p:spPr>
                      <a:xfrm>
                        <a:off x="4090216" y="1262732"/>
                        <a:ext cx="0" cy="93451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840" name="文本框 295"/>
                      <p:cNvSpPr txBox="1">
                        <a:spLocks noChangeAspect="1" noMove="1" noResize="1" noRot="1" noAdjustHandles="1" noEditPoints="1" noChangeArrowheads="1" noChangeShapeType="1" noTextEdit="1"/>
                      </p:cNvSpPr>
                      <p:nvPr/>
                    </p:nvSpPr>
                    <p:spPr bwMode="auto">
                      <a:xfrm>
                        <a:off x="3118819" y="870003"/>
                        <a:ext cx="344889" cy="307777"/>
                      </a:xfrm>
                      <a:prstGeom prst="rect"/>
                      <a:blipFill>
                        <a:blip xmlns:r="http://schemas.openxmlformats.org/officeDocument/2006/relationships" r:embed="rId3"/>
                        <a:stretch>
                          <a:fillRect l="-10714" r="-1786" b="-22000"/>
                        </a:stretch>
                      </a:blipFill>
                      <a:ln>
                        <a:noFill/>
                      </a:ln>
                      <a:effectLst/>
                    </p:spPr>
                    <p:txBody>
                      <a:bodyPr/>
                      <a:p>
                        <a:r>
                          <a:rPr altLang="en-US" lang="zh-CN">
                            <a:noFill/>
                          </a:rPr>
                          <a:t> </a:t>
                        </a:r>
                      </a:p>
                    </p:txBody>
                  </p:sp>
                  <p:sp>
                    <p:nvSpPr>
                      <p:cNvPr id="1048841" name="文本框 296"/>
                      <p:cNvSpPr txBox="1">
                        <a:spLocks noChangeAspect="1" noMove="1" noResize="1" noRot="1" noAdjustHandles="1" noEditPoints="1" noChangeArrowheads="1" noChangeShapeType="1" noTextEdit="1"/>
                      </p:cNvSpPr>
                      <p:nvPr/>
                    </p:nvSpPr>
                    <p:spPr bwMode="auto">
                      <a:xfrm>
                        <a:off x="2502003" y="1957072"/>
                        <a:ext cx="221214" cy="276999"/>
                      </a:xfrm>
                      <a:prstGeom prst="rect"/>
                      <a:blipFill>
                        <a:blip xmlns:r="http://schemas.openxmlformats.org/officeDocument/2006/relationships" r:embed="rId4"/>
                        <a:stretch>
                          <a:fillRect l="-25000" r="-22222" b="-8889"/>
                        </a:stretch>
                      </a:blipFill>
                      <a:ln>
                        <a:noFill/>
                      </a:ln>
                      <a:effectLst/>
                    </p:spPr>
                    <p:txBody>
                      <a:bodyPr/>
                      <a:p>
                        <a:r>
                          <a:rPr altLang="en-US" lang="zh-CN">
                            <a:noFill/>
                          </a:rPr>
                          <a:t> </a:t>
                        </a:r>
                      </a:p>
                    </p:txBody>
                  </p:sp>
                </p:grpSp>
                <p:cxnSp>
                  <p:nvCxnSpPr>
                    <p:cNvPr id="3145853" name="直接连接符 282"/>
                    <p:cNvCxnSpPr>
                      <a:cxnSpLocks/>
                    </p:cNvCxnSpPr>
                    <p:nvPr/>
                  </p:nvCxnSpPr>
                  <p:spPr>
                    <a:xfrm>
                      <a:off x="6279058" y="1319765"/>
                      <a:ext cx="0" cy="70301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842" name="文本框 283"/>
                    <p:cNvSpPr txBox="1">
                      <a:spLocks noChangeAspect="1" noMove="1" noResize="1" noRot="1" noAdjustHandles="1" noEditPoints="1" noChangeArrowheads="1" noChangeShapeType="1" noTextEdit="1"/>
                    </p:cNvSpPr>
                    <p:nvPr/>
                  </p:nvSpPr>
                  <p:spPr bwMode="auto">
                    <a:xfrm>
                      <a:off x="6505483" y="866659"/>
                      <a:ext cx="684960" cy="400110"/>
                    </a:xfrm>
                    <a:prstGeom prst="rect"/>
                    <a:blipFill>
                      <a:blip xmlns:r="http://schemas.openxmlformats.org/officeDocument/2006/relationships" r:embed="rId5"/>
                      <a:stretch>
                        <a:fillRect b="-4615"/>
                      </a:stretch>
                    </a:blipFill>
                    <a:ln>
                      <a:noFill/>
                    </a:ln>
                    <a:effectLst/>
                  </p:spPr>
                  <p:txBody>
                    <a:bodyPr/>
                    <a:p>
                      <a:r>
                        <a:rPr altLang="en-US" lang="zh-CN">
                          <a:noFill/>
                        </a:rPr>
                        <a:t> </a:t>
                      </a:r>
                    </a:p>
                  </p:txBody>
                </p:sp>
                <p:cxnSp>
                  <p:nvCxnSpPr>
                    <p:cNvPr id="3145854" name="直接箭头连接符 284"/>
                    <p:cNvCxnSpPr>
                      <a:cxnSpLocks/>
                    </p:cNvCxnSpPr>
                    <p:nvPr/>
                  </p:nvCxnSpPr>
                  <p:spPr>
                    <a:xfrm>
                      <a:off x="6331509" y="1210733"/>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8843" name="矩形 285"/>
                    <p:cNvSpPr/>
                    <p:nvPr/>
                  </p:nvSpPr>
                  <p:spPr>
                    <a:xfrm>
                      <a:off x="5508479" y="1943664"/>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44" name="文本框 286"/>
                    <p:cNvSpPr txBox="1">
                      <a:spLocks noChangeAspect="1" noMove="1" noResize="1" noRot="1" noAdjustHandles="1" noEditPoints="1" noChangeArrowheads="1" noChangeShapeType="1" noTextEdit="1"/>
                    </p:cNvSpPr>
                    <p:nvPr/>
                  </p:nvSpPr>
                  <p:spPr bwMode="auto">
                    <a:xfrm>
                      <a:off x="5592792" y="2631199"/>
                      <a:ext cx="349326" cy="307777"/>
                    </a:xfrm>
                    <a:prstGeom prst="rect"/>
                    <a:blipFill>
                      <a:blip xmlns:r="http://schemas.openxmlformats.org/officeDocument/2006/relationships" r:embed="rId6"/>
                      <a:stretch>
                        <a:fillRect l="-13793" r="-5172" b="-19608"/>
                      </a:stretch>
                    </a:blipFill>
                    <a:ln>
                      <a:noFill/>
                    </a:ln>
                    <a:effectLst/>
                  </p:spPr>
                  <p:txBody>
                    <a:bodyPr/>
                    <a:p>
                      <a:r>
                        <a:rPr altLang="en-US" lang="zh-CN">
                          <a:noFill/>
                        </a:rPr>
                        <a:t> </a:t>
                      </a:r>
                    </a:p>
                  </p:txBody>
                </p:sp>
              </p:grpSp>
              <p:sp>
                <p:nvSpPr>
                  <p:cNvPr id="1048845" name="文本框 272"/>
                  <p:cNvSpPr txBox="1">
                    <a:spLocks noChangeAspect="1" noMove="1" noResize="1" noRot="1" noAdjustHandles="1" noEditPoints="1" noChangeArrowheads="1" noChangeShapeType="1" noTextEdit="1"/>
                  </p:cNvSpPr>
                  <p:nvPr/>
                </p:nvSpPr>
                <p:spPr bwMode="auto">
                  <a:xfrm>
                    <a:off x="4554258" y="2379022"/>
                    <a:ext cx="550566" cy="400110"/>
                  </a:xfrm>
                  <a:prstGeom prst="rect"/>
                  <a:blipFill>
                    <a:blip xmlns:r="http://schemas.openxmlformats.org/officeDocument/2006/relationships" r:embed="rId7"/>
                    <a:stretch>
                      <a:fillRect b="-4615"/>
                    </a:stretch>
                  </a:blipFill>
                  <a:ln>
                    <a:noFill/>
                  </a:ln>
                  <a:effectLst/>
                </p:spPr>
                <p:txBody>
                  <a:bodyPr/>
                  <a:p>
                    <a:r>
                      <a:rPr altLang="en-US" lang="zh-CN">
                        <a:noFill/>
                      </a:rPr>
                      <a:t> </a:t>
                    </a:r>
                  </a:p>
                </p:txBody>
              </p:sp>
              <p:sp>
                <p:nvSpPr>
                  <p:cNvPr id="1048846" name="矩形 273"/>
                  <p:cNvSpPr/>
                  <p:nvPr/>
                </p:nvSpPr>
                <p:spPr>
                  <a:xfrm rot="5400000">
                    <a:off x="6085169" y="3491514"/>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47" name="文本框 274"/>
                  <p:cNvSpPr txBox="1">
                    <a:spLocks noChangeAspect="1" noMove="1" noResize="1" noRot="1" noAdjustHandles="1" noEditPoints="1" noChangeArrowheads="1" noChangeShapeType="1" noTextEdit="1"/>
                  </p:cNvSpPr>
                  <p:nvPr/>
                </p:nvSpPr>
                <p:spPr bwMode="auto">
                  <a:xfrm>
                    <a:off x="6335538" y="3416667"/>
                    <a:ext cx="349326" cy="307777"/>
                  </a:xfrm>
                  <a:prstGeom prst="rect"/>
                  <a:blipFill>
                    <a:blip xmlns:r="http://schemas.openxmlformats.org/officeDocument/2006/relationships" r:embed="rId8"/>
                    <a:stretch>
                      <a:fillRect l="-13793" r="-5172" b="-22000"/>
                    </a:stretch>
                  </a:blipFill>
                  <a:ln>
                    <a:noFill/>
                  </a:ln>
                  <a:effectLst/>
                </p:spPr>
                <p:txBody>
                  <a:bodyPr/>
                  <a:p>
                    <a:r>
                      <a:rPr altLang="en-US" lang="zh-CN">
                        <a:noFill/>
                      </a:rPr>
                      <a:t> </a:t>
                    </a:r>
                  </a:p>
                </p:txBody>
              </p:sp>
              <p:sp>
                <p:nvSpPr>
                  <p:cNvPr id="1048848" name="Oval 3165"/>
                  <p:cNvSpPr>
                    <a:spLocks noChangeArrowheads="1"/>
                  </p:cNvSpPr>
                  <p:nvPr/>
                </p:nvSpPr>
                <p:spPr bwMode="auto">
                  <a:xfrm>
                    <a:off x="6207255" y="194861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8849" name="Oval 3165"/>
                  <p:cNvSpPr>
                    <a:spLocks noChangeArrowheads="1"/>
                  </p:cNvSpPr>
                  <p:nvPr/>
                </p:nvSpPr>
                <p:spPr bwMode="auto">
                  <a:xfrm>
                    <a:off x="6199850" y="2516236"/>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8850" name="文本框 277"/>
                  <p:cNvSpPr txBox="1">
                    <a:spLocks noChangeAspect="1" noMove="1" noResize="1" noRot="1" noAdjustHandles="1" noEditPoints="1" noChangeArrowheads="1" noChangeShapeType="1" noTextEdit="1"/>
                  </p:cNvSpPr>
                  <p:nvPr/>
                </p:nvSpPr>
                <p:spPr bwMode="auto">
                  <a:xfrm>
                    <a:off x="6309670" y="2546765"/>
                    <a:ext cx="195566" cy="276999"/>
                  </a:xfrm>
                  <a:prstGeom prst="rect"/>
                  <a:blipFill>
                    <a:blip xmlns:r="http://schemas.openxmlformats.org/officeDocument/2006/relationships" r:embed="rId9"/>
                    <a:stretch>
                      <a:fillRect l="-28125" r="-25000" b="-8696"/>
                    </a:stretch>
                  </a:blipFill>
                  <a:ln>
                    <a:noFill/>
                  </a:ln>
                  <a:effectLst/>
                </p:spPr>
                <p:txBody>
                  <a:bodyPr/>
                  <a:p>
                    <a:r>
                      <a:rPr altLang="en-US" lang="zh-CN">
                        <a:noFill/>
                      </a:rPr>
                      <a:t> </a:t>
                    </a:r>
                  </a:p>
                </p:txBody>
              </p:sp>
              <p:sp>
                <p:nvSpPr>
                  <p:cNvPr id="1048851" name="文本框 278"/>
                  <p:cNvSpPr txBox="1">
                    <a:spLocks noChangeAspect="1" noMove="1" noResize="1" noRot="1" noAdjustHandles="1" noEditPoints="1" noChangeArrowheads="1" noChangeShapeType="1" noTextEdit="1"/>
                  </p:cNvSpPr>
                  <p:nvPr/>
                </p:nvSpPr>
                <p:spPr bwMode="auto">
                  <a:xfrm>
                    <a:off x="8156093" y="2241556"/>
                    <a:ext cx="550566" cy="400110"/>
                  </a:xfrm>
                  <a:prstGeom prst="rect"/>
                  <a:blipFill>
                    <a:blip xmlns:r="http://schemas.openxmlformats.org/officeDocument/2006/relationships" r:embed="rId10"/>
                    <a:stretch>
                      <a:fillRect b="-4545"/>
                    </a:stretch>
                  </a:blipFill>
                  <a:ln>
                    <a:noFill/>
                  </a:ln>
                  <a:effectLst/>
                </p:spPr>
                <p:txBody>
                  <a:bodyPr/>
                  <a:p>
                    <a:r>
                      <a:rPr altLang="en-US" lang="zh-CN">
                        <a:noFill/>
                      </a:rPr>
                      <a:t> </a:t>
                    </a:r>
                  </a:p>
                </p:txBody>
              </p:sp>
              <p:sp>
                <p:nvSpPr>
                  <p:cNvPr id="1048852" name="文本框 279"/>
                  <p:cNvSpPr txBox="1">
                    <a:spLocks noChangeAspect="1" noMove="1" noResize="1" noRot="1" noAdjustHandles="1" noEditPoints="1" noChangeArrowheads="1" noChangeShapeType="1" noTextEdit="1"/>
                  </p:cNvSpPr>
                  <p:nvPr/>
                </p:nvSpPr>
                <p:spPr bwMode="auto">
                  <a:xfrm>
                    <a:off x="5049018" y="2611308"/>
                    <a:ext cx="684960" cy="400110"/>
                  </a:xfrm>
                  <a:prstGeom prst="rect"/>
                  <a:blipFill>
                    <a:blip xmlns:r="http://schemas.openxmlformats.org/officeDocument/2006/relationships" r:embed="rId11"/>
                    <a:stretch>
                      <a:fillRect b="-3030"/>
                    </a:stretch>
                  </a:blipFill>
                  <a:ln>
                    <a:noFill/>
                  </a:ln>
                  <a:effectLst/>
                </p:spPr>
                <p:txBody>
                  <a:bodyPr/>
                  <a:p>
                    <a:r>
                      <a:rPr altLang="en-US" lang="zh-CN">
                        <a:noFill/>
                      </a:rPr>
                      <a:t> </a:t>
                    </a:r>
                  </a:p>
                </p:txBody>
              </p:sp>
              <p:cxnSp>
                <p:nvCxnSpPr>
                  <p:cNvPr id="3145855" name="直接箭头连接符 280"/>
                  <p:cNvCxnSpPr>
                    <a:cxnSpLocks/>
                  </p:cNvCxnSpPr>
                  <p:nvPr/>
                </p:nvCxnSpPr>
                <p:spPr>
                  <a:xfrm>
                    <a:off x="5176374" y="1849935"/>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8853" name="椭圆 265"/>
                <p:cNvSpPr/>
                <p:nvPr/>
              </p:nvSpPr>
              <p:spPr>
                <a:xfrm>
                  <a:off x="5188699" y="3212756"/>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54" name="文本框 266"/>
                <p:cNvSpPr txBox="1">
                  <a:spLocks noChangeAspect="1" noMove="1" noResize="1" noRot="1" noAdjustHandles="1" noEditPoints="1" noChangeArrowheads="1" noChangeShapeType="1" noTextEdit="1"/>
                </p:cNvSpPr>
                <p:nvPr/>
              </p:nvSpPr>
              <p:spPr bwMode="auto">
                <a:xfrm>
                  <a:off x="4742811" y="2449612"/>
                  <a:ext cx="550566" cy="400110"/>
                </a:xfrm>
                <a:prstGeom prst="rect"/>
                <a:blipFill>
                  <a:blip xmlns:r="http://schemas.openxmlformats.org/officeDocument/2006/relationships" r:embed="rId12"/>
                  <a:stretch>
                    <a:fillRect b="-4615"/>
                  </a:stretch>
                </a:blipFill>
                <a:ln>
                  <a:noFill/>
                </a:ln>
                <a:effectLst/>
              </p:spPr>
              <p:txBody>
                <a:bodyPr/>
                <a:p>
                  <a:r>
                    <a:rPr altLang="en-US" lang="zh-CN">
                      <a:noFill/>
                    </a:rPr>
                    <a:t> </a:t>
                  </a:r>
                </a:p>
              </p:txBody>
            </p:sp>
            <p:sp>
              <p:nvSpPr>
                <p:cNvPr id="1048855" name="矩形 267"/>
                <p:cNvSpPr/>
                <p:nvPr/>
              </p:nvSpPr>
              <p:spPr>
                <a:xfrm>
                  <a:off x="5725672" y="3222913"/>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56" name="文本框 268"/>
                <p:cNvSpPr txBox="1">
                  <a:spLocks noChangeAspect="1" noMove="1" noResize="1" noRot="1" noAdjustHandles="1" noEditPoints="1" noChangeArrowheads="1" noChangeShapeType="1" noTextEdit="1"/>
                </p:cNvSpPr>
                <p:nvPr/>
              </p:nvSpPr>
              <p:spPr bwMode="auto">
                <a:xfrm>
                  <a:off x="5796799" y="2783088"/>
                  <a:ext cx="349326" cy="307777"/>
                </a:xfrm>
                <a:prstGeom prst="rect"/>
                <a:blipFill>
                  <a:blip xmlns:r="http://schemas.openxmlformats.org/officeDocument/2006/relationships" r:embed="rId13"/>
                  <a:stretch>
                    <a:fillRect l="-13793" r="-5172" b="-19608"/>
                  </a:stretch>
                </a:blipFill>
                <a:ln>
                  <a:noFill/>
                </a:ln>
                <a:effectLst/>
              </p:spPr>
              <p:txBody>
                <a:bodyPr/>
                <a:p>
                  <a:r>
                    <a:rPr altLang="en-US" lang="zh-CN">
                      <a:noFill/>
                    </a:rPr>
                    <a:t> </a:t>
                  </a:r>
                </a:p>
              </p:txBody>
            </p:sp>
            <p:sp>
              <p:nvSpPr>
                <p:cNvPr id="1048857" name="文本框 269"/>
                <p:cNvSpPr txBox="1">
                  <a:spLocks noChangeAspect="1" noMove="1" noResize="1" noRot="1" noAdjustHandles="1" noEditPoints="1" noChangeArrowheads="1" noChangeShapeType="1" noTextEdit="1"/>
                </p:cNvSpPr>
                <p:nvPr/>
              </p:nvSpPr>
              <p:spPr bwMode="auto">
                <a:xfrm>
                  <a:off x="5198436" y="2154451"/>
                  <a:ext cx="684960" cy="400110"/>
                </a:xfrm>
                <a:prstGeom prst="rect"/>
                <a:blipFill>
                  <a:blip xmlns:r="http://schemas.openxmlformats.org/officeDocument/2006/relationships" r:embed="rId14"/>
                  <a:stretch>
                    <a:fillRect b="-3030"/>
                  </a:stretch>
                </a:blipFill>
                <a:ln>
                  <a:noFill/>
                </a:ln>
                <a:effectLst/>
              </p:spPr>
              <p:txBody>
                <a:bodyPr/>
                <a:p>
                  <a:r>
                    <a:rPr altLang="en-US" lang="zh-CN">
                      <a:noFill/>
                    </a:rPr>
                    <a:t> </a:t>
                  </a:r>
                </a:p>
              </p:txBody>
            </p:sp>
            <p:cxnSp>
              <p:nvCxnSpPr>
                <p:cNvPr id="3145856" name="直接箭头连接符 270"/>
                <p:cNvCxnSpPr>
                  <a:cxnSpLocks/>
                </p:cNvCxnSpPr>
                <p:nvPr/>
              </p:nvCxnSpPr>
              <p:spPr>
                <a:xfrm>
                  <a:off x="5356161" y="3386792"/>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8858" name="文本框 262"/>
              <p:cNvSpPr txBox="1">
                <a:spLocks noChangeAspect="1" noMove="1" noResize="1" noRot="1" noAdjustHandles="1" noEditPoints="1" noChangeArrowheads="1" noChangeShapeType="1" noTextEdit="1"/>
              </p:cNvSpPr>
              <p:nvPr/>
            </p:nvSpPr>
            <p:spPr bwMode="auto">
              <a:xfrm>
                <a:off x="5891975" y="4260526"/>
                <a:ext cx="684960" cy="400110"/>
              </a:xfrm>
              <a:prstGeom prst="rect"/>
              <a:blipFill>
                <a:blip xmlns:r="http://schemas.openxmlformats.org/officeDocument/2006/relationships" r:embed="rId15"/>
                <a:stretch>
                  <a:fillRect b="-4615"/>
                </a:stretch>
              </a:blipFill>
              <a:ln>
                <a:noFill/>
              </a:ln>
              <a:effectLst/>
            </p:spPr>
            <p:txBody>
              <a:bodyPr/>
              <a:p>
                <a:r>
                  <a:rPr altLang="en-US" lang="zh-CN">
                    <a:noFill/>
                  </a:rPr>
                  <a:t> </a:t>
                </a:r>
              </a:p>
            </p:txBody>
          </p:sp>
          <p:cxnSp>
            <p:nvCxnSpPr>
              <p:cNvPr id="3145857" name="直接箭头连接符 263"/>
              <p:cNvCxnSpPr>
                <a:cxnSpLocks/>
              </p:cNvCxnSpPr>
              <p:nvPr/>
            </p:nvCxnSpPr>
            <p:spPr>
              <a:xfrm rot="5400000">
                <a:off x="6153329" y="4361998"/>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8859" name="矩形 166"/>
            <p:cNvSpPr/>
            <p:nvPr/>
          </p:nvSpPr>
          <p:spPr>
            <a:xfrm>
              <a:off x="5706996" y="1988289"/>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60" name="椭圆 167"/>
            <p:cNvSpPr/>
            <p:nvPr/>
          </p:nvSpPr>
          <p:spPr>
            <a:xfrm>
              <a:off x="5175840" y="1968529"/>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61" name="文本框 168"/>
            <p:cNvSpPr txBox="1">
              <a:spLocks noChangeAspect="1" noMove="1" noResize="1" noRot="1" noAdjustHandles="1" noEditPoints="1" noChangeArrowheads="1" noChangeShapeType="1" noTextEdit="1"/>
            </p:cNvSpPr>
            <p:nvPr/>
          </p:nvSpPr>
          <p:spPr bwMode="auto">
            <a:xfrm>
              <a:off x="4744333" y="1764092"/>
              <a:ext cx="550566" cy="400110"/>
            </a:xfrm>
            <a:prstGeom prst="rect"/>
            <a:blipFill>
              <a:blip xmlns:r="http://schemas.openxmlformats.org/officeDocument/2006/relationships" r:embed="rId16"/>
              <a:stretch>
                <a:fillRect b="-4545"/>
              </a:stretch>
            </a:blipFill>
            <a:ln>
              <a:noFill/>
            </a:ln>
            <a:effectLst/>
          </p:spPr>
          <p:txBody>
            <a:bodyPr/>
            <a:p>
              <a:r>
                <a:rPr altLang="en-US" lang="zh-CN">
                  <a:noFill/>
                </a:rPr>
                <a:t> </a:t>
              </a:r>
            </a:p>
          </p:txBody>
        </p:sp>
        <p:cxnSp>
          <p:nvCxnSpPr>
            <p:cNvPr id="3145858" name="直接连接符 169"/>
            <p:cNvCxnSpPr>
              <a:cxnSpLocks/>
              <a:endCxn id="1048865" idx="6"/>
            </p:cNvCxnSpPr>
            <p:nvPr/>
          </p:nvCxnSpPr>
          <p:spPr>
            <a:xfrm flipH="1">
              <a:off x="5361526" y="3870947"/>
              <a:ext cx="115071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862" name="文本框 170"/>
            <p:cNvSpPr txBox="1">
              <a:spLocks noChangeAspect="1" noMove="1" noResize="1" noRot="1" noAdjustHandles="1" noEditPoints="1" noChangeArrowheads="1" noChangeShapeType="1" noTextEdit="1"/>
            </p:cNvSpPr>
            <p:nvPr/>
          </p:nvSpPr>
          <p:spPr bwMode="auto">
            <a:xfrm>
              <a:off x="5827788" y="3929334"/>
              <a:ext cx="349326" cy="307777"/>
            </a:xfrm>
            <a:prstGeom prst="rect"/>
            <a:blipFill>
              <a:blip xmlns:r="http://schemas.openxmlformats.org/officeDocument/2006/relationships" r:embed="rId17"/>
              <a:stretch>
                <a:fillRect l="-13793" r="-1724" b="-17647"/>
              </a:stretch>
            </a:blipFill>
            <a:ln>
              <a:noFill/>
            </a:ln>
            <a:effectLst/>
          </p:spPr>
          <p:txBody>
            <a:bodyPr/>
            <a:p>
              <a:r>
                <a:rPr altLang="en-US" lang="zh-CN">
                  <a:noFill/>
                </a:rPr>
                <a:t> </a:t>
              </a:r>
            </a:p>
          </p:txBody>
        </p:sp>
        <p:sp>
          <p:nvSpPr>
            <p:cNvPr id="1048863" name="文本框 171"/>
            <p:cNvSpPr txBox="1">
              <a:spLocks noChangeAspect="1" noMove="1" noResize="1" noRot="1" noAdjustHandles="1" noEditPoints="1" noChangeArrowheads="1" noChangeShapeType="1" noTextEdit="1"/>
            </p:cNvSpPr>
            <p:nvPr/>
          </p:nvSpPr>
          <p:spPr bwMode="auto">
            <a:xfrm>
              <a:off x="4789254" y="3677157"/>
              <a:ext cx="550566" cy="400110"/>
            </a:xfrm>
            <a:prstGeom prst="rect"/>
            <a:blipFill>
              <a:blip xmlns:r="http://schemas.openxmlformats.org/officeDocument/2006/relationships" r:embed="rId18"/>
              <a:stretch>
                <a:fillRect b="-4545"/>
              </a:stretch>
            </a:blipFill>
            <a:ln>
              <a:noFill/>
            </a:ln>
            <a:effectLst/>
          </p:spPr>
          <p:txBody>
            <a:bodyPr/>
            <a:p>
              <a:r>
                <a:rPr altLang="en-US" lang="zh-CN">
                  <a:noFill/>
                </a:rPr>
                <a:t> </a:t>
              </a:r>
            </a:p>
          </p:txBody>
        </p:sp>
        <p:sp>
          <p:nvSpPr>
            <p:cNvPr id="1048864" name="文本框 172"/>
            <p:cNvSpPr txBox="1">
              <a:spLocks noChangeAspect="1" noMove="1" noResize="1" noRot="1" noAdjustHandles="1" noEditPoints="1" noChangeArrowheads="1" noChangeShapeType="1" noTextEdit="1"/>
            </p:cNvSpPr>
            <p:nvPr/>
          </p:nvSpPr>
          <p:spPr bwMode="auto">
            <a:xfrm>
              <a:off x="5284014" y="3909443"/>
              <a:ext cx="684960" cy="400110"/>
            </a:xfrm>
            <a:prstGeom prst="rect"/>
            <a:blipFill>
              <a:blip xmlns:r="http://schemas.openxmlformats.org/officeDocument/2006/relationships" r:embed="rId19"/>
              <a:stretch>
                <a:fillRect b="-3030"/>
              </a:stretch>
            </a:blipFill>
            <a:ln>
              <a:noFill/>
            </a:ln>
            <a:effectLst/>
          </p:spPr>
          <p:txBody>
            <a:bodyPr/>
            <a:p>
              <a:r>
                <a:rPr altLang="en-US" lang="zh-CN">
                  <a:noFill/>
                </a:rPr>
                <a:t> </a:t>
              </a:r>
            </a:p>
          </p:txBody>
        </p:sp>
        <p:sp>
          <p:nvSpPr>
            <p:cNvPr id="1048865" name="椭圆 173"/>
            <p:cNvSpPr/>
            <p:nvPr/>
          </p:nvSpPr>
          <p:spPr>
            <a:xfrm>
              <a:off x="5206502" y="3793435"/>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66" name="矩形 174"/>
            <p:cNvSpPr/>
            <p:nvPr/>
          </p:nvSpPr>
          <p:spPr>
            <a:xfrm>
              <a:off x="5743475" y="380359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59" name="直接箭头连接符 175"/>
            <p:cNvCxnSpPr>
              <a:cxnSpLocks/>
            </p:cNvCxnSpPr>
            <p:nvPr/>
          </p:nvCxnSpPr>
          <p:spPr>
            <a:xfrm>
              <a:off x="5373964" y="3967471"/>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145860" name="直接箭头连接符 257"/>
            <p:cNvCxnSpPr>
              <a:cxnSpLocks/>
            </p:cNvCxnSpPr>
            <p:nvPr/>
          </p:nvCxnSpPr>
          <p:spPr>
            <a:xfrm>
              <a:off x="5369947" y="191510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8867" name="文本框 259"/>
            <p:cNvSpPr txBox="1">
              <a:spLocks noChangeAspect="1" noMove="1" noResize="1" noRot="1" noAdjustHandles="1" noEditPoints="1" noChangeArrowheads="1" noChangeShapeType="1" noTextEdit="1"/>
            </p:cNvSpPr>
            <p:nvPr/>
          </p:nvSpPr>
          <p:spPr bwMode="auto">
            <a:xfrm>
              <a:off x="5773179" y="2130806"/>
              <a:ext cx="349326" cy="307777"/>
            </a:xfrm>
            <a:prstGeom prst="rect"/>
            <a:blipFill>
              <a:blip xmlns:r="http://schemas.openxmlformats.org/officeDocument/2006/relationships" r:embed="rId20"/>
              <a:stretch>
                <a:fillRect l="-13793" r="-3448" b="-17647"/>
              </a:stretch>
            </a:blipFill>
            <a:ln>
              <a:noFill/>
            </a:ln>
            <a:effectLst/>
          </p:spPr>
          <p:txBody>
            <a:bodyPr/>
            <a:p>
              <a:r>
                <a:rPr altLang="en-US" lang="zh-CN">
                  <a:noFill/>
                </a:rPr>
                <a:t> </a:t>
              </a:r>
            </a:p>
          </p:txBody>
        </p:sp>
        <p:sp>
          <p:nvSpPr>
            <p:cNvPr id="1048868" name="文本框 260"/>
            <p:cNvSpPr txBox="1">
              <a:spLocks noChangeAspect="1" noMove="1" noResize="1" noRot="1" noAdjustHandles="1" noEditPoints="1" noChangeArrowheads="1" noChangeShapeType="1" noTextEdit="1"/>
            </p:cNvSpPr>
            <p:nvPr/>
          </p:nvSpPr>
          <p:spPr bwMode="auto">
            <a:xfrm>
              <a:off x="5174816" y="1502169"/>
              <a:ext cx="684960" cy="400110"/>
            </a:xfrm>
            <a:prstGeom prst="rect"/>
            <a:blipFill>
              <a:blip xmlns:r="http://schemas.openxmlformats.org/officeDocument/2006/relationships" r:embed="rId21"/>
              <a:stretch>
                <a:fillRect b="-3030"/>
              </a:stretch>
            </a:blipFill>
            <a:ln>
              <a:noFill/>
            </a:ln>
            <a:effectLst/>
          </p:spPr>
          <p:txBody>
            <a:bodyPr/>
            <a:p>
              <a:r>
                <a:rPr altLang="en-US" lang="zh-CN">
                  <a:noFill/>
                </a:rPr>
                <a:t> </a:t>
              </a:r>
            </a:p>
          </p:txBody>
        </p:sp>
      </p:grpSp>
      <p:sp>
        <p:nvSpPr>
          <p:cNvPr id="1048869" name="文本框 186"/>
          <p:cNvSpPr txBox="1">
            <a:spLocks noChangeAspect="1" noMove="1" noResize="1" noRot="1" noAdjustHandles="1" noEditPoints="1" noChangeArrowheads="1" noChangeShapeType="1" noTextEdit="1"/>
          </p:cNvSpPr>
          <p:nvPr/>
        </p:nvSpPr>
        <p:spPr bwMode="auto">
          <a:xfrm>
            <a:off x="107504" y="1109928"/>
            <a:ext cx="4864238" cy="720454"/>
          </a:xfrm>
          <a:prstGeom prst="rect"/>
          <a:blipFill>
            <a:blip xmlns:r="http://schemas.openxmlformats.org/officeDocument/2006/relationships" r:embed="rId22"/>
            <a:stretch>
              <a:fillRect/>
            </a:stretch>
          </a:blipFill>
          <a:ln>
            <a:noFill/>
          </a:ln>
          <a:effectLst/>
        </p:spPr>
        <p:txBody>
          <a:bodyPr/>
          <a:p>
            <a:r>
              <a:rPr altLang="en-US" lang="zh-CN">
                <a:noFill/>
              </a:rPr>
              <a:t> </a:t>
            </a:r>
          </a:p>
        </p:txBody>
      </p:sp>
      <p:sp>
        <p:nvSpPr>
          <p:cNvPr id="1048870" name="文本框 187"/>
          <p:cNvSpPr txBox="1">
            <a:spLocks noChangeAspect="1" noMove="1" noResize="1" noRot="1" noAdjustHandles="1" noEditPoints="1" noChangeArrowheads="1" noChangeShapeType="1" noTextEdit="1"/>
          </p:cNvSpPr>
          <p:nvPr/>
        </p:nvSpPr>
        <p:spPr bwMode="auto">
          <a:xfrm>
            <a:off x="637883" y="2100921"/>
            <a:ext cx="4000895" cy="424732"/>
          </a:xfrm>
          <a:prstGeom prst="rect"/>
          <a:blipFill>
            <a:blip xmlns:r="http://schemas.openxmlformats.org/officeDocument/2006/relationships" r:embed="rId23"/>
            <a:stretch>
              <a:fillRect b="-10145"/>
            </a:stretch>
          </a:blipFill>
          <a:ln>
            <a:noFill/>
          </a:ln>
          <a:effectLst/>
        </p:spPr>
        <p:txBody>
          <a:bodyPr/>
          <a:p>
            <a:r>
              <a:rPr altLang="en-US" lang="zh-CN">
                <a:noFill/>
              </a:rPr>
              <a:t> </a:t>
            </a:r>
          </a:p>
        </p:txBody>
      </p:sp>
      <p:sp>
        <p:nvSpPr>
          <p:cNvPr id="1048871" name="圆角矩形 65"/>
          <p:cNvSpPr/>
          <p:nvPr/>
        </p:nvSpPr>
        <p:spPr>
          <a:xfrm>
            <a:off x="463658" y="2767592"/>
            <a:ext cx="4119121" cy="2857809"/>
          </a:xfrm>
          <a:prstGeom prst="roundRect">
            <a:avLst>
              <a:gd name="adj" fmla="val 415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72" name="Text Box 12"/>
          <p:cNvSpPr txBox="1">
            <a:spLocks noChangeAspect="1" noMove="1" noResize="1" noRot="1" noAdjustHandles="1" noEditPoints="1" noChangeArrowheads="1" noChangeShapeType="1" noTextEdit="1"/>
          </p:cNvSpPr>
          <p:nvPr/>
        </p:nvSpPr>
        <p:spPr bwMode="auto">
          <a:xfrm>
            <a:off x="491975" y="2861540"/>
            <a:ext cx="4128467" cy="400110"/>
          </a:xfrm>
          <a:prstGeom prst="rect"/>
          <a:blipFill>
            <a:blip xmlns:r="http://schemas.openxmlformats.org/officeDocument/2006/relationships" r:embed="rId24"/>
            <a:stretch>
              <a:fillRect t="-6061" b="-27273"/>
            </a:stretch>
          </a:blipFill>
          <a:ln>
            <a:noFill/>
          </a:ln>
          <a:effectLst/>
        </p:spPr>
        <p:txBody>
          <a:bodyPr/>
          <a:p>
            <a:r>
              <a:rPr altLang="en-US" lang="zh-CN">
                <a:noFill/>
              </a:rPr>
              <a:t> </a:t>
            </a:r>
          </a:p>
        </p:txBody>
      </p:sp>
      <p:sp>
        <p:nvSpPr>
          <p:cNvPr id="1048873" name="矩形 68"/>
          <p:cNvSpPr>
            <a:spLocks noChangeAspect="1" noMove="1" noResize="1" noRot="1" noAdjustHandles="1" noEditPoints="1" noChangeArrowheads="1" noChangeShapeType="1" noTextEdit="1"/>
          </p:cNvSpPr>
          <p:nvPr/>
        </p:nvSpPr>
        <p:spPr>
          <a:xfrm>
            <a:off x="1387692" y="3376145"/>
            <a:ext cx="2289088" cy="400110"/>
          </a:xfrm>
          <a:prstGeom prst="rect"/>
          <a:blipFill>
            <a:blip xmlns:r="http://schemas.openxmlformats.org/officeDocument/2006/relationships" r:embed="rId25"/>
            <a:stretch>
              <a:fillRect l="-2933" t="-10769" r="-1600" b="-27692"/>
            </a:stretch>
          </a:blipFill>
        </p:spPr>
        <p:txBody>
          <a:bodyPr/>
          <a:p>
            <a:r>
              <a:rPr altLang="en-US" lang="zh-CN">
                <a:noFill/>
              </a:rPr>
              <a:t> </a:t>
            </a:r>
          </a:p>
        </p:txBody>
      </p:sp>
      <p:sp>
        <p:nvSpPr>
          <p:cNvPr id="1048874" name="矩形 70"/>
          <p:cNvSpPr>
            <a:spLocks noChangeAspect="1" noMove="1" noResize="1" noRot="1" noAdjustHandles="1" noEditPoints="1" noChangeArrowheads="1" noChangeShapeType="1" noTextEdit="1"/>
          </p:cNvSpPr>
          <p:nvPr/>
        </p:nvSpPr>
        <p:spPr>
          <a:xfrm>
            <a:off x="1141026" y="3905933"/>
            <a:ext cx="2810658" cy="707886"/>
          </a:xfrm>
          <a:prstGeom prst="rect"/>
          <a:blipFill>
            <a:blip xmlns:r="http://schemas.openxmlformats.org/officeDocument/2006/relationships" r:embed="rId26"/>
            <a:stretch>
              <a:fillRect t="-5172" r="-2386" b="-14655"/>
            </a:stretch>
          </a:blipFill>
        </p:spPr>
        <p:txBody>
          <a:bodyPr/>
          <a:p>
            <a:r>
              <a:rPr altLang="en-US" lang="zh-CN">
                <a:noFill/>
              </a:rPr>
              <a:t> </a:t>
            </a:r>
          </a:p>
        </p:txBody>
      </p:sp>
      <p:sp>
        <p:nvSpPr>
          <p:cNvPr id="1048875" name="矩形 71"/>
          <p:cNvSpPr>
            <a:spLocks noChangeAspect="1" noMove="1" noResize="1" noRot="1" noAdjustHandles="1" noEditPoints="1" noChangeArrowheads="1" noChangeShapeType="1" noTextEdit="1"/>
          </p:cNvSpPr>
          <p:nvPr/>
        </p:nvSpPr>
        <p:spPr>
          <a:xfrm>
            <a:off x="1141026" y="4743497"/>
            <a:ext cx="2810658" cy="729687"/>
          </a:xfrm>
          <a:prstGeom prst="rect"/>
          <a:blipFill>
            <a:blip xmlns:r="http://schemas.openxmlformats.org/officeDocument/2006/relationships" r:embed="rId27"/>
            <a:stretch>
              <a:fillRect/>
            </a:stretch>
          </a:blipFill>
        </p:spPr>
        <p:txBody>
          <a:bodyPr/>
          <a:p>
            <a:r>
              <a:rPr altLang="en-US" lang="zh-CN">
                <a:noFill/>
              </a:rPr>
              <a:t> </a:t>
            </a:r>
          </a:p>
        </p:txBody>
      </p:sp>
      <p:sp>
        <p:nvSpPr>
          <p:cNvPr id="1048876" name="Text Box 12"/>
          <p:cNvSpPr txBox="1">
            <a:spLocks noChangeAspect="1" noMove="1" noResize="1" noRot="1" noAdjustHandles="1" noEditPoints="1" noChangeArrowheads="1" noChangeShapeType="1" noTextEdit="1"/>
          </p:cNvSpPr>
          <p:nvPr/>
        </p:nvSpPr>
        <p:spPr bwMode="auto">
          <a:xfrm>
            <a:off x="557195" y="5848865"/>
            <a:ext cx="8051167" cy="400110"/>
          </a:xfrm>
          <a:prstGeom prst="rect"/>
          <a:blipFill>
            <a:blip xmlns:r="http://schemas.openxmlformats.org/officeDocument/2006/relationships" r:embed="rId28"/>
            <a:stretch>
              <a:fillRect t="-6061" b="-27273"/>
            </a:stretch>
          </a:blipFill>
          <a:ln>
            <a:noFill/>
          </a:ln>
          <a:effectLst/>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873"/>
                                        </p:tgtEl>
                                        <p:attrNameLst>
                                          <p:attrName>style.visibility</p:attrName>
                                        </p:attrNameLst>
                                      </p:cBhvr>
                                      <p:to>
                                        <p:strVal val="visible"/>
                                      </p:to>
                                    </p:set>
                                    <p:animEffect transition="in" filter="wipe(down)">
                                      <p:cBhvr>
                                        <p:cTn dur="500" id="7"/>
                                        <p:tgtEl>
                                          <p:spTgt spid="1048873"/>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8874"/>
                                        </p:tgtEl>
                                        <p:attrNameLst>
                                          <p:attrName>style.visibility</p:attrName>
                                        </p:attrNameLst>
                                      </p:cBhvr>
                                      <p:to>
                                        <p:strVal val="visible"/>
                                      </p:to>
                                    </p:set>
                                    <p:animEffect transition="in" filter="wipe(down)">
                                      <p:cBhvr>
                                        <p:cTn dur="500" id="12"/>
                                        <p:tgtEl>
                                          <p:spTgt spid="1048874"/>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8875"/>
                                        </p:tgtEl>
                                        <p:attrNameLst>
                                          <p:attrName>style.visibility</p:attrName>
                                        </p:attrNameLst>
                                      </p:cBhvr>
                                      <p:to>
                                        <p:strVal val="visible"/>
                                      </p:to>
                                    </p:set>
                                    <p:animEffect transition="in" filter="wipe(down)">
                                      <p:cBhvr>
                                        <p:cTn dur="500" id="17"/>
                                        <p:tgtEl>
                                          <p:spTgt spid="1048875"/>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8876"/>
                                        </p:tgtEl>
                                        <p:attrNameLst>
                                          <p:attrName>style.visibility</p:attrName>
                                        </p:attrNameLst>
                                      </p:cBhvr>
                                      <p:to>
                                        <p:strVal val="visible"/>
                                      </p:to>
                                    </p:set>
                                    <p:animEffect transition="in" filter="wipe(down)">
                                      <p:cBhvr>
                                        <p:cTn dur="500" id="22"/>
                                        <p:tgtEl>
                                          <p:spTgt spid="1048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73" grpId="0"/>
      <p:bldP spid="1048874" grpId="0"/>
      <p:bldP spid="1048875" grpId="0"/>
      <p:bldP spid="104887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70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109" name="组合 164"/>
          <p:cNvGrpSpPr/>
          <p:nvPr/>
        </p:nvGrpSpPr>
        <p:grpSpPr>
          <a:xfrm>
            <a:off x="436367" y="490001"/>
            <a:ext cx="4073694" cy="2709060"/>
            <a:chOff x="4742811" y="1502169"/>
            <a:chExt cx="4073694" cy="2709060"/>
          </a:xfrm>
        </p:grpSpPr>
        <p:grpSp>
          <p:nvGrpSpPr>
            <p:cNvPr id="110" name="组合 165"/>
            <p:cNvGrpSpPr/>
            <p:nvPr/>
          </p:nvGrpSpPr>
          <p:grpSpPr>
            <a:xfrm>
              <a:off x="4742811" y="1554097"/>
              <a:ext cx="4073694" cy="2657132"/>
              <a:chOff x="4742811" y="1554097"/>
              <a:chExt cx="4073694" cy="2657132"/>
            </a:xfrm>
          </p:grpSpPr>
          <p:grpSp>
            <p:nvGrpSpPr>
              <p:cNvPr id="111" name="组合 261"/>
              <p:cNvGrpSpPr/>
              <p:nvPr/>
            </p:nvGrpSpPr>
            <p:grpSpPr>
              <a:xfrm>
                <a:off x="4742811" y="1554097"/>
                <a:ext cx="4073694" cy="2657132"/>
                <a:chOff x="4742811" y="1554097"/>
                <a:chExt cx="4073694" cy="2657132"/>
              </a:xfrm>
            </p:grpSpPr>
            <p:grpSp>
              <p:nvGrpSpPr>
                <p:cNvPr id="112" name="组合 264"/>
                <p:cNvGrpSpPr/>
                <p:nvPr/>
              </p:nvGrpSpPr>
              <p:grpSpPr>
                <a:xfrm>
                  <a:off x="4771451" y="1554097"/>
                  <a:ext cx="4045054" cy="2657132"/>
                  <a:chOff x="4554258" y="836641"/>
                  <a:chExt cx="4045054" cy="2657132"/>
                </a:xfrm>
              </p:grpSpPr>
              <p:grpSp>
                <p:nvGrpSpPr>
                  <p:cNvPr id="113" name="组合 271"/>
                  <p:cNvGrpSpPr/>
                  <p:nvPr/>
                </p:nvGrpSpPr>
                <p:grpSpPr>
                  <a:xfrm>
                    <a:off x="4957125" y="836641"/>
                    <a:ext cx="3466569" cy="2657132"/>
                    <a:chOff x="4957125" y="836641"/>
                    <a:chExt cx="3466569" cy="2657132"/>
                  </a:xfrm>
                </p:grpSpPr>
                <p:grpSp>
                  <p:nvGrpSpPr>
                    <p:cNvPr id="114" name="组合 281"/>
                    <p:cNvGrpSpPr/>
                    <p:nvPr/>
                  </p:nvGrpSpPr>
                  <p:grpSpPr>
                    <a:xfrm>
                      <a:off x="4957125" y="927036"/>
                      <a:ext cx="3466569" cy="2566737"/>
                      <a:chOff x="1164077" y="870003"/>
                      <a:chExt cx="3466569" cy="2566737"/>
                    </a:xfrm>
                  </p:grpSpPr>
                  <p:grpSp>
                    <p:nvGrpSpPr>
                      <p:cNvPr id="115" name="组合 287"/>
                      <p:cNvGrpSpPr/>
                      <p:nvPr/>
                    </p:nvGrpSpPr>
                    <p:grpSpPr>
                      <a:xfrm>
                        <a:off x="1164077" y="1262732"/>
                        <a:ext cx="2926139" cy="2174008"/>
                        <a:chOff x="2106370" y="3031668"/>
                        <a:chExt cx="2926139" cy="2174008"/>
                      </a:xfrm>
                    </p:grpSpPr>
                    <p:cxnSp>
                      <p:nvCxnSpPr>
                        <p:cNvPr id="3145796" name="直接连接符 297"/>
                        <p:cNvCxnSpPr>
                          <a:cxnSpLocks/>
                        </p:cNvCxnSpPr>
                        <p:nvPr/>
                      </p:nvCxnSpPr>
                      <p:spPr>
                        <a:xfrm flipH="1">
                          <a:off x="3305680" y="5205676"/>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97" name="直接连接符 298"/>
                        <p:cNvCxnSpPr>
                          <a:cxnSpLocks/>
                          <a:endCxn id="1048710" idx="6"/>
                        </p:cNvCxnSpPr>
                        <p:nvPr/>
                      </p:nvCxnSpPr>
                      <p:spPr>
                        <a:xfrm flipH="1">
                          <a:off x="2163200" y="3716251"/>
                          <a:ext cx="1615847" cy="1013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98" name="直接连接符 299"/>
                        <p:cNvCxnSpPr>
                          <a:cxnSpLocks/>
                          <a:endCxn id="1048730" idx="6"/>
                        </p:cNvCxnSpPr>
                        <p:nvPr/>
                      </p:nvCxnSpPr>
                      <p:spPr>
                        <a:xfrm flipH="1">
                          <a:off x="2275775" y="4284288"/>
                          <a:ext cx="1499203" cy="42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99" name="直接连接符 300"/>
                        <p:cNvCxnSpPr>
                          <a:cxnSpLocks/>
                        </p:cNvCxnSpPr>
                        <p:nvPr/>
                      </p:nvCxnSpPr>
                      <p:spPr>
                        <a:xfrm flipH="1">
                          <a:off x="2225429" y="3031668"/>
                          <a:ext cx="280708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00" name="直接连接符 301"/>
                        <p:cNvCxnSpPr>
                          <a:cxnSpLocks/>
                        </p:cNvCxnSpPr>
                        <p:nvPr/>
                      </p:nvCxnSpPr>
                      <p:spPr>
                        <a:xfrm>
                          <a:off x="3424685" y="4277679"/>
                          <a:ext cx="0" cy="92799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710" name="椭圆 302"/>
                        <p:cNvSpPr/>
                        <p:nvPr/>
                      </p:nvSpPr>
                      <p:spPr>
                        <a:xfrm>
                          <a:off x="2106370" y="3648496"/>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711"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8712"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8713"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8714"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8715"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8716" name="矩形 293"/>
                      <p:cNvSpPr/>
                      <p:nvPr/>
                    </p:nvSpPr>
                    <p:spPr>
                      <a:xfrm>
                        <a:off x="3101908" y="119029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01" name="直接连接符 294"/>
                      <p:cNvCxnSpPr>
                        <a:cxnSpLocks/>
                      </p:cNvCxnSpPr>
                      <p:nvPr/>
                    </p:nvCxnSpPr>
                    <p:spPr>
                      <a:xfrm>
                        <a:off x="4090216" y="1262732"/>
                        <a:ext cx="0" cy="93451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717" name="文本框 295"/>
                      <p:cNvSpPr txBox="1">
                        <a:spLocks noChangeAspect="1" noMove="1" noResize="1" noRot="1" noAdjustHandles="1" noEditPoints="1" noChangeArrowheads="1" noChangeShapeType="1" noTextEdit="1"/>
                      </p:cNvSpPr>
                      <p:nvPr/>
                    </p:nvSpPr>
                    <p:spPr bwMode="auto">
                      <a:xfrm>
                        <a:off x="3118819" y="870003"/>
                        <a:ext cx="344889" cy="307777"/>
                      </a:xfrm>
                      <a:prstGeom prst="rect"/>
                      <a:blipFill>
                        <a:blip xmlns:r="http://schemas.openxmlformats.org/officeDocument/2006/relationships" r:embed="rId3"/>
                        <a:stretch>
                          <a:fillRect l="-8772" r="-1754" b="-22000"/>
                        </a:stretch>
                      </a:blipFill>
                      <a:ln>
                        <a:noFill/>
                      </a:ln>
                      <a:effectLst/>
                    </p:spPr>
                    <p:txBody>
                      <a:bodyPr/>
                      <a:p>
                        <a:r>
                          <a:rPr altLang="en-US" lang="zh-CN">
                            <a:noFill/>
                          </a:rPr>
                          <a:t> </a:t>
                        </a:r>
                      </a:p>
                    </p:txBody>
                  </p:sp>
                  <p:sp>
                    <p:nvSpPr>
                      <p:cNvPr id="1048718" name="文本框 296"/>
                      <p:cNvSpPr txBox="1">
                        <a:spLocks noChangeAspect="1" noMove="1" noResize="1" noRot="1" noAdjustHandles="1" noEditPoints="1" noChangeArrowheads="1" noChangeShapeType="1" noTextEdit="1"/>
                      </p:cNvSpPr>
                      <p:nvPr/>
                    </p:nvSpPr>
                    <p:spPr bwMode="auto">
                      <a:xfrm>
                        <a:off x="2502003" y="1957072"/>
                        <a:ext cx="221214" cy="276999"/>
                      </a:xfrm>
                      <a:prstGeom prst="rect"/>
                      <a:blipFill>
                        <a:blip xmlns:r="http://schemas.openxmlformats.org/officeDocument/2006/relationships" r:embed="rId4"/>
                        <a:stretch>
                          <a:fillRect l="-25000" r="-22222" b="-8889"/>
                        </a:stretch>
                      </a:blipFill>
                      <a:ln>
                        <a:noFill/>
                      </a:ln>
                      <a:effectLst/>
                    </p:spPr>
                    <p:txBody>
                      <a:bodyPr/>
                      <a:p>
                        <a:r>
                          <a:rPr altLang="en-US" lang="zh-CN">
                            <a:noFill/>
                          </a:rPr>
                          <a:t> </a:t>
                        </a:r>
                      </a:p>
                    </p:txBody>
                  </p:sp>
                </p:grpSp>
                <p:cxnSp>
                  <p:nvCxnSpPr>
                    <p:cNvPr id="3145802" name="直接连接符 282"/>
                    <p:cNvCxnSpPr>
                      <a:cxnSpLocks/>
                    </p:cNvCxnSpPr>
                    <p:nvPr/>
                  </p:nvCxnSpPr>
                  <p:spPr>
                    <a:xfrm>
                      <a:off x="6279058" y="1319765"/>
                      <a:ext cx="0" cy="70301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719" name="文本框 283"/>
                    <p:cNvSpPr txBox="1">
                      <a:spLocks noChangeAspect="1" noMove="1" noResize="1" noRot="1" noAdjustHandles="1" noEditPoints="1" noChangeArrowheads="1" noChangeShapeType="1" noTextEdit="1"/>
                    </p:cNvSpPr>
                    <p:nvPr/>
                  </p:nvSpPr>
                  <p:spPr bwMode="auto">
                    <a:xfrm>
                      <a:off x="6439966" y="836641"/>
                      <a:ext cx="526702" cy="400110"/>
                    </a:xfrm>
                    <a:prstGeom prst="rect"/>
                    <a:blipFill>
                      <a:blip xmlns:r="http://schemas.openxmlformats.org/officeDocument/2006/relationships" r:embed="rId5"/>
                      <a:stretch>
                        <a:fillRect b="-3030"/>
                      </a:stretch>
                    </a:blipFill>
                    <a:ln>
                      <a:noFill/>
                    </a:ln>
                    <a:effectLst/>
                  </p:spPr>
                  <p:txBody>
                    <a:bodyPr/>
                    <a:p>
                      <a:r>
                        <a:rPr altLang="en-US" lang="zh-CN">
                          <a:noFill/>
                        </a:rPr>
                        <a:t> </a:t>
                      </a:r>
                    </a:p>
                  </p:txBody>
                </p:sp>
                <p:cxnSp>
                  <p:nvCxnSpPr>
                    <p:cNvPr id="3145803" name="直接箭头连接符 284"/>
                    <p:cNvCxnSpPr>
                      <a:cxnSpLocks/>
                    </p:cNvCxnSpPr>
                    <p:nvPr/>
                  </p:nvCxnSpPr>
                  <p:spPr>
                    <a:xfrm>
                      <a:off x="6331509" y="1210733"/>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8720" name="矩形 285"/>
                    <p:cNvSpPr/>
                    <p:nvPr/>
                  </p:nvSpPr>
                  <p:spPr>
                    <a:xfrm>
                      <a:off x="5508479" y="1943664"/>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21" name="文本框 286"/>
                    <p:cNvSpPr txBox="1">
                      <a:spLocks noChangeAspect="1" noMove="1" noResize="1" noRot="1" noAdjustHandles="1" noEditPoints="1" noChangeArrowheads="1" noChangeShapeType="1" noTextEdit="1"/>
                    </p:cNvSpPr>
                    <p:nvPr/>
                  </p:nvSpPr>
                  <p:spPr bwMode="auto">
                    <a:xfrm>
                      <a:off x="5592792" y="2631199"/>
                      <a:ext cx="349326" cy="307777"/>
                    </a:xfrm>
                    <a:prstGeom prst="rect"/>
                    <a:blipFill>
                      <a:blip xmlns:r="http://schemas.openxmlformats.org/officeDocument/2006/relationships" r:embed="rId6"/>
                      <a:stretch>
                        <a:fillRect l="-13793" r="-5172" b="-19608"/>
                      </a:stretch>
                    </a:blipFill>
                    <a:ln>
                      <a:noFill/>
                    </a:ln>
                    <a:effectLst/>
                  </p:spPr>
                  <p:txBody>
                    <a:bodyPr/>
                    <a:p>
                      <a:r>
                        <a:rPr altLang="en-US" lang="zh-CN">
                          <a:noFill/>
                        </a:rPr>
                        <a:t> </a:t>
                      </a:r>
                    </a:p>
                  </p:txBody>
                </p:sp>
              </p:grpSp>
              <p:sp>
                <p:nvSpPr>
                  <p:cNvPr id="1048722" name="文本框 272"/>
                  <p:cNvSpPr txBox="1">
                    <a:spLocks noChangeAspect="1" noMove="1" noResize="1" noRot="1" noAdjustHandles="1" noEditPoints="1" noChangeArrowheads="1" noChangeShapeType="1" noTextEdit="1"/>
                  </p:cNvSpPr>
                  <p:nvPr/>
                </p:nvSpPr>
                <p:spPr bwMode="auto">
                  <a:xfrm>
                    <a:off x="4554258" y="2379022"/>
                    <a:ext cx="550566" cy="400110"/>
                  </a:xfrm>
                  <a:prstGeom prst="rect"/>
                  <a:blipFill>
                    <a:blip xmlns:r="http://schemas.openxmlformats.org/officeDocument/2006/relationships" r:embed="rId7"/>
                    <a:stretch>
                      <a:fillRect b="-4615"/>
                    </a:stretch>
                  </a:blipFill>
                  <a:ln>
                    <a:noFill/>
                  </a:ln>
                  <a:effectLst/>
                </p:spPr>
                <p:txBody>
                  <a:bodyPr/>
                  <a:p>
                    <a:r>
                      <a:rPr altLang="en-US" lang="zh-CN">
                        <a:noFill/>
                      </a:rPr>
                      <a:t> </a:t>
                    </a:r>
                  </a:p>
                </p:txBody>
              </p:sp>
              <p:sp>
                <p:nvSpPr>
                  <p:cNvPr id="1048723" name="矩形 273"/>
                  <p:cNvSpPr/>
                  <p:nvPr/>
                </p:nvSpPr>
                <p:spPr>
                  <a:xfrm rot="5400000">
                    <a:off x="6087762" y="2982664"/>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24" name="文本框 274"/>
                  <p:cNvSpPr txBox="1">
                    <a:spLocks noChangeAspect="1" noMove="1" noResize="1" noRot="1" noAdjustHandles="1" noEditPoints="1" noChangeArrowheads="1" noChangeShapeType="1" noTextEdit="1"/>
                  </p:cNvSpPr>
                  <p:nvPr/>
                </p:nvSpPr>
                <p:spPr bwMode="auto">
                  <a:xfrm>
                    <a:off x="6338131" y="2907817"/>
                    <a:ext cx="349326" cy="307777"/>
                  </a:xfrm>
                  <a:prstGeom prst="rect"/>
                  <a:blipFill>
                    <a:blip xmlns:r="http://schemas.openxmlformats.org/officeDocument/2006/relationships" r:embed="rId8"/>
                    <a:stretch>
                      <a:fillRect l="-15789" r="-5263" b="-20000"/>
                    </a:stretch>
                  </a:blipFill>
                  <a:ln>
                    <a:noFill/>
                  </a:ln>
                  <a:effectLst/>
                </p:spPr>
                <p:txBody>
                  <a:bodyPr/>
                  <a:p>
                    <a:r>
                      <a:rPr altLang="en-US" lang="zh-CN">
                        <a:noFill/>
                      </a:rPr>
                      <a:t> </a:t>
                    </a:r>
                  </a:p>
                </p:txBody>
              </p:sp>
              <p:sp>
                <p:nvSpPr>
                  <p:cNvPr id="1048725" name="Oval 3165"/>
                  <p:cNvSpPr>
                    <a:spLocks noChangeArrowheads="1"/>
                  </p:cNvSpPr>
                  <p:nvPr/>
                </p:nvSpPr>
                <p:spPr bwMode="auto">
                  <a:xfrm>
                    <a:off x="6207255" y="194861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8726" name="Oval 3165"/>
                  <p:cNvSpPr>
                    <a:spLocks noChangeArrowheads="1"/>
                  </p:cNvSpPr>
                  <p:nvPr/>
                </p:nvSpPr>
                <p:spPr bwMode="auto">
                  <a:xfrm>
                    <a:off x="6199850" y="2516236"/>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8727" name="文本框 277"/>
                  <p:cNvSpPr txBox="1">
                    <a:spLocks noChangeAspect="1" noMove="1" noResize="1" noRot="1" noAdjustHandles="1" noEditPoints="1" noChangeArrowheads="1" noChangeShapeType="1" noTextEdit="1"/>
                  </p:cNvSpPr>
                  <p:nvPr/>
                </p:nvSpPr>
                <p:spPr bwMode="auto">
                  <a:xfrm>
                    <a:off x="6309670" y="2546765"/>
                    <a:ext cx="195566" cy="276999"/>
                  </a:xfrm>
                  <a:prstGeom prst="rect"/>
                  <a:blipFill>
                    <a:blip xmlns:r="http://schemas.openxmlformats.org/officeDocument/2006/relationships" r:embed="rId9"/>
                    <a:stretch>
                      <a:fillRect l="-28125" r="-25000" b="-8696"/>
                    </a:stretch>
                  </a:blipFill>
                  <a:ln>
                    <a:noFill/>
                  </a:ln>
                  <a:effectLst/>
                </p:spPr>
                <p:txBody>
                  <a:bodyPr/>
                  <a:p>
                    <a:r>
                      <a:rPr altLang="en-US" lang="zh-CN">
                        <a:noFill/>
                      </a:rPr>
                      <a:t> </a:t>
                    </a:r>
                  </a:p>
                </p:txBody>
              </p:sp>
              <p:sp>
                <p:nvSpPr>
                  <p:cNvPr id="1048728" name="文本框 278"/>
                  <p:cNvSpPr txBox="1">
                    <a:spLocks noChangeAspect="1" noMove="1" noResize="1" noRot="1" noAdjustHandles="1" noEditPoints="1" noChangeArrowheads="1" noChangeShapeType="1" noTextEdit="1"/>
                  </p:cNvSpPr>
                  <p:nvPr/>
                </p:nvSpPr>
                <p:spPr bwMode="auto">
                  <a:xfrm>
                    <a:off x="8048746" y="1713519"/>
                    <a:ext cx="550566" cy="400110"/>
                  </a:xfrm>
                  <a:prstGeom prst="rect"/>
                  <a:blipFill>
                    <a:blip xmlns:r="http://schemas.openxmlformats.org/officeDocument/2006/relationships" r:embed="rId10"/>
                    <a:stretch>
                      <a:fillRect l="-4444" b="-4615"/>
                    </a:stretch>
                  </a:blipFill>
                  <a:ln>
                    <a:noFill/>
                  </a:ln>
                  <a:effectLst/>
                </p:spPr>
                <p:txBody>
                  <a:bodyPr/>
                  <a:p>
                    <a:r>
                      <a:rPr altLang="en-US" lang="zh-CN">
                        <a:noFill/>
                      </a:rPr>
                      <a:t> </a:t>
                    </a:r>
                  </a:p>
                </p:txBody>
              </p:sp>
              <p:sp>
                <p:nvSpPr>
                  <p:cNvPr id="1048729" name="文本框 279"/>
                  <p:cNvSpPr txBox="1">
                    <a:spLocks noChangeAspect="1" noMove="1" noResize="1" noRot="1" noAdjustHandles="1" noEditPoints="1" noChangeArrowheads="1" noChangeShapeType="1" noTextEdit="1"/>
                  </p:cNvSpPr>
                  <p:nvPr/>
                </p:nvSpPr>
                <p:spPr bwMode="auto">
                  <a:xfrm>
                    <a:off x="5049018" y="2611308"/>
                    <a:ext cx="684960" cy="400110"/>
                  </a:xfrm>
                  <a:prstGeom prst="rect"/>
                  <a:blipFill>
                    <a:blip xmlns:r="http://schemas.openxmlformats.org/officeDocument/2006/relationships" r:embed="rId11"/>
                    <a:stretch>
                      <a:fillRect b="-3030"/>
                    </a:stretch>
                  </a:blipFill>
                  <a:ln>
                    <a:noFill/>
                  </a:ln>
                  <a:effectLst/>
                </p:spPr>
                <p:txBody>
                  <a:bodyPr/>
                  <a:p>
                    <a:r>
                      <a:rPr altLang="en-US" lang="zh-CN">
                        <a:noFill/>
                      </a:rPr>
                      <a:t> </a:t>
                    </a:r>
                  </a:p>
                </p:txBody>
              </p:sp>
              <p:cxnSp>
                <p:nvCxnSpPr>
                  <p:cNvPr id="3145804" name="直接箭头连接符 280"/>
                  <p:cNvCxnSpPr>
                    <a:cxnSpLocks/>
                  </p:cNvCxnSpPr>
                  <p:nvPr/>
                </p:nvCxnSpPr>
                <p:spPr>
                  <a:xfrm>
                    <a:off x="5176374" y="1849935"/>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8730" name="椭圆 265"/>
                <p:cNvSpPr/>
                <p:nvPr/>
              </p:nvSpPr>
              <p:spPr>
                <a:xfrm>
                  <a:off x="5188699" y="3212756"/>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31" name="文本框 266"/>
                <p:cNvSpPr txBox="1">
                  <a:spLocks noChangeAspect="1" noMove="1" noResize="1" noRot="1" noAdjustHandles="1" noEditPoints="1" noChangeArrowheads="1" noChangeShapeType="1" noTextEdit="1"/>
                </p:cNvSpPr>
                <p:nvPr/>
              </p:nvSpPr>
              <p:spPr bwMode="auto">
                <a:xfrm>
                  <a:off x="4742811" y="2449612"/>
                  <a:ext cx="550566" cy="400110"/>
                </a:xfrm>
                <a:prstGeom prst="rect"/>
                <a:blipFill>
                  <a:blip xmlns:r="http://schemas.openxmlformats.org/officeDocument/2006/relationships" r:embed="rId12"/>
                  <a:stretch>
                    <a:fillRect b="-4615"/>
                  </a:stretch>
                </a:blipFill>
                <a:ln>
                  <a:noFill/>
                </a:ln>
                <a:effectLst/>
              </p:spPr>
              <p:txBody>
                <a:bodyPr/>
                <a:p>
                  <a:r>
                    <a:rPr altLang="en-US" lang="zh-CN">
                      <a:noFill/>
                    </a:rPr>
                    <a:t> </a:t>
                  </a:r>
                </a:p>
              </p:txBody>
            </p:sp>
            <p:sp>
              <p:nvSpPr>
                <p:cNvPr id="1048732" name="矩形 267"/>
                <p:cNvSpPr/>
                <p:nvPr/>
              </p:nvSpPr>
              <p:spPr>
                <a:xfrm>
                  <a:off x="5725672" y="3222913"/>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33" name="文本框 268"/>
                <p:cNvSpPr txBox="1">
                  <a:spLocks noChangeAspect="1" noMove="1" noResize="1" noRot="1" noAdjustHandles="1" noEditPoints="1" noChangeArrowheads="1" noChangeShapeType="1" noTextEdit="1"/>
                </p:cNvSpPr>
                <p:nvPr/>
              </p:nvSpPr>
              <p:spPr bwMode="auto">
                <a:xfrm>
                  <a:off x="5796799" y="2783088"/>
                  <a:ext cx="349326" cy="307777"/>
                </a:xfrm>
                <a:prstGeom prst="rect"/>
                <a:blipFill>
                  <a:blip xmlns:r="http://schemas.openxmlformats.org/officeDocument/2006/relationships" r:embed="rId13"/>
                  <a:stretch>
                    <a:fillRect l="-13793" r="-5172" b="-19608"/>
                  </a:stretch>
                </a:blipFill>
                <a:ln>
                  <a:noFill/>
                </a:ln>
                <a:effectLst/>
              </p:spPr>
              <p:txBody>
                <a:bodyPr/>
                <a:p>
                  <a:r>
                    <a:rPr altLang="en-US" lang="zh-CN">
                      <a:noFill/>
                    </a:rPr>
                    <a:t> </a:t>
                  </a:r>
                </a:p>
              </p:txBody>
            </p:sp>
            <p:sp>
              <p:nvSpPr>
                <p:cNvPr id="1048734" name="文本框 269"/>
                <p:cNvSpPr txBox="1">
                  <a:spLocks noChangeAspect="1" noMove="1" noResize="1" noRot="1" noAdjustHandles="1" noEditPoints="1" noChangeArrowheads="1" noChangeShapeType="1" noTextEdit="1"/>
                </p:cNvSpPr>
                <p:nvPr/>
              </p:nvSpPr>
              <p:spPr bwMode="auto">
                <a:xfrm>
                  <a:off x="5198436" y="2154451"/>
                  <a:ext cx="684960" cy="400110"/>
                </a:xfrm>
                <a:prstGeom prst="rect"/>
                <a:blipFill>
                  <a:blip xmlns:r="http://schemas.openxmlformats.org/officeDocument/2006/relationships" r:embed="rId14"/>
                  <a:stretch>
                    <a:fillRect b="-3030"/>
                  </a:stretch>
                </a:blipFill>
                <a:ln>
                  <a:noFill/>
                </a:ln>
                <a:effectLst/>
              </p:spPr>
              <p:txBody>
                <a:bodyPr/>
                <a:p>
                  <a:r>
                    <a:rPr altLang="en-US" lang="zh-CN">
                      <a:noFill/>
                    </a:rPr>
                    <a:t> </a:t>
                  </a:r>
                </a:p>
              </p:txBody>
            </p:sp>
            <p:cxnSp>
              <p:nvCxnSpPr>
                <p:cNvPr id="3145805" name="直接箭头连接符 270"/>
                <p:cNvCxnSpPr>
                  <a:cxnSpLocks/>
                </p:cNvCxnSpPr>
                <p:nvPr/>
              </p:nvCxnSpPr>
              <p:spPr>
                <a:xfrm>
                  <a:off x="5356161" y="3386792"/>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8735" name="文本框 262"/>
              <p:cNvSpPr txBox="1">
                <a:spLocks noChangeAspect="1" noMove="1" noResize="1" noRot="1" noAdjustHandles="1" noEditPoints="1" noChangeArrowheads="1" noChangeShapeType="1" noTextEdit="1"/>
              </p:cNvSpPr>
              <p:nvPr/>
            </p:nvSpPr>
            <p:spPr bwMode="auto">
              <a:xfrm>
                <a:off x="5827284" y="3698616"/>
                <a:ext cx="684960" cy="400110"/>
              </a:xfrm>
              <a:prstGeom prst="rect"/>
              <a:blipFill>
                <a:blip xmlns:r="http://schemas.openxmlformats.org/officeDocument/2006/relationships" r:embed="rId15"/>
                <a:stretch>
                  <a:fillRect b="-4615"/>
                </a:stretch>
              </a:blipFill>
              <a:ln>
                <a:noFill/>
              </a:ln>
              <a:effectLst/>
            </p:spPr>
            <p:txBody>
              <a:bodyPr/>
              <a:p>
                <a:r>
                  <a:rPr altLang="en-US" lang="zh-CN">
                    <a:noFill/>
                  </a:rPr>
                  <a:t> </a:t>
                </a:r>
              </a:p>
            </p:txBody>
          </p:sp>
          <p:cxnSp>
            <p:nvCxnSpPr>
              <p:cNvPr id="3145806" name="直接箭头连接符 263"/>
              <p:cNvCxnSpPr>
                <a:cxnSpLocks/>
              </p:cNvCxnSpPr>
              <p:nvPr/>
            </p:nvCxnSpPr>
            <p:spPr>
              <a:xfrm rot="5400000">
                <a:off x="6138535" y="382121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8736" name="矩形 166"/>
            <p:cNvSpPr/>
            <p:nvPr/>
          </p:nvSpPr>
          <p:spPr>
            <a:xfrm>
              <a:off x="5706996" y="1988289"/>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37" name="椭圆 167"/>
            <p:cNvSpPr/>
            <p:nvPr/>
          </p:nvSpPr>
          <p:spPr>
            <a:xfrm>
              <a:off x="5175840" y="1968529"/>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38" name="文本框 168"/>
            <p:cNvSpPr txBox="1">
              <a:spLocks noChangeAspect="1" noMove="1" noResize="1" noRot="1" noAdjustHandles="1" noEditPoints="1" noChangeArrowheads="1" noChangeShapeType="1" noTextEdit="1"/>
            </p:cNvSpPr>
            <p:nvPr/>
          </p:nvSpPr>
          <p:spPr bwMode="auto">
            <a:xfrm>
              <a:off x="4744333" y="1764092"/>
              <a:ext cx="550566" cy="400110"/>
            </a:xfrm>
            <a:prstGeom prst="rect"/>
            <a:blipFill>
              <a:blip xmlns:r="http://schemas.openxmlformats.org/officeDocument/2006/relationships" r:embed="rId16"/>
              <a:stretch>
                <a:fillRect b="-4545"/>
              </a:stretch>
            </a:blipFill>
            <a:ln>
              <a:noFill/>
            </a:ln>
            <a:effectLst/>
          </p:spPr>
          <p:txBody>
            <a:bodyPr/>
            <a:p>
              <a:r>
                <a:rPr altLang="en-US" lang="zh-CN">
                  <a:noFill/>
                </a:rPr>
                <a:t> </a:t>
              </a:r>
            </a:p>
          </p:txBody>
        </p:sp>
        <p:cxnSp>
          <p:nvCxnSpPr>
            <p:cNvPr id="3145807" name="直接箭头连接符 257"/>
            <p:cNvCxnSpPr>
              <a:cxnSpLocks/>
            </p:cNvCxnSpPr>
            <p:nvPr/>
          </p:nvCxnSpPr>
          <p:spPr>
            <a:xfrm>
              <a:off x="5369947" y="191510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8739" name="文本框 259"/>
            <p:cNvSpPr txBox="1">
              <a:spLocks noChangeAspect="1" noMove="1" noResize="1" noRot="1" noAdjustHandles="1" noEditPoints="1" noChangeArrowheads="1" noChangeShapeType="1" noTextEdit="1"/>
            </p:cNvSpPr>
            <p:nvPr/>
          </p:nvSpPr>
          <p:spPr bwMode="auto">
            <a:xfrm>
              <a:off x="5773179" y="2130806"/>
              <a:ext cx="349326" cy="307777"/>
            </a:xfrm>
            <a:prstGeom prst="rect"/>
            <a:blipFill>
              <a:blip xmlns:r="http://schemas.openxmlformats.org/officeDocument/2006/relationships" r:embed="rId17"/>
              <a:stretch>
                <a:fillRect l="-13793" r="-3448" b="-17647"/>
              </a:stretch>
            </a:blipFill>
            <a:ln>
              <a:noFill/>
            </a:ln>
            <a:effectLst/>
          </p:spPr>
          <p:txBody>
            <a:bodyPr/>
            <a:p>
              <a:r>
                <a:rPr altLang="en-US" lang="zh-CN">
                  <a:noFill/>
                </a:rPr>
                <a:t> </a:t>
              </a:r>
            </a:p>
          </p:txBody>
        </p:sp>
        <p:sp>
          <p:nvSpPr>
            <p:cNvPr id="1048740" name="文本框 260"/>
            <p:cNvSpPr txBox="1">
              <a:spLocks noChangeAspect="1" noMove="1" noResize="1" noRot="1" noAdjustHandles="1" noEditPoints="1" noChangeArrowheads="1" noChangeShapeType="1" noTextEdit="1"/>
            </p:cNvSpPr>
            <p:nvPr/>
          </p:nvSpPr>
          <p:spPr bwMode="auto">
            <a:xfrm>
              <a:off x="5174816" y="1502169"/>
              <a:ext cx="684960" cy="400110"/>
            </a:xfrm>
            <a:prstGeom prst="rect"/>
            <a:blipFill>
              <a:blip xmlns:r="http://schemas.openxmlformats.org/officeDocument/2006/relationships" r:embed="rId18"/>
              <a:stretch>
                <a:fillRect b="-3030"/>
              </a:stretch>
            </a:blipFill>
            <a:ln>
              <a:noFill/>
            </a:ln>
            <a:effectLst/>
          </p:spPr>
          <p:txBody>
            <a:bodyPr/>
            <a:p>
              <a:r>
                <a:rPr altLang="en-US" lang="zh-CN">
                  <a:noFill/>
                </a:rPr>
                <a:t> </a:t>
              </a:r>
            </a:p>
          </p:txBody>
        </p:sp>
      </p:grpSp>
      <p:grpSp>
        <p:nvGrpSpPr>
          <p:cNvPr id="116" name="组合 2"/>
          <p:cNvGrpSpPr/>
          <p:nvPr/>
        </p:nvGrpSpPr>
        <p:grpSpPr>
          <a:xfrm>
            <a:off x="4751930" y="354812"/>
            <a:ext cx="4156784" cy="565554"/>
            <a:chOff x="215561" y="370302"/>
            <a:chExt cx="4156784" cy="565554"/>
          </a:xfrm>
        </p:grpSpPr>
        <p:sp>
          <p:nvSpPr>
            <p:cNvPr id="1048741" name="圆角矩形 65"/>
            <p:cNvSpPr/>
            <p:nvPr/>
          </p:nvSpPr>
          <p:spPr>
            <a:xfrm>
              <a:off x="215561" y="370302"/>
              <a:ext cx="4119121" cy="565554"/>
            </a:xfrm>
            <a:prstGeom prst="roundRect">
              <a:avLst>
                <a:gd name="adj" fmla="val 415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42" name="Text Box 12"/>
            <p:cNvSpPr txBox="1">
              <a:spLocks noChangeAspect="1" noMove="1" noResize="1" noRot="1" noAdjustHandles="1" noEditPoints="1" noChangeArrowheads="1" noChangeShapeType="1" noTextEdit="1"/>
            </p:cNvSpPr>
            <p:nvPr/>
          </p:nvSpPr>
          <p:spPr bwMode="auto">
            <a:xfrm>
              <a:off x="243878" y="464249"/>
              <a:ext cx="4128467" cy="400110"/>
            </a:xfrm>
            <a:prstGeom prst="rect"/>
            <a:blipFill>
              <a:blip xmlns:r="http://schemas.openxmlformats.org/officeDocument/2006/relationships" r:embed="rId19"/>
              <a:stretch>
                <a:fillRect t="-7692" b="-29231"/>
              </a:stretch>
            </a:blipFill>
            <a:ln>
              <a:noFill/>
            </a:ln>
            <a:effectLst/>
          </p:spPr>
          <p:txBody>
            <a:bodyPr/>
            <a:p>
              <a:r>
                <a:rPr altLang="en-US" lang="zh-CN">
                  <a:noFill/>
                </a:rPr>
                <a:t> </a:t>
              </a:r>
            </a:p>
          </p:txBody>
        </p:sp>
      </p:grpSp>
      <p:sp>
        <p:nvSpPr>
          <p:cNvPr id="1048743" name="矩形 75"/>
          <p:cNvSpPr>
            <a:spLocks noChangeAspect="1" noMove="1" noResize="1" noRot="1" noAdjustHandles="1" noEditPoints="1" noChangeArrowheads="1" noChangeShapeType="1" noTextEdit="1"/>
          </p:cNvSpPr>
          <p:nvPr/>
        </p:nvSpPr>
        <p:spPr>
          <a:xfrm>
            <a:off x="1117559" y="4976063"/>
            <a:ext cx="2289088" cy="400110"/>
          </a:xfrm>
          <a:prstGeom prst="rect"/>
          <a:blipFill>
            <a:blip xmlns:r="http://schemas.openxmlformats.org/officeDocument/2006/relationships" r:embed="rId20"/>
            <a:stretch>
              <a:fillRect l="-2660" t="-9091" r="-1596" b="-25758"/>
            </a:stretch>
          </a:blipFill>
        </p:spPr>
        <p:txBody>
          <a:bodyPr/>
          <a:p>
            <a:r>
              <a:rPr altLang="en-US" lang="zh-CN">
                <a:noFill/>
              </a:rPr>
              <a:t> </a:t>
            </a:r>
          </a:p>
        </p:txBody>
      </p:sp>
      <p:sp>
        <p:nvSpPr>
          <p:cNvPr id="1048744" name="矩形 76"/>
          <p:cNvSpPr>
            <a:spLocks noChangeAspect="1" noMove="1" noResize="1" noRot="1" noAdjustHandles="1" noEditPoints="1" noChangeArrowheads="1" noChangeShapeType="1" noTextEdit="1"/>
          </p:cNvSpPr>
          <p:nvPr/>
        </p:nvSpPr>
        <p:spPr>
          <a:xfrm>
            <a:off x="388568" y="5447016"/>
            <a:ext cx="4285150" cy="400110"/>
          </a:xfrm>
          <a:prstGeom prst="rect"/>
          <a:blipFill>
            <a:blip xmlns:r="http://schemas.openxmlformats.org/officeDocument/2006/relationships" r:embed="rId21"/>
            <a:stretch>
              <a:fillRect t="-9231" b="-27692"/>
            </a:stretch>
          </a:blipFill>
        </p:spPr>
        <p:txBody>
          <a:bodyPr/>
          <a:p>
            <a:r>
              <a:rPr altLang="en-US" lang="zh-CN">
                <a:noFill/>
              </a:rPr>
              <a:t> </a:t>
            </a:r>
          </a:p>
        </p:txBody>
      </p:sp>
      <p:sp>
        <p:nvSpPr>
          <p:cNvPr id="1048745" name="矩形 77"/>
          <p:cNvSpPr>
            <a:spLocks noChangeAspect="1" noMove="1" noResize="1" noRot="1" noAdjustHandles="1" noEditPoints="1" noChangeArrowheads="1" noChangeShapeType="1" noTextEdit="1"/>
          </p:cNvSpPr>
          <p:nvPr/>
        </p:nvSpPr>
        <p:spPr>
          <a:xfrm>
            <a:off x="945386" y="5999624"/>
            <a:ext cx="2810658" cy="729687"/>
          </a:xfrm>
          <a:prstGeom prst="rect"/>
          <a:blipFill>
            <a:blip xmlns:r="http://schemas.openxmlformats.org/officeDocument/2006/relationships" r:embed="rId22"/>
            <a:stretch>
              <a:fillRect/>
            </a:stretch>
          </a:blipFill>
        </p:spPr>
        <p:txBody>
          <a:bodyPr/>
          <a:p>
            <a:r>
              <a:rPr altLang="en-US" lang="zh-CN">
                <a:noFill/>
              </a:rPr>
              <a:t> </a:t>
            </a:r>
          </a:p>
        </p:txBody>
      </p:sp>
      <p:grpSp>
        <p:nvGrpSpPr>
          <p:cNvPr id="117" name="组合 9"/>
          <p:cNvGrpSpPr/>
          <p:nvPr/>
        </p:nvGrpSpPr>
        <p:grpSpPr>
          <a:xfrm>
            <a:off x="411700" y="3483987"/>
            <a:ext cx="3795961" cy="1281471"/>
            <a:chOff x="411700" y="3483987"/>
            <a:chExt cx="3795961" cy="1281471"/>
          </a:xfrm>
        </p:grpSpPr>
        <p:sp>
          <p:nvSpPr>
            <p:cNvPr id="1048746" name="文本框 72"/>
            <p:cNvSpPr txBox="1">
              <a:spLocks noChangeAspect="1" noMove="1" noResize="1" noRot="1" noAdjustHandles="1" noEditPoints="1" noChangeArrowheads="1" noChangeShapeType="1" noTextEdit="1"/>
            </p:cNvSpPr>
            <p:nvPr/>
          </p:nvSpPr>
          <p:spPr bwMode="auto">
            <a:xfrm>
              <a:off x="573284" y="3483987"/>
              <a:ext cx="3634377" cy="720454"/>
            </a:xfrm>
            <a:prstGeom prst="rect"/>
            <a:blipFill>
              <a:blip xmlns:r="http://schemas.openxmlformats.org/officeDocument/2006/relationships" r:embed="rId23"/>
              <a:stretch>
                <a:fillRect/>
              </a:stretch>
            </a:blipFill>
            <a:ln>
              <a:noFill/>
            </a:ln>
            <a:effectLst/>
          </p:spPr>
          <p:txBody>
            <a:bodyPr/>
            <a:p>
              <a:r>
                <a:rPr altLang="en-US" lang="zh-CN">
                  <a:noFill/>
                </a:rPr>
                <a:t> </a:t>
              </a:r>
            </a:p>
          </p:txBody>
        </p:sp>
        <p:sp>
          <p:nvSpPr>
            <p:cNvPr id="1048747" name="文本框 74"/>
            <p:cNvSpPr txBox="1">
              <a:spLocks noChangeAspect="1" noMove="1" noResize="1" noRot="1" noAdjustHandles="1" noEditPoints="1" noChangeArrowheads="1" noChangeShapeType="1" noTextEdit="1"/>
            </p:cNvSpPr>
            <p:nvPr/>
          </p:nvSpPr>
          <p:spPr bwMode="auto">
            <a:xfrm>
              <a:off x="794149" y="4340726"/>
              <a:ext cx="3192648" cy="424732"/>
            </a:xfrm>
            <a:prstGeom prst="rect"/>
            <a:blipFill>
              <a:blip xmlns:r="http://schemas.openxmlformats.org/officeDocument/2006/relationships" r:embed="rId24"/>
              <a:stretch>
                <a:fillRect b="-10000"/>
              </a:stretch>
            </a:blipFill>
            <a:ln>
              <a:noFill/>
            </a:ln>
            <a:effectLst/>
          </p:spPr>
          <p:txBody>
            <a:bodyPr/>
            <a:p>
              <a:r>
                <a:rPr altLang="en-US" lang="zh-CN">
                  <a:noFill/>
                </a:rPr>
                <a:t> </a:t>
              </a:r>
            </a:p>
          </p:txBody>
        </p:sp>
        <p:sp>
          <p:nvSpPr>
            <p:cNvPr id="1048748" name="左大括号 78"/>
            <p:cNvSpPr/>
            <p:nvPr/>
          </p:nvSpPr>
          <p:spPr>
            <a:xfrm>
              <a:off x="411700" y="3578722"/>
              <a:ext cx="201522" cy="1135777"/>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grpSp>
        <p:nvGrpSpPr>
          <p:cNvPr id="118" name="组合 8"/>
          <p:cNvGrpSpPr/>
          <p:nvPr/>
        </p:nvGrpSpPr>
        <p:grpSpPr>
          <a:xfrm>
            <a:off x="4241761" y="1040532"/>
            <a:ext cx="4449392" cy="2668184"/>
            <a:chOff x="4241761" y="1040532"/>
            <a:chExt cx="4449392" cy="2668184"/>
          </a:xfrm>
        </p:grpSpPr>
        <p:grpSp>
          <p:nvGrpSpPr>
            <p:cNvPr id="119" name="组合 7"/>
            <p:cNvGrpSpPr/>
            <p:nvPr/>
          </p:nvGrpSpPr>
          <p:grpSpPr>
            <a:xfrm>
              <a:off x="4241761" y="1040532"/>
              <a:ext cx="4449392" cy="2668184"/>
              <a:chOff x="4241761" y="1040532"/>
              <a:chExt cx="4449392" cy="2668184"/>
            </a:xfrm>
          </p:grpSpPr>
          <p:grpSp>
            <p:nvGrpSpPr>
              <p:cNvPr id="120" name="组合 82"/>
              <p:cNvGrpSpPr/>
              <p:nvPr/>
            </p:nvGrpSpPr>
            <p:grpSpPr>
              <a:xfrm>
                <a:off x="4711083" y="1040532"/>
                <a:ext cx="3980070" cy="2668184"/>
                <a:chOff x="4985727" y="1239437"/>
                <a:chExt cx="3980070" cy="2668184"/>
              </a:xfrm>
            </p:grpSpPr>
            <p:grpSp>
              <p:nvGrpSpPr>
                <p:cNvPr id="121" name="组合 83"/>
                <p:cNvGrpSpPr/>
                <p:nvPr/>
              </p:nvGrpSpPr>
              <p:grpSpPr>
                <a:xfrm>
                  <a:off x="4985727" y="1239437"/>
                  <a:ext cx="3980070" cy="2604694"/>
                  <a:chOff x="4943782" y="1778211"/>
                  <a:chExt cx="3980070" cy="2604694"/>
                </a:xfrm>
              </p:grpSpPr>
              <p:grpSp>
                <p:nvGrpSpPr>
                  <p:cNvPr id="122" name="组合 89"/>
                  <p:cNvGrpSpPr/>
                  <p:nvPr/>
                </p:nvGrpSpPr>
                <p:grpSpPr>
                  <a:xfrm>
                    <a:off x="4943782" y="1778211"/>
                    <a:ext cx="3980070" cy="2604694"/>
                    <a:chOff x="4726589" y="1060755"/>
                    <a:chExt cx="3980070" cy="2604694"/>
                  </a:xfrm>
                </p:grpSpPr>
                <p:grpSp>
                  <p:nvGrpSpPr>
                    <p:cNvPr id="123" name="组合 98"/>
                    <p:cNvGrpSpPr/>
                    <p:nvPr/>
                  </p:nvGrpSpPr>
                  <p:grpSpPr>
                    <a:xfrm>
                      <a:off x="4858931" y="1060755"/>
                      <a:ext cx="3564763" cy="2563456"/>
                      <a:chOff x="4858931" y="1060755"/>
                      <a:chExt cx="3564763" cy="2563456"/>
                    </a:xfrm>
                  </p:grpSpPr>
                  <p:grpSp>
                    <p:nvGrpSpPr>
                      <p:cNvPr id="124" name="组合 106"/>
                      <p:cNvGrpSpPr/>
                      <p:nvPr/>
                    </p:nvGrpSpPr>
                    <p:grpSpPr>
                      <a:xfrm>
                        <a:off x="4858931" y="1134240"/>
                        <a:ext cx="3564763" cy="2209039"/>
                        <a:chOff x="1065883" y="1077207"/>
                        <a:chExt cx="3564763" cy="2209039"/>
                      </a:xfrm>
                    </p:grpSpPr>
                    <p:grpSp>
                      <p:nvGrpSpPr>
                        <p:cNvPr id="125" name="组合 111"/>
                        <p:cNvGrpSpPr/>
                        <p:nvPr/>
                      </p:nvGrpSpPr>
                      <p:grpSpPr>
                        <a:xfrm>
                          <a:off x="1065883" y="1469936"/>
                          <a:ext cx="3037034" cy="1816310"/>
                          <a:chOff x="2008176" y="3238872"/>
                          <a:chExt cx="3037034" cy="1816310"/>
                        </a:xfrm>
                      </p:grpSpPr>
                      <p:cxnSp>
                        <p:nvCxnSpPr>
                          <p:cNvPr id="3145808" name="直接连接符 121"/>
                          <p:cNvCxnSpPr>
                            <a:cxnSpLocks/>
                          </p:cNvCxnSpPr>
                          <p:nvPr/>
                        </p:nvCxnSpPr>
                        <p:spPr>
                          <a:xfrm flipH="1">
                            <a:off x="2070701" y="397396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09" name="直接连接符 122"/>
                          <p:cNvCxnSpPr>
                            <a:cxnSpLocks/>
                            <a:endCxn id="1048749" idx="6"/>
                          </p:cNvCxnSpPr>
                          <p:nvPr/>
                        </p:nvCxnSpPr>
                        <p:spPr>
                          <a:xfrm flipH="1">
                            <a:off x="2163200" y="3716251"/>
                            <a:ext cx="1615847" cy="1013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10" name="直接连接符 123"/>
                          <p:cNvCxnSpPr>
                            <a:cxnSpLocks/>
                          </p:cNvCxnSpPr>
                          <p:nvPr/>
                        </p:nvCxnSpPr>
                        <p:spPr>
                          <a:xfrm flipH="1">
                            <a:off x="2153502" y="4284288"/>
                            <a:ext cx="162147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11" name="直接连接符 124"/>
                          <p:cNvCxnSpPr>
                            <a:cxnSpLocks/>
                          </p:cNvCxnSpPr>
                          <p:nvPr/>
                        </p:nvCxnSpPr>
                        <p:spPr>
                          <a:xfrm flipH="1">
                            <a:off x="3232978" y="3238872"/>
                            <a:ext cx="181223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12" name="直接连接符 125"/>
                          <p:cNvCxnSpPr>
                            <a:cxnSpLocks/>
                          </p:cNvCxnSpPr>
                          <p:nvPr/>
                        </p:nvCxnSpPr>
                        <p:spPr>
                          <a:xfrm>
                            <a:off x="2186583" y="3705009"/>
                            <a:ext cx="0" cy="2687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749" name="椭圆 126"/>
                          <p:cNvSpPr/>
                          <p:nvPr/>
                        </p:nvSpPr>
                        <p:spPr>
                          <a:xfrm>
                            <a:off x="2008176" y="4900158"/>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750"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8751"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8752"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8753"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8754"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8755" name="矩形 117"/>
                        <p:cNvSpPr/>
                        <p:nvPr/>
                      </p:nvSpPr>
                      <p:spPr>
                        <a:xfrm>
                          <a:off x="3114609" y="139750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13" name="直接连接符 118"/>
                        <p:cNvCxnSpPr>
                          <a:cxnSpLocks/>
                        </p:cNvCxnSpPr>
                        <p:nvPr/>
                      </p:nvCxnSpPr>
                      <p:spPr>
                        <a:xfrm>
                          <a:off x="4090216" y="1452663"/>
                          <a:ext cx="0" cy="74457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756" name="文本框 119"/>
                        <p:cNvSpPr txBox="1">
                          <a:spLocks noChangeAspect="1" noMove="1" noResize="1" noRot="1" noAdjustHandles="1" noEditPoints="1" noChangeArrowheads="1" noChangeShapeType="1" noTextEdit="1"/>
                        </p:cNvSpPr>
                        <p:nvPr/>
                      </p:nvSpPr>
                      <p:spPr bwMode="auto">
                        <a:xfrm>
                          <a:off x="3131520" y="1077207"/>
                          <a:ext cx="344889" cy="307777"/>
                        </a:xfrm>
                        <a:prstGeom prst="rect"/>
                        <a:blipFill>
                          <a:blip xmlns:r="http://schemas.openxmlformats.org/officeDocument/2006/relationships" r:embed="rId25"/>
                          <a:stretch>
                            <a:fillRect l="-24561" r="-15789" b="-22000"/>
                          </a:stretch>
                        </a:blipFill>
                        <a:ln>
                          <a:noFill/>
                        </a:ln>
                        <a:effectLst/>
                      </p:spPr>
                      <p:txBody>
                        <a:bodyPr/>
                        <a:p>
                          <a:r>
                            <a:rPr altLang="en-US" lang="zh-CN">
                              <a:noFill/>
                            </a:rPr>
                            <a:t> </a:t>
                          </a:r>
                        </a:p>
                      </p:txBody>
                    </p:sp>
                    <p:sp>
                      <p:nvSpPr>
                        <p:cNvPr id="1048757" name="文本框 93"/>
                        <p:cNvSpPr txBox="1">
                          <a:spLocks noChangeAspect="1" noMove="1" noResize="1" noRot="1" noAdjustHandles="1" noEditPoints="1" noChangeArrowheads="1" noChangeShapeType="1" noTextEdit="1"/>
                        </p:cNvSpPr>
                        <p:nvPr/>
                      </p:nvSpPr>
                      <p:spPr bwMode="auto">
                        <a:xfrm>
                          <a:off x="2180249" y="1998952"/>
                          <a:ext cx="221214" cy="276999"/>
                        </a:xfrm>
                        <a:prstGeom prst="rect"/>
                        <a:blipFill>
                          <a:blip xmlns:r="http://schemas.openxmlformats.org/officeDocument/2006/relationships" r:embed="rId26"/>
                          <a:stretch>
                            <a:fillRect l="-21622" r="-21622" b="-8696"/>
                          </a:stretch>
                        </a:blipFill>
                        <a:ln>
                          <a:noFill/>
                        </a:ln>
                        <a:effectLst/>
                      </p:spPr>
                      <p:txBody>
                        <a:bodyPr/>
                        <a:p>
                          <a:r>
                            <a:rPr altLang="en-US" lang="zh-CN">
                              <a:noFill/>
                            </a:rPr>
                            <a:t> </a:t>
                          </a:r>
                        </a:p>
                      </p:txBody>
                    </p:sp>
                  </p:grpSp>
                  <p:cxnSp>
                    <p:nvCxnSpPr>
                      <p:cNvPr id="3145814" name="直接连接符 107"/>
                      <p:cNvCxnSpPr>
                        <a:cxnSpLocks/>
                      </p:cNvCxnSpPr>
                      <p:nvPr/>
                    </p:nvCxnSpPr>
                    <p:spPr>
                      <a:xfrm>
                        <a:off x="6079512" y="1517893"/>
                        <a:ext cx="0" cy="49580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758" name="文本框 108"/>
                      <p:cNvSpPr txBox="1">
                        <a:spLocks noChangeAspect="1" noMove="1" noResize="1" noRot="1" noAdjustHandles="1" noEditPoints="1" noChangeArrowheads="1" noChangeShapeType="1" noTextEdit="1"/>
                      </p:cNvSpPr>
                      <p:nvPr/>
                    </p:nvSpPr>
                    <p:spPr bwMode="auto">
                      <a:xfrm>
                        <a:off x="6239608" y="1060755"/>
                        <a:ext cx="684960" cy="400110"/>
                      </a:xfrm>
                      <a:prstGeom prst="rect"/>
                      <a:blipFill>
                        <a:blip xmlns:r="http://schemas.openxmlformats.org/officeDocument/2006/relationships" r:embed="rId27"/>
                        <a:stretch>
                          <a:fillRect b="-4615"/>
                        </a:stretch>
                      </a:blipFill>
                      <a:ln>
                        <a:noFill/>
                      </a:ln>
                      <a:effectLst/>
                    </p:spPr>
                    <p:txBody>
                      <a:bodyPr/>
                      <a:p>
                        <a:r>
                          <a:rPr altLang="en-US" lang="zh-CN">
                            <a:noFill/>
                          </a:rPr>
                          <a:t> </a:t>
                        </a:r>
                      </a:p>
                    </p:txBody>
                  </p:sp>
                  <p:cxnSp>
                    <p:nvCxnSpPr>
                      <p:cNvPr id="3145815" name="直接箭头连接符 109"/>
                      <p:cNvCxnSpPr>
                        <a:cxnSpLocks/>
                      </p:cNvCxnSpPr>
                      <p:nvPr/>
                    </p:nvCxnSpPr>
                    <p:spPr>
                      <a:xfrm flipH="1">
                        <a:off x="6065634" y="140482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8759" name="文本框 110"/>
                      <p:cNvSpPr txBox="1">
                        <a:spLocks noChangeAspect="1" noMove="1" noResize="1" noRot="1" noAdjustHandles="1" noEditPoints="1" noChangeArrowheads="1" noChangeShapeType="1" noTextEdit="1"/>
                      </p:cNvSpPr>
                      <p:nvPr/>
                    </p:nvSpPr>
                    <p:spPr bwMode="auto">
                      <a:xfrm>
                        <a:off x="5265466" y="3316434"/>
                        <a:ext cx="388453" cy="307777"/>
                      </a:xfrm>
                      <a:prstGeom prst="rect"/>
                      <a:blipFill>
                        <a:blip xmlns:r="http://schemas.openxmlformats.org/officeDocument/2006/relationships" r:embed="rId28"/>
                        <a:stretch>
                          <a:fillRect l="-6250" b="-20000"/>
                        </a:stretch>
                      </a:blipFill>
                      <a:ln>
                        <a:noFill/>
                      </a:ln>
                      <a:effectLst/>
                    </p:spPr>
                    <p:txBody>
                      <a:bodyPr/>
                      <a:p>
                        <a:r>
                          <a:rPr altLang="en-US" lang="zh-CN">
                            <a:noFill/>
                          </a:rPr>
                          <a:t> </a:t>
                        </a:r>
                      </a:p>
                    </p:txBody>
                  </p:sp>
                </p:grpSp>
                <p:sp>
                  <p:nvSpPr>
                    <p:cNvPr id="1048760" name="文本框 99"/>
                    <p:cNvSpPr txBox="1">
                      <a:spLocks noChangeAspect="1" noMove="1" noResize="1" noRot="1" noAdjustHandles="1" noEditPoints="1" noChangeArrowheads="1" noChangeShapeType="1" noTextEdit="1"/>
                    </p:cNvSpPr>
                    <p:nvPr/>
                  </p:nvSpPr>
                  <p:spPr bwMode="auto">
                    <a:xfrm>
                      <a:off x="4726589" y="3265339"/>
                      <a:ext cx="550566" cy="400110"/>
                    </a:xfrm>
                    <a:prstGeom prst="rect"/>
                    <a:blipFill>
                      <a:blip xmlns:r="http://schemas.openxmlformats.org/officeDocument/2006/relationships" r:embed="rId29"/>
                      <a:stretch>
                        <a:fillRect b="-4545"/>
                      </a:stretch>
                    </a:blipFill>
                    <a:ln>
                      <a:noFill/>
                    </a:ln>
                    <a:effectLst/>
                  </p:spPr>
                  <p:txBody>
                    <a:bodyPr/>
                    <a:p>
                      <a:r>
                        <a:rPr altLang="en-US" lang="zh-CN">
                          <a:noFill/>
                        </a:rPr>
                        <a:t> </a:t>
                      </a:r>
                    </a:p>
                  </p:txBody>
                </p:sp>
                <p:sp>
                  <p:nvSpPr>
                    <p:cNvPr id="1048761" name="矩形 100"/>
                    <p:cNvSpPr/>
                    <p:nvPr/>
                  </p:nvSpPr>
                  <p:spPr>
                    <a:xfrm rot="10800000">
                      <a:off x="5345467" y="1944407"/>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62" name="文本框 101"/>
                    <p:cNvSpPr txBox="1">
                      <a:spLocks noChangeAspect="1" noMove="1" noResize="1" noRot="1" noAdjustHandles="1" noEditPoints="1" noChangeArrowheads="1" noChangeShapeType="1" noTextEdit="1"/>
                    </p:cNvSpPr>
                    <p:nvPr/>
                  </p:nvSpPr>
                  <p:spPr bwMode="auto">
                    <a:xfrm>
                      <a:off x="5372682" y="1607726"/>
                      <a:ext cx="349326" cy="307777"/>
                    </a:xfrm>
                    <a:prstGeom prst="rect"/>
                    <a:blipFill>
                      <a:blip xmlns:r="http://schemas.openxmlformats.org/officeDocument/2006/relationships" r:embed="rId30"/>
                      <a:stretch>
                        <a:fillRect l="-15789" r="-5263" b="-17647"/>
                      </a:stretch>
                    </a:blipFill>
                    <a:ln>
                      <a:noFill/>
                    </a:ln>
                    <a:effectLst/>
                  </p:spPr>
                  <p:txBody>
                    <a:bodyPr/>
                    <a:p>
                      <a:r>
                        <a:rPr altLang="en-US" lang="zh-CN">
                          <a:noFill/>
                        </a:rPr>
                        <a:t> </a:t>
                      </a:r>
                    </a:p>
                  </p:txBody>
                </p:sp>
                <p:sp>
                  <p:nvSpPr>
                    <p:cNvPr id="1048763" name="Oval 3165"/>
                    <p:cNvSpPr>
                      <a:spLocks noChangeArrowheads="1"/>
                    </p:cNvSpPr>
                    <p:nvPr/>
                  </p:nvSpPr>
                  <p:spPr bwMode="auto">
                    <a:xfrm>
                      <a:off x="6018510" y="193187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8764" name="Oval 3165"/>
                    <p:cNvSpPr>
                      <a:spLocks noChangeArrowheads="1"/>
                    </p:cNvSpPr>
                    <p:nvPr/>
                  </p:nvSpPr>
                  <p:spPr bwMode="auto">
                    <a:xfrm>
                      <a:off x="6056903" y="2525606"/>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8765" name="文本框 131"/>
                    <p:cNvSpPr txBox="1">
                      <a:spLocks noChangeAspect="1" noMove="1" noResize="1" noRot="1" noAdjustHandles="1" noEditPoints="1" noChangeArrowheads="1" noChangeShapeType="1" noTextEdit="1"/>
                    </p:cNvSpPr>
                    <p:nvPr/>
                  </p:nvSpPr>
                  <p:spPr bwMode="auto">
                    <a:xfrm>
                      <a:off x="6218067" y="2608639"/>
                      <a:ext cx="195566" cy="276999"/>
                    </a:xfrm>
                    <a:prstGeom prst="rect"/>
                    <a:blipFill>
                      <a:blip xmlns:r="http://schemas.openxmlformats.org/officeDocument/2006/relationships" r:embed="rId31"/>
                      <a:stretch>
                        <a:fillRect l="-25000" r="-28125" b="-11111"/>
                      </a:stretch>
                    </a:blipFill>
                    <a:ln>
                      <a:noFill/>
                    </a:ln>
                    <a:effectLst/>
                  </p:spPr>
                  <p:txBody>
                    <a:bodyPr/>
                    <a:p>
                      <a:r>
                        <a:rPr altLang="en-US" lang="zh-CN">
                          <a:noFill/>
                        </a:rPr>
                        <a:t> </a:t>
                      </a:r>
                    </a:p>
                  </p:txBody>
                </p:sp>
                <p:sp>
                  <p:nvSpPr>
                    <p:cNvPr id="1048766" name="文本框 133"/>
                    <p:cNvSpPr txBox="1">
                      <a:spLocks noChangeAspect="1" noMove="1" noResize="1" noRot="1" noAdjustHandles="1" noEditPoints="1" noChangeArrowheads="1" noChangeShapeType="1" noTextEdit="1"/>
                    </p:cNvSpPr>
                    <p:nvPr/>
                  </p:nvSpPr>
                  <p:spPr bwMode="auto">
                    <a:xfrm>
                      <a:off x="8156093" y="2241556"/>
                      <a:ext cx="550566" cy="400110"/>
                    </a:xfrm>
                    <a:prstGeom prst="rect"/>
                    <a:blipFill>
                      <a:blip xmlns:r="http://schemas.openxmlformats.org/officeDocument/2006/relationships" r:embed="rId32"/>
                      <a:stretch>
                        <a:fillRect b="-4615"/>
                      </a:stretch>
                    </a:blipFill>
                    <a:ln>
                      <a:noFill/>
                    </a:ln>
                    <a:effectLst/>
                  </p:spPr>
                  <p:txBody>
                    <a:bodyPr/>
                    <a:p>
                      <a:r>
                        <a:rPr altLang="en-US" lang="zh-CN">
                          <a:noFill/>
                        </a:rPr>
                        <a:t> </a:t>
                      </a:r>
                    </a:p>
                  </p:txBody>
                </p:sp>
              </p:grpSp>
              <p:cxnSp>
                <p:nvCxnSpPr>
                  <p:cNvPr id="3145816" name="直接连接符 90"/>
                  <p:cNvCxnSpPr>
                    <a:cxnSpLocks/>
                  </p:cNvCxnSpPr>
                  <p:nvPr/>
                </p:nvCxnSpPr>
                <p:spPr>
                  <a:xfrm>
                    <a:off x="6343882" y="3283025"/>
                    <a:ext cx="0" cy="73296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17" name="直接连接符 91"/>
                  <p:cNvCxnSpPr>
                    <a:cxnSpLocks/>
                  </p:cNvCxnSpPr>
                  <p:nvPr/>
                </p:nvCxnSpPr>
                <p:spPr>
                  <a:xfrm flipH="1">
                    <a:off x="5231148" y="3983223"/>
                    <a:ext cx="113133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767" name="椭圆 92"/>
                  <p:cNvSpPr/>
                  <p:nvPr/>
                </p:nvSpPr>
                <p:spPr>
                  <a:xfrm>
                    <a:off x="5076124" y="3215782"/>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68" name="文本框 96"/>
                  <p:cNvSpPr txBox="1">
                    <a:spLocks noChangeAspect="1" noMove="1" noResize="1" noRot="1" noAdjustHandles="1" noEditPoints="1" noChangeArrowheads="1" noChangeShapeType="1" noTextEdit="1"/>
                  </p:cNvSpPr>
                  <p:nvPr/>
                </p:nvSpPr>
                <p:spPr bwMode="auto">
                  <a:xfrm>
                    <a:off x="5062439" y="2098141"/>
                    <a:ext cx="684960" cy="400110"/>
                  </a:xfrm>
                  <a:prstGeom prst="rect"/>
                  <a:blipFill>
                    <a:blip xmlns:r="http://schemas.openxmlformats.org/officeDocument/2006/relationships" r:embed="rId33"/>
                    <a:stretch>
                      <a:fillRect b="-3030"/>
                    </a:stretch>
                  </a:blipFill>
                  <a:ln>
                    <a:noFill/>
                  </a:ln>
                  <a:effectLst/>
                </p:spPr>
                <p:txBody>
                  <a:bodyPr/>
                  <a:p>
                    <a:r>
                      <a:rPr altLang="en-US" lang="zh-CN">
                        <a:noFill/>
                      </a:rPr>
                      <a:t> </a:t>
                    </a:r>
                  </a:p>
                </p:txBody>
              </p:sp>
              <p:cxnSp>
                <p:nvCxnSpPr>
                  <p:cNvPr id="3145818" name="直接箭头连接符 97"/>
                  <p:cNvCxnSpPr>
                    <a:cxnSpLocks/>
                  </p:cNvCxnSpPr>
                  <p:nvPr/>
                </p:nvCxnSpPr>
                <p:spPr>
                  <a:xfrm flipH="1">
                    <a:off x="5138649" y="2567391"/>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8769" name="矩形 84"/>
                <p:cNvSpPr/>
                <p:nvPr/>
              </p:nvSpPr>
              <p:spPr>
                <a:xfrm>
                  <a:off x="5510438" y="336404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70" name="文本框 87"/>
                <p:cNvSpPr txBox="1">
                  <a:spLocks noChangeAspect="1" noMove="1" noResize="1" noRot="1" noAdjustHandles="1" noEditPoints="1" noChangeArrowheads="1" noChangeShapeType="1" noTextEdit="1"/>
                </p:cNvSpPr>
                <p:nvPr/>
              </p:nvSpPr>
              <p:spPr bwMode="auto">
                <a:xfrm>
                  <a:off x="5906666" y="3507511"/>
                  <a:ext cx="684960" cy="400110"/>
                </a:xfrm>
                <a:prstGeom prst="rect"/>
                <a:blipFill>
                  <a:blip xmlns:r="http://schemas.openxmlformats.org/officeDocument/2006/relationships" r:embed="rId34"/>
                  <a:stretch>
                    <a:fillRect b="-3077"/>
                  </a:stretch>
                </a:blipFill>
                <a:ln>
                  <a:noFill/>
                </a:ln>
                <a:effectLst/>
              </p:spPr>
              <p:txBody>
                <a:bodyPr/>
                <a:p>
                  <a:r>
                    <a:rPr altLang="en-US" lang="zh-CN">
                      <a:noFill/>
                    </a:rPr>
                    <a:t> </a:t>
                  </a:r>
                </a:p>
              </p:txBody>
            </p:sp>
            <p:cxnSp>
              <p:nvCxnSpPr>
                <p:cNvPr id="3145819" name="直接箭头连接符 88"/>
                <p:cNvCxnSpPr>
                  <a:cxnSpLocks/>
                </p:cNvCxnSpPr>
                <p:nvPr/>
              </p:nvCxnSpPr>
              <p:spPr>
                <a:xfrm>
                  <a:off x="5972687" y="3538281"/>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cxnSp>
            <p:nvCxnSpPr>
              <p:cNvPr id="3145820" name="直接连接符 127"/>
              <p:cNvCxnSpPr>
                <a:cxnSpLocks/>
              </p:cNvCxnSpPr>
              <p:nvPr/>
            </p:nvCxnSpPr>
            <p:spPr>
              <a:xfrm>
                <a:off x="4262393" y="2031612"/>
                <a:ext cx="0" cy="54582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771" name="Line 29"/>
              <p:cNvSpPr>
                <a:spLocks noChangeShapeType="1"/>
              </p:cNvSpPr>
              <p:nvPr/>
            </p:nvSpPr>
            <p:spPr bwMode="auto">
              <a:xfrm>
                <a:off x="4241761" y="2552162"/>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grpSp>
        <p:sp>
          <p:nvSpPr>
            <p:cNvPr id="1048772" name="矩形 131"/>
            <p:cNvSpPr/>
            <p:nvPr/>
          </p:nvSpPr>
          <p:spPr>
            <a:xfrm>
              <a:off x="5221683" y="247163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73" name="文本框 132"/>
            <p:cNvSpPr txBox="1">
              <a:spLocks noChangeAspect="1" noMove="1" noResize="1" noRot="1" noAdjustHandles="1" noEditPoints="1" noChangeArrowheads="1" noChangeShapeType="1" noTextEdit="1"/>
            </p:cNvSpPr>
            <p:nvPr/>
          </p:nvSpPr>
          <p:spPr bwMode="auto">
            <a:xfrm>
              <a:off x="5252095" y="2610169"/>
              <a:ext cx="388453" cy="307777"/>
            </a:xfrm>
            <a:prstGeom prst="rect"/>
            <a:blipFill>
              <a:blip xmlns:r="http://schemas.openxmlformats.org/officeDocument/2006/relationships" r:embed="rId35"/>
              <a:stretch>
                <a:fillRect l="-9524" b="-19608"/>
              </a:stretch>
            </a:blipFill>
            <a:ln>
              <a:noFill/>
            </a:ln>
            <a:effectLst/>
          </p:spPr>
          <p:txBody>
            <a:bodyPr/>
            <a:p>
              <a:r>
                <a:rPr altLang="en-US" lang="zh-CN">
                  <a:noFill/>
                </a:rPr>
                <a:t> </a:t>
              </a:r>
            </a:p>
          </p:txBody>
        </p:sp>
      </p:grpSp>
      <p:grpSp>
        <p:nvGrpSpPr>
          <p:cNvPr id="126" name="组合 10"/>
          <p:cNvGrpSpPr/>
          <p:nvPr/>
        </p:nvGrpSpPr>
        <p:grpSpPr>
          <a:xfrm>
            <a:off x="5357176" y="3801521"/>
            <a:ext cx="3148385" cy="1246614"/>
            <a:chOff x="5357176" y="3801521"/>
            <a:chExt cx="3148385" cy="1246614"/>
          </a:xfrm>
        </p:grpSpPr>
        <p:sp>
          <p:nvSpPr>
            <p:cNvPr id="1048774" name="文本框 134"/>
            <p:cNvSpPr txBox="1">
              <a:spLocks noChangeAspect="1" noMove="1" noResize="1" noRot="1" noAdjustHandles="1" noEditPoints="1" noChangeArrowheads="1" noChangeShapeType="1" noTextEdit="1"/>
            </p:cNvSpPr>
            <p:nvPr/>
          </p:nvSpPr>
          <p:spPr bwMode="auto">
            <a:xfrm>
              <a:off x="5381464" y="3801521"/>
              <a:ext cx="3114396" cy="400110"/>
            </a:xfrm>
            <a:prstGeom prst="rect"/>
            <a:blipFill>
              <a:blip xmlns:r="http://schemas.openxmlformats.org/officeDocument/2006/relationships" r:embed="rId36"/>
              <a:stretch>
                <a:fillRect b="-18462"/>
              </a:stretch>
            </a:blipFill>
            <a:ln>
              <a:noFill/>
            </a:ln>
            <a:effectLst/>
          </p:spPr>
          <p:txBody>
            <a:bodyPr/>
            <a:p>
              <a:r>
                <a:rPr altLang="en-US" lang="zh-CN">
                  <a:noFill/>
                </a:rPr>
                <a:t> </a:t>
              </a:r>
            </a:p>
          </p:txBody>
        </p:sp>
        <p:sp>
          <p:nvSpPr>
            <p:cNvPr id="1048775" name="文本框 135"/>
            <p:cNvSpPr txBox="1">
              <a:spLocks noChangeAspect="1" noMove="1" noResize="1" noRot="1" noAdjustHandles="1" noEditPoints="1" noChangeArrowheads="1" noChangeShapeType="1" noTextEdit="1"/>
            </p:cNvSpPr>
            <p:nvPr/>
          </p:nvSpPr>
          <p:spPr bwMode="auto">
            <a:xfrm>
              <a:off x="5357176" y="4329284"/>
              <a:ext cx="3148385" cy="718851"/>
            </a:xfrm>
            <a:prstGeom prst="rect"/>
            <a:blipFill>
              <a:blip xmlns:r="http://schemas.openxmlformats.org/officeDocument/2006/relationships" r:embed="rId37"/>
              <a:stretch>
                <a:fillRect/>
              </a:stretch>
            </a:blipFill>
            <a:ln>
              <a:noFill/>
            </a:ln>
            <a:effectLst/>
          </p:spPr>
          <p:txBody>
            <a:bodyPr/>
            <a:p>
              <a:r>
                <a:rPr altLang="en-US" lang="zh-CN">
                  <a:noFill/>
                </a:rPr>
                <a:t> </a:t>
              </a:r>
            </a:p>
          </p:txBody>
        </p:sp>
        <p:sp>
          <p:nvSpPr>
            <p:cNvPr id="1048776" name="左大括号 136"/>
            <p:cNvSpPr/>
            <p:nvPr/>
          </p:nvSpPr>
          <p:spPr>
            <a:xfrm>
              <a:off x="5374171" y="3866965"/>
              <a:ext cx="201522" cy="1135777"/>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sp>
        <p:nvSpPr>
          <p:cNvPr id="1048777" name="矩形 137"/>
          <p:cNvSpPr>
            <a:spLocks noChangeAspect="1" noMove="1" noResize="1" noRot="1" noAdjustHandles="1" noEditPoints="1" noChangeArrowheads="1" noChangeShapeType="1" noTextEdit="1"/>
          </p:cNvSpPr>
          <p:nvPr/>
        </p:nvSpPr>
        <p:spPr>
          <a:xfrm>
            <a:off x="5557564" y="5139726"/>
            <a:ext cx="2486085" cy="400110"/>
          </a:xfrm>
          <a:prstGeom prst="rect"/>
          <a:blipFill>
            <a:blip xmlns:r="http://schemas.openxmlformats.org/officeDocument/2006/relationships" r:embed="rId38"/>
            <a:stretch>
              <a:fillRect l="-2703" t="-9091" b="-25758"/>
            </a:stretch>
          </a:blipFill>
        </p:spPr>
        <p:txBody>
          <a:bodyPr/>
          <a:p>
            <a:r>
              <a:rPr altLang="en-US" lang="zh-CN">
                <a:noFill/>
              </a:rPr>
              <a:t> </a:t>
            </a:r>
          </a:p>
        </p:txBody>
      </p:sp>
      <p:sp>
        <p:nvSpPr>
          <p:cNvPr id="1048778" name="矩形 138"/>
          <p:cNvSpPr>
            <a:spLocks noChangeAspect="1" noMove="1" noResize="1" noRot="1" noAdjustHandles="1" noEditPoints="1" noChangeArrowheads="1" noChangeShapeType="1" noTextEdit="1"/>
          </p:cNvSpPr>
          <p:nvPr/>
        </p:nvSpPr>
        <p:spPr>
          <a:xfrm>
            <a:off x="4806947" y="5647071"/>
            <a:ext cx="4285150" cy="400110"/>
          </a:xfrm>
          <a:prstGeom prst="rect"/>
          <a:blipFill>
            <a:blip xmlns:r="http://schemas.openxmlformats.org/officeDocument/2006/relationships" r:embed="rId39"/>
            <a:stretch>
              <a:fillRect t="-7576" b="-25758"/>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117"/>
                                        </p:tgtEl>
                                        <p:attrNameLst>
                                          <p:attrName>style.visibility</p:attrName>
                                        </p:attrNameLst>
                                      </p:cBhvr>
                                      <p:to>
                                        <p:strVal val="visible"/>
                                      </p:to>
                                    </p:set>
                                    <p:animEffect transition="in" filter="wipe(down)">
                                      <p:cBhvr>
                                        <p:cTn dur="500" id="7"/>
                                        <p:tgtEl>
                                          <p:spTgt spid="117"/>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8743"/>
                                        </p:tgtEl>
                                        <p:attrNameLst>
                                          <p:attrName>style.visibility</p:attrName>
                                        </p:attrNameLst>
                                      </p:cBhvr>
                                      <p:to>
                                        <p:strVal val="visible"/>
                                      </p:to>
                                    </p:set>
                                    <p:animEffect transition="in" filter="wipe(down)">
                                      <p:cBhvr>
                                        <p:cTn dur="500" id="12"/>
                                        <p:tgtEl>
                                          <p:spTgt spid="1048743"/>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8744"/>
                                        </p:tgtEl>
                                        <p:attrNameLst>
                                          <p:attrName>style.visibility</p:attrName>
                                        </p:attrNameLst>
                                      </p:cBhvr>
                                      <p:to>
                                        <p:strVal val="visible"/>
                                      </p:to>
                                    </p:set>
                                    <p:animEffect transition="in" filter="wipe(down)">
                                      <p:cBhvr>
                                        <p:cTn dur="500" id="17"/>
                                        <p:tgtEl>
                                          <p:spTgt spid="1048744"/>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8745"/>
                                        </p:tgtEl>
                                        <p:attrNameLst>
                                          <p:attrName>style.visibility</p:attrName>
                                        </p:attrNameLst>
                                      </p:cBhvr>
                                      <p:to>
                                        <p:strVal val="visible"/>
                                      </p:to>
                                    </p:set>
                                    <p:animEffect transition="in" filter="wipe(down)">
                                      <p:cBhvr>
                                        <p:cTn dur="500" id="22"/>
                                        <p:tgtEl>
                                          <p:spTgt spid="1048745"/>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22" presetSubtype="4">
                                  <p:stCondLst>
                                    <p:cond delay="0"/>
                                  </p:stCondLst>
                                  <p:childTnLst>
                                    <p:set>
                                      <p:cBhvr>
                                        <p:cTn dur="1" fill="hold" id="26">
                                          <p:stCondLst>
                                            <p:cond delay="0"/>
                                          </p:stCondLst>
                                        </p:cTn>
                                        <p:tgtEl>
                                          <p:spTgt spid="118"/>
                                        </p:tgtEl>
                                        <p:attrNameLst>
                                          <p:attrName>style.visibility</p:attrName>
                                        </p:attrNameLst>
                                      </p:cBhvr>
                                      <p:to>
                                        <p:strVal val="visible"/>
                                      </p:to>
                                    </p:set>
                                    <p:animEffect transition="in" filter="wipe(down)">
                                      <p:cBhvr>
                                        <p:cTn dur="500" id="27"/>
                                        <p:tgtEl>
                                          <p:spTgt spid="118"/>
                                        </p:tgtEl>
                                      </p:cBhvr>
                                    </p:animEffect>
                                  </p:childTnLst>
                                </p:cTn>
                              </p:par>
                            </p:childTnLst>
                          </p:cTn>
                        </p:par>
                      </p:childTnLst>
                    </p:cTn>
                  </p:par>
                  <p:par>
                    <p:cTn fill="hold" id="28">
                      <p:stCondLst>
                        <p:cond delay="indefinite"/>
                      </p:stCondLst>
                      <p:childTnLst>
                        <p:par>
                          <p:cTn fill="hold" id="29">
                            <p:stCondLst>
                              <p:cond delay="0"/>
                            </p:stCondLst>
                            <p:childTnLst>
                              <p:par>
                                <p:cTn fill="hold" id="30" nodeType="clickEffect" presetClass="entr" presetID="22" presetSubtype="4">
                                  <p:stCondLst>
                                    <p:cond delay="0"/>
                                  </p:stCondLst>
                                  <p:childTnLst>
                                    <p:set>
                                      <p:cBhvr>
                                        <p:cTn dur="1" fill="hold" id="31">
                                          <p:stCondLst>
                                            <p:cond delay="0"/>
                                          </p:stCondLst>
                                        </p:cTn>
                                        <p:tgtEl>
                                          <p:spTgt spid="126"/>
                                        </p:tgtEl>
                                        <p:attrNameLst>
                                          <p:attrName>style.visibility</p:attrName>
                                        </p:attrNameLst>
                                      </p:cBhvr>
                                      <p:to>
                                        <p:strVal val="visible"/>
                                      </p:to>
                                    </p:set>
                                    <p:animEffect transition="in" filter="wipe(down)">
                                      <p:cBhvr>
                                        <p:cTn dur="500" id="32"/>
                                        <p:tgtEl>
                                          <p:spTgt spid="126"/>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2" presetSubtype="4">
                                  <p:stCondLst>
                                    <p:cond delay="0"/>
                                  </p:stCondLst>
                                  <p:childTnLst>
                                    <p:set>
                                      <p:cBhvr>
                                        <p:cTn dur="1" fill="hold" id="36">
                                          <p:stCondLst>
                                            <p:cond delay="0"/>
                                          </p:stCondLst>
                                        </p:cTn>
                                        <p:tgtEl>
                                          <p:spTgt spid="1048777"/>
                                        </p:tgtEl>
                                        <p:attrNameLst>
                                          <p:attrName>style.visibility</p:attrName>
                                        </p:attrNameLst>
                                      </p:cBhvr>
                                      <p:to>
                                        <p:strVal val="visible"/>
                                      </p:to>
                                    </p:set>
                                    <p:animEffect transition="in" filter="wipe(down)">
                                      <p:cBhvr>
                                        <p:cTn dur="500" id="37"/>
                                        <p:tgtEl>
                                          <p:spTgt spid="1048777"/>
                                        </p:tgtEl>
                                      </p:cBhvr>
                                    </p:animEffect>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22" presetSubtype="4">
                                  <p:stCondLst>
                                    <p:cond delay="0"/>
                                  </p:stCondLst>
                                  <p:childTnLst>
                                    <p:set>
                                      <p:cBhvr>
                                        <p:cTn dur="1" fill="hold" id="41">
                                          <p:stCondLst>
                                            <p:cond delay="0"/>
                                          </p:stCondLst>
                                        </p:cTn>
                                        <p:tgtEl>
                                          <p:spTgt spid="1048778"/>
                                        </p:tgtEl>
                                        <p:attrNameLst>
                                          <p:attrName>style.visibility</p:attrName>
                                        </p:attrNameLst>
                                      </p:cBhvr>
                                      <p:to>
                                        <p:strVal val="visible"/>
                                      </p:to>
                                    </p:set>
                                    <p:animEffect transition="in" filter="wipe(down)">
                                      <p:cBhvr>
                                        <p:cTn dur="500" id="42"/>
                                        <p:tgtEl>
                                          <p:spTgt spid="1048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43" grpId="0"/>
      <p:bldP spid="1048744" grpId="0"/>
      <p:bldP spid="1048745" grpId="0"/>
      <p:bldP spid="1048777" grpId="0"/>
      <p:bldP spid="104877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63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36" name="Text Box 12"/>
          <p:cNvSpPr txBox="1">
            <a:spLocks noChangeAspect="1" noMove="1" noResize="1" noRot="1" noAdjustHandles="1" noEditPoints="1" noChangeArrowheads="1" noChangeShapeType="1" noTextEdit="1"/>
          </p:cNvSpPr>
          <p:nvPr/>
        </p:nvSpPr>
        <p:spPr bwMode="auto">
          <a:xfrm>
            <a:off x="1569050" y="3817476"/>
            <a:ext cx="1507377" cy="400110"/>
          </a:xfrm>
          <a:prstGeom prst="rect"/>
          <a:blipFill>
            <a:blip xmlns:r="http://schemas.openxmlformats.org/officeDocument/2006/relationships" r:embed="rId1"/>
            <a:stretch>
              <a:fillRect b="-4545"/>
            </a:stretch>
          </a:blipFill>
          <a:ln>
            <a:noFill/>
          </a:ln>
          <a:effectLst/>
        </p:spPr>
        <p:txBody>
          <a:bodyPr/>
          <a:p>
            <a:r>
              <a:rPr altLang="en-US" lang="zh-CN">
                <a:noFill/>
              </a:rPr>
              <a:t> </a:t>
            </a:r>
          </a:p>
        </p:txBody>
      </p:sp>
      <p:sp>
        <p:nvSpPr>
          <p:cNvPr id="1048637" name="矩形 8"/>
          <p:cNvSpPr/>
          <p:nvPr/>
        </p:nvSpPr>
        <p:spPr>
          <a:xfrm>
            <a:off x="157882" y="377889"/>
            <a:ext cx="8699382" cy="461665"/>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7.6 Integration operation </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积分运算</a:t>
            </a:r>
            <a:endParaRPr altLang="en-US" b="1" dirty="0" sz="2000" kumimoji="1" lang="zh-CN">
              <a:latin typeface="宋体" panose="02010600030101010101" pitchFamily="2" charset="-122"/>
              <a:ea typeface="宋体" panose="02010600030101010101" pitchFamily="2" charset="-122"/>
              <a:cs typeface="Arial" panose="020B0604020202020204" pitchFamily="34" charset="0"/>
            </a:endParaRPr>
          </a:p>
        </p:txBody>
      </p:sp>
      <p:sp>
        <p:nvSpPr>
          <p:cNvPr id="1048638"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39" name="文本框 159"/>
          <p:cNvSpPr txBox="1">
            <a:spLocks noChangeAspect="1" noMove="1" noResize="1" noRot="1" noAdjustHandles="1" noEditPoints="1" noChangeArrowheads="1" noChangeShapeType="1" noTextEdit="1"/>
          </p:cNvSpPr>
          <p:nvPr/>
        </p:nvSpPr>
        <p:spPr bwMode="auto">
          <a:xfrm>
            <a:off x="1417288" y="1630466"/>
            <a:ext cx="1317257" cy="400110"/>
          </a:xfrm>
          <a:prstGeom prst="rect"/>
          <a:blipFill>
            <a:blip xmlns:r="http://schemas.openxmlformats.org/officeDocument/2006/relationships" r:embed="rId2"/>
            <a:stretch>
              <a:fillRect b="-4545"/>
            </a:stretch>
          </a:blipFill>
          <a:ln>
            <a:noFill/>
          </a:ln>
          <a:effectLst/>
        </p:spPr>
        <p:txBody>
          <a:bodyPr/>
          <a:p>
            <a:r>
              <a:rPr altLang="en-US" lang="zh-CN">
                <a:noFill/>
              </a:rPr>
              <a:t> </a:t>
            </a:r>
          </a:p>
        </p:txBody>
      </p:sp>
      <p:sp>
        <p:nvSpPr>
          <p:cNvPr id="1048640" name="文本框 160"/>
          <p:cNvSpPr txBox="1">
            <a:spLocks noChangeAspect="1" noMove="1" noResize="1" noRot="1" noAdjustHandles="1" noEditPoints="1" noChangeArrowheads="1" noChangeShapeType="1" noTextEdit="1"/>
          </p:cNvSpPr>
          <p:nvPr/>
        </p:nvSpPr>
        <p:spPr bwMode="auto">
          <a:xfrm>
            <a:off x="2322739" y="1519002"/>
            <a:ext cx="906709" cy="617413"/>
          </a:xfrm>
          <a:prstGeom prst="rect"/>
          <a:blipFill>
            <a:blip xmlns:r="http://schemas.openxmlformats.org/officeDocument/2006/relationships" r:embed="rId3"/>
            <a:stretch>
              <a:fillRect/>
            </a:stretch>
          </a:blipFill>
          <a:ln>
            <a:noFill/>
          </a:ln>
          <a:effectLst/>
        </p:spPr>
        <p:txBody>
          <a:bodyPr/>
          <a:p>
            <a:r>
              <a:rPr altLang="en-US" lang="zh-CN">
                <a:noFill/>
              </a:rPr>
              <a:t> </a:t>
            </a:r>
          </a:p>
        </p:txBody>
      </p:sp>
      <p:grpSp>
        <p:nvGrpSpPr>
          <p:cNvPr id="92" name="组合 14"/>
          <p:cNvGrpSpPr/>
          <p:nvPr/>
        </p:nvGrpSpPr>
        <p:grpSpPr>
          <a:xfrm>
            <a:off x="4759946" y="1101718"/>
            <a:ext cx="3948100" cy="2853058"/>
            <a:chOff x="4759946" y="1101718"/>
            <a:chExt cx="3948100" cy="2853058"/>
          </a:xfrm>
        </p:grpSpPr>
        <p:sp>
          <p:nvSpPr>
            <p:cNvPr id="1048641" name="Text Box 12"/>
            <p:cNvSpPr txBox="1">
              <a:spLocks noChangeAspect="1" noMove="1" noResize="1" noRot="1" noAdjustHandles="1" noEditPoints="1" noChangeArrowheads="1" noChangeShapeType="1" noTextEdit="1"/>
            </p:cNvSpPr>
            <p:nvPr/>
          </p:nvSpPr>
          <p:spPr bwMode="auto">
            <a:xfrm>
              <a:off x="6535388" y="1630466"/>
              <a:ext cx="449442" cy="400110"/>
            </a:xfrm>
            <a:prstGeom prst="rect"/>
            <a:blipFill>
              <a:blip xmlns:r="http://schemas.openxmlformats.org/officeDocument/2006/relationships" r:embed="rId4"/>
              <a:stretch>
                <a:fillRect/>
              </a:stretch>
            </a:blipFill>
            <a:ln>
              <a:noFill/>
            </a:ln>
            <a:effectLst/>
          </p:spPr>
          <p:txBody>
            <a:bodyPr/>
            <a:p>
              <a:r>
                <a:rPr altLang="en-US" lang="zh-CN">
                  <a:noFill/>
                </a:rPr>
                <a:t> </a:t>
              </a:r>
            </a:p>
          </p:txBody>
        </p:sp>
        <p:grpSp>
          <p:nvGrpSpPr>
            <p:cNvPr id="93" name="组合 67"/>
            <p:cNvGrpSpPr/>
            <p:nvPr/>
          </p:nvGrpSpPr>
          <p:grpSpPr>
            <a:xfrm>
              <a:off x="4759946" y="1589239"/>
              <a:ext cx="3948100" cy="2365537"/>
              <a:chOff x="4758559" y="1354995"/>
              <a:chExt cx="3948100" cy="2365537"/>
            </a:xfrm>
          </p:grpSpPr>
          <p:grpSp>
            <p:nvGrpSpPr>
              <p:cNvPr id="94" name="组合 68"/>
              <p:cNvGrpSpPr/>
              <p:nvPr/>
            </p:nvGrpSpPr>
            <p:grpSpPr>
              <a:xfrm>
                <a:off x="4934947" y="1354995"/>
                <a:ext cx="3488747" cy="2365537"/>
                <a:chOff x="4934947" y="1354995"/>
                <a:chExt cx="3488747" cy="2365537"/>
              </a:xfrm>
            </p:grpSpPr>
            <p:grpSp>
              <p:nvGrpSpPr>
                <p:cNvPr id="95" name="组合 119"/>
                <p:cNvGrpSpPr/>
                <p:nvPr/>
              </p:nvGrpSpPr>
              <p:grpSpPr>
                <a:xfrm>
                  <a:off x="4934947" y="1354995"/>
                  <a:ext cx="3488747" cy="2365537"/>
                  <a:chOff x="1141899" y="1297962"/>
                  <a:chExt cx="3488747" cy="2365537"/>
                </a:xfrm>
              </p:grpSpPr>
              <p:grpSp>
                <p:nvGrpSpPr>
                  <p:cNvPr id="96" name="组合 127"/>
                  <p:cNvGrpSpPr/>
                  <p:nvPr/>
                </p:nvGrpSpPr>
                <p:grpSpPr>
                  <a:xfrm>
                    <a:off x="1141899" y="1297962"/>
                    <a:ext cx="1961672" cy="2365537"/>
                    <a:chOff x="2084192" y="3066898"/>
                    <a:chExt cx="1961672" cy="2365537"/>
                  </a:xfrm>
                </p:grpSpPr>
                <p:cxnSp>
                  <p:nvCxnSpPr>
                    <p:cNvPr id="3145772" name="直接连接符 145"/>
                    <p:cNvCxnSpPr>
                      <a:cxnSpLocks/>
                    </p:cNvCxnSpPr>
                    <p:nvPr/>
                  </p:nvCxnSpPr>
                  <p:spPr>
                    <a:xfrm flipH="1">
                      <a:off x="2681785" y="5432435"/>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73" name="直接连接符 146"/>
                    <p:cNvCxnSpPr>
                      <a:cxnSpLocks/>
                    </p:cNvCxnSpPr>
                    <p:nvPr/>
                  </p:nvCxnSpPr>
                  <p:spPr>
                    <a:xfrm flipH="1">
                      <a:off x="2223849" y="3716251"/>
                      <a:ext cx="155519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74" name="直接连接符 147"/>
                    <p:cNvCxnSpPr>
                      <a:cxnSpLocks/>
                    </p:cNvCxnSpPr>
                    <p:nvPr/>
                  </p:nvCxnSpPr>
                  <p:spPr>
                    <a:xfrm flipH="1">
                      <a:off x="2828429" y="4284288"/>
                      <a:ext cx="94654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75" name="直接连接符 148"/>
                    <p:cNvCxnSpPr>
                      <a:cxnSpLocks/>
                    </p:cNvCxnSpPr>
                    <p:nvPr/>
                  </p:nvCxnSpPr>
                  <p:spPr>
                    <a:xfrm flipH="1">
                      <a:off x="3225949" y="3066898"/>
                      <a:ext cx="81991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76" name="直接连接符 151"/>
                    <p:cNvCxnSpPr>
                      <a:cxnSpLocks/>
                    </p:cNvCxnSpPr>
                    <p:nvPr/>
                  </p:nvCxnSpPr>
                  <p:spPr>
                    <a:xfrm>
                      <a:off x="2809690" y="4271197"/>
                      <a:ext cx="0" cy="115855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42" name="椭圆 152"/>
                    <p:cNvSpPr/>
                    <p:nvPr/>
                  </p:nvSpPr>
                  <p:spPr>
                    <a:xfrm>
                      <a:off x="2084192" y="3648874"/>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643"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5"/>
                    <a:stretch>
                      <a:fillRect l="-4878" r="-7317"/>
                    </a:stretch>
                  </a:blipFill>
                  <a:ln w="28575">
                    <a:noFill/>
                    <a:miter lim="800000"/>
                    <a:headEnd/>
                    <a:tailEnd/>
                  </a:ln>
                </p:spPr>
                <p:txBody>
                  <a:bodyPr/>
                  <a:p>
                    <a:r>
                      <a:rPr altLang="en-US" lang="zh-CN">
                        <a:noFill/>
                      </a:rPr>
                      <a:t> </a:t>
                    </a:r>
                  </a:p>
                </p:txBody>
              </p:sp>
              <p:sp>
                <p:nvSpPr>
                  <p:cNvPr id="1048644"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6"/>
                    <a:stretch>
                      <a:fillRect l="-5660" r="-5660" b="-12000"/>
                    </a:stretch>
                  </a:blipFill>
                  <a:ln w="28575">
                    <a:noFill/>
                    <a:miter lim="800000"/>
                    <a:headEnd/>
                    <a:tailEnd/>
                  </a:ln>
                </p:spPr>
                <p:txBody>
                  <a:bodyPr/>
                  <a:p>
                    <a:r>
                      <a:rPr altLang="en-US" lang="zh-CN">
                        <a:noFill/>
                      </a:rPr>
                      <a:t> </a:t>
                    </a:r>
                  </a:p>
                </p:txBody>
              </p:sp>
              <p:sp>
                <p:nvSpPr>
                  <p:cNvPr id="1048645"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8646"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8647"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5777" name="直接连接符 142"/>
                  <p:cNvCxnSpPr>
                    <a:cxnSpLocks/>
                  </p:cNvCxnSpPr>
                  <p:nvPr/>
                </p:nvCxnSpPr>
                <p:spPr>
                  <a:xfrm>
                    <a:off x="4090216" y="1297962"/>
                    <a:ext cx="0" cy="89928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48" name="文本框 144"/>
                  <p:cNvSpPr txBox="1">
                    <a:spLocks noChangeAspect="1" noMove="1" noResize="1" noRot="1" noAdjustHandles="1" noEditPoints="1" noChangeArrowheads="1" noChangeShapeType="1" noTextEdit="1"/>
                  </p:cNvSpPr>
                  <p:nvPr/>
                </p:nvSpPr>
                <p:spPr bwMode="auto">
                  <a:xfrm>
                    <a:off x="2180249" y="1998952"/>
                    <a:ext cx="221214" cy="276999"/>
                  </a:xfrm>
                  <a:prstGeom prst="rect"/>
                  <a:blipFill>
                    <a:blip xmlns:r="http://schemas.openxmlformats.org/officeDocument/2006/relationships" r:embed="rId7"/>
                    <a:stretch>
                      <a:fillRect l="-22222" r="-25000" b="-8889"/>
                    </a:stretch>
                  </a:blipFill>
                  <a:ln>
                    <a:noFill/>
                  </a:ln>
                  <a:effectLst/>
                </p:spPr>
                <p:txBody>
                  <a:bodyPr/>
                  <a:p>
                    <a:r>
                      <a:rPr altLang="en-US" lang="zh-CN">
                        <a:noFill/>
                      </a:rPr>
                      <a:t> </a:t>
                    </a:r>
                  </a:p>
                </p:txBody>
              </p:sp>
            </p:grpSp>
            <p:cxnSp>
              <p:nvCxnSpPr>
                <p:cNvPr id="3145778" name="直接连接符 120"/>
                <p:cNvCxnSpPr>
                  <a:cxnSpLocks/>
                </p:cNvCxnSpPr>
                <p:nvPr/>
              </p:nvCxnSpPr>
              <p:spPr>
                <a:xfrm>
                  <a:off x="6079512" y="1354995"/>
                  <a:ext cx="0" cy="6587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49" name="矩形 124"/>
                <p:cNvSpPr/>
                <p:nvPr/>
              </p:nvSpPr>
              <p:spPr>
                <a:xfrm>
                  <a:off x="5226896" y="194712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50" name="文本框 126"/>
                <p:cNvSpPr txBox="1">
                  <a:spLocks noChangeAspect="1" noMove="1" noResize="1" noRot="1" noAdjustHandles="1" noEditPoints="1" noChangeArrowheads="1" noChangeShapeType="1" noTextEdit="1"/>
                </p:cNvSpPr>
                <p:nvPr/>
              </p:nvSpPr>
              <p:spPr bwMode="auto">
                <a:xfrm>
                  <a:off x="5326916" y="2086509"/>
                  <a:ext cx="241541" cy="307777"/>
                </a:xfrm>
                <a:prstGeom prst="rect"/>
                <a:blipFill>
                  <a:blip xmlns:r="http://schemas.openxmlformats.org/officeDocument/2006/relationships" r:embed="rId8"/>
                  <a:stretch>
                    <a:fillRect l="-20000" r="-20000" b="-10000"/>
                  </a:stretch>
                </a:blipFill>
                <a:ln>
                  <a:noFill/>
                </a:ln>
                <a:effectLst/>
              </p:spPr>
              <p:txBody>
                <a:bodyPr/>
                <a:p>
                  <a:r>
                    <a:rPr altLang="en-US" lang="zh-CN">
                      <a:noFill/>
                    </a:rPr>
                    <a:t> </a:t>
                  </a:r>
                </a:p>
              </p:txBody>
            </p:sp>
          </p:grpSp>
          <p:sp>
            <p:nvSpPr>
              <p:cNvPr id="1048651" name="文本框 72"/>
              <p:cNvSpPr txBox="1">
                <a:spLocks noChangeAspect="1" noMove="1" noResize="1" noRot="1" noAdjustHandles="1" noEditPoints="1" noChangeArrowheads="1" noChangeShapeType="1" noTextEdit="1"/>
              </p:cNvSpPr>
              <p:nvPr/>
            </p:nvSpPr>
            <p:spPr bwMode="auto">
              <a:xfrm>
                <a:off x="4758559" y="2000596"/>
                <a:ext cx="550566" cy="400110"/>
              </a:xfrm>
              <a:prstGeom prst="rect"/>
              <a:blipFill>
                <a:blip xmlns:r="http://schemas.openxmlformats.org/officeDocument/2006/relationships" r:embed="rId9"/>
                <a:stretch>
                  <a:fillRect b="-4615"/>
                </a:stretch>
              </a:blipFill>
              <a:ln>
                <a:noFill/>
              </a:ln>
              <a:effectLst/>
            </p:spPr>
            <p:txBody>
              <a:bodyPr/>
              <a:p>
                <a:r>
                  <a:rPr altLang="en-US" lang="zh-CN">
                    <a:noFill/>
                  </a:rPr>
                  <a:t> </a:t>
                </a:r>
              </a:p>
            </p:txBody>
          </p:sp>
          <p:sp>
            <p:nvSpPr>
              <p:cNvPr id="1048652" name="矩形 110"/>
              <p:cNvSpPr/>
              <p:nvPr/>
            </p:nvSpPr>
            <p:spPr>
              <a:xfrm rot="5400000">
                <a:off x="5477631" y="3085830"/>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53" name="文本框 112"/>
              <p:cNvSpPr txBox="1">
                <a:spLocks noChangeAspect="1" noMove="1" noResize="1" noRot="1" noAdjustHandles="1" noEditPoints="1" noChangeArrowheads="1" noChangeShapeType="1" noTextEdit="1"/>
              </p:cNvSpPr>
              <p:nvPr/>
            </p:nvSpPr>
            <p:spPr bwMode="auto">
              <a:xfrm>
                <a:off x="5299282" y="3014241"/>
                <a:ext cx="299762" cy="307777"/>
              </a:xfrm>
              <a:prstGeom prst="rect"/>
              <a:blipFill>
                <a:blip xmlns:r="http://schemas.openxmlformats.org/officeDocument/2006/relationships" r:embed="rId10"/>
                <a:stretch>
                  <a:fillRect l="-18367" r="-22449" b="-14000"/>
                </a:stretch>
              </a:blipFill>
              <a:ln>
                <a:noFill/>
              </a:ln>
              <a:effectLst/>
            </p:spPr>
            <p:txBody>
              <a:bodyPr/>
              <a:p>
                <a:r>
                  <a:rPr altLang="en-US" lang="zh-CN">
                    <a:noFill/>
                  </a:rPr>
                  <a:t> </a:t>
                </a:r>
              </a:p>
            </p:txBody>
          </p:sp>
          <p:sp>
            <p:nvSpPr>
              <p:cNvPr id="1048654" name="Oval 3165"/>
              <p:cNvSpPr>
                <a:spLocks noChangeArrowheads="1"/>
              </p:cNvSpPr>
              <p:nvPr/>
            </p:nvSpPr>
            <p:spPr bwMode="auto">
              <a:xfrm>
                <a:off x="6018510" y="193187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8655" name="Oval 3165"/>
              <p:cNvSpPr>
                <a:spLocks noChangeArrowheads="1"/>
              </p:cNvSpPr>
              <p:nvPr/>
            </p:nvSpPr>
            <p:spPr bwMode="auto">
              <a:xfrm>
                <a:off x="5595965" y="250503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8656" name="文本框 115"/>
              <p:cNvSpPr txBox="1">
                <a:spLocks noChangeAspect="1" noMove="1" noResize="1" noRot="1" noAdjustHandles="1" noEditPoints="1" noChangeArrowheads="1" noChangeShapeType="1" noTextEdit="1"/>
              </p:cNvSpPr>
              <p:nvPr/>
            </p:nvSpPr>
            <p:spPr bwMode="auto">
              <a:xfrm>
                <a:off x="5370546" y="2485804"/>
                <a:ext cx="195566" cy="276999"/>
              </a:xfrm>
              <a:prstGeom prst="rect"/>
              <a:blipFill>
                <a:blip xmlns:r="http://schemas.openxmlformats.org/officeDocument/2006/relationships" r:embed="rId11"/>
                <a:stretch>
                  <a:fillRect l="-25000" r="-28125" b="-8696"/>
                </a:stretch>
              </a:blipFill>
              <a:ln>
                <a:noFill/>
              </a:ln>
              <a:effectLst/>
            </p:spPr>
            <p:txBody>
              <a:bodyPr/>
              <a:p>
                <a:r>
                  <a:rPr altLang="en-US" lang="zh-CN">
                    <a:noFill/>
                  </a:rPr>
                  <a:t> </a:t>
                </a:r>
              </a:p>
            </p:txBody>
          </p:sp>
          <p:sp>
            <p:nvSpPr>
              <p:cNvPr id="1048657" name="文本框 116"/>
              <p:cNvSpPr txBox="1">
                <a:spLocks noChangeAspect="1" noMove="1" noResize="1" noRot="1" noAdjustHandles="1" noEditPoints="1" noChangeArrowheads="1" noChangeShapeType="1" noTextEdit="1"/>
              </p:cNvSpPr>
              <p:nvPr/>
            </p:nvSpPr>
            <p:spPr bwMode="auto">
              <a:xfrm>
                <a:off x="8156093" y="2241556"/>
                <a:ext cx="550566" cy="400110"/>
              </a:xfrm>
              <a:prstGeom prst="rect"/>
              <a:blipFill>
                <a:blip xmlns:r="http://schemas.openxmlformats.org/officeDocument/2006/relationships" r:embed="rId12"/>
                <a:stretch>
                  <a:fillRect b="-4545"/>
                </a:stretch>
              </a:blipFill>
              <a:ln>
                <a:noFill/>
              </a:ln>
              <a:effectLst/>
            </p:spPr>
            <p:txBody>
              <a:bodyPr/>
              <a:p>
                <a:r>
                  <a:rPr altLang="en-US" lang="zh-CN">
                    <a:noFill/>
                  </a:rPr>
                  <a:t> </a:t>
                </a:r>
              </a:p>
            </p:txBody>
          </p:sp>
          <p:sp>
            <p:nvSpPr>
              <p:cNvPr id="1048658" name="文本框 117"/>
              <p:cNvSpPr txBox="1">
                <a:spLocks noChangeAspect="1" noMove="1" noResize="1" noRot="1" noAdjustHandles="1" noEditPoints="1" noChangeArrowheads="1" noChangeShapeType="1" noTextEdit="1"/>
              </p:cNvSpPr>
              <p:nvPr/>
            </p:nvSpPr>
            <p:spPr bwMode="auto">
              <a:xfrm>
                <a:off x="5391744" y="1449318"/>
                <a:ext cx="502812" cy="400110"/>
              </a:xfrm>
              <a:prstGeom prst="rect"/>
              <a:blipFill>
                <a:blip xmlns:r="http://schemas.openxmlformats.org/officeDocument/2006/relationships" r:embed="rId13"/>
                <a:stretch>
                  <a:fillRect b="-4545"/>
                </a:stretch>
              </a:blipFill>
              <a:ln>
                <a:noFill/>
              </a:ln>
              <a:effectLst/>
            </p:spPr>
            <p:txBody>
              <a:bodyPr/>
              <a:p>
                <a:r>
                  <a:rPr altLang="en-US" lang="zh-CN">
                    <a:noFill/>
                  </a:rPr>
                  <a:t> </a:t>
                </a:r>
              </a:p>
            </p:txBody>
          </p:sp>
          <p:cxnSp>
            <p:nvCxnSpPr>
              <p:cNvPr id="3145779" name="直接箭头连接符 118"/>
              <p:cNvCxnSpPr>
                <a:cxnSpLocks/>
              </p:cNvCxnSpPr>
              <p:nvPr/>
            </p:nvCxnSpPr>
            <p:spPr>
              <a:xfrm>
                <a:off x="5242640" y="183441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cxnSp>
          <p:nvCxnSpPr>
            <p:cNvPr id="3145780" name="直接连接符 153"/>
            <p:cNvCxnSpPr>
              <a:cxnSpLocks/>
            </p:cNvCxnSpPr>
            <p:nvPr/>
          </p:nvCxnSpPr>
          <p:spPr>
            <a:xfrm>
              <a:off x="6910987" y="1421473"/>
              <a:ext cx="0" cy="34906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81" name="直接连接符 154"/>
            <p:cNvCxnSpPr>
              <a:cxnSpLocks/>
            </p:cNvCxnSpPr>
            <p:nvPr/>
          </p:nvCxnSpPr>
          <p:spPr>
            <a:xfrm>
              <a:off x="7008859" y="1426133"/>
              <a:ext cx="0" cy="34906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82" name="直接连接符 155"/>
            <p:cNvCxnSpPr>
              <a:cxnSpLocks/>
            </p:cNvCxnSpPr>
            <p:nvPr/>
          </p:nvCxnSpPr>
          <p:spPr>
            <a:xfrm flipH="1">
              <a:off x="7008860" y="1598093"/>
              <a:ext cx="87579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59" name="文本框 156"/>
            <p:cNvSpPr txBox="1">
              <a:spLocks noChangeAspect="1" noMove="1" noResize="1" noRot="1" noAdjustHandles="1" noEditPoints="1" noChangeArrowheads="1" noChangeShapeType="1" noTextEdit="1"/>
            </p:cNvSpPr>
            <p:nvPr/>
          </p:nvSpPr>
          <p:spPr bwMode="auto">
            <a:xfrm>
              <a:off x="7007114" y="1187116"/>
              <a:ext cx="241541" cy="307777"/>
            </a:xfrm>
            <a:prstGeom prst="rect"/>
            <a:blipFill>
              <a:blip xmlns:r="http://schemas.openxmlformats.org/officeDocument/2006/relationships" r:embed="rId14"/>
              <a:stretch>
                <a:fillRect l="-17500" r="-17500" b="-10000"/>
              </a:stretch>
            </a:blipFill>
            <a:ln>
              <a:noFill/>
            </a:ln>
            <a:effectLst/>
          </p:spPr>
          <p:txBody>
            <a:bodyPr/>
            <a:p>
              <a:r>
                <a:rPr altLang="en-US" lang="zh-CN">
                  <a:noFill/>
                </a:rPr>
                <a:t> </a:t>
              </a:r>
            </a:p>
          </p:txBody>
        </p:sp>
        <p:sp>
          <p:nvSpPr>
            <p:cNvPr id="1048660" name="文本框 157"/>
            <p:cNvSpPr txBox="1">
              <a:spLocks noChangeAspect="1" noMove="1" noResize="1" noRot="1" noAdjustHandles="1" noEditPoints="1" noChangeArrowheads="1" noChangeShapeType="1" noTextEdit="1"/>
            </p:cNvSpPr>
            <p:nvPr/>
          </p:nvSpPr>
          <p:spPr bwMode="auto">
            <a:xfrm>
              <a:off x="6455367" y="1101718"/>
              <a:ext cx="502812" cy="400110"/>
            </a:xfrm>
            <a:prstGeom prst="rect"/>
            <a:blipFill>
              <a:blip xmlns:r="http://schemas.openxmlformats.org/officeDocument/2006/relationships" r:embed="rId15"/>
              <a:stretch>
                <a:fillRect b="-4615"/>
              </a:stretch>
            </a:blipFill>
            <a:ln>
              <a:noFill/>
            </a:ln>
            <a:effectLst/>
          </p:spPr>
          <p:txBody>
            <a:bodyPr/>
            <a:p>
              <a:r>
                <a:rPr altLang="en-US" lang="zh-CN">
                  <a:noFill/>
                </a:rPr>
                <a:t> </a:t>
              </a:r>
            </a:p>
          </p:txBody>
        </p:sp>
        <p:cxnSp>
          <p:nvCxnSpPr>
            <p:cNvPr id="3145783" name="直接箭头连接符 158"/>
            <p:cNvCxnSpPr>
              <a:cxnSpLocks/>
            </p:cNvCxnSpPr>
            <p:nvPr/>
          </p:nvCxnSpPr>
          <p:spPr>
            <a:xfrm>
              <a:off x="6306263" y="148681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8661" name="Text Box 12"/>
            <p:cNvSpPr txBox="1">
              <a:spLocks noChangeAspect="1" noMove="1" noResize="1" noRot="1" noAdjustHandles="1" noEditPoints="1" noChangeArrowheads="1" noChangeShapeType="1" noTextEdit="1"/>
            </p:cNvSpPr>
            <p:nvPr/>
          </p:nvSpPr>
          <p:spPr bwMode="auto">
            <a:xfrm>
              <a:off x="6631189" y="1677623"/>
              <a:ext cx="792878" cy="400110"/>
            </a:xfrm>
            <a:prstGeom prst="rect"/>
            <a:blipFill>
              <a:blip xmlns:r="http://schemas.openxmlformats.org/officeDocument/2006/relationships" r:embed="rId16"/>
              <a:stretch>
                <a:fillRect b="-4545"/>
              </a:stretch>
            </a:blipFill>
            <a:ln>
              <a:noFill/>
            </a:ln>
            <a:effectLst/>
          </p:spPr>
          <p:txBody>
            <a:bodyPr/>
            <a:p>
              <a:r>
                <a:rPr altLang="en-US" lang="zh-CN">
                  <a:noFill/>
                </a:rPr>
                <a:t> </a:t>
              </a:r>
            </a:p>
          </p:txBody>
        </p:sp>
        <p:sp>
          <p:nvSpPr>
            <p:cNvPr id="1048662" name="Text Box 12"/>
            <p:cNvSpPr txBox="1">
              <a:spLocks noChangeAspect="1" noMove="1" noResize="1" noRot="1" noAdjustHandles="1" noEditPoints="1" noChangeArrowheads="1" noChangeShapeType="1" noTextEdit="1"/>
            </p:cNvSpPr>
            <p:nvPr/>
          </p:nvSpPr>
          <p:spPr bwMode="auto">
            <a:xfrm>
              <a:off x="7037295" y="1617667"/>
              <a:ext cx="449442" cy="400110"/>
            </a:xfrm>
            <a:prstGeom prst="rect"/>
            <a:blipFill>
              <a:blip xmlns:r="http://schemas.openxmlformats.org/officeDocument/2006/relationships" r:embed="rId17"/>
              <a:stretch>
                <a:fillRect/>
              </a:stretch>
            </a:blipFill>
            <a:ln>
              <a:noFill/>
            </a:ln>
            <a:effectLst/>
          </p:spPr>
          <p:txBody>
            <a:bodyPr/>
            <a:p>
              <a:r>
                <a:rPr altLang="en-US" lang="zh-CN">
                  <a:noFill/>
                </a:rPr>
                <a:t> </a:t>
              </a:r>
            </a:p>
          </p:txBody>
        </p:sp>
      </p:grpSp>
      <p:sp>
        <p:nvSpPr>
          <p:cNvPr id="1048663" name="文本框 164"/>
          <p:cNvSpPr txBox="1">
            <a:spLocks noChangeAspect="1" noMove="1" noResize="1" noRot="1" noAdjustHandles="1" noEditPoints="1" noChangeArrowheads="1" noChangeShapeType="1" noTextEdit="1"/>
          </p:cNvSpPr>
          <p:nvPr/>
        </p:nvSpPr>
        <p:spPr bwMode="auto">
          <a:xfrm>
            <a:off x="1278428" y="2406601"/>
            <a:ext cx="1213314" cy="676788"/>
          </a:xfrm>
          <a:prstGeom prst="rect"/>
          <a:blipFill>
            <a:blip xmlns:r="http://schemas.openxmlformats.org/officeDocument/2006/relationships" r:embed="rId18"/>
            <a:stretch>
              <a:fillRect/>
            </a:stretch>
          </a:blipFill>
          <a:ln>
            <a:noFill/>
          </a:ln>
          <a:effectLst/>
        </p:spPr>
        <p:txBody>
          <a:bodyPr/>
          <a:p>
            <a:r>
              <a:rPr altLang="en-US" lang="zh-CN">
                <a:noFill/>
              </a:rPr>
              <a:t> </a:t>
            </a:r>
          </a:p>
        </p:txBody>
      </p:sp>
      <p:sp>
        <p:nvSpPr>
          <p:cNvPr id="1048664" name="文本框 165"/>
          <p:cNvSpPr txBox="1">
            <a:spLocks noChangeAspect="1" noMove="1" noResize="1" noRot="1" noAdjustHandles="1" noEditPoints="1" noChangeArrowheads="1" noChangeShapeType="1" noTextEdit="1"/>
          </p:cNvSpPr>
          <p:nvPr/>
        </p:nvSpPr>
        <p:spPr bwMode="auto">
          <a:xfrm>
            <a:off x="2312550" y="2425219"/>
            <a:ext cx="1213314" cy="676788"/>
          </a:xfrm>
          <a:prstGeom prst="rect"/>
          <a:blipFill>
            <a:blip xmlns:r="http://schemas.openxmlformats.org/officeDocument/2006/relationships" r:embed="rId19"/>
            <a:stretch>
              <a:fillRect/>
            </a:stretch>
          </a:blipFill>
          <a:ln>
            <a:noFill/>
          </a:ln>
          <a:effectLst/>
        </p:spPr>
        <p:txBody>
          <a:bodyPr/>
          <a:p>
            <a:r>
              <a:rPr altLang="en-US" lang="zh-CN">
                <a:noFill/>
              </a:rPr>
              <a:t> </a:t>
            </a:r>
          </a:p>
        </p:txBody>
      </p:sp>
      <p:sp>
        <p:nvSpPr>
          <p:cNvPr id="1048665" name="左大括号 166"/>
          <p:cNvSpPr/>
          <p:nvPr/>
        </p:nvSpPr>
        <p:spPr>
          <a:xfrm>
            <a:off x="1012002" y="1790004"/>
            <a:ext cx="201522" cy="1135777"/>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8666" name="下箭头 13"/>
          <p:cNvSpPr/>
          <p:nvPr/>
        </p:nvSpPr>
        <p:spPr>
          <a:xfrm>
            <a:off x="2181138" y="3372374"/>
            <a:ext cx="348143" cy="339736"/>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67" name="Text Box 12"/>
          <p:cNvSpPr txBox="1">
            <a:spLocks noChangeAspect="1" noMove="1" noResize="1" noRot="1" noAdjustHandles="1" noEditPoints="1" noChangeArrowheads="1" noChangeShapeType="1" noTextEdit="1"/>
          </p:cNvSpPr>
          <p:nvPr/>
        </p:nvSpPr>
        <p:spPr bwMode="auto">
          <a:xfrm>
            <a:off x="1556201" y="4398217"/>
            <a:ext cx="1507377" cy="899670"/>
          </a:xfrm>
          <a:prstGeom prst="rect"/>
          <a:blipFill>
            <a:blip xmlns:r="http://schemas.openxmlformats.org/officeDocument/2006/relationships" r:embed="rId20"/>
            <a:stretch>
              <a:fillRect/>
            </a:stretch>
          </a:blipFill>
          <a:ln>
            <a:noFill/>
          </a:ln>
          <a:effectLst/>
        </p:spPr>
        <p:txBody>
          <a:bodyPr/>
          <a:p>
            <a:r>
              <a:rPr altLang="en-US" lang="zh-CN">
                <a:noFill/>
              </a:rPr>
              <a:t> </a:t>
            </a:r>
          </a:p>
        </p:txBody>
      </p:sp>
      <p:sp>
        <p:nvSpPr>
          <p:cNvPr id="1048668" name="Text Box 12"/>
          <p:cNvSpPr txBox="1">
            <a:spLocks noChangeAspect="1" noMove="1" noResize="1" noRot="1" noAdjustHandles="1" noEditPoints="1" noChangeArrowheads="1" noChangeShapeType="1" noTextEdit="1"/>
          </p:cNvSpPr>
          <p:nvPr/>
        </p:nvSpPr>
        <p:spPr bwMode="auto">
          <a:xfrm>
            <a:off x="1342670" y="5297887"/>
            <a:ext cx="1934438" cy="899670"/>
          </a:xfrm>
          <a:prstGeom prst="rect"/>
          <a:blipFill>
            <a:blip xmlns:r="http://schemas.openxmlformats.org/officeDocument/2006/relationships" r:embed="rId21"/>
            <a:stretch>
              <a:fillRect/>
            </a:stretch>
          </a:blipFill>
          <a:ln>
            <a:noFill/>
          </a:ln>
          <a:effectLst/>
        </p:spPr>
        <p:txBody>
          <a:bodyPr/>
          <a:p>
            <a:r>
              <a:rPr altLang="en-US" lang="zh-CN">
                <a:noFill/>
              </a:rPr>
              <a:t> </a:t>
            </a:r>
          </a:p>
        </p:txBody>
      </p:sp>
      <p:sp>
        <p:nvSpPr>
          <p:cNvPr id="1048669" name="文本框 15"/>
          <p:cNvSpPr txBox="1"/>
          <p:nvPr/>
        </p:nvSpPr>
        <p:spPr bwMode="auto">
          <a:xfrm>
            <a:off x="5300669" y="4299710"/>
            <a:ext cx="2395057" cy="472439"/>
          </a:xfrm>
          <a:prstGeom prst="rect"/>
          <a:noFill/>
          <a:ln>
            <a:noFill/>
          </a:ln>
          <a:effectLst/>
        </p:spPr>
        <p:txBody>
          <a:bodyPr rtlCol="0" wrap="square">
            <a:spAutoFit/>
          </a:bodyPr>
          <a:p>
            <a:pPr>
              <a:spcBef>
                <a:spcPct val="50000"/>
              </a:spcBef>
            </a:pPr>
            <a:r>
              <a:rPr altLang="zh-CN" dirty="0" sz="2000" kumimoji="1" lang="en-US" smtClean="0">
                <a:latin typeface="Arial" panose="020B0604020202020204" pitchFamily="34" charset="0"/>
                <a:cs typeface="Arial" panose="020B0604020202020204" pitchFamily="34" charset="0"/>
              </a:rPr>
              <a:t>From time </a:t>
            </a:r>
            <a:r>
              <a:rPr altLang="zh-CN" dirty="0" sz="2000" i="1" kumimoji="1" lang="en-US" smtClean="0">
                <a:latin typeface="Arial" panose="020B0604020202020204" pitchFamily="34" charset="0"/>
                <a:cs typeface="Arial" panose="020B0604020202020204" pitchFamily="34" charset="0"/>
              </a:rPr>
              <a:t>t</a:t>
            </a:r>
            <a:r>
              <a:rPr altLang="zh-CN" baseline="-25000" dirty="0" sz="2000" kumimoji="1" lang="en-US" smtClean="0">
                <a:latin typeface="Arial" panose="020B0604020202020204" pitchFamily="34" charset="0"/>
                <a:cs typeface="Arial" panose="020B0604020202020204" pitchFamily="34" charset="0"/>
              </a:rPr>
              <a:t>1</a:t>
            </a:r>
            <a:r>
              <a:rPr altLang="zh-CN" dirty="0" sz="2000" kumimoji="1" lang="en-US" smtClean="0">
                <a:latin typeface="Arial" panose="020B0604020202020204" pitchFamily="34" charset="0"/>
                <a:cs typeface="Arial" panose="020B0604020202020204" pitchFamily="34" charset="0"/>
              </a:rPr>
              <a:t> to </a:t>
            </a:r>
            <a:r>
              <a:rPr altLang="zh-CN" dirty="0" sz="2000" i="1" kumimoji="1" lang="en-US" smtClean="0">
                <a:latin typeface="Arial" panose="020B0604020202020204" pitchFamily="34" charset="0"/>
                <a:cs typeface="Arial" panose="020B0604020202020204" pitchFamily="34" charset="0"/>
              </a:rPr>
              <a:t>t</a:t>
            </a:r>
            <a:r>
              <a:rPr altLang="zh-CN" baseline="-25000" dirty="0" sz="2000" kumimoji="1" lang="en-US" smtClean="0">
                <a:latin typeface="Arial" panose="020B0604020202020204" pitchFamily="34" charset="0"/>
                <a:cs typeface="Arial" panose="020B0604020202020204" pitchFamily="34" charset="0"/>
              </a:rPr>
              <a:t>2 </a:t>
            </a:r>
            <a:r>
              <a:rPr altLang="zh-CN" dirty="0" sz="2000" kumimoji="1" lang="en-US" smtClean="0">
                <a:latin typeface="Arial" panose="020B0604020202020204" pitchFamily="34" charset="0"/>
                <a:cs typeface="Arial" panose="020B0604020202020204" pitchFamily="34" charset="0"/>
              </a:rPr>
              <a:t>:</a:t>
            </a:r>
            <a:endParaRPr altLang="en-US" dirty="0" sz="2000" kumimoji="1" lang="zh-CN" smtClean="0">
              <a:latin typeface="Arial" panose="020B0604020202020204" pitchFamily="34" charset="0"/>
              <a:cs typeface="Arial" panose="020B0604020202020204" pitchFamily="34" charset="0"/>
            </a:endParaRPr>
          </a:p>
        </p:txBody>
      </p:sp>
      <p:sp>
        <p:nvSpPr>
          <p:cNvPr id="1048670" name="Text Box 12"/>
          <p:cNvSpPr txBox="1">
            <a:spLocks noChangeAspect="1" noMove="1" noResize="1" noRot="1" noAdjustHandles="1" noEditPoints="1" noChangeArrowheads="1" noChangeShapeType="1" noTextEdit="1"/>
          </p:cNvSpPr>
          <p:nvPr/>
        </p:nvSpPr>
        <p:spPr bwMode="auto">
          <a:xfrm>
            <a:off x="4952280" y="4906782"/>
            <a:ext cx="3288201" cy="816955"/>
          </a:xfrm>
          <a:prstGeom prst="rect"/>
          <a:blipFill>
            <a:blip xmlns:r="http://schemas.openxmlformats.org/officeDocument/2006/relationships" r:embed="rId22"/>
            <a:stretch>
              <a:fillRect/>
            </a:stretch>
          </a:blipFill>
          <a:ln>
            <a:noFill/>
          </a:ln>
          <a:effectLst/>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665"/>
                                        </p:tgtEl>
                                        <p:attrNameLst>
                                          <p:attrName>style.visibility</p:attrName>
                                        </p:attrNameLst>
                                      </p:cBhvr>
                                      <p:to>
                                        <p:strVal val="visible"/>
                                      </p:to>
                                    </p:set>
                                    <p:animEffect transition="in" filter="wipe(down)">
                                      <p:cBhvr>
                                        <p:cTn dur="500" id="7"/>
                                        <p:tgtEl>
                                          <p:spTgt spid="1048665"/>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8639"/>
                                        </p:tgtEl>
                                        <p:attrNameLst>
                                          <p:attrName>style.visibility</p:attrName>
                                        </p:attrNameLst>
                                      </p:cBhvr>
                                      <p:to>
                                        <p:strVal val="visible"/>
                                      </p:to>
                                    </p:set>
                                    <p:animEffect transition="in" filter="wipe(down)">
                                      <p:cBhvr>
                                        <p:cTn dur="500" id="10"/>
                                        <p:tgtEl>
                                          <p:spTgt spid="1048639"/>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48640"/>
                                        </p:tgtEl>
                                        <p:attrNameLst>
                                          <p:attrName>style.visibility</p:attrName>
                                        </p:attrNameLst>
                                      </p:cBhvr>
                                      <p:to>
                                        <p:strVal val="visible"/>
                                      </p:to>
                                    </p:set>
                                    <p:animEffect transition="in" filter="wipe(down)">
                                      <p:cBhvr>
                                        <p:cTn dur="500" id="15"/>
                                        <p:tgtEl>
                                          <p:spTgt spid="1048640"/>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48663"/>
                                        </p:tgtEl>
                                        <p:attrNameLst>
                                          <p:attrName>style.visibility</p:attrName>
                                        </p:attrNameLst>
                                      </p:cBhvr>
                                      <p:to>
                                        <p:strVal val="visible"/>
                                      </p:to>
                                    </p:set>
                                    <p:animEffect transition="in" filter="wipe(down)">
                                      <p:cBhvr>
                                        <p:cTn dur="500" id="20"/>
                                        <p:tgtEl>
                                          <p:spTgt spid="1048663"/>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4">
                                  <p:stCondLst>
                                    <p:cond delay="0"/>
                                  </p:stCondLst>
                                  <p:childTnLst>
                                    <p:set>
                                      <p:cBhvr>
                                        <p:cTn dur="1" fill="hold" id="24">
                                          <p:stCondLst>
                                            <p:cond delay="0"/>
                                          </p:stCondLst>
                                        </p:cTn>
                                        <p:tgtEl>
                                          <p:spTgt spid="1048664"/>
                                        </p:tgtEl>
                                        <p:attrNameLst>
                                          <p:attrName>style.visibility</p:attrName>
                                        </p:attrNameLst>
                                      </p:cBhvr>
                                      <p:to>
                                        <p:strVal val="visible"/>
                                      </p:to>
                                    </p:set>
                                    <p:animEffect transition="in" filter="wipe(down)">
                                      <p:cBhvr>
                                        <p:cTn dur="500" id="25"/>
                                        <p:tgtEl>
                                          <p:spTgt spid="1048664"/>
                                        </p:tgtEl>
                                      </p:cBhvr>
                                    </p:animEffect>
                                  </p:childTnLst>
                                </p:cTn>
                              </p:par>
                            </p:childTnLst>
                          </p:cTn>
                        </p:par>
                      </p:childTnLst>
                    </p:cTn>
                  </p:par>
                  <p:par>
                    <p:cTn fill="hold" id="26">
                      <p:stCondLst>
                        <p:cond delay="indefinite"/>
                      </p:stCondLst>
                      <p:childTnLst>
                        <p:par>
                          <p:cTn fill="hold" id="27">
                            <p:stCondLst>
                              <p:cond delay="0"/>
                            </p:stCondLst>
                            <p:childTnLst>
                              <p:par>
                                <p:cTn fill="hold" grpId="0" id="28" nodeType="clickEffect" presetClass="entr" presetID="22" presetSubtype="4">
                                  <p:stCondLst>
                                    <p:cond delay="0"/>
                                  </p:stCondLst>
                                  <p:childTnLst>
                                    <p:set>
                                      <p:cBhvr>
                                        <p:cTn dur="1" fill="hold" id="29">
                                          <p:stCondLst>
                                            <p:cond delay="0"/>
                                          </p:stCondLst>
                                        </p:cTn>
                                        <p:tgtEl>
                                          <p:spTgt spid="1048666"/>
                                        </p:tgtEl>
                                        <p:attrNameLst>
                                          <p:attrName>style.visibility</p:attrName>
                                        </p:attrNameLst>
                                      </p:cBhvr>
                                      <p:to>
                                        <p:strVal val="visible"/>
                                      </p:to>
                                    </p:set>
                                    <p:animEffect transition="in" filter="wipe(down)">
                                      <p:cBhvr>
                                        <p:cTn dur="500" id="30"/>
                                        <p:tgtEl>
                                          <p:spTgt spid="1048666"/>
                                        </p:tgtEl>
                                      </p:cBhvr>
                                    </p:animEffect>
                                  </p:childTnLst>
                                </p:cTn>
                              </p:par>
                              <p:par>
                                <p:cTn fill="hold" grpId="0" id="31" nodeType="withEffect" presetClass="entr" presetID="22" presetSubtype="4">
                                  <p:stCondLst>
                                    <p:cond delay="0"/>
                                  </p:stCondLst>
                                  <p:childTnLst>
                                    <p:set>
                                      <p:cBhvr>
                                        <p:cTn dur="1" fill="hold" id="32">
                                          <p:stCondLst>
                                            <p:cond delay="0"/>
                                          </p:stCondLst>
                                        </p:cTn>
                                        <p:tgtEl>
                                          <p:spTgt spid="1048636"/>
                                        </p:tgtEl>
                                        <p:attrNameLst>
                                          <p:attrName>style.visibility</p:attrName>
                                        </p:attrNameLst>
                                      </p:cBhvr>
                                      <p:to>
                                        <p:strVal val="visible"/>
                                      </p:to>
                                    </p:set>
                                    <p:animEffect transition="in" filter="wipe(down)">
                                      <p:cBhvr>
                                        <p:cTn dur="500" id="33"/>
                                        <p:tgtEl>
                                          <p:spTgt spid="1048636"/>
                                        </p:tgtEl>
                                      </p:cBhvr>
                                    </p:animEffect>
                                  </p:childTnLst>
                                </p:cTn>
                              </p:par>
                            </p:childTnLst>
                          </p:cTn>
                        </p:par>
                      </p:childTnLst>
                    </p:cTn>
                  </p:par>
                  <p:par>
                    <p:cTn fill="hold" id="34">
                      <p:stCondLst>
                        <p:cond delay="indefinite"/>
                      </p:stCondLst>
                      <p:childTnLst>
                        <p:par>
                          <p:cTn fill="hold" id="35">
                            <p:stCondLst>
                              <p:cond delay="0"/>
                            </p:stCondLst>
                            <p:childTnLst>
                              <p:par>
                                <p:cTn fill="hold" grpId="0" id="36" nodeType="clickEffect" presetClass="entr" presetID="22" presetSubtype="4">
                                  <p:stCondLst>
                                    <p:cond delay="0"/>
                                  </p:stCondLst>
                                  <p:childTnLst>
                                    <p:set>
                                      <p:cBhvr>
                                        <p:cTn dur="1" fill="hold" id="37">
                                          <p:stCondLst>
                                            <p:cond delay="0"/>
                                          </p:stCondLst>
                                        </p:cTn>
                                        <p:tgtEl>
                                          <p:spTgt spid="1048667"/>
                                        </p:tgtEl>
                                        <p:attrNameLst>
                                          <p:attrName>style.visibility</p:attrName>
                                        </p:attrNameLst>
                                      </p:cBhvr>
                                      <p:to>
                                        <p:strVal val="visible"/>
                                      </p:to>
                                    </p:set>
                                    <p:animEffect transition="in" filter="wipe(down)">
                                      <p:cBhvr>
                                        <p:cTn dur="500" id="38"/>
                                        <p:tgtEl>
                                          <p:spTgt spid="1048667"/>
                                        </p:tgtEl>
                                      </p:cBhvr>
                                    </p:animEffect>
                                  </p:childTnLst>
                                </p:cTn>
                              </p:par>
                            </p:childTnLst>
                          </p:cTn>
                        </p:par>
                      </p:childTnLst>
                    </p:cTn>
                  </p:par>
                  <p:par>
                    <p:cTn fill="hold" id="39">
                      <p:stCondLst>
                        <p:cond delay="indefinite"/>
                      </p:stCondLst>
                      <p:childTnLst>
                        <p:par>
                          <p:cTn fill="hold" id="40">
                            <p:stCondLst>
                              <p:cond delay="0"/>
                            </p:stCondLst>
                            <p:childTnLst>
                              <p:par>
                                <p:cTn fill="hold" grpId="0" id="41" nodeType="clickEffect" presetClass="entr" presetID="22" presetSubtype="4">
                                  <p:stCondLst>
                                    <p:cond delay="0"/>
                                  </p:stCondLst>
                                  <p:childTnLst>
                                    <p:set>
                                      <p:cBhvr>
                                        <p:cTn dur="1" fill="hold" id="42">
                                          <p:stCondLst>
                                            <p:cond delay="0"/>
                                          </p:stCondLst>
                                        </p:cTn>
                                        <p:tgtEl>
                                          <p:spTgt spid="1048668"/>
                                        </p:tgtEl>
                                        <p:attrNameLst>
                                          <p:attrName>style.visibility</p:attrName>
                                        </p:attrNameLst>
                                      </p:cBhvr>
                                      <p:to>
                                        <p:strVal val="visible"/>
                                      </p:to>
                                    </p:set>
                                    <p:animEffect transition="in" filter="wipe(down)">
                                      <p:cBhvr>
                                        <p:cTn dur="500" id="43"/>
                                        <p:tgtEl>
                                          <p:spTgt spid="1048668"/>
                                        </p:tgtEl>
                                      </p:cBhvr>
                                    </p:animEffect>
                                  </p:childTnLst>
                                </p:cTn>
                              </p:par>
                            </p:childTnLst>
                          </p:cTn>
                        </p:par>
                      </p:childTnLst>
                    </p:cTn>
                  </p:par>
                  <p:par>
                    <p:cTn fill="hold" id="44">
                      <p:stCondLst>
                        <p:cond delay="indefinite"/>
                      </p:stCondLst>
                      <p:childTnLst>
                        <p:par>
                          <p:cTn fill="hold" id="45">
                            <p:stCondLst>
                              <p:cond delay="0"/>
                            </p:stCondLst>
                            <p:childTnLst>
                              <p:par>
                                <p:cTn fill="hold" grpId="0" id="46" nodeType="clickEffect" presetClass="entr" presetID="22" presetSubtype="4">
                                  <p:stCondLst>
                                    <p:cond delay="0"/>
                                  </p:stCondLst>
                                  <p:childTnLst>
                                    <p:set>
                                      <p:cBhvr>
                                        <p:cTn dur="1" fill="hold" id="47">
                                          <p:stCondLst>
                                            <p:cond delay="0"/>
                                          </p:stCondLst>
                                        </p:cTn>
                                        <p:tgtEl>
                                          <p:spTgt spid="1048669"/>
                                        </p:tgtEl>
                                        <p:attrNameLst>
                                          <p:attrName>style.visibility</p:attrName>
                                        </p:attrNameLst>
                                      </p:cBhvr>
                                      <p:to>
                                        <p:strVal val="visible"/>
                                      </p:to>
                                    </p:set>
                                    <p:animEffect transition="in" filter="wipe(down)">
                                      <p:cBhvr>
                                        <p:cTn dur="500" id="48"/>
                                        <p:tgtEl>
                                          <p:spTgt spid="1048669"/>
                                        </p:tgtEl>
                                      </p:cBhvr>
                                    </p:animEffect>
                                  </p:childTnLst>
                                </p:cTn>
                              </p:par>
                              <p:par>
                                <p:cTn fill="hold" grpId="0" id="49" nodeType="withEffect" presetClass="entr" presetID="22" presetSubtype="4">
                                  <p:stCondLst>
                                    <p:cond delay="0"/>
                                  </p:stCondLst>
                                  <p:childTnLst>
                                    <p:set>
                                      <p:cBhvr>
                                        <p:cTn dur="1" fill="hold" id="50">
                                          <p:stCondLst>
                                            <p:cond delay="0"/>
                                          </p:stCondLst>
                                        </p:cTn>
                                        <p:tgtEl>
                                          <p:spTgt spid="1048670"/>
                                        </p:tgtEl>
                                        <p:attrNameLst>
                                          <p:attrName>style.visibility</p:attrName>
                                        </p:attrNameLst>
                                      </p:cBhvr>
                                      <p:to>
                                        <p:strVal val="visible"/>
                                      </p:to>
                                    </p:set>
                                    <p:animEffect transition="in" filter="wipe(down)">
                                      <p:cBhvr>
                                        <p:cTn dur="500" id="51"/>
                                        <p:tgtEl>
                                          <p:spTgt spid="1048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6" grpId="0"/>
      <p:bldP spid="1048639" grpId="0"/>
      <p:bldP spid="1048640" grpId="0"/>
      <p:bldP spid="1048663" grpId="0"/>
      <p:bldP spid="1048664" grpId="0"/>
      <p:bldP spid="1048665" grpId="0" animBg="1"/>
      <p:bldP spid="1048666" grpId="0" animBg="1"/>
      <p:bldP spid="1048667" grpId="0"/>
      <p:bldP spid="1048668" grpId="0" animBg="1"/>
      <p:bldP spid="1048669" grpId="0"/>
      <p:bldP spid="104867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58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587" name="Text Box 12"/>
          <p:cNvSpPr txBox="1">
            <a:spLocks noChangeAspect="1" noMove="1" noResize="1" noRot="1" noAdjustHandles="1" noEditPoints="1" noChangeArrowheads="1" noChangeShapeType="1" noTextEdit="1"/>
          </p:cNvSpPr>
          <p:nvPr/>
        </p:nvSpPr>
        <p:spPr bwMode="auto">
          <a:xfrm>
            <a:off x="619366" y="590646"/>
            <a:ext cx="3288201" cy="816955"/>
          </a:xfrm>
          <a:prstGeom prst="rect"/>
          <a:blipFill>
            <a:blip xmlns:r="http://schemas.openxmlformats.org/officeDocument/2006/relationships" r:embed="rId1"/>
            <a:stretch>
              <a:fillRect/>
            </a:stretch>
          </a:blipFill>
          <a:ln>
            <a:noFill/>
          </a:ln>
          <a:effectLst/>
        </p:spPr>
        <p:txBody>
          <a:bodyPr/>
          <a:p>
            <a:r>
              <a:rPr altLang="en-US" lang="zh-CN">
                <a:noFill/>
              </a:rPr>
              <a:t> </a:t>
            </a:r>
          </a:p>
        </p:txBody>
      </p:sp>
      <p:sp>
        <p:nvSpPr>
          <p:cNvPr id="1048588" name="Text Box 12"/>
          <p:cNvSpPr txBox="1">
            <a:spLocks noChangeAspect="1" noMove="1" noResize="1" noRot="1" noAdjustHandles="1" noEditPoints="1" noChangeArrowheads="1" noChangeShapeType="1" noTextEdit="1"/>
          </p:cNvSpPr>
          <p:nvPr/>
        </p:nvSpPr>
        <p:spPr bwMode="auto">
          <a:xfrm>
            <a:off x="1622606" y="3641412"/>
            <a:ext cx="2287790" cy="670568"/>
          </a:xfrm>
          <a:prstGeom prst="rect"/>
          <a:blipFill>
            <a:blip xmlns:r="http://schemas.openxmlformats.org/officeDocument/2006/relationships" r:embed="rId2"/>
            <a:stretch>
              <a:fillRect/>
            </a:stretch>
          </a:blipFill>
          <a:ln>
            <a:noFill/>
          </a:ln>
          <a:effectLst/>
        </p:spPr>
        <p:txBody>
          <a:bodyPr/>
          <a:p>
            <a:r>
              <a:rPr altLang="en-US" lang="zh-CN">
                <a:noFill/>
              </a:rPr>
              <a:t> </a:t>
            </a:r>
          </a:p>
        </p:txBody>
      </p:sp>
      <p:grpSp>
        <p:nvGrpSpPr>
          <p:cNvPr id="51" name="组合 21"/>
          <p:cNvGrpSpPr/>
          <p:nvPr/>
        </p:nvGrpSpPr>
        <p:grpSpPr>
          <a:xfrm>
            <a:off x="731679" y="1460085"/>
            <a:ext cx="3434402" cy="2168627"/>
            <a:chOff x="498552" y="1455752"/>
            <a:chExt cx="3434402" cy="2168627"/>
          </a:xfrm>
        </p:grpSpPr>
        <p:grpSp>
          <p:nvGrpSpPr>
            <p:cNvPr id="52" name="组合 10"/>
            <p:cNvGrpSpPr/>
            <p:nvPr/>
          </p:nvGrpSpPr>
          <p:grpSpPr>
            <a:xfrm>
              <a:off x="979405" y="1723923"/>
              <a:ext cx="2953549" cy="1900456"/>
              <a:chOff x="1209703" y="1648625"/>
              <a:chExt cx="2953549" cy="1900456"/>
            </a:xfrm>
          </p:grpSpPr>
          <p:cxnSp>
            <p:nvCxnSpPr>
              <p:cNvPr id="3145728" name="直接箭头连接符 2"/>
              <p:cNvCxnSpPr>
                <a:cxnSpLocks/>
              </p:cNvCxnSpPr>
              <p:nvPr/>
            </p:nvCxnSpPr>
            <p:spPr>
              <a:xfrm flipV="1">
                <a:off x="1658456" y="1862357"/>
                <a:ext cx="0" cy="1366212"/>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29" name="直接箭头连接符 57"/>
              <p:cNvCxnSpPr>
                <a:cxnSpLocks/>
              </p:cNvCxnSpPr>
              <p:nvPr/>
            </p:nvCxnSpPr>
            <p:spPr>
              <a:xfrm>
                <a:off x="1209703" y="3228569"/>
                <a:ext cx="2697864" cy="0"/>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589" name="文本框 6"/>
              <p:cNvSpPr txBox="1"/>
              <p:nvPr/>
            </p:nvSpPr>
            <p:spPr bwMode="auto">
              <a:xfrm>
                <a:off x="1530613" y="3148971"/>
                <a:ext cx="255685"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0</a:t>
                </a:r>
                <a:endParaRPr altLang="en-US" dirty="0" sz="2000" kumimoji="1" lang="zh-CN" smtClean="0">
                  <a:latin typeface="Arial" panose="020B0604020202020204" pitchFamily="34" charset="0"/>
                  <a:cs typeface="Arial" panose="020B0604020202020204" pitchFamily="34" charset="0"/>
                </a:endParaRPr>
              </a:p>
            </p:txBody>
          </p:sp>
          <p:cxnSp>
            <p:nvCxnSpPr>
              <p:cNvPr id="3145730" name="直接连接符 8"/>
              <p:cNvCxnSpPr>
                <a:cxnSpLocks/>
              </p:cNvCxnSpPr>
              <p:nvPr/>
            </p:nvCxnSpPr>
            <p:spPr>
              <a:xfrm>
                <a:off x="1658456" y="2275166"/>
                <a:ext cx="1986758"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48590" name="Text Box 12"/>
              <p:cNvSpPr txBox="1">
                <a:spLocks noChangeAspect="1" noMove="1" noResize="1" noRot="1" noAdjustHandles="1" noEditPoints="1" noChangeArrowheads="1" noChangeShapeType="1" noTextEdit="1"/>
              </p:cNvSpPr>
              <p:nvPr/>
            </p:nvSpPr>
            <p:spPr bwMode="auto">
              <a:xfrm>
                <a:off x="1209703" y="1648625"/>
                <a:ext cx="550105" cy="400110"/>
              </a:xfrm>
              <a:prstGeom prst="rect"/>
              <a:blipFill>
                <a:blip xmlns:r="http://schemas.openxmlformats.org/officeDocument/2006/relationships" r:embed="rId3"/>
                <a:stretch>
                  <a:fillRect b="-4615"/>
                </a:stretch>
              </a:blipFill>
              <a:ln>
                <a:noFill/>
              </a:ln>
              <a:effectLst/>
            </p:spPr>
            <p:txBody>
              <a:bodyPr/>
              <a:p>
                <a:r>
                  <a:rPr altLang="en-US" lang="zh-CN">
                    <a:noFill/>
                  </a:rPr>
                  <a:t> </a:t>
                </a:r>
              </a:p>
            </p:txBody>
          </p:sp>
          <p:sp>
            <p:nvSpPr>
              <p:cNvPr id="1048591" name="Text Box 12"/>
              <p:cNvSpPr txBox="1">
                <a:spLocks noChangeAspect="1" noMove="1" noResize="1" noRot="1" noAdjustHandles="1" noEditPoints="1" noChangeArrowheads="1" noChangeShapeType="1" noTextEdit="1"/>
              </p:cNvSpPr>
              <p:nvPr/>
            </p:nvSpPr>
            <p:spPr bwMode="auto">
              <a:xfrm>
                <a:off x="3613147" y="3142732"/>
                <a:ext cx="550105" cy="400110"/>
              </a:xfrm>
              <a:prstGeom prst="rect"/>
              <a:blipFill>
                <a:blip xmlns:r="http://schemas.openxmlformats.org/officeDocument/2006/relationships" r:embed="rId4"/>
                <a:stretch>
                  <a:fillRect/>
                </a:stretch>
              </a:blipFill>
              <a:ln>
                <a:noFill/>
              </a:ln>
              <a:effectLst/>
            </p:spPr>
            <p:txBody>
              <a:bodyPr/>
              <a:p>
                <a:r>
                  <a:rPr altLang="en-US" lang="zh-CN">
                    <a:noFill/>
                  </a:rPr>
                  <a:t> </a:t>
                </a:r>
              </a:p>
            </p:txBody>
          </p:sp>
        </p:grpSp>
        <p:sp>
          <p:nvSpPr>
            <p:cNvPr id="1048592" name="文本框 11"/>
            <p:cNvSpPr txBox="1"/>
            <p:nvPr/>
          </p:nvSpPr>
          <p:spPr bwMode="auto">
            <a:xfrm>
              <a:off x="498552" y="1455752"/>
              <a:ext cx="3434402"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(1) Step signal </a:t>
              </a:r>
              <a:r>
                <a:rPr altLang="en-US" dirty="0" sz="2000" kumimoji="1" lang="zh-CN" smtClean="0">
                  <a:latin typeface="宋体" panose="02010600030101010101" pitchFamily="2" charset="-122"/>
                  <a:ea typeface="宋体" panose="02010600030101010101" pitchFamily="2" charset="-122"/>
                  <a:cs typeface="Arial" panose="020B0604020202020204" pitchFamily="34" charset="0"/>
                </a:rPr>
                <a:t>阶跃信号</a:t>
              </a:r>
            </a:p>
          </p:txBody>
        </p:sp>
        <p:cxnSp>
          <p:nvCxnSpPr>
            <p:cNvPr id="3145731" name="直接连接符 70"/>
            <p:cNvCxnSpPr>
              <a:cxnSpLocks/>
            </p:cNvCxnSpPr>
            <p:nvPr/>
          </p:nvCxnSpPr>
          <p:spPr>
            <a:xfrm>
              <a:off x="1108412" y="3301882"/>
              <a:ext cx="332914"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732" name="直接连接符 71"/>
            <p:cNvCxnSpPr>
              <a:cxnSpLocks/>
            </p:cNvCxnSpPr>
            <p:nvPr/>
          </p:nvCxnSpPr>
          <p:spPr>
            <a:xfrm>
              <a:off x="1425519" y="2350464"/>
              <a:ext cx="0" cy="951418"/>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3" name="组合 78"/>
          <p:cNvGrpSpPr/>
          <p:nvPr/>
        </p:nvGrpSpPr>
        <p:grpSpPr>
          <a:xfrm>
            <a:off x="1212532" y="4415970"/>
            <a:ext cx="2972916" cy="1553567"/>
            <a:chOff x="1209703" y="1675002"/>
            <a:chExt cx="2972916" cy="1553567"/>
          </a:xfrm>
        </p:grpSpPr>
        <p:cxnSp>
          <p:nvCxnSpPr>
            <p:cNvPr id="3145733" name="直接箭头连接符 82"/>
            <p:cNvCxnSpPr>
              <a:cxnSpLocks/>
            </p:cNvCxnSpPr>
            <p:nvPr/>
          </p:nvCxnSpPr>
          <p:spPr>
            <a:xfrm flipV="1">
              <a:off x="1658456" y="1862357"/>
              <a:ext cx="0" cy="1366212"/>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34" name="直接箭头连接符 83"/>
            <p:cNvCxnSpPr>
              <a:cxnSpLocks/>
            </p:cNvCxnSpPr>
            <p:nvPr/>
          </p:nvCxnSpPr>
          <p:spPr>
            <a:xfrm>
              <a:off x="1209703" y="2288168"/>
              <a:ext cx="2697864" cy="0"/>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593" name="文本框 84"/>
            <p:cNvSpPr txBox="1"/>
            <p:nvPr/>
          </p:nvSpPr>
          <p:spPr bwMode="auto">
            <a:xfrm>
              <a:off x="1379290" y="2251145"/>
              <a:ext cx="255685"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0</a:t>
              </a:r>
              <a:endParaRPr altLang="en-US" dirty="0" sz="2000" kumimoji="1" lang="zh-CN" smtClean="0">
                <a:latin typeface="Arial" panose="020B0604020202020204" pitchFamily="34" charset="0"/>
                <a:cs typeface="Arial" panose="020B0604020202020204" pitchFamily="34" charset="0"/>
              </a:endParaRPr>
            </a:p>
          </p:txBody>
        </p:sp>
        <p:sp>
          <p:nvSpPr>
            <p:cNvPr id="1048594" name="Text Box 12"/>
            <p:cNvSpPr txBox="1">
              <a:spLocks noChangeAspect="1" noMove="1" noResize="1" noRot="1" noAdjustHandles="1" noEditPoints="1" noChangeArrowheads="1" noChangeShapeType="1" noTextEdit="1"/>
            </p:cNvSpPr>
            <p:nvPr/>
          </p:nvSpPr>
          <p:spPr bwMode="auto">
            <a:xfrm>
              <a:off x="1209703" y="1675002"/>
              <a:ext cx="550105" cy="400110"/>
            </a:xfrm>
            <a:prstGeom prst="rect"/>
            <a:blipFill>
              <a:blip xmlns:r="http://schemas.openxmlformats.org/officeDocument/2006/relationships" r:embed="rId5"/>
              <a:stretch>
                <a:fillRect b="-4545"/>
              </a:stretch>
            </a:blipFill>
            <a:ln>
              <a:noFill/>
            </a:ln>
            <a:effectLst/>
          </p:spPr>
          <p:txBody>
            <a:bodyPr/>
            <a:p>
              <a:r>
                <a:rPr altLang="en-US" lang="zh-CN">
                  <a:noFill/>
                </a:rPr>
                <a:t> </a:t>
              </a:r>
            </a:p>
          </p:txBody>
        </p:sp>
        <p:sp>
          <p:nvSpPr>
            <p:cNvPr id="1048595" name="Text Box 12"/>
            <p:cNvSpPr txBox="1">
              <a:spLocks noChangeAspect="1" noMove="1" noResize="1" noRot="1" noAdjustHandles="1" noEditPoints="1" noChangeArrowheads="1" noChangeShapeType="1" noTextEdit="1"/>
            </p:cNvSpPr>
            <p:nvPr/>
          </p:nvSpPr>
          <p:spPr bwMode="auto">
            <a:xfrm>
              <a:off x="3632514" y="2215331"/>
              <a:ext cx="550105" cy="400110"/>
            </a:xfrm>
            <a:prstGeom prst="rect"/>
            <a:blipFill>
              <a:blip xmlns:r="http://schemas.openxmlformats.org/officeDocument/2006/relationships" r:embed="rId6"/>
              <a:stretch>
                <a:fillRect/>
              </a:stretch>
            </a:blipFill>
            <a:ln>
              <a:noFill/>
            </a:ln>
            <a:effectLst/>
          </p:spPr>
          <p:txBody>
            <a:bodyPr/>
            <a:p>
              <a:r>
                <a:rPr altLang="en-US" lang="zh-CN">
                  <a:noFill/>
                </a:rPr>
                <a:t> </a:t>
              </a:r>
            </a:p>
          </p:txBody>
        </p:sp>
      </p:grpSp>
      <p:cxnSp>
        <p:nvCxnSpPr>
          <p:cNvPr id="3145735" name="直接连接符 88"/>
          <p:cNvCxnSpPr>
            <a:cxnSpLocks/>
          </p:cNvCxnSpPr>
          <p:nvPr/>
        </p:nvCxnSpPr>
        <p:spPr>
          <a:xfrm>
            <a:off x="1661285" y="5029136"/>
            <a:ext cx="637298" cy="888148"/>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54" name="组合 125"/>
          <p:cNvGrpSpPr/>
          <p:nvPr/>
        </p:nvGrpSpPr>
        <p:grpSpPr>
          <a:xfrm>
            <a:off x="4779238" y="4058967"/>
            <a:ext cx="3876404" cy="1858317"/>
            <a:chOff x="1209703" y="1675002"/>
            <a:chExt cx="3876404" cy="1858317"/>
          </a:xfrm>
        </p:grpSpPr>
        <p:cxnSp>
          <p:nvCxnSpPr>
            <p:cNvPr id="3145736" name="直接箭头连接符 128"/>
            <p:cNvCxnSpPr>
              <a:cxnSpLocks/>
            </p:cNvCxnSpPr>
            <p:nvPr/>
          </p:nvCxnSpPr>
          <p:spPr>
            <a:xfrm flipV="1">
              <a:off x="1658456" y="1862357"/>
              <a:ext cx="0" cy="1670962"/>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37" name="直接箭头连接符 129"/>
            <p:cNvCxnSpPr>
              <a:cxnSpLocks/>
            </p:cNvCxnSpPr>
            <p:nvPr/>
          </p:nvCxnSpPr>
          <p:spPr>
            <a:xfrm>
              <a:off x="1209703" y="2673217"/>
              <a:ext cx="3563699" cy="0"/>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596" name="文本框 130"/>
            <p:cNvSpPr txBox="1"/>
            <p:nvPr/>
          </p:nvSpPr>
          <p:spPr bwMode="auto">
            <a:xfrm>
              <a:off x="1379290" y="2636194"/>
              <a:ext cx="255685"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0</a:t>
              </a:r>
              <a:endParaRPr altLang="en-US" dirty="0" sz="2000" kumimoji="1" lang="zh-CN" smtClean="0">
                <a:latin typeface="Arial" panose="020B0604020202020204" pitchFamily="34" charset="0"/>
                <a:cs typeface="Arial" panose="020B0604020202020204" pitchFamily="34" charset="0"/>
              </a:endParaRPr>
            </a:p>
          </p:txBody>
        </p:sp>
        <p:sp>
          <p:nvSpPr>
            <p:cNvPr id="1048597" name="Text Box 12"/>
            <p:cNvSpPr txBox="1">
              <a:spLocks noChangeAspect="1" noMove="1" noResize="1" noRot="1" noAdjustHandles="1" noEditPoints="1" noChangeArrowheads="1" noChangeShapeType="1" noTextEdit="1"/>
            </p:cNvSpPr>
            <p:nvPr/>
          </p:nvSpPr>
          <p:spPr bwMode="auto">
            <a:xfrm>
              <a:off x="1209703" y="1675002"/>
              <a:ext cx="550105" cy="400110"/>
            </a:xfrm>
            <a:prstGeom prst="rect"/>
            <a:blipFill>
              <a:blip xmlns:r="http://schemas.openxmlformats.org/officeDocument/2006/relationships" r:embed="rId7"/>
              <a:stretch>
                <a:fillRect b="-4615"/>
              </a:stretch>
            </a:blipFill>
            <a:ln>
              <a:noFill/>
            </a:ln>
            <a:effectLst/>
          </p:spPr>
          <p:txBody>
            <a:bodyPr/>
            <a:p>
              <a:r>
                <a:rPr altLang="en-US" lang="zh-CN">
                  <a:noFill/>
                </a:rPr>
                <a:t> </a:t>
              </a:r>
            </a:p>
          </p:txBody>
        </p:sp>
        <p:sp>
          <p:nvSpPr>
            <p:cNvPr id="1048598" name="Text Box 12"/>
            <p:cNvSpPr txBox="1">
              <a:spLocks noChangeAspect="1" noMove="1" noResize="1" noRot="1" noAdjustHandles="1" noEditPoints="1" noChangeArrowheads="1" noChangeShapeType="1" noTextEdit="1"/>
            </p:cNvSpPr>
            <p:nvPr/>
          </p:nvSpPr>
          <p:spPr bwMode="auto">
            <a:xfrm>
              <a:off x="4536002" y="2601583"/>
              <a:ext cx="550105" cy="400110"/>
            </a:xfrm>
            <a:prstGeom prst="rect"/>
            <a:blipFill>
              <a:blip xmlns:r="http://schemas.openxmlformats.org/officeDocument/2006/relationships" r:embed="rId8"/>
              <a:stretch>
                <a:fillRect/>
              </a:stretch>
            </a:blipFill>
            <a:ln>
              <a:noFill/>
            </a:ln>
            <a:effectLst/>
          </p:spPr>
          <p:txBody>
            <a:bodyPr/>
            <a:p>
              <a:r>
                <a:rPr altLang="en-US" lang="zh-CN">
                  <a:noFill/>
                </a:rPr>
                <a:t> </a:t>
              </a:r>
            </a:p>
          </p:txBody>
        </p:sp>
      </p:grpSp>
      <p:cxnSp>
        <p:nvCxnSpPr>
          <p:cNvPr id="3145738" name="直接连接符 32"/>
          <p:cNvCxnSpPr>
            <a:cxnSpLocks/>
          </p:cNvCxnSpPr>
          <p:nvPr/>
        </p:nvCxnSpPr>
        <p:spPr>
          <a:xfrm>
            <a:off x="5613197" y="3224463"/>
            <a:ext cx="0" cy="2337025"/>
          </a:xfrm>
          <a:prstGeom prst="line"/>
          <a:ln w="12700">
            <a:prstDash val="sysDash"/>
          </a:ln>
        </p:spPr>
        <p:style>
          <a:lnRef idx="1">
            <a:schemeClr val="accent1"/>
          </a:lnRef>
          <a:fillRef idx="0">
            <a:schemeClr val="accent1"/>
          </a:fillRef>
          <a:effectRef idx="0">
            <a:schemeClr val="accent1"/>
          </a:effectRef>
          <a:fontRef idx="minor">
            <a:schemeClr val="tx1"/>
          </a:fontRef>
        </p:style>
      </p:cxnSp>
      <p:cxnSp>
        <p:nvCxnSpPr>
          <p:cNvPr id="3145739" name="直接连接符 141"/>
          <p:cNvCxnSpPr>
            <a:cxnSpLocks/>
          </p:cNvCxnSpPr>
          <p:nvPr/>
        </p:nvCxnSpPr>
        <p:spPr>
          <a:xfrm>
            <a:off x="6116721" y="3215798"/>
            <a:ext cx="0" cy="1380962"/>
          </a:xfrm>
          <a:prstGeom prst="line"/>
          <a:ln w="12700">
            <a:prstDash val="sysDash"/>
          </a:ln>
        </p:spPr>
        <p:style>
          <a:lnRef idx="1">
            <a:schemeClr val="accent1"/>
          </a:lnRef>
          <a:fillRef idx="0">
            <a:schemeClr val="accent1"/>
          </a:fillRef>
          <a:effectRef idx="0">
            <a:schemeClr val="accent1"/>
          </a:effectRef>
          <a:fontRef idx="minor">
            <a:schemeClr val="tx1"/>
          </a:fontRef>
        </p:style>
      </p:cxnSp>
      <p:grpSp>
        <p:nvGrpSpPr>
          <p:cNvPr id="55" name="组合 48"/>
          <p:cNvGrpSpPr/>
          <p:nvPr/>
        </p:nvGrpSpPr>
        <p:grpSpPr>
          <a:xfrm>
            <a:off x="4779238" y="1682688"/>
            <a:ext cx="3838752" cy="1579944"/>
            <a:chOff x="4779238" y="1682688"/>
            <a:chExt cx="3838752" cy="1579944"/>
          </a:xfrm>
        </p:grpSpPr>
        <p:grpSp>
          <p:nvGrpSpPr>
            <p:cNvPr id="56" name="组合 28"/>
            <p:cNvGrpSpPr/>
            <p:nvPr/>
          </p:nvGrpSpPr>
          <p:grpSpPr>
            <a:xfrm>
              <a:off x="4779238" y="1682688"/>
              <a:ext cx="3838752" cy="1579944"/>
              <a:chOff x="4149738" y="1723923"/>
              <a:chExt cx="3838752" cy="1579944"/>
            </a:xfrm>
          </p:grpSpPr>
          <p:grpSp>
            <p:nvGrpSpPr>
              <p:cNvPr id="57" name="组合 24"/>
              <p:cNvGrpSpPr/>
              <p:nvPr/>
            </p:nvGrpSpPr>
            <p:grpSpPr>
              <a:xfrm>
                <a:off x="4149738" y="1723923"/>
                <a:ext cx="3838752" cy="1579944"/>
                <a:chOff x="4149738" y="1723923"/>
                <a:chExt cx="3838752" cy="1579944"/>
              </a:xfrm>
            </p:grpSpPr>
            <p:grpSp>
              <p:nvGrpSpPr>
                <p:cNvPr id="58" name="组合 91"/>
                <p:cNvGrpSpPr/>
                <p:nvPr/>
              </p:nvGrpSpPr>
              <p:grpSpPr>
                <a:xfrm>
                  <a:off x="4149738" y="1723923"/>
                  <a:ext cx="3838752" cy="1579944"/>
                  <a:chOff x="1209703" y="1648625"/>
                  <a:chExt cx="3838752" cy="1579944"/>
                </a:xfrm>
              </p:grpSpPr>
              <p:cxnSp>
                <p:nvCxnSpPr>
                  <p:cNvPr id="3145740" name="直接箭头连接符 95"/>
                  <p:cNvCxnSpPr>
                    <a:cxnSpLocks/>
                  </p:cNvCxnSpPr>
                  <p:nvPr/>
                </p:nvCxnSpPr>
                <p:spPr>
                  <a:xfrm flipV="1">
                    <a:off x="1658456" y="1862357"/>
                    <a:ext cx="0" cy="1366212"/>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41" name="直接箭头连接符 96"/>
                  <p:cNvCxnSpPr>
                    <a:cxnSpLocks/>
                  </p:cNvCxnSpPr>
                  <p:nvPr/>
                </p:nvCxnSpPr>
                <p:spPr>
                  <a:xfrm>
                    <a:off x="1209703" y="2750875"/>
                    <a:ext cx="3490509" cy="0"/>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599" name="文本框 97"/>
                  <p:cNvSpPr txBox="1"/>
                  <p:nvPr/>
                </p:nvSpPr>
                <p:spPr bwMode="auto">
                  <a:xfrm>
                    <a:off x="1399175" y="2663602"/>
                    <a:ext cx="255685"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0</a:t>
                    </a:r>
                    <a:endParaRPr altLang="en-US" dirty="0" sz="2000" kumimoji="1" lang="zh-CN" smtClean="0">
                      <a:latin typeface="Arial" panose="020B0604020202020204" pitchFamily="34" charset="0"/>
                      <a:cs typeface="Arial" panose="020B0604020202020204" pitchFamily="34" charset="0"/>
                    </a:endParaRPr>
                  </a:p>
                </p:txBody>
              </p:sp>
              <p:cxnSp>
                <p:nvCxnSpPr>
                  <p:cNvPr id="3145742" name="直接连接符 98"/>
                  <p:cNvCxnSpPr>
                    <a:cxnSpLocks/>
                  </p:cNvCxnSpPr>
                  <p:nvPr/>
                </p:nvCxnSpPr>
                <p:spPr>
                  <a:xfrm>
                    <a:off x="1550115" y="2230317"/>
                    <a:ext cx="497881"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48600" name="Text Box 12"/>
                  <p:cNvSpPr txBox="1">
                    <a:spLocks noChangeAspect="1" noMove="1" noResize="1" noRot="1" noAdjustHandles="1" noEditPoints="1" noChangeArrowheads="1" noChangeShapeType="1" noTextEdit="1"/>
                  </p:cNvSpPr>
                  <p:nvPr/>
                </p:nvSpPr>
                <p:spPr bwMode="auto">
                  <a:xfrm>
                    <a:off x="1209703" y="1648625"/>
                    <a:ext cx="550105" cy="400110"/>
                  </a:xfrm>
                  <a:prstGeom prst="rect"/>
                  <a:blipFill>
                    <a:blip xmlns:r="http://schemas.openxmlformats.org/officeDocument/2006/relationships" r:embed="rId9"/>
                    <a:stretch>
                      <a:fillRect b="-4545"/>
                    </a:stretch>
                  </a:blipFill>
                  <a:ln>
                    <a:noFill/>
                  </a:ln>
                  <a:effectLst/>
                </p:spPr>
                <p:txBody>
                  <a:bodyPr/>
                  <a:p>
                    <a:r>
                      <a:rPr altLang="en-US" lang="zh-CN">
                        <a:noFill/>
                      </a:rPr>
                      <a:t> </a:t>
                    </a:r>
                  </a:p>
                </p:txBody>
              </p:sp>
              <p:sp>
                <p:nvSpPr>
                  <p:cNvPr id="1048601" name="Text Box 12"/>
                  <p:cNvSpPr txBox="1">
                    <a:spLocks noChangeAspect="1" noMove="1" noResize="1" noRot="1" noAdjustHandles="1" noEditPoints="1" noChangeArrowheads="1" noChangeShapeType="1" noTextEdit="1"/>
                  </p:cNvSpPr>
                  <p:nvPr/>
                </p:nvSpPr>
                <p:spPr bwMode="auto">
                  <a:xfrm>
                    <a:off x="4498350" y="2672804"/>
                    <a:ext cx="550105" cy="400110"/>
                  </a:xfrm>
                  <a:prstGeom prst="rect"/>
                  <a:blipFill>
                    <a:blip xmlns:r="http://schemas.openxmlformats.org/officeDocument/2006/relationships" r:embed="rId10"/>
                    <a:stretch>
                      <a:fillRect/>
                    </a:stretch>
                  </a:blipFill>
                  <a:ln>
                    <a:noFill/>
                  </a:ln>
                  <a:effectLst/>
                </p:spPr>
                <p:txBody>
                  <a:bodyPr/>
                  <a:p>
                    <a:r>
                      <a:rPr altLang="en-US" lang="zh-CN">
                        <a:noFill/>
                      </a:rPr>
                      <a:t> </a:t>
                    </a:r>
                  </a:p>
                </p:txBody>
              </p:sp>
            </p:grpSp>
            <p:cxnSp>
              <p:nvCxnSpPr>
                <p:cNvPr id="3145743" name="直接连接符 102"/>
                <p:cNvCxnSpPr>
                  <a:cxnSpLocks/>
                </p:cNvCxnSpPr>
                <p:nvPr/>
              </p:nvCxnSpPr>
              <p:spPr>
                <a:xfrm>
                  <a:off x="4988031" y="2305615"/>
                  <a:ext cx="0" cy="951418"/>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744" name="直接连接符 104"/>
                <p:cNvCxnSpPr>
                  <a:cxnSpLocks/>
                </p:cNvCxnSpPr>
                <p:nvPr/>
              </p:nvCxnSpPr>
              <p:spPr>
                <a:xfrm>
                  <a:off x="4983697" y="3257033"/>
                  <a:ext cx="497881"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5745" name="直接连接符 106"/>
              <p:cNvCxnSpPr>
                <a:cxnSpLocks/>
              </p:cNvCxnSpPr>
              <p:nvPr/>
            </p:nvCxnSpPr>
            <p:spPr>
              <a:xfrm>
                <a:off x="5484217" y="2305615"/>
                <a:ext cx="497881"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746" name="直接连接符 107"/>
              <p:cNvCxnSpPr>
                <a:cxnSpLocks/>
              </p:cNvCxnSpPr>
              <p:nvPr/>
            </p:nvCxnSpPr>
            <p:spPr>
              <a:xfrm>
                <a:off x="5481578" y="2305615"/>
                <a:ext cx="0" cy="951418"/>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747" name="直接连接符 108"/>
              <p:cNvCxnSpPr>
                <a:cxnSpLocks/>
              </p:cNvCxnSpPr>
              <p:nvPr/>
            </p:nvCxnSpPr>
            <p:spPr>
              <a:xfrm>
                <a:off x="5982098" y="2305615"/>
                <a:ext cx="0" cy="951418"/>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748" name="直接连接符 109"/>
              <p:cNvCxnSpPr>
                <a:cxnSpLocks/>
              </p:cNvCxnSpPr>
              <p:nvPr/>
            </p:nvCxnSpPr>
            <p:spPr>
              <a:xfrm>
                <a:off x="5977764" y="3257033"/>
                <a:ext cx="497881"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749" name="直接连接符 121"/>
              <p:cNvCxnSpPr>
                <a:cxnSpLocks/>
              </p:cNvCxnSpPr>
              <p:nvPr/>
            </p:nvCxnSpPr>
            <p:spPr>
              <a:xfrm>
                <a:off x="6453509" y="2318614"/>
                <a:ext cx="497881"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750" name="直接连接符 122"/>
              <p:cNvCxnSpPr>
                <a:cxnSpLocks/>
              </p:cNvCxnSpPr>
              <p:nvPr/>
            </p:nvCxnSpPr>
            <p:spPr>
              <a:xfrm>
                <a:off x="6460226" y="2301281"/>
                <a:ext cx="0" cy="951418"/>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751" name="直接连接符 123"/>
              <p:cNvCxnSpPr>
                <a:cxnSpLocks/>
              </p:cNvCxnSpPr>
              <p:nvPr/>
            </p:nvCxnSpPr>
            <p:spPr>
              <a:xfrm>
                <a:off x="6946533" y="2314280"/>
                <a:ext cx="0" cy="951418"/>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5752" name="直接连接符 143"/>
            <p:cNvCxnSpPr>
              <a:cxnSpLocks/>
            </p:cNvCxnSpPr>
            <p:nvPr/>
          </p:nvCxnSpPr>
          <p:spPr>
            <a:xfrm>
              <a:off x="7565723" y="3209317"/>
              <a:ext cx="497881"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5753" name="直接连接符 174"/>
          <p:cNvCxnSpPr>
            <a:cxnSpLocks/>
          </p:cNvCxnSpPr>
          <p:nvPr/>
        </p:nvCxnSpPr>
        <p:spPr>
          <a:xfrm>
            <a:off x="7580890" y="3224463"/>
            <a:ext cx="0" cy="2337025"/>
          </a:xfrm>
          <a:prstGeom prst="line"/>
          <a:ln w="12700">
            <a:prstDash val="sysDash"/>
          </a:ln>
        </p:spPr>
        <p:style>
          <a:lnRef idx="1">
            <a:schemeClr val="accent1"/>
          </a:lnRef>
          <a:fillRef idx="0">
            <a:schemeClr val="accent1"/>
          </a:fillRef>
          <a:effectRef idx="0">
            <a:schemeClr val="accent1"/>
          </a:effectRef>
          <a:fontRef idx="minor">
            <a:schemeClr val="tx1"/>
          </a:fontRef>
        </p:style>
      </p:cxnSp>
      <p:cxnSp>
        <p:nvCxnSpPr>
          <p:cNvPr id="3145754" name="直接连接符 175"/>
          <p:cNvCxnSpPr>
            <a:cxnSpLocks/>
          </p:cNvCxnSpPr>
          <p:nvPr/>
        </p:nvCxnSpPr>
        <p:spPr>
          <a:xfrm>
            <a:off x="7094060" y="3228797"/>
            <a:ext cx="0" cy="1367963"/>
          </a:xfrm>
          <a:prstGeom prst="line"/>
          <a:ln w="12700">
            <a:prstDash val="sysDash"/>
          </a:ln>
        </p:spPr>
        <p:style>
          <a:lnRef idx="1">
            <a:schemeClr val="accent1"/>
          </a:lnRef>
          <a:fillRef idx="0">
            <a:schemeClr val="accent1"/>
          </a:fillRef>
          <a:effectRef idx="0">
            <a:schemeClr val="accent1"/>
          </a:effectRef>
          <a:fontRef idx="minor">
            <a:schemeClr val="tx1"/>
          </a:fontRef>
        </p:style>
      </p:cxnSp>
      <p:cxnSp>
        <p:nvCxnSpPr>
          <p:cNvPr id="3145755" name="直接连接符 177"/>
          <p:cNvCxnSpPr>
            <a:cxnSpLocks/>
          </p:cNvCxnSpPr>
          <p:nvPr/>
        </p:nvCxnSpPr>
        <p:spPr>
          <a:xfrm>
            <a:off x="6607264" y="3224463"/>
            <a:ext cx="0" cy="2301529"/>
          </a:xfrm>
          <a:prstGeom prst="line"/>
          <a:ln w="12700">
            <a:prstDash val="sysDash"/>
          </a:ln>
        </p:spPr>
        <p:style>
          <a:lnRef idx="1">
            <a:schemeClr val="accent1"/>
          </a:lnRef>
          <a:fillRef idx="0">
            <a:schemeClr val="accent1"/>
          </a:fillRef>
          <a:effectRef idx="0">
            <a:schemeClr val="accent1"/>
          </a:effectRef>
          <a:fontRef idx="minor">
            <a:schemeClr val="tx1"/>
          </a:fontRef>
        </p:style>
      </p:cxnSp>
      <p:grpSp>
        <p:nvGrpSpPr>
          <p:cNvPr id="59" name="组合 43"/>
          <p:cNvGrpSpPr/>
          <p:nvPr/>
        </p:nvGrpSpPr>
        <p:grpSpPr>
          <a:xfrm>
            <a:off x="5118242" y="4552876"/>
            <a:ext cx="2963917" cy="1020989"/>
            <a:chOff x="5056450" y="4555108"/>
            <a:chExt cx="2963917" cy="1020989"/>
          </a:xfrm>
        </p:grpSpPr>
        <p:cxnSp>
          <p:nvCxnSpPr>
            <p:cNvPr id="3145756" name="直接连接符 135"/>
            <p:cNvCxnSpPr>
              <a:cxnSpLocks/>
            </p:cNvCxnSpPr>
            <p:nvPr/>
          </p:nvCxnSpPr>
          <p:spPr>
            <a:xfrm flipH="1">
              <a:off x="5559775" y="4555108"/>
              <a:ext cx="494955" cy="100861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757" name="直接连接符 171"/>
            <p:cNvCxnSpPr>
              <a:cxnSpLocks/>
            </p:cNvCxnSpPr>
            <p:nvPr/>
          </p:nvCxnSpPr>
          <p:spPr>
            <a:xfrm>
              <a:off x="5056450" y="4555108"/>
              <a:ext cx="494955" cy="100861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758" name="直接连接符 172"/>
            <p:cNvCxnSpPr>
              <a:cxnSpLocks/>
            </p:cNvCxnSpPr>
            <p:nvPr/>
          </p:nvCxnSpPr>
          <p:spPr>
            <a:xfrm flipH="1">
              <a:off x="6544249" y="4558821"/>
              <a:ext cx="494955" cy="100861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759" name="直接连接符 173"/>
            <p:cNvCxnSpPr>
              <a:cxnSpLocks/>
            </p:cNvCxnSpPr>
            <p:nvPr/>
          </p:nvCxnSpPr>
          <p:spPr>
            <a:xfrm>
              <a:off x="6040924" y="4558821"/>
              <a:ext cx="494955" cy="100861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760" name="直接连接符 178"/>
            <p:cNvCxnSpPr>
              <a:cxnSpLocks/>
            </p:cNvCxnSpPr>
            <p:nvPr/>
          </p:nvCxnSpPr>
          <p:spPr>
            <a:xfrm flipH="1">
              <a:off x="7525412" y="4567485"/>
              <a:ext cx="494955" cy="100861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761" name="直接连接符 179"/>
            <p:cNvCxnSpPr>
              <a:cxnSpLocks/>
            </p:cNvCxnSpPr>
            <p:nvPr/>
          </p:nvCxnSpPr>
          <p:spPr>
            <a:xfrm>
              <a:off x="7022087" y="4567485"/>
              <a:ext cx="494955" cy="100861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048602" name="文本框 49"/>
          <p:cNvSpPr txBox="1"/>
          <p:nvPr/>
        </p:nvSpPr>
        <p:spPr bwMode="auto">
          <a:xfrm>
            <a:off x="4060629" y="1228854"/>
            <a:ext cx="4754013"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(2) Square to triangular wave transition</a:t>
            </a:r>
            <a:endParaRPr altLang="en-US" dirty="0" sz="2000" kumimoji="1" lang="zh-CN" smtClean="0">
              <a:latin typeface="Arial" panose="020B0604020202020204" pitchFamily="34" charset="0"/>
              <a:cs typeface="Arial" panose="020B0604020202020204" pitchFamily="34" charset="0"/>
            </a:endParaRPr>
          </a:p>
        </p:txBody>
      </p:sp>
      <p:cxnSp>
        <p:nvCxnSpPr>
          <p:cNvPr id="3145762" name="直接连接符 61"/>
          <p:cNvCxnSpPr>
            <a:cxnSpLocks/>
          </p:cNvCxnSpPr>
          <p:nvPr/>
        </p:nvCxnSpPr>
        <p:spPr>
          <a:xfrm flipH="1">
            <a:off x="1658646" y="5923850"/>
            <a:ext cx="988081" cy="0"/>
          </a:xfrm>
          <a:prstGeom prst="line"/>
          <a:ln w="12700">
            <a:prstDash val="sysDash"/>
          </a:ln>
        </p:spPr>
        <p:style>
          <a:lnRef idx="1">
            <a:schemeClr val="accent1"/>
          </a:lnRef>
          <a:fillRef idx="0">
            <a:schemeClr val="accent1"/>
          </a:fillRef>
          <a:effectRef idx="0">
            <a:schemeClr val="accent1"/>
          </a:effectRef>
          <a:fontRef idx="minor">
            <a:schemeClr val="tx1"/>
          </a:fontRef>
        </p:style>
      </p:cxnSp>
      <p:cxnSp>
        <p:nvCxnSpPr>
          <p:cNvPr id="3145763" name="直接连接符 62"/>
          <p:cNvCxnSpPr>
            <a:cxnSpLocks/>
          </p:cNvCxnSpPr>
          <p:nvPr/>
        </p:nvCxnSpPr>
        <p:spPr>
          <a:xfrm>
            <a:off x="2298583" y="5917284"/>
            <a:ext cx="1514213"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48603" name="Text Box 12"/>
          <p:cNvSpPr txBox="1">
            <a:spLocks noChangeAspect="1" noMove="1" noResize="1" noRot="1" noAdjustHandles="1" noEditPoints="1" noChangeArrowheads="1" noChangeShapeType="1" noTextEdit="1"/>
          </p:cNvSpPr>
          <p:nvPr/>
        </p:nvSpPr>
        <p:spPr bwMode="auto">
          <a:xfrm>
            <a:off x="920534" y="5636241"/>
            <a:ext cx="778377" cy="400110"/>
          </a:xfrm>
          <a:prstGeom prst="rect"/>
          <a:blipFill>
            <a:blip xmlns:r="http://schemas.openxmlformats.org/officeDocument/2006/relationships" r:embed="rId11"/>
            <a:stretch>
              <a:fillRect l="-3125" b="-4615"/>
            </a:stretch>
          </a:blipFill>
          <a:ln>
            <a:noFill/>
          </a:ln>
          <a:effectLst/>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588"/>
                                        </p:tgtEl>
                                        <p:attrNameLst>
                                          <p:attrName>style.visibility</p:attrName>
                                        </p:attrNameLst>
                                      </p:cBhvr>
                                      <p:to>
                                        <p:strVal val="visible"/>
                                      </p:to>
                                    </p:set>
                                    <p:animEffect transition="in" filter="wipe(down)">
                                      <p:cBhvr>
                                        <p:cTn dur="500" id="7"/>
                                        <p:tgtEl>
                                          <p:spTgt spid="1048588"/>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4">
                                  <p:stCondLst>
                                    <p:cond delay="0"/>
                                  </p:stCondLst>
                                  <p:childTnLst>
                                    <p:set>
                                      <p:cBhvr>
                                        <p:cTn dur="1" fill="hold" id="11">
                                          <p:stCondLst>
                                            <p:cond delay="0"/>
                                          </p:stCondLst>
                                        </p:cTn>
                                        <p:tgtEl>
                                          <p:spTgt spid="3145735"/>
                                        </p:tgtEl>
                                        <p:attrNameLst>
                                          <p:attrName>style.visibility</p:attrName>
                                        </p:attrNameLst>
                                      </p:cBhvr>
                                      <p:to>
                                        <p:strVal val="visible"/>
                                      </p:to>
                                    </p:set>
                                    <p:animEffect transition="in" filter="wipe(down)">
                                      <p:cBhvr>
                                        <p:cTn dur="500" id="12"/>
                                        <p:tgtEl>
                                          <p:spTgt spid="3145735"/>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2" presetSubtype="4">
                                  <p:stCondLst>
                                    <p:cond delay="0"/>
                                  </p:stCondLst>
                                  <p:childTnLst>
                                    <p:set>
                                      <p:cBhvr>
                                        <p:cTn dur="1" fill="hold" id="16">
                                          <p:stCondLst>
                                            <p:cond delay="0"/>
                                          </p:stCondLst>
                                        </p:cTn>
                                        <p:tgtEl>
                                          <p:spTgt spid="3145762"/>
                                        </p:tgtEl>
                                        <p:attrNameLst>
                                          <p:attrName>style.visibility</p:attrName>
                                        </p:attrNameLst>
                                      </p:cBhvr>
                                      <p:to>
                                        <p:strVal val="visible"/>
                                      </p:to>
                                    </p:set>
                                    <p:animEffect transition="in" filter="wipe(down)">
                                      <p:cBhvr>
                                        <p:cTn dur="500" id="17"/>
                                        <p:tgtEl>
                                          <p:spTgt spid="3145762"/>
                                        </p:tgtEl>
                                      </p:cBhvr>
                                    </p:animEffect>
                                  </p:childTnLst>
                                </p:cTn>
                              </p:par>
                              <p:par>
                                <p:cTn fill="hold" id="18" nodeType="withEffect" presetClass="entr" presetID="22" presetSubtype="4">
                                  <p:stCondLst>
                                    <p:cond delay="0"/>
                                  </p:stCondLst>
                                  <p:childTnLst>
                                    <p:set>
                                      <p:cBhvr>
                                        <p:cTn dur="1" fill="hold" id="19">
                                          <p:stCondLst>
                                            <p:cond delay="0"/>
                                          </p:stCondLst>
                                        </p:cTn>
                                        <p:tgtEl>
                                          <p:spTgt spid="3145763"/>
                                        </p:tgtEl>
                                        <p:attrNameLst>
                                          <p:attrName>style.visibility</p:attrName>
                                        </p:attrNameLst>
                                      </p:cBhvr>
                                      <p:to>
                                        <p:strVal val="visible"/>
                                      </p:to>
                                    </p:set>
                                    <p:animEffect transition="in" filter="wipe(down)">
                                      <p:cBhvr>
                                        <p:cTn dur="500" id="20"/>
                                        <p:tgtEl>
                                          <p:spTgt spid="3145763"/>
                                        </p:tgtEl>
                                      </p:cBhvr>
                                    </p:animEffect>
                                  </p:childTnLst>
                                </p:cTn>
                              </p:par>
                              <p:par>
                                <p:cTn fill="hold" grpId="0" id="21" nodeType="withEffect" presetClass="entr" presetID="22" presetSubtype="4">
                                  <p:stCondLst>
                                    <p:cond delay="0"/>
                                  </p:stCondLst>
                                  <p:childTnLst>
                                    <p:set>
                                      <p:cBhvr>
                                        <p:cTn dur="1" fill="hold" id="22">
                                          <p:stCondLst>
                                            <p:cond delay="0"/>
                                          </p:stCondLst>
                                        </p:cTn>
                                        <p:tgtEl>
                                          <p:spTgt spid="1048603"/>
                                        </p:tgtEl>
                                        <p:attrNameLst>
                                          <p:attrName>style.visibility</p:attrName>
                                        </p:attrNameLst>
                                      </p:cBhvr>
                                      <p:to>
                                        <p:strVal val="visible"/>
                                      </p:to>
                                    </p:set>
                                    <p:animEffect transition="in" filter="wipe(down)">
                                      <p:cBhvr>
                                        <p:cTn dur="500" id="23"/>
                                        <p:tgtEl>
                                          <p:spTgt spid="1048603"/>
                                        </p:tgtEl>
                                      </p:cBhvr>
                                    </p:animEffect>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22" presetSubtype="4">
                                  <p:stCondLst>
                                    <p:cond delay="0"/>
                                  </p:stCondLst>
                                  <p:childTnLst>
                                    <p:set>
                                      <p:cBhvr>
                                        <p:cTn dur="1" fill="hold" id="27">
                                          <p:stCondLst>
                                            <p:cond delay="0"/>
                                          </p:stCondLst>
                                        </p:cTn>
                                        <p:tgtEl>
                                          <p:spTgt spid="1048602"/>
                                        </p:tgtEl>
                                        <p:attrNameLst>
                                          <p:attrName>style.visibility</p:attrName>
                                        </p:attrNameLst>
                                      </p:cBhvr>
                                      <p:to>
                                        <p:strVal val="visible"/>
                                      </p:to>
                                    </p:set>
                                    <p:animEffect transition="in" filter="wipe(down)">
                                      <p:cBhvr>
                                        <p:cTn dur="500" id="28"/>
                                        <p:tgtEl>
                                          <p:spTgt spid="1048602"/>
                                        </p:tgtEl>
                                      </p:cBhvr>
                                    </p:animEffect>
                                  </p:childTnLst>
                                </p:cTn>
                              </p:par>
                              <p:par>
                                <p:cTn fill="hold" id="29" nodeType="withEffect" presetClass="entr" presetID="22" presetSubtype="4">
                                  <p:stCondLst>
                                    <p:cond delay="0"/>
                                  </p:stCondLst>
                                  <p:childTnLst>
                                    <p:set>
                                      <p:cBhvr>
                                        <p:cTn dur="1" fill="hold" id="30">
                                          <p:stCondLst>
                                            <p:cond delay="0"/>
                                          </p:stCondLst>
                                        </p:cTn>
                                        <p:tgtEl>
                                          <p:spTgt spid="55"/>
                                        </p:tgtEl>
                                        <p:attrNameLst>
                                          <p:attrName>style.visibility</p:attrName>
                                        </p:attrNameLst>
                                      </p:cBhvr>
                                      <p:to>
                                        <p:strVal val="visible"/>
                                      </p:to>
                                    </p:set>
                                    <p:animEffect transition="in" filter="wipe(down)">
                                      <p:cBhvr>
                                        <p:cTn dur="500" id="31"/>
                                        <p:tgtEl>
                                          <p:spTgt spid="55"/>
                                        </p:tgtEl>
                                      </p:cBhvr>
                                    </p:animEffect>
                                  </p:childTnLst>
                                </p:cTn>
                              </p:par>
                            </p:childTnLst>
                          </p:cTn>
                        </p:par>
                      </p:childTnLst>
                    </p:cTn>
                  </p:par>
                  <p:par>
                    <p:cTn fill="hold" id="32">
                      <p:stCondLst>
                        <p:cond delay="indefinite"/>
                      </p:stCondLst>
                      <p:childTnLst>
                        <p:par>
                          <p:cTn fill="hold" id="33">
                            <p:stCondLst>
                              <p:cond delay="0"/>
                            </p:stCondLst>
                            <p:childTnLst>
                              <p:par>
                                <p:cTn fill="hold" id="34" nodeType="clickEffect" presetClass="entr" presetID="22" presetSubtype="4">
                                  <p:stCondLst>
                                    <p:cond delay="0"/>
                                  </p:stCondLst>
                                  <p:childTnLst>
                                    <p:set>
                                      <p:cBhvr>
                                        <p:cTn dur="1" fill="hold" id="35">
                                          <p:stCondLst>
                                            <p:cond delay="0"/>
                                          </p:stCondLst>
                                        </p:cTn>
                                        <p:tgtEl>
                                          <p:spTgt spid="59"/>
                                        </p:tgtEl>
                                        <p:attrNameLst>
                                          <p:attrName>style.visibility</p:attrName>
                                        </p:attrNameLst>
                                      </p:cBhvr>
                                      <p:to>
                                        <p:strVal val="visible"/>
                                      </p:to>
                                    </p:set>
                                    <p:animEffect transition="in" filter="wipe(down)">
                                      <p:cBhvr>
                                        <p:cTn dur="500" id="36"/>
                                        <p:tgtEl>
                                          <p:spTgt spid="59"/>
                                        </p:tgtEl>
                                      </p:cBhvr>
                                    </p:animEffect>
                                  </p:childTnLst>
                                </p:cTn>
                              </p:par>
                              <p:par>
                                <p:cTn fill="hold" id="37" nodeType="withEffect" presetClass="entr" presetID="22" presetSubtype="4">
                                  <p:stCondLst>
                                    <p:cond delay="0"/>
                                  </p:stCondLst>
                                  <p:childTnLst>
                                    <p:set>
                                      <p:cBhvr>
                                        <p:cTn dur="1" fill="hold" id="38">
                                          <p:stCondLst>
                                            <p:cond delay="0"/>
                                          </p:stCondLst>
                                        </p:cTn>
                                        <p:tgtEl>
                                          <p:spTgt spid="3145738"/>
                                        </p:tgtEl>
                                        <p:attrNameLst>
                                          <p:attrName>style.visibility</p:attrName>
                                        </p:attrNameLst>
                                      </p:cBhvr>
                                      <p:to>
                                        <p:strVal val="visible"/>
                                      </p:to>
                                    </p:set>
                                    <p:animEffect transition="in" filter="wipe(down)">
                                      <p:cBhvr>
                                        <p:cTn dur="500" id="39"/>
                                        <p:tgtEl>
                                          <p:spTgt spid="3145738"/>
                                        </p:tgtEl>
                                      </p:cBhvr>
                                    </p:animEffect>
                                  </p:childTnLst>
                                </p:cTn>
                              </p:par>
                              <p:par>
                                <p:cTn fill="hold" id="40" nodeType="withEffect" presetClass="entr" presetID="22" presetSubtype="4">
                                  <p:stCondLst>
                                    <p:cond delay="0"/>
                                  </p:stCondLst>
                                  <p:childTnLst>
                                    <p:set>
                                      <p:cBhvr>
                                        <p:cTn dur="1" fill="hold" id="41">
                                          <p:stCondLst>
                                            <p:cond delay="0"/>
                                          </p:stCondLst>
                                        </p:cTn>
                                        <p:tgtEl>
                                          <p:spTgt spid="3145739"/>
                                        </p:tgtEl>
                                        <p:attrNameLst>
                                          <p:attrName>style.visibility</p:attrName>
                                        </p:attrNameLst>
                                      </p:cBhvr>
                                      <p:to>
                                        <p:strVal val="visible"/>
                                      </p:to>
                                    </p:set>
                                    <p:animEffect transition="in" filter="wipe(down)">
                                      <p:cBhvr>
                                        <p:cTn dur="500" id="42"/>
                                        <p:tgtEl>
                                          <p:spTgt spid="3145739"/>
                                        </p:tgtEl>
                                      </p:cBhvr>
                                    </p:animEffect>
                                  </p:childTnLst>
                                </p:cTn>
                              </p:par>
                              <p:par>
                                <p:cTn fill="hold" id="43" nodeType="withEffect" presetClass="entr" presetID="22" presetSubtype="4">
                                  <p:stCondLst>
                                    <p:cond delay="0"/>
                                  </p:stCondLst>
                                  <p:childTnLst>
                                    <p:set>
                                      <p:cBhvr>
                                        <p:cTn dur="1" fill="hold" id="44">
                                          <p:stCondLst>
                                            <p:cond delay="0"/>
                                          </p:stCondLst>
                                        </p:cTn>
                                        <p:tgtEl>
                                          <p:spTgt spid="3145755"/>
                                        </p:tgtEl>
                                        <p:attrNameLst>
                                          <p:attrName>style.visibility</p:attrName>
                                        </p:attrNameLst>
                                      </p:cBhvr>
                                      <p:to>
                                        <p:strVal val="visible"/>
                                      </p:to>
                                    </p:set>
                                    <p:animEffect transition="in" filter="wipe(down)">
                                      <p:cBhvr>
                                        <p:cTn dur="500" id="45"/>
                                        <p:tgtEl>
                                          <p:spTgt spid="3145755"/>
                                        </p:tgtEl>
                                      </p:cBhvr>
                                    </p:animEffect>
                                  </p:childTnLst>
                                </p:cTn>
                              </p:par>
                              <p:par>
                                <p:cTn fill="hold" id="46" nodeType="withEffect" presetClass="entr" presetID="22" presetSubtype="4">
                                  <p:stCondLst>
                                    <p:cond delay="0"/>
                                  </p:stCondLst>
                                  <p:childTnLst>
                                    <p:set>
                                      <p:cBhvr>
                                        <p:cTn dur="1" fill="hold" id="47">
                                          <p:stCondLst>
                                            <p:cond delay="0"/>
                                          </p:stCondLst>
                                        </p:cTn>
                                        <p:tgtEl>
                                          <p:spTgt spid="3145754"/>
                                        </p:tgtEl>
                                        <p:attrNameLst>
                                          <p:attrName>style.visibility</p:attrName>
                                        </p:attrNameLst>
                                      </p:cBhvr>
                                      <p:to>
                                        <p:strVal val="visible"/>
                                      </p:to>
                                    </p:set>
                                    <p:animEffect transition="in" filter="wipe(down)">
                                      <p:cBhvr>
                                        <p:cTn dur="500" id="48"/>
                                        <p:tgtEl>
                                          <p:spTgt spid="3145754"/>
                                        </p:tgtEl>
                                      </p:cBhvr>
                                    </p:animEffect>
                                  </p:childTnLst>
                                </p:cTn>
                              </p:par>
                              <p:par>
                                <p:cTn fill="hold" id="49" nodeType="withEffect" presetClass="entr" presetID="22" presetSubtype="4">
                                  <p:stCondLst>
                                    <p:cond delay="0"/>
                                  </p:stCondLst>
                                  <p:childTnLst>
                                    <p:set>
                                      <p:cBhvr>
                                        <p:cTn dur="1" fill="hold" id="50">
                                          <p:stCondLst>
                                            <p:cond delay="0"/>
                                          </p:stCondLst>
                                        </p:cTn>
                                        <p:tgtEl>
                                          <p:spTgt spid="3145753"/>
                                        </p:tgtEl>
                                        <p:attrNameLst>
                                          <p:attrName>style.visibility</p:attrName>
                                        </p:attrNameLst>
                                      </p:cBhvr>
                                      <p:to>
                                        <p:strVal val="visible"/>
                                      </p:to>
                                    </p:set>
                                    <p:animEffect transition="in" filter="wipe(down)">
                                      <p:cBhvr>
                                        <p:cTn dur="500" id="51"/>
                                        <p:tgtEl>
                                          <p:spTgt spid="31457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8" grpId="0"/>
      <p:bldP spid="1048602" grpId="0"/>
      <p:bldP spid="104860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0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08" name="Text Box 12"/>
          <p:cNvSpPr txBox="1">
            <a:spLocks noChangeAspect="1" noMove="1" noResize="1" noRot="1" noAdjustHandles="1" noEditPoints="1" noChangeArrowheads="1" noChangeShapeType="1" noTextEdit="1"/>
          </p:cNvSpPr>
          <p:nvPr/>
        </p:nvSpPr>
        <p:spPr bwMode="auto">
          <a:xfrm>
            <a:off x="771043" y="792776"/>
            <a:ext cx="3288201" cy="816955"/>
          </a:xfrm>
          <a:prstGeom prst="rect"/>
          <a:blipFill>
            <a:blip xmlns:r="http://schemas.openxmlformats.org/officeDocument/2006/relationships" r:embed="rId1"/>
            <a:stretch>
              <a:fillRect/>
            </a:stretch>
          </a:blipFill>
          <a:ln>
            <a:noFill/>
          </a:ln>
          <a:effectLst/>
        </p:spPr>
        <p:txBody>
          <a:bodyPr/>
          <a:p>
            <a:r>
              <a:rPr altLang="en-US" lang="zh-CN">
                <a:noFill/>
              </a:rPr>
              <a:t> </a:t>
            </a:r>
          </a:p>
        </p:txBody>
      </p:sp>
      <p:cxnSp>
        <p:nvCxnSpPr>
          <p:cNvPr id="3145764" name="直接连接符 32"/>
          <p:cNvCxnSpPr>
            <a:cxnSpLocks/>
          </p:cNvCxnSpPr>
          <p:nvPr/>
        </p:nvCxnSpPr>
        <p:spPr>
          <a:xfrm>
            <a:off x="5883048" y="2835540"/>
            <a:ext cx="0" cy="2584729"/>
          </a:xfrm>
          <a:prstGeom prst="line"/>
          <a:ln w="12700">
            <a:prstDash val="sysDash"/>
          </a:ln>
        </p:spPr>
        <p:style>
          <a:lnRef idx="1">
            <a:schemeClr val="accent1"/>
          </a:lnRef>
          <a:fillRef idx="0">
            <a:schemeClr val="accent1"/>
          </a:fillRef>
          <a:effectRef idx="0">
            <a:schemeClr val="accent1"/>
          </a:effectRef>
          <a:fontRef idx="minor">
            <a:schemeClr val="tx1"/>
          </a:fontRef>
        </p:style>
      </p:cxnSp>
      <p:cxnSp>
        <p:nvCxnSpPr>
          <p:cNvPr id="3145765" name="直接连接符 141"/>
          <p:cNvCxnSpPr>
            <a:cxnSpLocks/>
          </p:cNvCxnSpPr>
          <p:nvPr/>
        </p:nvCxnSpPr>
        <p:spPr>
          <a:xfrm>
            <a:off x="6298814" y="2865360"/>
            <a:ext cx="0" cy="1774854"/>
          </a:xfrm>
          <a:prstGeom prst="line"/>
          <a:ln w="12700">
            <a:prstDash val="sysDash"/>
          </a:ln>
        </p:spPr>
        <p:style>
          <a:lnRef idx="1">
            <a:schemeClr val="accent1"/>
          </a:lnRef>
          <a:fillRef idx="0">
            <a:schemeClr val="accent1"/>
          </a:fillRef>
          <a:effectRef idx="0">
            <a:schemeClr val="accent1"/>
          </a:effectRef>
          <a:fontRef idx="minor">
            <a:schemeClr val="tx1"/>
          </a:fontRef>
        </p:style>
      </p:cxnSp>
      <p:cxnSp>
        <p:nvCxnSpPr>
          <p:cNvPr id="3145766" name="直接连接符 175"/>
          <p:cNvCxnSpPr>
            <a:cxnSpLocks/>
          </p:cNvCxnSpPr>
          <p:nvPr/>
        </p:nvCxnSpPr>
        <p:spPr>
          <a:xfrm>
            <a:off x="7130750" y="2865360"/>
            <a:ext cx="0" cy="2191822"/>
          </a:xfrm>
          <a:prstGeom prst="line"/>
          <a:ln w="12700">
            <a:prstDash val="sysDash"/>
          </a:ln>
        </p:spPr>
        <p:style>
          <a:lnRef idx="1">
            <a:schemeClr val="accent1"/>
          </a:lnRef>
          <a:fillRef idx="0">
            <a:schemeClr val="accent1"/>
          </a:fillRef>
          <a:effectRef idx="0">
            <a:schemeClr val="accent1"/>
          </a:effectRef>
          <a:fontRef idx="minor">
            <a:schemeClr val="tx1"/>
          </a:fontRef>
        </p:style>
      </p:cxnSp>
      <p:cxnSp>
        <p:nvCxnSpPr>
          <p:cNvPr id="3145767" name="直接连接符 177"/>
          <p:cNvCxnSpPr>
            <a:cxnSpLocks/>
          </p:cNvCxnSpPr>
          <p:nvPr/>
        </p:nvCxnSpPr>
        <p:spPr>
          <a:xfrm>
            <a:off x="6700230" y="2865360"/>
            <a:ext cx="0" cy="2595419"/>
          </a:xfrm>
          <a:prstGeom prst="line"/>
          <a:ln w="12700">
            <a:prstDash val="sysDash"/>
          </a:ln>
        </p:spPr>
        <p:style>
          <a:lnRef idx="1">
            <a:schemeClr val="accent1"/>
          </a:lnRef>
          <a:fillRef idx="0">
            <a:schemeClr val="accent1"/>
          </a:fillRef>
          <a:effectRef idx="0">
            <a:schemeClr val="accent1"/>
          </a:effectRef>
          <a:fontRef idx="minor">
            <a:schemeClr val="tx1"/>
          </a:fontRef>
        </p:style>
      </p:cxnSp>
      <p:sp>
        <p:nvSpPr>
          <p:cNvPr id="1048609" name="文本框 49"/>
          <p:cNvSpPr txBox="1"/>
          <p:nvPr/>
        </p:nvSpPr>
        <p:spPr bwMode="auto">
          <a:xfrm>
            <a:off x="4399122" y="937989"/>
            <a:ext cx="3744475" cy="739140"/>
          </a:xfrm>
          <a:prstGeom prst="rect"/>
          <a:noFill/>
          <a:ln>
            <a:noFill/>
          </a:ln>
          <a:effectLst/>
        </p:spPr>
        <p:txBody>
          <a:bodyPr rtlCol="0" wrap="square">
            <a:spAutoFit/>
          </a:bodyPr>
          <a:p>
            <a:pPr algn="ctr" eaLnBrk="1" hangingPunct="1">
              <a:spcBef>
                <a:spcPct val="50000"/>
              </a:spcBef>
            </a:pPr>
            <a:r>
              <a:rPr altLang="zh-CN" dirty="0" sz="2000" kumimoji="1" lang="en-US" smtClean="0">
                <a:latin typeface="Arial" panose="020B0604020202020204" pitchFamily="34" charset="0"/>
                <a:cs typeface="Arial" panose="020B0604020202020204" pitchFamily="34" charset="0"/>
              </a:rPr>
              <a:t>(3) Sin to Cos wave transition (Phase shift 180</a:t>
            </a:r>
            <a:r>
              <a:rPr altLang="zh-CN" baseline="30000" dirty="0" sz="2000" kumimoji="1" lang="en-US" smtClean="0">
                <a:latin typeface="Arial" panose="020B0604020202020204" pitchFamily="34" charset="0"/>
                <a:cs typeface="Arial" panose="020B0604020202020204" pitchFamily="34" charset="0"/>
              </a:rPr>
              <a:t>o</a:t>
            </a:r>
            <a:r>
              <a:rPr altLang="zh-CN" dirty="0" sz="2000" kumimoji="1" lang="en-US" smtClean="0">
                <a:latin typeface="Arial" panose="020B0604020202020204" pitchFamily="34" charset="0"/>
                <a:cs typeface="Arial" panose="020B0604020202020204" pitchFamily="34" charset="0"/>
              </a:rPr>
              <a:t>)</a:t>
            </a:r>
            <a:endParaRPr altLang="en-US" dirty="0" sz="2000" kumimoji="1" lang="zh-CN" smtClean="0">
              <a:latin typeface="Arial" panose="020B0604020202020204" pitchFamily="34" charset="0"/>
              <a:cs typeface="Arial" panose="020B0604020202020204" pitchFamily="34" charset="0"/>
            </a:endParaRPr>
          </a:p>
        </p:txBody>
      </p:sp>
      <p:grpSp>
        <p:nvGrpSpPr>
          <p:cNvPr id="85" name="组合 5"/>
          <p:cNvGrpSpPr/>
          <p:nvPr/>
        </p:nvGrpSpPr>
        <p:grpSpPr>
          <a:xfrm>
            <a:off x="5013255" y="1744979"/>
            <a:ext cx="2931148" cy="1579944"/>
            <a:chOff x="4779238" y="1744979"/>
            <a:chExt cx="2931148" cy="1579944"/>
          </a:xfrm>
        </p:grpSpPr>
        <p:grpSp>
          <p:nvGrpSpPr>
            <p:cNvPr id="86" name="组合 91"/>
            <p:cNvGrpSpPr/>
            <p:nvPr/>
          </p:nvGrpSpPr>
          <p:grpSpPr>
            <a:xfrm>
              <a:off x="4779238" y="1744979"/>
              <a:ext cx="2931148" cy="1579944"/>
              <a:chOff x="1209703" y="1648625"/>
              <a:chExt cx="2931148" cy="1579944"/>
            </a:xfrm>
          </p:grpSpPr>
          <p:cxnSp>
            <p:nvCxnSpPr>
              <p:cNvPr id="3145768" name="直接箭头连接符 95"/>
              <p:cNvCxnSpPr>
                <a:cxnSpLocks/>
              </p:cNvCxnSpPr>
              <p:nvPr/>
            </p:nvCxnSpPr>
            <p:spPr>
              <a:xfrm flipV="1">
                <a:off x="1658456" y="1862357"/>
                <a:ext cx="0" cy="1366212"/>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69" name="直接箭头连接符 96"/>
              <p:cNvCxnSpPr>
                <a:cxnSpLocks/>
              </p:cNvCxnSpPr>
              <p:nvPr/>
            </p:nvCxnSpPr>
            <p:spPr>
              <a:xfrm>
                <a:off x="1209703" y="2750875"/>
                <a:ext cx="2560958" cy="0"/>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610" name="文本框 97"/>
              <p:cNvSpPr txBox="1"/>
              <p:nvPr/>
            </p:nvSpPr>
            <p:spPr bwMode="auto">
              <a:xfrm>
                <a:off x="1399175" y="2663602"/>
                <a:ext cx="255685"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0</a:t>
                </a:r>
                <a:endParaRPr altLang="en-US" dirty="0" sz="2000" kumimoji="1" lang="zh-CN" smtClean="0">
                  <a:latin typeface="Arial" panose="020B0604020202020204" pitchFamily="34" charset="0"/>
                  <a:cs typeface="Arial" panose="020B0604020202020204" pitchFamily="34" charset="0"/>
                </a:endParaRPr>
              </a:p>
            </p:txBody>
          </p:sp>
          <p:sp>
            <p:nvSpPr>
              <p:cNvPr id="1048611" name="Text Box 12"/>
              <p:cNvSpPr txBox="1">
                <a:spLocks noChangeAspect="1" noMove="1" noResize="1" noRot="1" noAdjustHandles="1" noEditPoints="1" noChangeArrowheads="1" noChangeShapeType="1" noTextEdit="1"/>
              </p:cNvSpPr>
              <p:nvPr/>
            </p:nvSpPr>
            <p:spPr bwMode="auto">
              <a:xfrm>
                <a:off x="1209703" y="1648625"/>
                <a:ext cx="550105" cy="400110"/>
              </a:xfrm>
              <a:prstGeom prst="rect"/>
              <a:blipFill>
                <a:blip xmlns:r="http://schemas.openxmlformats.org/officeDocument/2006/relationships" r:embed="rId2"/>
                <a:stretch>
                  <a:fillRect b="-4545"/>
                </a:stretch>
              </a:blipFill>
              <a:ln>
                <a:noFill/>
              </a:ln>
              <a:effectLst/>
            </p:spPr>
            <p:txBody>
              <a:bodyPr/>
              <a:p>
                <a:r>
                  <a:rPr altLang="en-US" lang="zh-CN">
                    <a:noFill/>
                  </a:rPr>
                  <a:t> </a:t>
                </a:r>
              </a:p>
            </p:txBody>
          </p:sp>
          <p:sp>
            <p:nvSpPr>
              <p:cNvPr id="1048612" name="Text Box 12"/>
              <p:cNvSpPr txBox="1">
                <a:spLocks noChangeAspect="1" noMove="1" noResize="1" noRot="1" noAdjustHandles="1" noEditPoints="1" noChangeArrowheads="1" noChangeShapeType="1" noTextEdit="1"/>
              </p:cNvSpPr>
              <p:nvPr/>
            </p:nvSpPr>
            <p:spPr bwMode="auto">
              <a:xfrm>
                <a:off x="3590746" y="2658010"/>
                <a:ext cx="550105" cy="400110"/>
              </a:xfrm>
              <a:prstGeom prst="rect"/>
              <a:blipFill>
                <a:blip xmlns:r="http://schemas.openxmlformats.org/officeDocument/2006/relationships" r:embed="rId3"/>
                <a:stretch>
                  <a:fillRect/>
                </a:stretch>
              </a:blipFill>
              <a:ln>
                <a:noFill/>
              </a:ln>
              <a:effectLst/>
            </p:spPr>
            <p:txBody>
              <a:bodyPr/>
              <a:p>
                <a:r>
                  <a:rPr altLang="en-US" lang="zh-CN">
                    <a:noFill/>
                  </a:rPr>
                  <a:t> </a:t>
                </a:r>
              </a:p>
            </p:txBody>
          </p:sp>
        </p:grpSp>
        <p:sp>
          <p:nvSpPr>
            <p:cNvPr id="1048613" name="弧形 1"/>
            <p:cNvSpPr/>
            <p:nvPr/>
          </p:nvSpPr>
          <p:spPr>
            <a:xfrm>
              <a:off x="5233063" y="2436946"/>
              <a:ext cx="415968" cy="820565"/>
            </a:xfrm>
            <a:prstGeom prst="arc">
              <a:avLst>
                <a:gd name="adj1" fmla="val 10724185"/>
                <a:gd name="adj2" fmla="val 0"/>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8614" name="弧形 62"/>
            <p:cNvSpPr/>
            <p:nvPr/>
          </p:nvSpPr>
          <p:spPr>
            <a:xfrm flipV="1">
              <a:off x="5649031" y="2444665"/>
              <a:ext cx="415968" cy="820565"/>
            </a:xfrm>
            <a:prstGeom prst="arc">
              <a:avLst>
                <a:gd name="adj1" fmla="val 10724185"/>
                <a:gd name="adj2" fmla="val 0"/>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8615" name="弧形 65"/>
            <p:cNvSpPr/>
            <p:nvPr/>
          </p:nvSpPr>
          <p:spPr>
            <a:xfrm>
              <a:off x="6064797" y="2431694"/>
              <a:ext cx="415968" cy="820565"/>
            </a:xfrm>
            <a:prstGeom prst="arc">
              <a:avLst>
                <a:gd name="adj1" fmla="val 10724185"/>
                <a:gd name="adj2" fmla="val 0"/>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8616" name="弧形 66"/>
            <p:cNvSpPr/>
            <p:nvPr/>
          </p:nvSpPr>
          <p:spPr>
            <a:xfrm flipV="1">
              <a:off x="6480765" y="2439413"/>
              <a:ext cx="415968" cy="820565"/>
            </a:xfrm>
            <a:prstGeom prst="arc">
              <a:avLst>
                <a:gd name="adj1" fmla="val 10724185"/>
                <a:gd name="adj2" fmla="val 0"/>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sp>
        <p:nvSpPr>
          <p:cNvPr id="1048617" name="Text Box 12"/>
          <p:cNvSpPr txBox="1">
            <a:spLocks noChangeAspect="1" noMove="1" noResize="1" noRot="1" noAdjustHandles="1" noEditPoints="1" noChangeArrowheads="1" noChangeShapeType="1" noTextEdit="1"/>
          </p:cNvSpPr>
          <p:nvPr/>
        </p:nvSpPr>
        <p:spPr bwMode="auto">
          <a:xfrm>
            <a:off x="1231872" y="2902742"/>
            <a:ext cx="3181248" cy="899670"/>
          </a:xfrm>
          <a:prstGeom prst="rect"/>
          <a:blipFill>
            <a:blip xmlns:r="http://schemas.openxmlformats.org/officeDocument/2006/relationships" r:embed="rId4"/>
            <a:stretch>
              <a:fillRect/>
            </a:stretch>
          </a:blipFill>
          <a:ln>
            <a:noFill/>
          </a:ln>
          <a:effectLst/>
        </p:spPr>
        <p:txBody>
          <a:bodyPr/>
          <a:p>
            <a:r>
              <a:rPr altLang="en-US" lang="zh-CN">
                <a:noFill/>
              </a:rPr>
              <a:t> </a:t>
            </a:r>
          </a:p>
        </p:txBody>
      </p:sp>
      <p:sp>
        <p:nvSpPr>
          <p:cNvPr id="1048618" name="矩形 7"/>
          <p:cNvSpPr>
            <a:spLocks noChangeAspect="1" noMove="1" noResize="1" noRot="1" noAdjustHandles="1" noEditPoints="1" noChangeArrowheads="1" noChangeShapeType="1" noTextEdit="1"/>
          </p:cNvSpPr>
          <p:nvPr/>
        </p:nvSpPr>
        <p:spPr>
          <a:xfrm>
            <a:off x="1129572" y="2199003"/>
            <a:ext cx="1632883" cy="400110"/>
          </a:xfrm>
          <a:prstGeom prst="rect"/>
          <a:blipFill>
            <a:blip xmlns:r="http://schemas.openxmlformats.org/officeDocument/2006/relationships" r:embed="rId5"/>
            <a:stretch>
              <a:fillRect b="-15385"/>
            </a:stretch>
          </a:blipFill>
        </p:spPr>
        <p:txBody>
          <a:bodyPr/>
          <a:p>
            <a:r>
              <a:rPr altLang="en-US" lang="zh-CN">
                <a:noFill/>
              </a:rPr>
              <a:t> </a:t>
            </a:r>
          </a:p>
        </p:txBody>
      </p:sp>
      <p:sp>
        <p:nvSpPr>
          <p:cNvPr id="1048619" name="矩形 72"/>
          <p:cNvSpPr>
            <a:spLocks noChangeAspect="1" noMove="1" noResize="1" noRot="1" noAdjustHandles="1" noEditPoints="1" noChangeArrowheads="1" noChangeShapeType="1" noTextEdit="1"/>
          </p:cNvSpPr>
          <p:nvPr/>
        </p:nvSpPr>
        <p:spPr>
          <a:xfrm>
            <a:off x="1635416" y="4379928"/>
            <a:ext cx="2345770" cy="670568"/>
          </a:xfrm>
          <a:prstGeom prst="rect"/>
          <a:blipFill>
            <a:blip xmlns:r="http://schemas.openxmlformats.org/officeDocument/2006/relationships" r:embed="rId6"/>
            <a:stretch>
              <a:fillRect/>
            </a:stretch>
          </a:blipFill>
        </p:spPr>
        <p:txBody>
          <a:bodyPr/>
          <a:p>
            <a:r>
              <a:rPr altLang="en-US" lang="zh-CN">
                <a:noFill/>
              </a:rPr>
              <a:t> </a:t>
            </a:r>
          </a:p>
        </p:txBody>
      </p:sp>
      <p:sp>
        <p:nvSpPr>
          <p:cNvPr id="1048620" name="矩形 73"/>
          <p:cNvSpPr>
            <a:spLocks noChangeAspect="1" noMove="1" noResize="1" noRot="1" noAdjustHandles="1" noEditPoints="1" noChangeArrowheads="1" noChangeShapeType="1" noTextEdit="1"/>
          </p:cNvSpPr>
          <p:nvPr/>
        </p:nvSpPr>
        <p:spPr>
          <a:xfrm>
            <a:off x="2654879" y="2016265"/>
            <a:ext cx="1847022" cy="670568"/>
          </a:xfrm>
          <a:prstGeom prst="rect"/>
          <a:blipFill>
            <a:blip xmlns:r="http://schemas.openxmlformats.org/officeDocument/2006/relationships" r:embed="rId7"/>
            <a:stretch>
              <a:fillRect/>
            </a:stretch>
          </a:blipFill>
        </p:spPr>
        <p:txBody>
          <a:bodyPr/>
          <a:p>
            <a:r>
              <a:rPr altLang="en-US" lang="zh-CN">
                <a:noFill/>
              </a:rPr>
              <a:t> </a:t>
            </a:r>
          </a:p>
        </p:txBody>
      </p:sp>
      <p:sp>
        <p:nvSpPr>
          <p:cNvPr id="1048621" name="下箭头 9"/>
          <p:cNvSpPr/>
          <p:nvPr/>
        </p:nvSpPr>
        <p:spPr>
          <a:xfrm>
            <a:off x="2640544" y="3826150"/>
            <a:ext cx="332390" cy="346692"/>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22" name="左大括号 74"/>
          <p:cNvSpPr/>
          <p:nvPr/>
        </p:nvSpPr>
        <p:spPr>
          <a:xfrm>
            <a:off x="938509" y="2351549"/>
            <a:ext cx="201522" cy="1135777"/>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nvGrpSpPr>
          <p:cNvPr id="87" name="组合 17"/>
          <p:cNvGrpSpPr/>
          <p:nvPr/>
        </p:nvGrpSpPr>
        <p:grpSpPr>
          <a:xfrm>
            <a:off x="5013255" y="4058967"/>
            <a:ext cx="3013495" cy="1858317"/>
            <a:chOff x="4779238" y="4058967"/>
            <a:chExt cx="3013495" cy="1858317"/>
          </a:xfrm>
        </p:grpSpPr>
        <p:grpSp>
          <p:nvGrpSpPr>
            <p:cNvPr id="88" name="组合 125"/>
            <p:cNvGrpSpPr/>
            <p:nvPr/>
          </p:nvGrpSpPr>
          <p:grpSpPr>
            <a:xfrm>
              <a:off x="4779238" y="4058967"/>
              <a:ext cx="3013495" cy="1858317"/>
              <a:chOff x="1209703" y="1675002"/>
              <a:chExt cx="3013495" cy="1858317"/>
            </a:xfrm>
          </p:grpSpPr>
          <p:cxnSp>
            <p:nvCxnSpPr>
              <p:cNvPr id="3145770" name="直接箭头连接符 128"/>
              <p:cNvCxnSpPr>
                <a:cxnSpLocks/>
              </p:cNvCxnSpPr>
              <p:nvPr/>
            </p:nvCxnSpPr>
            <p:spPr>
              <a:xfrm flipV="1">
                <a:off x="1658456" y="1862357"/>
                <a:ext cx="0" cy="1670962"/>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71" name="直接箭头连接符 129"/>
              <p:cNvCxnSpPr>
                <a:cxnSpLocks/>
              </p:cNvCxnSpPr>
              <p:nvPr/>
            </p:nvCxnSpPr>
            <p:spPr>
              <a:xfrm>
                <a:off x="1209703" y="2673217"/>
                <a:ext cx="2656095" cy="0"/>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623" name="文本框 130"/>
              <p:cNvSpPr txBox="1"/>
              <p:nvPr/>
            </p:nvSpPr>
            <p:spPr bwMode="auto">
              <a:xfrm>
                <a:off x="1379290" y="2636194"/>
                <a:ext cx="255685"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0</a:t>
                </a:r>
                <a:endParaRPr altLang="en-US" dirty="0" sz="2000" kumimoji="1" lang="zh-CN" smtClean="0">
                  <a:latin typeface="Arial" panose="020B0604020202020204" pitchFamily="34" charset="0"/>
                  <a:cs typeface="Arial" panose="020B0604020202020204" pitchFamily="34" charset="0"/>
                </a:endParaRPr>
              </a:p>
            </p:txBody>
          </p:sp>
          <p:sp>
            <p:nvSpPr>
              <p:cNvPr id="1048624" name="Text Box 12"/>
              <p:cNvSpPr txBox="1">
                <a:spLocks noChangeAspect="1" noMove="1" noResize="1" noRot="1" noAdjustHandles="1" noEditPoints="1" noChangeArrowheads="1" noChangeShapeType="1" noTextEdit="1"/>
              </p:cNvSpPr>
              <p:nvPr/>
            </p:nvSpPr>
            <p:spPr bwMode="auto">
              <a:xfrm>
                <a:off x="1209703" y="1675002"/>
                <a:ext cx="550105" cy="400110"/>
              </a:xfrm>
              <a:prstGeom prst="rect"/>
              <a:blipFill>
                <a:blip xmlns:r="http://schemas.openxmlformats.org/officeDocument/2006/relationships" r:embed="rId8"/>
                <a:stretch>
                  <a:fillRect b="-4615"/>
                </a:stretch>
              </a:blipFill>
              <a:ln>
                <a:noFill/>
              </a:ln>
              <a:effectLst/>
            </p:spPr>
            <p:txBody>
              <a:bodyPr/>
              <a:p>
                <a:r>
                  <a:rPr altLang="en-US" lang="zh-CN">
                    <a:noFill/>
                  </a:rPr>
                  <a:t> </a:t>
                </a:r>
              </a:p>
            </p:txBody>
          </p:sp>
          <p:sp>
            <p:nvSpPr>
              <p:cNvPr id="1048625" name="Text Box 12"/>
              <p:cNvSpPr txBox="1">
                <a:spLocks noChangeAspect="1" noMove="1" noResize="1" noRot="1" noAdjustHandles="1" noEditPoints="1" noChangeArrowheads="1" noChangeShapeType="1" noTextEdit="1"/>
              </p:cNvSpPr>
              <p:nvPr/>
            </p:nvSpPr>
            <p:spPr bwMode="auto">
              <a:xfrm>
                <a:off x="3673093" y="2545247"/>
                <a:ext cx="550105" cy="400110"/>
              </a:xfrm>
              <a:prstGeom prst="rect"/>
              <a:blipFill>
                <a:blip xmlns:r="http://schemas.openxmlformats.org/officeDocument/2006/relationships" r:embed="rId9"/>
                <a:stretch>
                  <a:fillRect/>
                </a:stretch>
              </a:blipFill>
              <a:ln>
                <a:noFill/>
              </a:ln>
              <a:effectLst/>
            </p:spPr>
            <p:txBody>
              <a:bodyPr/>
              <a:p>
                <a:r>
                  <a:rPr altLang="en-US" lang="zh-CN">
                    <a:noFill/>
                  </a:rPr>
                  <a:t> </a:t>
                </a:r>
              </a:p>
            </p:txBody>
          </p:sp>
        </p:grpSp>
        <p:sp>
          <p:nvSpPr>
            <p:cNvPr id="1048626" name="弧形 75"/>
            <p:cNvSpPr/>
            <p:nvPr/>
          </p:nvSpPr>
          <p:spPr>
            <a:xfrm>
              <a:off x="5020745" y="4637747"/>
              <a:ext cx="415968" cy="820565"/>
            </a:xfrm>
            <a:prstGeom prst="arc">
              <a:avLst>
                <a:gd name="adj1" fmla="val 10724185"/>
                <a:gd name="adj2" fmla="val 0"/>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8627" name="弧形 76"/>
            <p:cNvSpPr/>
            <p:nvPr/>
          </p:nvSpPr>
          <p:spPr>
            <a:xfrm flipV="1">
              <a:off x="5436713" y="4645466"/>
              <a:ext cx="415968" cy="820565"/>
            </a:xfrm>
            <a:prstGeom prst="arc">
              <a:avLst>
                <a:gd name="adj1" fmla="val 10724185"/>
                <a:gd name="adj2" fmla="val 0"/>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8628" name="弧形 77"/>
            <p:cNvSpPr/>
            <p:nvPr/>
          </p:nvSpPr>
          <p:spPr>
            <a:xfrm>
              <a:off x="5852479" y="4632495"/>
              <a:ext cx="415968" cy="820565"/>
            </a:xfrm>
            <a:prstGeom prst="arc">
              <a:avLst>
                <a:gd name="adj1" fmla="val 10724185"/>
                <a:gd name="adj2" fmla="val 0"/>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8629" name="弧形 79"/>
            <p:cNvSpPr/>
            <p:nvPr/>
          </p:nvSpPr>
          <p:spPr>
            <a:xfrm flipV="1">
              <a:off x="6268447" y="4640214"/>
              <a:ext cx="415968" cy="820565"/>
            </a:xfrm>
            <a:prstGeom prst="arc">
              <a:avLst>
                <a:gd name="adj1" fmla="val 10724185"/>
                <a:gd name="adj2" fmla="val 0"/>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8630" name="弧形 81"/>
            <p:cNvSpPr/>
            <p:nvPr/>
          </p:nvSpPr>
          <p:spPr>
            <a:xfrm>
              <a:off x="6685947" y="4646899"/>
              <a:ext cx="415968" cy="820565"/>
            </a:xfrm>
            <a:prstGeom prst="arc">
              <a:avLst>
                <a:gd name="adj1" fmla="val 10724185"/>
                <a:gd name="adj2" fmla="val 0"/>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8631" name="矩形 16"/>
            <p:cNvSpPr/>
            <p:nvPr/>
          </p:nvSpPr>
          <p:spPr>
            <a:xfrm>
              <a:off x="4790708" y="4528666"/>
              <a:ext cx="419528" cy="517497"/>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621"/>
                                        </p:tgtEl>
                                        <p:attrNameLst>
                                          <p:attrName>style.visibility</p:attrName>
                                        </p:attrNameLst>
                                      </p:cBhvr>
                                      <p:to>
                                        <p:strVal val="visible"/>
                                      </p:to>
                                    </p:set>
                                    <p:animEffect transition="in" filter="wipe(down)">
                                      <p:cBhvr>
                                        <p:cTn dur="500" id="7"/>
                                        <p:tgtEl>
                                          <p:spTgt spid="1048621"/>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8619"/>
                                        </p:tgtEl>
                                        <p:attrNameLst>
                                          <p:attrName>style.visibility</p:attrName>
                                        </p:attrNameLst>
                                      </p:cBhvr>
                                      <p:to>
                                        <p:strVal val="visible"/>
                                      </p:to>
                                    </p:set>
                                    <p:animEffect transition="in" filter="wipe(down)">
                                      <p:cBhvr>
                                        <p:cTn dur="500" id="10"/>
                                        <p:tgtEl>
                                          <p:spTgt spid="1048619"/>
                                        </p:tgtEl>
                                      </p:cBhvr>
                                    </p:animEffec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22" presetSubtype="4">
                                  <p:stCondLst>
                                    <p:cond delay="0"/>
                                  </p:stCondLst>
                                  <p:childTnLst>
                                    <p:set>
                                      <p:cBhvr>
                                        <p:cTn dur="1" fill="hold" id="14">
                                          <p:stCondLst>
                                            <p:cond delay="0"/>
                                          </p:stCondLst>
                                        </p:cTn>
                                        <p:tgtEl>
                                          <p:spTgt spid="87"/>
                                        </p:tgtEl>
                                        <p:attrNameLst>
                                          <p:attrName>style.visibility</p:attrName>
                                        </p:attrNameLst>
                                      </p:cBhvr>
                                      <p:to>
                                        <p:strVal val="visible"/>
                                      </p:to>
                                    </p:set>
                                    <p:animEffect transition="in" filter="wipe(down)">
                                      <p:cBhvr>
                                        <p:cTn dur="500" id="15"/>
                                        <p:tgtEl>
                                          <p:spTgt spid="87"/>
                                        </p:tgtEl>
                                      </p:cBhvr>
                                    </p:animEffect>
                                  </p:childTnLst>
                                </p:cTn>
                              </p:par>
                              <p:par>
                                <p:cTn fill="hold" id="16" nodeType="withEffect" presetClass="entr" presetID="22" presetSubtype="4">
                                  <p:stCondLst>
                                    <p:cond delay="0"/>
                                  </p:stCondLst>
                                  <p:childTnLst>
                                    <p:set>
                                      <p:cBhvr>
                                        <p:cTn dur="1" fill="hold" id="17">
                                          <p:stCondLst>
                                            <p:cond delay="0"/>
                                          </p:stCondLst>
                                        </p:cTn>
                                        <p:tgtEl>
                                          <p:spTgt spid="3145764"/>
                                        </p:tgtEl>
                                        <p:attrNameLst>
                                          <p:attrName>style.visibility</p:attrName>
                                        </p:attrNameLst>
                                      </p:cBhvr>
                                      <p:to>
                                        <p:strVal val="visible"/>
                                      </p:to>
                                    </p:set>
                                    <p:animEffect transition="in" filter="wipe(down)">
                                      <p:cBhvr>
                                        <p:cTn dur="500" id="18"/>
                                        <p:tgtEl>
                                          <p:spTgt spid="3145764"/>
                                        </p:tgtEl>
                                      </p:cBhvr>
                                    </p:animEffect>
                                  </p:childTnLst>
                                </p:cTn>
                              </p:par>
                              <p:par>
                                <p:cTn fill="hold" id="19" nodeType="withEffect" presetClass="entr" presetID="22" presetSubtype="4">
                                  <p:stCondLst>
                                    <p:cond delay="0"/>
                                  </p:stCondLst>
                                  <p:childTnLst>
                                    <p:set>
                                      <p:cBhvr>
                                        <p:cTn dur="1" fill="hold" id="20">
                                          <p:stCondLst>
                                            <p:cond delay="0"/>
                                          </p:stCondLst>
                                        </p:cTn>
                                        <p:tgtEl>
                                          <p:spTgt spid="3145765"/>
                                        </p:tgtEl>
                                        <p:attrNameLst>
                                          <p:attrName>style.visibility</p:attrName>
                                        </p:attrNameLst>
                                      </p:cBhvr>
                                      <p:to>
                                        <p:strVal val="visible"/>
                                      </p:to>
                                    </p:set>
                                    <p:animEffect transition="in" filter="wipe(down)">
                                      <p:cBhvr>
                                        <p:cTn dur="500" id="21"/>
                                        <p:tgtEl>
                                          <p:spTgt spid="3145765"/>
                                        </p:tgtEl>
                                      </p:cBhvr>
                                    </p:animEffect>
                                  </p:childTnLst>
                                </p:cTn>
                              </p:par>
                              <p:par>
                                <p:cTn fill="hold" id="22" nodeType="withEffect" presetClass="entr" presetID="22" presetSubtype="4">
                                  <p:stCondLst>
                                    <p:cond delay="0"/>
                                  </p:stCondLst>
                                  <p:childTnLst>
                                    <p:set>
                                      <p:cBhvr>
                                        <p:cTn dur="1" fill="hold" id="23">
                                          <p:stCondLst>
                                            <p:cond delay="0"/>
                                          </p:stCondLst>
                                        </p:cTn>
                                        <p:tgtEl>
                                          <p:spTgt spid="3145767"/>
                                        </p:tgtEl>
                                        <p:attrNameLst>
                                          <p:attrName>style.visibility</p:attrName>
                                        </p:attrNameLst>
                                      </p:cBhvr>
                                      <p:to>
                                        <p:strVal val="visible"/>
                                      </p:to>
                                    </p:set>
                                    <p:animEffect transition="in" filter="wipe(down)">
                                      <p:cBhvr>
                                        <p:cTn dur="500" id="24"/>
                                        <p:tgtEl>
                                          <p:spTgt spid="3145767"/>
                                        </p:tgtEl>
                                      </p:cBhvr>
                                    </p:animEffect>
                                  </p:childTnLst>
                                </p:cTn>
                              </p:par>
                              <p:par>
                                <p:cTn fill="hold" id="25" nodeType="withEffect" presetClass="entr" presetID="22" presetSubtype="4">
                                  <p:stCondLst>
                                    <p:cond delay="0"/>
                                  </p:stCondLst>
                                  <p:childTnLst>
                                    <p:set>
                                      <p:cBhvr>
                                        <p:cTn dur="1" fill="hold" id="26">
                                          <p:stCondLst>
                                            <p:cond delay="0"/>
                                          </p:stCondLst>
                                        </p:cTn>
                                        <p:tgtEl>
                                          <p:spTgt spid="3145766"/>
                                        </p:tgtEl>
                                        <p:attrNameLst>
                                          <p:attrName>style.visibility</p:attrName>
                                        </p:attrNameLst>
                                      </p:cBhvr>
                                      <p:to>
                                        <p:strVal val="visible"/>
                                      </p:to>
                                    </p:set>
                                    <p:animEffect transition="in" filter="wipe(down)">
                                      <p:cBhvr>
                                        <p:cTn dur="500" id="27"/>
                                        <p:tgtEl>
                                          <p:spTgt spid="3145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9" grpId="0"/>
      <p:bldP spid="104862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67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75" name="Text Box 12"/>
          <p:cNvSpPr txBox="1">
            <a:spLocks noChangeAspect="1" noMove="1" noResize="1" noRot="1" noAdjustHandles="1" noEditPoints="1" noChangeArrowheads="1" noChangeShapeType="1" noTextEdit="1"/>
          </p:cNvSpPr>
          <p:nvPr/>
        </p:nvSpPr>
        <p:spPr bwMode="auto">
          <a:xfrm>
            <a:off x="1581906" y="3899600"/>
            <a:ext cx="1507377" cy="400110"/>
          </a:xfrm>
          <a:prstGeom prst="rect"/>
          <a:blipFill>
            <a:blip xmlns:r="http://schemas.openxmlformats.org/officeDocument/2006/relationships" r:embed="rId1"/>
            <a:stretch>
              <a:fillRect b="-4615"/>
            </a:stretch>
          </a:blipFill>
          <a:ln>
            <a:noFill/>
          </a:ln>
          <a:effectLst/>
        </p:spPr>
        <p:txBody>
          <a:bodyPr/>
          <a:p>
            <a:r>
              <a:rPr altLang="en-US" lang="zh-CN">
                <a:noFill/>
              </a:rPr>
              <a:t> </a:t>
            </a:r>
          </a:p>
        </p:txBody>
      </p:sp>
      <p:sp>
        <p:nvSpPr>
          <p:cNvPr id="1048676" name="矩形 8"/>
          <p:cNvSpPr/>
          <p:nvPr/>
        </p:nvSpPr>
        <p:spPr>
          <a:xfrm>
            <a:off x="157882" y="377889"/>
            <a:ext cx="8699382" cy="461665"/>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7.7 Differential operation </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微分运算</a:t>
            </a:r>
            <a:endParaRPr altLang="en-US" b="1" dirty="0" sz="2000" kumimoji="1" lang="zh-CN">
              <a:latin typeface="宋体" panose="02010600030101010101" pitchFamily="2" charset="-122"/>
              <a:ea typeface="宋体" panose="02010600030101010101" pitchFamily="2" charset="-122"/>
              <a:cs typeface="Arial" panose="020B0604020202020204" pitchFamily="34" charset="0"/>
            </a:endParaRPr>
          </a:p>
        </p:txBody>
      </p:sp>
      <p:sp>
        <p:nvSpPr>
          <p:cNvPr id="1048677"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78" name="文本框 159"/>
          <p:cNvSpPr txBox="1">
            <a:spLocks noChangeAspect="1" noMove="1" noResize="1" noRot="1" noAdjustHandles="1" noEditPoints="1" noChangeArrowheads="1" noChangeShapeType="1" noTextEdit="1"/>
          </p:cNvSpPr>
          <p:nvPr/>
        </p:nvSpPr>
        <p:spPr bwMode="auto">
          <a:xfrm>
            <a:off x="1266580" y="1640013"/>
            <a:ext cx="1317257" cy="400110"/>
          </a:xfrm>
          <a:prstGeom prst="rect"/>
          <a:blipFill>
            <a:blip xmlns:r="http://schemas.openxmlformats.org/officeDocument/2006/relationships" r:embed="rId2"/>
            <a:stretch>
              <a:fillRect b="-4545"/>
            </a:stretch>
          </a:blipFill>
          <a:ln>
            <a:noFill/>
          </a:ln>
          <a:effectLst/>
        </p:spPr>
        <p:txBody>
          <a:bodyPr/>
          <a:p>
            <a:r>
              <a:rPr altLang="en-US" lang="zh-CN">
                <a:noFill/>
              </a:rPr>
              <a:t> </a:t>
            </a:r>
          </a:p>
        </p:txBody>
      </p:sp>
      <p:grpSp>
        <p:nvGrpSpPr>
          <p:cNvPr id="100" name="组合 5"/>
          <p:cNvGrpSpPr/>
          <p:nvPr/>
        </p:nvGrpSpPr>
        <p:grpSpPr>
          <a:xfrm>
            <a:off x="4781614" y="1636247"/>
            <a:ext cx="3948100" cy="2914347"/>
            <a:chOff x="4759946" y="1040429"/>
            <a:chExt cx="3948100" cy="2914347"/>
          </a:xfrm>
        </p:grpSpPr>
        <p:cxnSp>
          <p:nvCxnSpPr>
            <p:cNvPr id="3145784" name="直接连接符 56"/>
            <p:cNvCxnSpPr>
              <a:cxnSpLocks/>
            </p:cNvCxnSpPr>
            <p:nvPr/>
          </p:nvCxnSpPr>
          <p:spPr>
            <a:xfrm flipH="1">
              <a:off x="5020037" y="2234840"/>
              <a:ext cx="61653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1" name="组合 14"/>
            <p:cNvGrpSpPr/>
            <p:nvPr/>
          </p:nvGrpSpPr>
          <p:grpSpPr>
            <a:xfrm>
              <a:off x="4759946" y="1040429"/>
              <a:ext cx="3948100" cy="2914347"/>
              <a:chOff x="4759946" y="1040429"/>
              <a:chExt cx="3948100" cy="2914347"/>
            </a:xfrm>
          </p:grpSpPr>
          <p:sp>
            <p:nvSpPr>
              <p:cNvPr id="1048679" name="文本框 157"/>
              <p:cNvSpPr txBox="1">
                <a:spLocks noChangeAspect="1" noMove="1" noResize="1" noRot="1" noAdjustHandles="1" noEditPoints="1" noChangeArrowheads="1" noChangeShapeType="1" noTextEdit="1"/>
              </p:cNvSpPr>
              <p:nvPr/>
            </p:nvSpPr>
            <p:spPr bwMode="auto">
              <a:xfrm>
                <a:off x="5231396" y="1582641"/>
                <a:ext cx="502812" cy="400110"/>
              </a:xfrm>
              <a:prstGeom prst="rect"/>
              <a:blipFill>
                <a:blip xmlns:r="http://schemas.openxmlformats.org/officeDocument/2006/relationships" r:embed="rId3"/>
                <a:stretch>
                  <a:fillRect b="-4545"/>
                </a:stretch>
              </a:blipFill>
              <a:ln>
                <a:noFill/>
              </a:ln>
              <a:effectLst/>
            </p:spPr>
            <p:txBody>
              <a:bodyPr/>
              <a:p>
                <a:r>
                  <a:rPr altLang="en-US" lang="zh-CN">
                    <a:noFill/>
                  </a:rPr>
                  <a:t> </a:t>
                </a:r>
              </a:p>
            </p:txBody>
          </p:sp>
          <p:sp>
            <p:nvSpPr>
              <p:cNvPr id="1048680" name="Text Box 12"/>
              <p:cNvSpPr txBox="1">
                <a:spLocks noChangeAspect="1" noMove="1" noResize="1" noRot="1" noAdjustHandles="1" noEditPoints="1" noChangeArrowheads="1" noChangeShapeType="1" noTextEdit="1"/>
              </p:cNvSpPr>
              <p:nvPr/>
            </p:nvSpPr>
            <p:spPr bwMode="auto">
              <a:xfrm>
                <a:off x="5296928" y="2199556"/>
                <a:ext cx="449442" cy="400110"/>
              </a:xfrm>
              <a:prstGeom prst="rect"/>
              <a:blipFill>
                <a:blip xmlns:r="http://schemas.openxmlformats.org/officeDocument/2006/relationships" r:embed="rId4"/>
                <a:stretch>
                  <a:fillRect/>
                </a:stretch>
              </a:blipFill>
              <a:ln>
                <a:noFill/>
              </a:ln>
              <a:effectLst/>
            </p:spPr>
            <p:txBody>
              <a:bodyPr/>
              <a:p>
                <a:r>
                  <a:rPr altLang="en-US" lang="zh-CN">
                    <a:noFill/>
                  </a:rPr>
                  <a:t> </a:t>
                </a:r>
              </a:p>
            </p:txBody>
          </p:sp>
          <p:grpSp>
            <p:nvGrpSpPr>
              <p:cNvPr id="102" name="组合 67"/>
              <p:cNvGrpSpPr/>
              <p:nvPr/>
            </p:nvGrpSpPr>
            <p:grpSpPr>
              <a:xfrm>
                <a:off x="4759946" y="1040429"/>
                <a:ext cx="3948100" cy="2914347"/>
                <a:chOff x="4758559" y="806185"/>
                <a:chExt cx="3948100" cy="2914347"/>
              </a:xfrm>
            </p:grpSpPr>
            <p:grpSp>
              <p:nvGrpSpPr>
                <p:cNvPr id="103" name="组合 68"/>
                <p:cNvGrpSpPr/>
                <p:nvPr/>
              </p:nvGrpSpPr>
              <p:grpSpPr>
                <a:xfrm>
                  <a:off x="4934947" y="1280075"/>
                  <a:ext cx="3488747" cy="2440457"/>
                  <a:chOff x="4934947" y="1280075"/>
                  <a:chExt cx="3488747" cy="2440457"/>
                </a:xfrm>
              </p:grpSpPr>
              <p:grpSp>
                <p:nvGrpSpPr>
                  <p:cNvPr id="104" name="组合 119"/>
                  <p:cNvGrpSpPr/>
                  <p:nvPr/>
                </p:nvGrpSpPr>
                <p:grpSpPr>
                  <a:xfrm>
                    <a:off x="4934947" y="1354995"/>
                    <a:ext cx="3488747" cy="2365537"/>
                    <a:chOff x="1141899" y="1297962"/>
                    <a:chExt cx="3488747" cy="2365537"/>
                  </a:xfrm>
                </p:grpSpPr>
                <p:grpSp>
                  <p:nvGrpSpPr>
                    <p:cNvPr id="105" name="组合 127"/>
                    <p:cNvGrpSpPr/>
                    <p:nvPr/>
                  </p:nvGrpSpPr>
                  <p:grpSpPr>
                    <a:xfrm>
                      <a:off x="1141899" y="1297962"/>
                      <a:ext cx="2948317" cy="2365537"/>
                      <a:chOff x="2084192" y="3066898"/>
                      <a:chExt cx="2948317" cy="2365537"/>
                    </a:xfrm>
                  </p:grpSpPr>
                  <p:cxnSp>
                    <p:nvCxnSpPr>
                      <p:cNvPr id="3145785" name="直接连接符 145"/>
                      <p:cNvCxnSpPr>
                        <a:cxnSpLocks/>
                      </p:cNvCxnSpPr>
                      <p:nvPr/>
                    </p:nvCxnSpPr>
                    <p:spPr>
                      <a:xfrm flipH="1">
                        <a:off x="2681785" y="5432435"/>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86" name="直接连接符 146"/>
                      <p:cNvCxnSpPr>
                        <a:cxnSpLocks/>
                      </p:cNvCxnSpPr>
                      <p:nvPr/>
                    </p:nvCxnSpPr>
                    <p:spPr>
                      <a:xfrm flipH="1">
                        <a:off x="2889309" y="3716251"/>
                        <a:ext cx="88973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87" name="直接连接符 147"/>
                      <p:cNvCxnSpPr>
                        <a:cxnSpLocks/>
                      </p:cNvCxnSpPr>
                      <p:nvPr/>
                    </p:nvCxnSpPr>
                    <p:spPr>
                      <a:xfrm flipH="1">
                        <a:off x="2828429" y="4284288"/>
                        <a:ext cx="94654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88" name="直接连接符 148"/>
                      <p:cNvCxnSpPr>
                        <a:cxnSpLocks/>
                      </p:cNvCxnSpPr>
                      <p:nvPr/>
                    </p:nvCxnSpPr>
                    <p:spPr>
                      <a:xfrm flipH="1">
                        <a:off x="3225950" y="3066898"/>
                        <a:ext cx="180655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89" name="直接连接符 151"/>
                      <p:cNvCxnSpPr>
                        <a:cxnSpLocks/>
                      </p:cNvCxnSpPr>
                      <p:nvPr/>
                    </p:nvCxnSpPr>
                    <p:spPr>
                      <a:xfrm>
                        <a:off x="2809690" y="4271197"/>
                        <a:ext cx="0" cy="115855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81" name="椭圆 152"/>
                      <p:cNvSpPr/>
                      <p:nvPr/>
                    </p:nvSpPr>
                    <p:spPr>
                      <a:xfrm>
                        <a:off x="2084192" y="3648874"/>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682"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5"/>
                      <a:stretch>
                        <a:fillRect l="-4878" r="-7317"/>
                      </a:stretch>
                    </a:blipFill>
                    <a:ln w="28575">
                      <a:noFill/>
                      <a:miter lim="800000"/>
                      <a:headEnd/>
                      <a:tailEnd/>
                    </a:ln>
                  </p:spPr>
                  <p:txBody>
                    <a:bodyPr/>
                    <a:p>
                      <a:r>
                        <a:rPr altLang="en-US" lang="zh-CN">
                          <a:noFill/>
                        </a:rPr>
                        <a:t> </a:t>
                      </a:r>
                    </a:p>
                  </p:txBody>
                </p:sp>
                <p:sp>
                  <p:nvSpPr>
                    <p:cNvPr id="1048683"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6"/>
                      <a:stretch>
                        <a:fillRect l="-5660" r="-5660" b="-12000"/>
                      </a:stretch>
                    </a:blipFill>
                    <a:ln w="28575">
                      <a:noFill/>
                      <a:miter lim="800000"/>
                      <a:headEnd/>
                      <a:tailEnd/>
                    </a:ln>
                  </p:spPr>
                  <p:txBody>
                    <a:bodyPr/>
                    <a:p>
                      <a:r>
                        <a:rPr altLang="en-US" lang="zh-CN">
                          <a:noFill/>
                        </a:rPr>
                        <a:t> </a:t>
                      </a:r>
                    </a:p>
                  </p:txBody>
                </p:sp>
                <p:sp>
                  <p:nvSpPr>
                    <p:cNvPr id="1048684"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8685"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8686"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5790" name="直接连接符 142"/>
                    <p:cNvCxnSpPr>
                      <a:cxnSpLocks/>
                    </p:cNvCxnSpPr>
                    <p:nvPr/>
                  </p:nvCxnSpPr>
                  <p:spPr>
                    <a:xfrm>
                      <a:off x="4090216" y="1297962"/>
                      <a:ext cx="0" cy="89928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87" name="文本框 144"/>
                    <p:cNvSpPr txBox="1">
                      <a:spLocks noChangeAspect="1" noMove="1" noResize="1" noRot="1" noAdjustHandles="1" noEditPoints="1" noChangeArrowheads="1" noChangeShapeType="1" noTextEdit="1"/>
                    </p:cNvSpPr>
                    <p:nvPr/>
                  </p:nvSpPr>
                  <p:spPr bwMode="auto">
                    <a:xfrm>
                      <a:off x="2180249" y="1998952"/>
                      <a:ext cx="221214" cy="276999"/>
                    </a:xfrm>
                    <a:prstGeom prst="rect"/>
                    <a:blipFill>
                      <a:blip xmlns:r="http://schemas.openxmlformats.org/officeDocument/2006/relationships" r:embed="rId7"/>
                      <a:stretch>
                        <a:fillRect l="-25000" r="-22222" b="-8696"/>
                      </a:stretch>
                    </a:blipFill>
                    <a:ln>
                      <a:noFill/>
                    </a:ln>
                    <a:effectLst/>
                  </p:spPr>
                  <p:txBody>
                    <a:bodyPr/>
                    <a:p>
                      <a:r>
                        <a:rPr altLang="en-US" lang="zh-CN">
                          <a:noFill/>
                        </a:rPr>
                        <a:t> </a:t>
                      </a:r>
                    </a:p>
                  </p:txBody>
                </p:sp>
              </p:grpSp>
              <p:cxnSp>
                <p:nvCxnSpPr>
                  <p:cNvPr id="3145791" name="直接连接符 120"/>
                  <p:cNvCxnSpPr>
                    <a:cxnSpLocks/>
                  </p:cNvCxnSpPr>
                  <p:nvPr/>
                </p:nvCxnSpPr>
                <p:spPr>
                  <a:xfrm>
                    <a:off x="6079512" y="1354995"/>
                    <a:ext cx="0" cy="6587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88" name="矩形 124"/>
                  <p:cNvSpPr/>
                  <p:nvPr/>
                </p:nvSpPr>
                <p:spPr>
                  <a:xfrm>
                    <a:off x="6795280" y="128007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89" name="文本框 126"/>
                  <p:cNvSpPr txBox="1">
                    <a:spLocks noChangeAspect="1" noMove="1" noResize="1" noRot="1" noAdjustHandles="1" noEditPoints="1" noChangeArrowheads="1" noChangeShapeType="1" noTextEdit="1"/>
                  </p:cNvSpPr>
                  <p:nvPr/>
                </p:nvSpPr>
                <p:spPr bwMode="auto">
                  <a:xfrm>
                    <a:off x="6931175" y="1443998"/>
                    <a:ext cx="241541" cy="307777"/>
                  </a:xfrm>
                  <a:prstGeom prst="rect"/>
                  <a:blipFill>
                    <a:blip xmlns:r="http://schemas.openxmlformats.org/officeDocument/2006/relationships" r:embed="rId8"/>
                    <a:stretch>
                      <a:fillRect l="-23077" r="-20513" b="-9804"/>
                    </a:stretch>
                  </a:blipFill>
                  <a:ln>
                    <a:noFill/>
                  </a:ln>
                  <a:effectLst/>
                </p:spPr>
                <p:txBody>
                  <a:bodyPr/>
                  <a:p>
                    <a:r>
                      <a:rPr altLang="en-US" lang="zh-CN">
                        <a:noFill/>
                      </a:rPr>
                      <a:t> </a:t>
                    </a:r>
                  </a:p>
                </p:txBody>
              </p:sp>
            </p:grpSp>
            <p:sp>
              <p:nvSpPr>
                <p:cNvPr id="1048690" name="文本框 72"/>
                <p:cNvSpPr txBox="1">
                  <a:spLocks noChangeAspect="1" noMove="1" noResize="1" noRot="1" noAdjustHandles="1" noEditPoints="1" noChangeArrowheads="1" noChangeShapeType="1" noTextEdit="1"/>
                </p:cNvSpPr>
                <p:nvPr/>
              </p:nvSpPr>
              <p:spPr bwMode="auto">
                <a:xfrm>
                  <a:off x="4758559" y="2000596"/>
                  <a:ext cx="550566" cy="400110"/>
                </a:xfrm>
                <a:prstGeom prst="rect"/>
                <a:blipFill>
                  <a:blip xmlns:r="http://schemas.openxmlformats.org/officeDocument/2006/relationships" r:embed="rId9"/>
                  <a:stretch>
                    <a:fillRect b="-4545"/>
                  </a:stretch>
                </a:blipFill>
                <a:ln>
                  <a:noFill/>
                </a:ln>
                <a:effectLst/>
              </p:spPr>
              <p:txBody>
                <a:bodyPr/>
                <a:p>
                  <a:r>
                    <a:rPr altLang="en-US" lang="zh-CN">
                      <a:noFill/>
                    </a:rPr>
                    <a:t> </a:t>
                  </a:r>
                </a:p>
              </p:txBody>
            </p:sp>
            <p:sp>
              <p:nvSpPr>
                <p:cNvPr id="1048691" name="矩形 110"/>
                <p:cNvSpPr/>
                <p:nvPr/>
              </p:nvSpPr>
              <p:spPr>
                <a:xfrm rot="5400000">
                  <a:off x="5477631" y="3085830"/>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92" name="文本框 112"/>
                <p:cNvSpPr txBox="1">
                  <a:spLocks noChangeAspect="1" noMove="1" noResize="1" noRot="1" noAdjustHandles="1" noEditPoints="1" noChangeArrowheads="1" noChangeShapeType="1" noTextEdit="1"/>
                </p:cNvSpPr>
                <p:nvPr/>
              </p:nvSpPr>
              <p:spPr bwMode="auto">
                <a:xfrm>
                  <a:off x="5299282" y="3014241"/>
                  <a:ext cx="299762" cy="307777"/>
                </a:xfrm>
                <a:prstGeom prst="rect"/>
                <a:blipFill>
                  <a:blip xmlns:r="http://schemas.openxmlformats.org/officeDocument/2006/relationships" r:embed="rId10"/>
                  <a:stretch>
                    <a:fillRect l="-16327" r="-24490" b="-14000"/>
                  </a:stretch>
                </a:blipFill>
                <a:ln>
                  <a:noFill/>
                </a:ln>
                <a:effectLst/>
              </p:spPr>
              <p:txBody>
                <a:bodyPr/>
                <a:p>
                  <a:r>
                    <a:rPr altLang="en-US" lang="zh-CN">
                      <a:noFill/>
                    </a:rPr>
                    <a:t> </a:t>
                  </a:r>
                </a:p>
              </p:txBody>
            </p:sp>
            <p:sp>
              <p:nvSpPr>
                <p:cNvPr id="1048693" name="Oval 3165"/>
                <p:cNvSpPr>
                  <a:spLocks noChangeArrowheads="1"/>
                </p:cNvSpPr>
                <p:nvPr/>
              </p:nvSpPr>
              <p:spPr bwMode="auto">
                <a:xfrm>
                  <a:off x="6018510" y="193187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8694" name="Oval 3165"/>
                <p:cNvSpPr>
                  <a:spLocks noChangeArrowheads="1"/>
                </p:cNvSpPr>
                <p:nvPr/>
              </p:nvSpPr>
              <p:spPr bwMode="auto">
                <a:xfrm>
                  <a:off x="5595965" y="250503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8695" name="文本框 115"/>
                <p:cNvSpPr txBox="1">
                  <a:spLocks noChangeAspect="1" noMove="1" noResize="1" noRot="1" noAdjustHandles="1" noEditPoints="1" noChangeArrowheads="1" noChangeShapeType="1" noTextEdit="1"/>
                </p:cNvSpPr>
                <p:nvPr/>
              </p:nvSpPr>
              <p:spPr bwMode="auto">
                <a:xfrm>
                  <a:off x="5696113" y="2614450"/>
                  <a:ext cx="195566" cy="276999"/>
                </a:xfrm>
                <a:prstGeom prst="rect"/>
                <a:blipFill>
                  <a:blip xmlns:r="http://schemas.openxmlformats.org/officeDocument/2006/relationships" r:embed="rId11"/>
                  <a:stretch>
                    <a:fillRect l="-25000" r="-28125" b="-11111"/>
                  </a:stretch>
                </a:blipFill>
                <a:ln>
                  <a:noFill/>
                </a:ln>
                <a:effectLst/>
              </p:spPr>
              <p:txBody>
                <a:bodyPr/>
                <a:p>
                  <a:r>
                    <a:rPr altLang="en-US" lang="zh-CN">
                      <a:noFill/>
                    </a:rPr>
                    <a:t> </a:t>
                  </a:r>
                </a:p>
              </p:txBody>
            </p:sp>
            <p:sp>
              <p:nvSpPr>
                <p:cNvPr id="1048696" name="文本框 116"/>
                <p:cNvSpPr txBox="1">
                  <a:spLocks noChangeAspect="1" noMove="1" noResize="1" noRot="1" noAdjustHandles="1" noEditPoints="1" noChangeArrowheads="1" noChangeShapeType="1" noTextEdit="1"/>
                </p:cNvSpPr>
                <p:nvPr/>
              </p:nvSpPr>
              <p:spPr bwMode="auto">
                <a:xfrm>
                  <a:off x="8156093" y="2241556"/>
                  <a:ext cx="550566" cy="400110"/>
                </a:xfrm>
                <a:prstGeom prst="rect"/>
                <a:blipFill>
                  <a:blip xmlns:r="http://schemas.openxmlformats.org/officeDocument/2006/relationships" r:embed="rId12"/>
                  <a:stretch>
                    <a:fillRect b="-3030"/>
                  </a:stretch>
                </a:blipFill>
                <a:ln>
                  <a:noFill/>
                </a:ln>
                <a:effectLst/>
              </p:spPr>
              <p:txBody>
                <a:bodyPr/>
                <a:p>
                  <a:r>
                    <a:rPr altLang="en-US" lang="zh-CN">
                      <a:noFill/>
                    </a:rPr>
                    <a:t> </a:t>
                  </a:r>
                </a:p>
              </p:txBody>
            </p:sp>
            <p:sp>
              <p:nvSpPr>
                <p:cNvPr id="1048697" name="文本框 117"/>
                <p:cNvSpPr txBox="1">
                  <a:spLocks noChangeAspect="1" noMove="1" noResize="1" noRot="1" noAdjustHandles="1" noEditPoints="1" noChangeArrowheads="1" noChangeShapeType="1" noTextEdit="1"/>
                </p:cNvSpPr>
                <p:nvPr/>
              </p:nvSpPr>
              <p:spPr bwMode="auto">
                <a:xfrm>
                  <a:off x="6343587" y="806185"/>
                  <a:ext cx="502812" cy="400110"/>
                </a:xfrm>
                <a:prstGeom prst="rect"/>
                <a:blipFill>
                  <a:blip xmlns:r="http://schemas.openxmlformats.org/officeDocument/2006/relationships" r:embed="rId13"/>
                  <a:stretch>
                    <a:fillRect b="-4545"/>
                  </a:stretch>
                </a:blipFill>
                <a:ln>
                  <a:noFill/>
                </a:ln>
                <a:effectLst/>
              </p:spPr>
              <p:txBody>
                <a:bodyPr/>
                <a:p>
                  <a:r>
                    <a:rPr altLang="en-US" lang="zh-CN">
                      <a:noFill/>
                    </a:rPr>
                    <a:t> </a:t>
                  </a:r>
                </a:p>
              </p:txBody>
            </p:sp>
            <p:cxnSp>
              <p:nvCxnSpPr>
                <p:cNvPr id="3145792" name="直接箭头连接符 118"/>
                <p:cNvCxnSpPr>
                  <a:cxnSpLocks/>
                </p:cNvCxnSpPr>
                <p:nvPr/>
              </p:nvCxnSpPr>
              <p:spPr>
                <a:xfrm>
                  <a:off x="5242640" y="183441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cxnSp>
            <p:nvCxnSpPr>
              <p:cNvPr id="3145793" name="直接连接符 153"/>
              <p:cNvCxnSpPr>
                <a:cxnSpLocks/>
              </p:cNvCxnSpPr>
              <p:nvPr/>
            </p:nvCxnSpPr>
            <p:spPr>
              <a:xfrm>
                <a:off x="5643579" y="2062746"/>
                <a:ext cx="0" cy="34906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94" name="直接连接符 154"/>
              <p:cNvCxnSpPr>
                <a:cxnSpLocks/>
              </p:cNvCxnSpPr>
              <p:nvPr/>
            </p:nvCxnSpPr>
            <p:spPr>
              <a:xfrm>
                <a:off x="5741451" y="2067406"/>
                <a:ext cx="0" cy="34906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98" name="文本框 156"/>
              <p:cNvSpPr txBox="1">
                <a:spLocks noChangeAspect="1" noMove="1" noResize="1" noRot="1" noAdjustHandles="1" noEditPoints="1" noChangeArrowheads="1" noChangeShapeType="1" noTextEdit="1"/>
              </p:cNvSpPr>
              <p:nvPr/>
            </p:nvSpPr>
            <p:spPr bwMode="auto">
              <a:xfrm>
                <a:off x="5602150" y="1723853"/>
                <a:ext cx="241541" cy="307777"/>
              </a:xfrm>
              <a:prstGeom prst="rect"/>
              <a:blipFill>
                <a:blip xmlns:r="http://schemas.openxmlformats.org/officeDocument/2006/relationships" r:embed="rId14"/>
                <a:stretch>
                  <a:fillRect l="-20513" r="-17949" b="-10000"/>
                </a:stretch>
              </a:blipFill>
              <a:ln>
                <a:noFill/>
              </a:ln>
              <a:effectLst/>
            </p:spPr>
            <p:txBody>
              <a:bodyPr/>
              <a:p>
                <a:r>
                  <a:rPr altLang="en-US" lang="zh-CN">
                    <a:noFill/>
                  </a:rPr>
                  <a:t> </a:t>
                </a:r>
              </a:p>
            </p:txBody>
          </p:sp>
          <p:cxnSp>
            <p:nvCxnSpPr>
              <p:cNvPr id="3145795" name="直接箭头连接符 158"/>
              <p:cNvCxnSpPr>
                <a:cxnSpLocks/>
              </p:cNvCxnSpPr>
              <p:nvPr/>
            </p:nvCxnSpPr>
            <p:spPr>
              <a:xfrm>
                <a:off x="6306263" y="148681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8699" name="Text Box 12"/>
              <p:cNvSpPr txBox="1">
                <a:spLocks noChangeAspect="1" noMove="1" noResize="1" noRot="1" noAdjustHandles="1" noEditPoints="1" noChangeArrowheads="1" noChangeShapeType="1" noTextEdit="1"/>
              </p:cNvSpPr>
              <p:nvPr/>
            </p:nvSpPr>
            <p:spPr bwMode="auto">
              <a:xfrm>
                <a:off x="5469716" y="2275348"/>
                <a:ext cx="440034" cy="400110"/>
              </a:xfrm>
              <a:prstGeom prst="rect"/>
              <a:blipFill>
                <a:blip xmlns:r="http://schemas.openxmlformats.org/officeDocument/2006/relationships" r:embed="rId15"/>
                <a:stretch>
                  <a:fillRect l="-4167" b="-3030"/>
                </a:stretch>
              </a:blipFill>
              <a:ln>
                <a:noFill/>
              </a:ln>
              <a:effectLst/>
            </p:spPr>
            <p:txBody>
              <a:bodyPr/>
              <a:p>
                <a:r>
                  <a:rPr altLang="en-US" lang="zh-CN">
                    <a:noFill/>
                  </a:rPr>
                  <a:t> </a:t>
                </a:r>
              </a:p>
            </p:txBody>
          </p:sp>
        </p:grpSp>
      </p:grpSp>
      <p:sp>
        <p:nvSpPr>
          <p:cNvPr id="1048700" name="文本框 164"/>
          <p:cNvSpPr txBox="1">
            <a:spLocks noChangeAspect="1" noMove="1" noResize="1" noRot="1" noAdjustHandles="1" noEditPoints="1" noChangeArrowheads="1" noChangeShapeType="1" noTextEdit="1"/>
          </p:cNvSpPr>
          <p:nvPr/>
        </p:nvSpPr>
        <p:spPr bwMode="auto">
          <a:xfrm>
            <a:off x="1266580" y="2333402"/>
            <a:ext cx="1213314" cy="676788"/>
          </a:xfrm>
          <a:prstGeom prst="rect"/>
          <a:blipFill>
            <a:blip xmlns:r="http://schemas.openxmlformats.org/officeDocument/2006/relationships" r:embed="rId16"/>
            <a:stretch>
              <a:fillRect/>
            </a:stretch>
          </a:blipFill>
          <a:ln>
            <a:noFill/>
          </a:ln>
          <a:effectLst/>
        </p:spPr>
        <p:txBody>
          <a:bodyPr/>
          <a:p>
            <a:r>
              <a:rPr altLang="en-US" lang="zh-CN">
                <a:noFill/>
              </a:rPr>
              <a:t> </a:t>
            </a:r>
          </a:p>
        </p:txBody>
      </p:sp>
      <p:sp>
        <p:nvSpPr>
          <p:cNvPr id="1048701" name="文本框 165"/>
          <p:cNvSpPr txBox="1">
            <a:spLocks noChangeAspect="1" noMove="1" noResize="1" noRot="1" noAdjustHandles="1" noEditPoints="1" noChangeArrowheads="1" noChangeShapeType="1" noTextEdit="1"/>
          </p:cNvSpPr>
          <p:nvPr/>
        </p:nvSpPr>
        <p:spPr bwMode="auto">
          <a:xfrm>
            <a:off x="2300702" y="2352020"/>
            <a:ext cx="1213314" cy="676788"/>
          </a:xfrm>
          <a:prstGeom prst="rect"/>
          <a:blipFill>
            <a:blip xmlns:r="http://schemas.openxmlformats.org/officeDocument/2006/relationships" r:embed="rId17"/>
            <a:stretch>
              <a:fillRect/>
            </a:stretch>
          </a:blipFill>
          <a:ln>
            <a:noFill/>
          </a:ln>
          <a:effectLst/>
        </p:spPr>
        <p:txBody>
          <a:bodyPr/>
          <a:p>
            <a:r>
              <a:rPr altLang="en-US" lang="zh-CN">
                <a:noFill/>
              </a:rPr>
              <a:t> </a:t>
            </a:r>
          </a:p>
        </p:txBody>
      </p:sp>
      <p:sp>
        <p:nvSpPr>
          <p:cNvPr id="1048702" name="左大括号 166"/>
          <p:cNvSpPr/>
          <p:nvPr/>
        </p:nvSpPr>
        <p:spPr>
          <a:xfrm>
            <a:off x="1012002" y="1790004"/>
            <a:ext cx="201522" cy="1135777"/>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8703" name="下箭头 13"/>
          <p:cNvSpPr/>
          <p:nvPr/>
        </p:nvSpPr>
        <p:spPr>
          <a:xfrm>
            <a:off x="2181138" y="3372374"/>
            <a:ext cx="348143" cy="339736"/>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04" name="文本框 59"/>
          <p:cNvSpPr txBox="1">
            <a:spLocks noChangeAspect="1" noMove="1" noResize="1" noRot="1" noAdjustHandles="1" noEditPoints="1" noChangeArrowheads="1" noChangeShapeType="1" noTextEdit="1"/>
          </p:cNvSpPr>
          <p:nvPr/>
        </p:nvSpPr>
        <p:spPr bwMode="auto">
          <a:xfrm>
            <a:off x="1564204" y="4573019"/>
            <a:ext cx="1542779" cy="676788"/>
          </a:xfrm>
          <a:prstGeom prst="rect"/>
          <a:blipFill>
            <a:blip xmlns:r="http://schemas.openxmlformats.org/officeDocument/2006/relationships" r:embed="rId18"/>
            <a:stretch>
              <a:fillRect/>
            </a:stretch>
          </a:blipFill>
          <a:ln>
            <a:noFill/>
          </a:ln>
          <a:effectLst/>
        </p:spPr>
        <p:txBody>
          <a:bodyPr/>
          <a:p>
            <a:r>
              <a:rPr altLang="en-US" lang="zh-CN">
                <a:noFill/>
              </a:rPr>
              <a:t> </a:t>
            </a:r>
          </a:p>
        </p:txBody>
      </p:sp>
      <p:sp>
        <p:nvSpPr>
          <p:cNvPr id="1048705" name="文本框 60"/>
          <p:cNvSpPr txBox="1">
            <a:spLocks noChangeAspect="1" noMove="1" noResize="1" noRot="1" noAdjustHandles="1" noEditPoints="1" noChangeArrowheads="1" noChangeShapeType="1" noTextEdit="1"/>
          </p:cNvSpPr>
          <p:nvPr/>
        </p:nvSpPr>
        <p:spPr bwMode="auto">
          <a:xfrm>
            <a:off x="3288845" y="2352020"/>
            <a:ext cx="1213314" cy="676788"/>
          </a:xfrm>
          <a:prstGeom prst="rect"/>
          <a:blipFill>
            <a:blip xmlns:r="http://schemas.openxmlformats.org/officeDocument/2006/relationships" r:embed="rId19"/>
            <a:stretch>
              <a:fillRect/>
            </a:stretch>
          </a:blipFill>
          <a:ln>
            <a:noFill/>
          </a:ln>
          <a:effectLst/>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700"/>
                                        </p:tgtEl>
                                        <p:attrNameLst>
                                          <p:attrName>style.visibility</p:attrName>
                                        </p:attrNameLst>
                                      </p:cBhvr>
                                      <p:to>
                                        <p:strVal val="visible"/>
                                      </p:to>
                                    </p:set>
                                    <p:animEffect transition="in" filter="wipe(down)">
                                      <p:cBhvr>
                                        <p:cTn dur="500" id="7"/>
                                        <p:tgtEl>
                                          <p:spTgt spid="1048700"/>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8701"/>
                                        </p:tgtEl>
                                        <p:attrNameLst>
                                          <p:attrName>style.visibility</p:attrName>
                                        </p:attrNameLst>
                                      </p:cBhvr>
                                      <p:to>
                                        <p:strVal val="visible"/>
                                      </p:to>
                                    </p:set>
                                    <p:animEffect transition="in" filter="wipe(down)">
                                      <p:cBhvr>
                                        <p:cTn dur="500" id="12"/>
                                        <p:tgtEl>
                                          <p:spTgt spid="1048701"/>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8705"/>
                                        </p:tgtEl>
                                        <p:attrNameLst>
                                          <p:attrName>style.visibility</p:attrName>
                                        </p:attrNameLst>
                                      </p:cBhvr>
                                      <p:to>
                                        <p:strVal val="visible"/>
                                      </p:to>
                                    </p:set>
                                    <p:animEffect transition="in" filter="wipe(down)">
                                      <p:cBhvr>
                                        <p:cTn dur="500" id="17"/>
                                        <p:tgtEl>
                                          <p:spTgt spid="1048705"/>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8703"/>
                                        </p:tgtEl>
                                        <p:attrNameLst>
                                          <p:attrName>style.visibility</p:attrName>
                                        </p:attrNameLst>
                                      </p:cBhvr>
                                      <p:to>
                                        <p:strVal val="visible"/>
                                      </p:to>
                                    </p:set>
                                    <p:animEffect transition="in" filter="wipe(down)">
                                      <p:cBhvr>
                                        <p:cTn dur="500" id="22"/>
                                        <p:tgtEl>
                                          <p:spTgt spid="1048703"/>
                                        </p:tgtEl>
                                      </p:cBhvr>
                                    </p:animEffect>
                                  </p:childTnLst>
                                </p:cTn>
                              </p:par>
                              <p:par>
                                <p:cTn fill="hold" grpId="0" id="23" nodeType="withEffect" presetClass="entr" presetID="22" presetSubtype="4">
                                  <p:stCondLst>
                                    <p:cond delay="0"/>
                                  </p:stCondLst>
                                  <p:childTnLst>
                                    <p:set>
                                      <p:cBhvr>
                                        <p:cTn dur="1" fill="hold" id="24">
                                          <p:stCondLst>
                                            <p:cond delay="0"/>
                                          </p:stCondLst>
                                        </p:cTn>
                                        <p:tgtEl>
                                          <p:spTgt spid="1048675"/>
                                        </p:tgtEl>
                                        <p:attrNameLst>
                                          <p:attrName>style.visibility</p:attrName>
                                        </p:attrNameLst>
                                      </p:cBhvr>
                                      <p:to>
                                        <p:strVal val="visible"/>
                                      </p:to>
                                    </p:set>
                                    <p:animEffect transition="in" filter="wipe(down)">
                                      <p:cBhvr>
                                        <p:cTn dur="500" id="25"/>
                                        <p:tgtEl>
                                          <p:spTgt spid="1048675"/>
                                        </p:tgtEl>
                                      </p:cBhvr>
                                    </p:animEffect>
                                  </p:childTnLst>
                                </p:cTn>
                              </p:par>
                            </p:childTnLst>
                          </p:cTn>
                        </p:par>
                      </p:childTnLst>
                    </p:cTn>
                  </p:par>
                  <p:par>
                    <p:cTn fill="hold" id="26">
                      <p:stCondLst>
                        <p:cond delay="indefinite"/>
                      </p:stCondLst>
                      <p:childTnLst>
                        <p:par>
                          <p:cTn fill="hold" id="27">
                            <p:stCondLst>
                              <p:cond delay="0"/>
                            </p:stCondLst>
                            <p:childTnLst>
                              <p:par>
                                <p:cTn fill="hold" grpId="0" id="28" nodeType="clickEffect" presetClass="entr" presetID="22" presetSubtype="4">
                                  <p:stCondLst>
                                    <p:cond delay="0"/>
                                  </p:stCondLst>
                                  <p:childTnLst>
                                    <p:set>
                                      <p:cBhvr>
                                        <p:cTn dur="1" fill="hold" id="29">
                                          <p:stCondLst>
                                            <p:cond delay="0"/>
                                          </p:stCondLst>
                                        </p:cTn>
                                        <p:tgtEl>
                                          <p:spTgt spid="1048704"/>
                                        </p:tgtEl>
                                        <p:attrNameLst>
                                          <p:attrName>style.visibility</p:attrName>
                                        </p:attrNameLst>
                                      </p:cBhvr>
                                      <p:to>
                                        <p:strVal val="visible"/>
                                      </p:to>
                                    </p:set>
                                    <p:animEffect transition="in" filter="wipe(down)">
                                      <p:cBhvr>
                                        <p:cTn dur="500" id="30"/>
                                        <p:tgtEl>
                                          <p:spTgt spid="1048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5" grpId="0"/>
      <p:bldP spid="1048700" grpId="0"/>
      <p:bldP spid="1048701" grpId="0"/>
      <p:bldP spid="1048703" grpId="0" animBg="1"/>
      <p:bldP spid="1048704" grpId="0" animBg="1"/>
      <p:bldP spid="104870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29" name=""/>
        <p:cNvGrpSpPr/>
        <p:nvPr/>
      </p:nvGrpSpPr>
      <p:grpSpPr>
        <a:xfrm>
          <a:off x="0" y="0"/>
          <a:ext cx="0" cy="0"/>
          <a:chOff x="0" y="0"/>
          <a:chExt cx="0" cy="0"/>
        </a:xfrm>
      </p:grpSpPr>
      <p:sp>
        <p:nvSpPr>
          <p:cNvPr id="104878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130" name="组合 16"/>
          <p:cNvGrpSpPr/>
          <p:nvPr/>
        </p:nvGrpSpPr>
        <p:grpSpPr>
          <a:xfrm>
            <a:off x="4785541" y="353362"/>
            <a:ext cx="3948100" cy="2914347"/>
            <a:chOff x="4785541" y="353362"/>
            <a:chExt cx="3948100" cy="2914347"/>
          </a:xfrm>
        </p:grpSpPr>
        <p:grpSp>
          <p:nvGrpSpPr>
            <p:cNvPr id="131" name="组合 5"/>
            <p:cNvGrpSpPr/>
            <p:nvPr/>
          </p:nvGrpSpPr>
          <p:grpSpPr>
            <a:xfrm>
              <a:off x="4785541" y="353362"/>
              <a:ext cx="3948100" cy="2914347"/>
              <a:chOff x="4759946" y="1040429"/>
              <a:chExt cx="3948100" cy="2914347"/>
            </a:xfrm>
          </p:grpSpPr>
          <p:cxnSp>
            <p:nvCxnSpPr>
              <p:cNvPr id="3145821" name="直接连接符 56"/>
              <p:cNvCxnSpPr>
                <a:cxnSpLocks/>
              </p:cNvCxnSpPr>
              <p:nvPr/>
            </p:nvCxnSpPr>
            <p:spPr>
              <a:xfrm flipH="1">
                <a:off x="5020037" y="2234840"/>
                <a:ext cx="61653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2" name="组合 14"/>
              <p:cNvGrpSpPr/>
              <p:nvPr/>
            </p:nvGrpSpPr>
            <p:grpSpPr>
              <a:xfrm>
                <a:off x="4759946" y="1040429"/>
                <a:ext cx="3948100" cy="2914347"/>
                <a:chOff x="4759946" y="1040429"/>
                <a:chExt cx="3948100" cy="2914347"/>
              </a:xfrm>
            </p:grpSpPr>
            <p:sp>
              <p:nvSpPr>
                <p:cNvPr id="1048783" name="文本框 157"/>
                <p:cNvSpPr txBox="1">
                  <a:spLocks noChangeAspect="1" noMove="1" noResize="1" noRot="1" noAdjustHandles="1" noEditPoints="1" noChangeArrowheads="1" noChangeShapeType="1" noTextEdit="1"/>
                </p:cNvSpPr>
                <p:nvPr/>
              </p:nvSpPr>
              <p:spPr bwMode="auto">
                <a:xfrm>
                  <a:off x="5231396" y="1582641"/>
                  <a:ext cx="502812" cy="400110"/>
                </a:xfrm>
                <a:prstGeom prst="rect"/>
                <a:blipFill>
                  <a:blip xmlns:r="http://schemas.openxmlformats.org/officeDocument/2006/relationships" r:embed="rId1"/>
                  <a:stretch>
                    <a:fillRect b="-4545"/>
                  </a:stretch>
                </a:blipFill>
                <a:ln>
                  <a:noFill/>
                </a:ln>
                <a:effectLst/>
              </p:spPr>
              <p:txBody>
                <a:bodyPr/>
                <a:p>
                  <a:r>
                    <a:rPr altLang="en-US" lang="zh-CN">
                      <a:noFill/>
                    </a:rPr>
                    <a:t> </a:t>
                  </a:r>
                </a:p>
              </p:txBody>
            </p:sp>
            <p:sp>
              <p:nvSpPr>
                <p:cNvPr id="1048784" name="Text Box 12"/>
                <p:cNvSpPr txBox="1">
                  <a:spLocks noChangeAspect="1" noMove="1" noResize="1" noRot="1" noAdjustHandles="1" noEditPoints="1" noChangeArrowheads="1" noChangeShapeType="1" noTextEdit="1"/>
                </p:cNvSpPr>
                <p:nvPr/>
              </p:nvSpPr>
              <p:spPr bwMode="auto">
                <a:xfrm>
                  <a:off x="5296928" y="2199556"/>
                  <a:ext cx="449442" cy="400110"/>
                </a:xfrm>
                <a:prstGeom prst="rect"/>
                <a:blipFill>
                  <a:blip xmlns:r="http://schemas.openxmlformats.org/officeDocument/2006/relationships" r:embed="rId2"/>
                  <a:stretch>
                    <a:fillRect/>
                  </a:stretch>
                </a:blipFill>
                <a:ln>
                  <a:noFill/>
                </a:ln>
                <a:effectLst/>
              </p:spPr>
              <p:txBody>
                <a:bodyPr/>
                <a:p>
                  <a:r>
                    <a:rPr altLang="en-US" lang="zh-CN">
                      <a:noFill/>
                    </a:rPr>
                    <a:t> </a:t>
                  </a:r>
                </a:p>
              </p:txBody>
            </p:sp>
            <p:grpSp>
              <p:nvGrpSpPr>
                <p:cNvPr id="133" name="组合 67"/>
                <p:cNvGrpSpPr/>
                <p:nvPr/>
              </p:nvGrpSpPr>
              <p:grpSpPr>
                <a:xfrm>
                  <a:off x="4759946" y="1040429"/>
                  <a:ext cx="3948100" cy="2914347"/>
                  <a:chOff x="4758559" y="806185"/>
                  <a:chExt cx="3948100" cy="2914347"/>
                </a:xfrm>
              </p:grpSpPr>
              <p:grpSp>
                <p:nvGrpSpPr>
                  <p:cNvPr id="134" name="组合 68"/>
                  <p:cNvGrpSpPr/>
                  <p:nvPr/>
                </p:nvGrpSpPr>
                <p:grpSpPr>
                  <a:xfrm>
                    <a:off x="4934947" y="1280075"/>
                    <a:ext cx="3488747" cy="2440457"/>
                    <a:chOff x="4934947" y="1280075"/>
                    <a:chExt cx="3488747" cy="2440457"/>
                  </a:xfrm>
                </p:grpSpPr>
                <p:grpSp>
                  <p:nvGrpSpPr>
                    <p:cNvPr id="135" name="组合 119"/>
                    <p:cNvGrpSpPr/>
                    <p:nvPr/>
                  </p:nvGrpSpPr>
                  <p:grpSpPr>
                    <a:xfrm>
                      <a:off x="4934947" y="1354995"/>
                      <a:ext cx="3488747" cy="2365537"/>
                      <a:chOff x="1141899" y="1297962"/>
                      <a:chExt cx="3488747" cy="2365537"/>
                    </a:xfrm>
                  </p:grpSpPr>
                  <p:grpSp>
                    <p:nvGrpSpPr>
                      <p:cNvPr id="136" name="组合 127"/>
                      <p:cNvGrpSpPr/>
                      <p:nvPr/>
                    </p:nvGrpSpPr>
                    <p:grpSpPr>
                      <a:xfrm>
                        <a:off x="1141899" y="1297962"/>
                        <a:ext cx="2948317" cy="2365537"/>
                        <a:chOff x="2084192" y="3066898"/>
                        <a:chExt cx="2948317" cy="2365537"/>
                      </a:xfrm>
                    </p:grpSpPr>
                    <p:cxnSp>
                      <p:nvCxnSpPr>
                        <p:cNvPr id="3145822" name="直接连接符 145"/>
                        <p:cNvCxnSpPr>
                          <a:cxnSpLocks/>
                        </p:cNvCxnSpPr>
                        <p:nvPr/>
                      </p:nvCxnSpPr>
                      <p:spPr>
                        <a:xfrm flipH="1">
                          <a:off x="2681785" y="5432435"/>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23" name="直接连接符 146"/>
                        <p:cNvCxnSpPr>
                          <a:cxnSpLocks/>
                        </p:cNvCxnSpPr>
                        <p:nvPr/>
                      </p:nvCxnSpPr>
                      <p:spPr>
                        <a:xfrm flipH="1">
                          <a:off x="2889309" y="3716251"/>
                          <a:ext cx="88973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24" name="直接连接符 147"/>
                        <p:cNvCxnSpPr>
                          <a:cxnSpLocks/>
                        </p:cNvCxnSpPr>
                        <p:nvPr/>
                      </p:nvCxnSpPr>
                      <p:spPr>
                        <a:xfrm flipH="1">
                          <a:off x="2828429" y="4284288"/>
                          <a:ext cx="94654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25" name="直接连接符 148"/>
                        <p:cNvCxnSpPr>
                          <a:cxnSpLocks/>
                        </p:cNvCxnSpPr>
                        <p:nvPr/>
                      </p:nvCxnSpPr>
                      <p:spPr>
                        <a:xfrm flipH="1">
                          <a:off x="3225950" y="3066898"/>
                          <a:ext cx="180655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26" name="直接连接符 151"/>
                        <p:cNvCxnSpPr>
                          <a:cxnSpLocks/>
                        </p:cNvCxnSpPr>
                        <p:nvPr/>
                      </p:nvCxnSpPr>
                      <p:spPr>
                        <a:xfrm>
                          <a:off x="2809690" y="4271197"/>
                          <a:ext cx="0" cy="115855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785" name="椭圆 152"/>
                        <p:cNvSpPr/>
                        <p:nvPr/>
                      </p:nvSpPr>
                      <p:spPr>
                        <a:xfrm>
                          <a:off x="2084192" y="3648874"/>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786"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3"/>
                        <a:stretch>
                          <a:fillRect l="-4878" r="-7317"/>
                        </a:stretch>
                      </a:blipFill>
                      <a:ln w="28575">
                        <a:noFill/>
                        <a:miter lim="800000"/>
                        <a:headEnd/>
                        <a:tailEnd/>
                      </a:ln>
                    </p:spPr>
                    <p:txBody>
                      <a:bodyPr/>
                      <a:p>
                        <a:r>
                          <a:rPr altLang="en-US" lang="zh-CN">
                            <a:noFill/>
                          </a:rPr>
                          <a:t> </a:t>
                        </a:r>
                      </a:p>
                    </p:txBody>
                  </p:sp>
                  <p:sp>
                    <p:nvSpPr>
                      <p:cNvPr id="1048787"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4"/>
                        <a:stretch>
                          <a:fillRect l="-5660" r="-5660" b="-12000"/>
                        </a:stretch>
                      </a:blipFill>
                      <a:ln w="28575">
                        <a:noFill/>
                        <a:miter lim="800000"/>
                        <a:headEnd/>
                        <a:tailEnd/>
                      </a:ln>
                    </p:spPr>
                    <p:txBody>
                      <a:bodyPr/>
                      <a:p>
                        <a:r>
                          <a:rPr altLang="en-US" lang="zh-CN">
                            <a:noFill/>
                          </a:rPr>
                          <a:t> </a:t>
                        </a:r>
                      </a:p>
                    </p:txBody>
                  </p:sp>
                  <p:sp>
                    <p:nvSpPr>
                      <p:cNvPr id="1048788"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8789"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8790"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5827" name="直接连接符 142"/>
                      <p:cNvCxnSpPr>
                        <a:cxnSpLocks/>
                      </p:cNvCxnSpPr>
                      <p:nvPr/>
                    </p:nvCxnSpPr>
                    <p:spPr>
                      <a:xfrm>
                        <a:off x="4090216" y="1297962"/>
                        <a:ext cx="0" cy="89928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791" name="文本框 144"/>
                      <p:cNvSpPr txBox="1">
                        <a:spLocks noChangeAspect="1" noMove="1" noResize="1" noRot="1" noAdjustHandles="1" noEditPoints="1" noChangeArrowheads="1" noChangeShapeType="1" noTextEdit="1"/>
                      </p:cNvSpPr>
                      <p:nvPr/>
                    </p:nvSpPr>
                    <p:spPr bwMode="auto">
                      <a:xfrm>
                        <a:off x="2180249" y="1998952"/>
                        <a:ext cx="221214" cy="276999"/>
                      </a:xfrm>
                      <a:prstGeom prst="rect"/>
                      <a:blipFill>
                        <a:blip xmlns:r="http://schemas.openxmlformats.org/officeDocument/2006/relationships" r:embed="rId5"/>
                        <a:stretch>
                          <a:fillRect l="-25000" r="-22222" b="-8696"/>
                        </a:stretch>
                      </a:blipFill>
                      <a:ln>
                        <a:noFill/>
                      </a:ln>
                      <a:effectLst/>
                    </p:spPr>
                    <p:txBody>
                      <a:bodyPr/>
                      <a:p>
                        <a:r>
                          <a:rPr altLang="en-US" lang="zh-CN">
                            <a:noFill/>
                          </a:rPr>
                          <a:t> </a:t>
                        </a:r>
                      </a:p>
                    </p:txBody>
                  </p:sp>
                </p:grpSp>
                <p:cxnSp>
                  <p:nvCxnSpPr>
                    <p:cNvPr id="3145828" name="直接连接符 120"/>
                    <p:cNvCxnSpPr>
                      <a:cxnSpLocks/>
                    </p:cNvCxnSpPr>
                    <p:nvPr/>
                  </p:nvCxnSpPr>
                  <p:spPr>
                    <a:xfrm>
                      <a:off x="6079512" y="1354995"/>
                      <a:ext cx="0" cy="6587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792" name="矩形 124"/>
                    <p:cNvSpPr/>
                    <p:nvPr/>
                  </p:nvSpPr>
                  <p:spPr>
                    <a:xfrm>
                      <a:off x="6795280" y="128007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93" name="文本框 126"/>
                    <p:cNvSpPr txBox="1">
                      <a:spLocks noChangeAspect="1" noMove="1" noResize="1" noRot="1" noAdjustHandles="1" noEditPoints="1" noChangeArrowheads="1" noChangeShapeType="1" noTextEdit="1"/>
                    </p:cNvSpPr>
                    <p:nvPr/>
                  </p:nvSpPr>
                  <p:spPr bwMode="auto">
                    <a:xfrm>
                      <a:off x="6931175" y="1443998"/>
                      <a:ext cx="241541" cy="307777"/>
                    </a:xfrm>
                    <a:prstGeom prst="rect"/>
                    <a:blipFill>
                      <a:blip xmlns:r="http://schemas.openxmlformats.org/officeDocument/2006/relationships" r:embed="rId6"/>
                      <a:stretch>
                        <a:fillRect l="-20000" r="-20000" b="-9804"/>
                      </a:stretch>
                    </a:blipFill>
                    <a:ln>
                      <a:noFill/>
                    </a:ln>
                    <a:effectLst/>
                  </p:spPr>
                  <p:txBody>
                    <a:bodyPr/>
                    <a:p>
                      <a:r>
                        <a:rPr altLang="en-US" lang="zh-CN">
                          <a:noFill/>
                        </a:rPr>
                        <a:t> </a:t>
                      </a:r>
                    </a:p>
                  </p:txBody>
                </p:sp>
              </p:grpSp>
              <p:sp>
                <p:nvSpPr>
                  <p:cNvPr id="1048794" name="文本框 72"/>
                  <p:cNvSpPr txBox="1">
                    <a:spLocks noChangeAspect="1" noMove="1" noResize="1" noRot="1" noAdjustHandles="1" noEditPoints="1" noChangeArrowheads="1" noChangeShapeType="1" noTextEdit="1"/>
                  </p:cNvSpPr>
                  <p:nvPr/>
                </p:nvSpPr>
                <p:spPr bwMode="auto">
                  <a:xfrm>
                    <a:off x="4758559" y="2000596"/>
                    <a:ext cx="550566" cy="400110"/>
                  </a:xfrm>
                  <a:prstGeom prst="rect"/>
                  <a:blipFill>
                    <a:blip xmlns:r="http://schemas.openxmlformats.org/officeDocument/2006/relationships" r:embed="rId7"/>
                    <a:stretch>
                      <a:fillRect b="-4545"/>
                    </a:stretch>
                  </a:blipFill>
                  <a:ln>
                    <a:noFill/>
                  </a:ln>
                  <a:effectLst/>
                </p:spPr>
                <p:txBody>
                  <a:bodyPr/>
                  <a:p>
                    <a:r>
                      <a:rPr altLang="en-US" lang="zh-CN">
                        <a:noFill/>
                      </a:rPr>
                      <a:t> </a:t>
                    </a:r>
                  </a:p>
                </p:txBody>
              </p:sp>
              <p:sp>
                <p:nvSpPr>
                  <p:cNvPr id="1048795" name="矩形 110"/>
                  <p:cNvSpPr/>
                  <p:nvPr/>
                </p:nvSpPr>
                <p:spPr>
                  <a:xfrm rot="5400000">
                    <a:off x="5477631" y="3085830"/>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96" name="文本框 112"/>
                  <p:cNvSpPr txBox="1">
                    <a:spLocks noChangeAspect="1" noMove="1" noResize="1" noRot="1" noAdjustHandles="1" noEditPoints="1" noChangeArrowheads="1" noChangeShapeType="1" noTextEdit="1"/>
                  </p:cNvSpPr>
                  <p:nvPr/>
                </p:nvSpPr>
                <p:spPr bwMode="auto">
                  <a:xfrm>
                    <a:off x="5299282" y="3014241"/>
                    <a:ext cx="299762" cy="307777"/>
                  </a:xfrm>
                  <a:prstGeom prst="rect"/>
                  <a:blipFill>
                    <a:blip xmlns:r="http://schemas.openxmlformats.org/officeDocument/2006/relationships" r:embed="rId8"/>
                    <a:stretch>
                      <a:fillRect l="-16000" r="-22000" b="-14000"/>
                    </a:stretch>
                  </a:blipFill>
                  <a:ln>
                    <a:noFill/>
                  </a:ln>
                  <a:effectLst/>
                </p:spPr>
                <p:txBody>
                  <a:bodyPr/>
                  <a:p>
                    <a:r>
                      <a:rPr altLang="en-US" lang="zh-CN">
                        <a:noFill/>
                      </a:rPr>
                      <a:t> </a:t>
                    </a:r>
                  </a:p>
                </p:txBody>
              </p:sp>
              <p:sp>
                <p:nvSpPr>
                  <p:cNvPr id="1048797" name="Oval 3165"/>
                  <p:cNvSpPr>
                    <a:spLocks noChangeArrowheads="1"/>
                  </p:cNvSpPr>
                  <p:nvPr/>
                </p:nvSpPr>
                <p:spPr bwMode="auto">
                  <a:xfrm>
                    <a:off x="6018510" y="193187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8798" name="Oval 3165"/>
                  <p:cNvSpPr>
                    <a:spLocks noChangeArrowheads="1"/>
                  </p:cNvSpPr>
                  <p:nvPr/>
                </p:nvSpPr>
                <p:spPr bwMode="auto">
                  <a:xfrm>
                    <a:off x="5595965" y="250503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8799" name="文本框 115"/>
                  <p:cNvSpPr txBox="1">
                    <a:spLocks noChangeAspect="1" noMove="1" noResize="1" noRot="1" noAdjustHandles="1" noEditPoints="1" noChangeArrowheads="1" noChangeShapeType="1" noTextEdit="1"/>
                  </p:cNvSpPr>
                  <p:nvPr/>
                </p:nvSpPr>
                <p:spPr bwMode="auto">
                  <a:xfrm>
                    <a:off x="5696113" y="2614450"/>
                    <a:ext cx="195566" cy="276999"/>
                  </a:xfrm>
                  <a:prstGeom prst="rect"/>
                  <a:blipFill>
                    <a:blip xmlns:r="http://schemas.openxmlformats.org/officeDocument/2006/relationships" r:embed="rId9"/>
                    <a:stretch>
                      <a:fillRect l="-24242" r="-24242" b="-8696"/>
                    </a:stretch>
                  </a:blipFill>
                  <a:ln>
                    <a:noFill/>
                  </a:ln>
                  <a:effectLst/>
                </p:spPr>
                <p:txBody>
                  <a:bodyPr/>
                  <a:p>
                    <a:r>
                      <a:rPr altLang="en-US" lang="zh-CN">
                        <a:noFill/>
                      </a:rPr>
                      <a:t> </a:t>
                    </a:r>
                  </a:p>
                </p:txBody>
              </p:sp>
              <p:sp>
                <p:nvSpPr>
                  <p:cNvPr id="1048800" name="文本框 116"/>
                  <p:cNvSpPr txBox="1">
                    <a:spLocks noChangeAspect="1" noMove="1" noResize="1" noRot="1" noAdjustHandles="1" noEditPoints="1" noChangeArrowheads="1" noChangeShapeType="1" noTextEdit="1"/>
                  </p:cNvSpPr>
                  <p:nvPr/>
                </p:nvSpPr>
                <p:spPr bwMode="auto">
                  <a:xfrm>
                    <a:off x="8156093" y="2241556"/>
                    <a:ext cx="550566" cy="400110"/>
                  </a:xfrm>
                  <a:prstGeom prst="rect"/>
                  <a:blipFill>
                    <a:blip xmlns:r="http://schemas.openxmlformats.org/officeDocument/2006/relationships" r:embed="rId10"/>
                    <a:stretch>
                      <a:fillRect b="-3030"/>
                    </a:stretch>
                  </a:blipFill>
                  <a:ln>
                    <a:noFill/>
                  </a:ln>
                  <a:effectLst/>
                </p:spPr>
                <p:txBody>
                  <a:bodyPr/>
                  <a:p>
                    <a:r>
                      <a:rPr altLang="en-US" lang="zh-CN">
                        <a:noFill/>
                      </a:rPr>
                      <a:t> </a:t>
                    </a:r>
                  </a:p>
                </p:txBody>
              </p:sp>
              <p:sp>
                <p:nvSpPr>
                  <p:cNvPr id="1048801" name="文本框 117"/>
                  <p:cNvSpPr txBox="1">
                    <a:spLocks noChangeAspect="1" noMove="1" noResize="1" noRot="1" noAdjustHandles="1" noEditPoints="1" noChangeArrowheads="1" noChangeShapeType="1" noTextEdit="1"/>
                  </p:cNvSpPr>
                  <p:nvPr/>
                </p:nvSpPr>
                <p:spPr bwMode="auto">
                  <a:xfrm>
                    <a:off x="6343587" y="806185"/>
                    <a:ext cx="502812" cy="400110"/>
                  </a:xfrm>
                  <a:prstGeom prst="rect"/>
                  <a:blipFill>
                    <a:blip xmlns:r="http://schemas.openxmlformats.org/officeDocument/2006/relationships" r:embed="rId11"/>
                    <a:stretch>
                      <a:fillRect b="-4545"/>
                    </a:stretch>
                  </a:blipFill>
                  <a:ln>
                    <a:noFill/>
                  </a:ln>
                  <a:effectLst/>
                </p:spPr>
                <p:txBody>
                  <a:bodyPr/>
                  <a:p>
                    <a:r>
                      <a:rPr altLang="en-US" lang="zh-CN">
                        <a:noFill/>
                      </a:rPr>
                      <a:t> </a:t>
                    </a:r>
                  </a:p>
                </p:txBody>
              </p:sp>
              <p:cxnSp>
                <p:nvCxnSpPr>
                  <p:cNvPr id="3145829" name="直接箭头连接符 118"/>
                  <p:cNvCxnSpPr>
                    <a:cxnSpLocks/>
                  </p:cNvCxnSpPr>
                  <p:nvPr/>
                </p:nvCxnSpPr>
                <p:spPr>
                  <a:xfrm>
                    <a:off x="5242640" y="183441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cxnSp>
              <p:nvCxnSpPr>
                <p:cNvPr id="3145830" name="直接连接符 153"/>
                <p:cNvCxnSpPr>
                  <a:cxnSpLocks/>
                </p:cNvCxnSpPr>
                <p:nvPr/>
              </p:nvCxnSpPr>
              <p:spPr>
                <a:xfrm>
                  <a:off x="5643579" y="2062746"/>
                  <a:ext cx="0" cy="34906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31" name="直接连接符 154"/>
                <p:cNvCxnSpPr>
                  <a:cxnSpLocks/>
                </p:cNvCxnSpPr>
                <p:nvPr/>
              </p:nvCxnSpPr>
              <p:spPr>
                <a:xfrm>
                  <a:off x="5741451" y="2067406"/>
                  <a:ext cx="0" cy="34906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802" name="文本框 156"/>
                <p:cNvSpPr txBox="1">
                  <a:spLocks noChangeAspect="1" noMove="1" noResize="1" noRot="1" noAdjustHandles="1" noEditPoints="1" noChangeArrowheads="1" noChangeShapeType="1" noTextEdit="1"/>
                </p:cNvSpPr>
                <p:nvPr/>
              </p:nvSpPr>
              <p:spPr bwMode="auto">
                <a:xfrm>
                  <a:off x="5602150" y="1723853"/>
                  <a:ext cx="241541" cy="307777"/>
                </a:xfrm>
                <a:prstGeom prst="rect"/>
                <a:blipFill>
                  <a:blip xmlns:r="http://schemas.openxmlformats.org/officeDocument/2006/relationships" r:embed="rId12"/>
                  <a:stretch>
                    <a:fillRect l="-20513" r="-17949" b="-10000"/>
                  </a:stretch>
                </a:blipFill>
                <a:ln>
                  <a:noFill/>
                </a:ln>
                <a:effectLst/>
              </p:spPr>
              <p:txBody>
                <a:bodyPr/>
                <a:p>
                  <a:r>
                    <a:rPr altLang="en-US" lang="zh-CN">
                      <a:noFill/>
                    </a:rPr>
                    <a:t> </a:t>
                  </a:r>
                </a:p>
              </p:txBody>
            </p:sp>
            <p:cxnSp>
              <p:nvCxnSpPr>
                <p:cNvPr id="3145832" name="直接箭头连接符 158"/>
                <p:cNvCxnSpPr>
                  <a:cxnSpLocks/>
                </p:cNvCxnSpPr>
                <p:nvPr/>
              </p:nvCxnSpPr>
              <p:spPr>
                <a:xfrm>
                  <a:off x="6306263" y="148681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8803" name="Text Box 12"/>
                <p:cNvSpPr txBox="1">
                  <a:spLocks noChangeAspect="1" noMove="1" noResize="1" noRot="1" noAdjustHandles="1" noEditPoints="1" noChangeArrowheads="1" noChangeShapeType="1" noTextEdit="1"/>
                </p:cNvSpPr>
                <p:nvPr/>
              </p:nvSpPr>
              <p:spPr bwMode="auto">
                <a:xfrm>
                  <a:off x="5469716" y="2275348"/>
                  <a:ext cx="440034" cy="400110"/>
                </a:xfrm>
                <a:prstGeom prst="rect"/>
                <a:blipFill>
                  <a:blip xmlns:r="http://schemas.openxmlformats.org/officeDocument/2006/relationships" r:embed="rId13"/>
                  <a:stretch>
                    <a:fillRect l="-2778" b="-4545"/>
                  </a:stretch>
                </a:blipFill>
                <a:ln>
                  <a:noFill/>
                </a:ln>
                <a:effectLst/>
              </p:spPr>
              <p:txBody>
                <a:bodyPr/>
                <a:p>
                  <a:r>
                    <a:rPr altLang="en-US" lang="zh-CN">
                      <a:noFill/>
                    </a:rPr>
                    <a:t> </a:t>
                  </a:r>
                </a:p>
              </p:txBody>
            </p:sp>
          </p:grpSp>
        </p:grpSp>
        <p:sp>
          <p:nvSpPr>
            <p:cNvPr id="1048804" name="文本框 59"/>
            <p:cNvSpPr txBox="1">
              <a:spLocks noChangeAspect="1" noMove="1" noResize="1" noRot="1" noAdjustHandles="1" noEditPoints="1" noChangeArrowheads="1" noChangeShapeType="1" noTextEdit="1"/>
            </p:cNvSpPr>
            <p:nvPr/>
          </p:nvSpPr>
          <p:spPr bwMode="auto">
            <a:xfrm>
              <a:off x="5945165" y="2512124"/>
              <a:ext cx="2457423" cy="676788"/>
            </a:xfrm>
            <a:prstGeom prst="rect"/>
            <a:blipFill>
              <a:blip xmlns:r="http://schemas.openxmlformats.org/officeDocument/2006/relationships" r:embed="rId14"/>
              <a:stretch>
                <a:fillRect/>
              </a:stretch>
            </a:blipFill>
            <a:ln>
              <a:noFill/>
            </a:ln>
            <a:effectLst/>
          </p:spPr>
          <p:txBody>
            <a:bodyPr/>
            <a:p>
              <a:r>
                <a:rPr altLang="en-US" lang="zh-CN">
                  <a:noFill/>
                </a:rPr>
                <a:t> </a:t>
              </a:r>
            </a:p>
          </p:txBody>
        </p:sp>
      </p:grpSp>
      <p:grpSp>
        <p:nvGrpSpPr>
          <p:cNvPr id="137" name="组合 62"/>
          <p:cNvGrpSpPr/>
          <p:nvPr/>
        </p:nvGrpSpPr>
        <p:grpSpPr>
          <a:xfrm>
            <a:off x="787907" y="1226146"/>
            <a:ext cx="3433770" cy="2041563"/>
            <a:chOff x="499184" y="1618077"/>
            <a:chExt cx="3433770" cy="2041563"/>
          </a:xfrm>
        </p:grpSpPr>
        <p:grpSp>
          <p:nvGrpSpPr>
            <p:cNvPr id="138" name="组合 63"/>
            <p:cNvGrpSpPr/>
            <p:nvPr/>
          </p:nvGrpSpPr>
          <p:grpSpPr>
            <a:xfrm>
              <a:off x="979405" y="1723923"/>
              <a:ext cx="2953549" cy="1935717"/>
              <a:chOff x="1209703" y="1648625"/>
              <a:chExt cx="2953549" cy="1935717"/>
            </a:xfrm>
          </p:grpSpPr>
          <p:cxnSp>
            <p:nvCxnSpPr>
              <p:cNvPr id="3145833" name="直接箭头连接符 69"/>
              <p:cNvCxnSpPr>
                <a:cxnSpLocks/>
              </p:cNvCxnSpPr>
              <p:nvPr/>
            </p:nvCxnSpPr>
            <p:spPr>
              <a:xfrm flipV="1">
                <a:off x="1658456" y="1862357"/>
                <a:ext cx="0" cy="1366212"/>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834" name="直接箭头连接符 70"/>
              <p:cNvCxnSpPr>
                <a:cxnSpLocks/>
              </p:cNvCxnSpPr>
              <p:nvPr/>
            </p:nvCxnSpPr>
            <p:spPr>
              <a:xfrm>
                <a:off x="1209703" y="3228569"/>
                <a:ext cx="2697864" cy="0"/>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805" name="文本框 71"/>
              <p:cNvSpPr txBox="1"/>
              <p:nvPr/>
            </p:nvSpPr>
            <p:spPr bwMode="auto">
              <a:xfrm>
                <a:off x="1388425" y="3184232"/>
                <a:ext cx="255685"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0</a:t>
                </a:r>
                <a:endParaRPr altLang="en-US" dirty="0" sz="2000" kumimoji="1" lang="zh-CN" smtClean="0">
                  <a:latin typeface="Arial" panose="020B0604020202020204" pitchFamily="34" charset="0"/>
                  <a:cs typeface="Arial" panose="020B0604020202020204" pitchFamily="34" charset="0"/>
                </a:endParaRPr>
              </a:p>
            </p:txBody>
          </p:sp>
          <p:cxnSp>
            <p:nvCxnSpPr>
              <p:cNvPr id="3145835" name="直接连接符 73"/>
              <p:cNvCxnSpPr>
                <a:cxnSpLocks/>
              </p:cNvCxnSpPr>
              <p:nvPr/>
            </p:nvCxnSpPr>
            <p:spPr>
              <a:xfrm>
                <a:off x="1658456" y="2275166"/>
                <a:ext cx="1986758"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48806" name="Text Box 12"/>
              <p:cNvSpPr txBox="1">
                <a:spLocks noChangeAspect="1" noMove="1" noResize="1" noRot="1" noAdjustHandles="1" noEditPoints="1" noChangeArrowheads="1" noChangeShapeType="1" noTextEdit="1"/>
              </p:cNvSpPr>
              <p:nvPr/>
            </p:nvSpPr>
            <p:spPr bwMode="auto">
              <a:xfrm>
                <a:off x="1209703" y="1648625"/>
                <a:ext cx="550105" cy="400110"/>
              </a:xfrm>
              <a:prstGeom prst="rect"/>
              <a:blipFill>
                <a:blip xmlns:r="http://schemas.openxmlformats.org/officeDocument/2006/relationships" r:embed="rId15"/>
                <a:stretch>
                  <a:fillRect b="-4615"/>
                </a:stretch>
              </a:blipFill>
              <a:ln>
                <a:noFill/>
              </a:ln>
              <a:effectLst/>
            </p:spPr>
            <p:txBody>
              <a:bodyPr/>
              <a:p>
                <a:r>
                  <a:rPr altLang="en-US" lang="zh-CN">
                    <a:noFill/>
                  </a:rPr>
                  <a:t> </a:t>
                </a:r>
              </a:p>
            </p:txBody>
          </p:sp>
          <p:sp>
            <p:nvSpPr>
              <p:cNvPr id="1048807" name="Text Box 12"/>
              <p:cNvSpPr txBox="1">
                <a:spLocks noChangeAspect="1" noMove="1" noResize="1" noRot="1" noAdjustHandles="1" noEditPoints="1" noChangeArrowheads="1" noChangeShapeType="1" noTextEdit="1"/>
              </p:cNvSpPr>
              <p:nvPr/>
            </p:nvSpPr>
            <p:spPr bwMode="auto">
              <a:xfrm>
                <a:off x="3613147" y="3142732"/>
                <a:ext cx="550105" cy="400110"/>
              </a:xfrm>
              <a:prstGeom prst="rect"/>
              <a:blipFill>
                <a:blip xmlns:r="http://schemas.openxmlformats.org/officeDocument/2006/relationships" r:embed="rId16"/>
                <a:stretch>
                  <a:fillRect/>
                </a:stretch>
              </a:blipFill>
              <a:ln>
                <a:noFill/>
              </a:ln>
              <a:effectLst/>
            </p:spPr>
            <p:txBody>
              <a:bodyPr/>
              <a:p>
                <a:r>
                  <a:rPr altLang="en-US" lang="zh-CN">
                    <a:noFill/>
                  </a:rPr>
                  <a:t> </a:t>
                </a:r>
              </a:p>
            </p:txBody>
          </p:sp>
        </p:grpSp>
        <p:sp>
          <p:nvSpPr>
            <p:cNvPr id="1048808" name="文本框 64"/>
            <p:cNvSpPr txBox="1"/>
            <p:nvPr/>
          </p:nvSpPr>
          <p:spPr bwMode="auto">
            <a:xfrm>
              <a:off x="499184" y="1618077"/>
              <a:ext cx="416299" cy="400110"/>
            </a:xfrm>
            <a:prstGeom prst="rect"/>
            <a:noFill/>
            <a:ln>
              <a:noFill/>
            </a:ln>
            <a:effectLst/>
          </p:spPr>
          <p:txBody>
            <a:bodyPr rtlCol="0" wrap="square">
              <a:spAutoFit/>
            </a:bodyPr>
            <a:p>
              <a:pPr eaLnBrk="1" hangingPunct="1">
                <a:spcBef>
                  <a:spcPct val="50000"/>
                </a:spcBef>
              </a:pPr>
              <a:endParaRPr altLang="en-US" dirty="0" sz="2000" kumimoji="1" lang="zh-CN" smtClean="0">
                <a:latin typeface="Arial" panose="020B0604020202020204" pitchFamily="34" charset="0"/>
                <a:cs typeface="Arial" panose="020B0604020202020204" pitchFamily="34" charset="0"/>
              </a:endParaRPr>
            </a:p>
          </p:txBody>
        </p:sp>
        <p:cxnSp>
          <p:nvCxnSpPr>
            <p:cNvPr id="3145836" name="直接连接符 65"/>
            <p:cNvCxnSpPr>
              <a:cxnSpLocks/>
            </p:cNvCxnSpPr>
            <p:nvPr/>
          </p:nvCxnSpPr>
          <p:spPr>
            <a:xfrm>
              <a:off x="1108412" y="3301882"/>
              <a:ext cx="332914"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837" name="直接连接符 66"/>
            <p:cNvCxnSpPr>
              <a:cxnSpLocks/>
            </p:cNvCxnSpPr>
            <p:nvPr/>
          </p:nvCxnSpPr>
          <p:spPr>
            <a:xfrm>
              <a:off x="1425519" y="2350464"/>
              <a:ext cx="0" cy="951418"/>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048809" name="文本框 83"/>
          <p:cNvSpPr txBox="1"/>
          <p:nvPr/>
        </p:nvSpPr>
        <p:spPr bwMode="auto">
          <a:xfrm>
            <a:off x="953291" y="848703"/>
            <a:ext cx="2081208"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(1) Step signal</a:t>
            </a:r>
            <a:endParaRPr altLang="en-US" dirty="0" sz="2000" kumimoji="1" lang="zh-CN" smtClean="0">
              <a:latin typeface="宋体" panose="02010600030101010101" pitchFamily="2" charset="-122"/>
              <a:ea typeface="宋体" panose="02010600030101010101" pitchFamily="2" charset="-122"/>
              <a:cs typeface="Arial" panose="020B0604020202020204" pitchFamily="34" charset="0"/>
            </a:endParaRPr>
          </a:p>
        </p:txBody>
      </p:sp>
      <p:grpSp>
        <p:nvGrpSpPr>
          <p:cNvPr id="139" name="组合 9"/>
          <p:cNvGrpSpPr/>
          <p:nvPr/>
        </p:nvGrpSpPr>
        <p:grpSpPr>
          <a:xfrm>
            <a:off x="1605365" y="3847327"/>
            <a:ext cx="2098274" cy="415962"/>
            <a:chOff x="1714242" y="3721534"/>
            <a:chExt cx="2098274" cy="415962"/>
          </a:xfrm>
        </p:grpSpPr>
        <p:sp>
          <p:nvSpPr>
            <p:cNvPr id="1048810" name="文本框 88"/>
            <p:cNvSpPr txBox="1"/>
            <p:nvPr/>
          </p:nvSpPr>
          <p:spPr bwMode="auto">
            <a:xfrm>
              <a:off x="2180857" y="3728947"/>
              <a:ext cx="1631659"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We expect:</a:t>
              </a:r>
              <a:endParaRPr altLang="en-US" dirty="0" sz="20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48811" name="笑脸 8"/>
            <p:cNvSpPr/>
            <p:nvPr/>
          </p:nvSpPr>
          <p:spPr>
            <a:xfrm>
              <a:off x="1714242" y="3721534"/>
              <a:ext cx="415962" cy="415962"/>
            </a:xfrm>
            <a:prstGeom prst="smileyFace"/>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140" name="组合 89"/>
          <p:cNvGrpSpPr/>
          <p:nvPr/>
        </p:nvGrpSpPr>
        <p:grpSpPr>
          <a:xfrm>
            <a:off x="4913245" y="4397308"/>
            <a:ext cx="4079494" cy="2032773"/>
            <a:chOff x="1268128" y="4403206"/>
            <a:chExt cx="4079494" cy="2032773"/>
          </a:xfrm>
        </p:grpSpPr>
        <p:grpSp>
          <p:nvGrpSpPr>
            <p:cNvPr id="141" name="组合 90"/>
            <p:cNvGrpSpPr/>
            <p:nvPr/>
          </p:nvGrpSpPr>
          <p:grpSpPr>
            <a:xfrm>
              <a:off x="1268128" y="4403206"/>
              <a:ext cx="2972916" cy="1663627"/>
              <a:chOff x="1209703" y="1675002"/>
              <a:chExt cx="2972916" cy="1663627"/>
            </a:xfrm>
          </p:grpSpPr>
          <p:cxnSp>
            <p:nvCxnSpPr>
              <p:cNvPr id="3145838" name="直接箭头连接符 96"/>
              <p:cNvCxnSpPr>
                <a:cxnSpLocks/>
              </p:cNvCxnSpPr>
              <p:nvPr/>
            </p:nvCxnSpPr>
            <p:spPr>
              <a:xfrm flipV="1">
                <a:off x="1658456" y="1862357"/>
                <a:ext cx="0" cy="1476272"/>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839" name="直接箭头连接符 97"/>
              <p:cNvCxnSpPr>
                <a:cxnSpLocks/>
              </p:cNvCxnSpPr>
              <p:nvPr/>
            </p:nvCxnSpPr>
            <p:spPr>
              <a:xfrm>
                <a:off x="1209703" y="2288168"/>
                <a:ext cx="2697864" cy="0"/>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812" name="文本框 98"/>
              <p:cNvSpPr txBox="1"/>
              <p:nvPr/>
            </p:nvSpPr>
            <p:spPr bwMode="auto">
              <a:xfrm>
                <a:off x="1379290" y="2251145"/>
                <a:ext cx="255685"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0</a:t>
                </a:r>
                <a:endParaRPr altLang="en-US" dirty="0" sz="2000" kumimoji="1" lang="zh-CN" smtClean="0">
                  <a:latin typeface="Arial" panose="020B0604020202020204" pitchFamily="34" charset="0"/>
                  <a:cs typeface="Arial" panose="020B0604020202020204" pitchFamily="34" charset="0"/>
                </a:endParaRPr>
              </a:p>
            </p:txBody>
          </p:sp>
          <p:sp>
            <p:nvSpPr>
              <p:cNvPr id="1048813" name="Text Box 12"/>
              <p:cNvSpPr txBox="1">
                <a:spLocks noChangeAspect="1" noMove="1" noResize="1" noRot="1" noAdjustHandles="1" noEditPoints="1" noChangeArrowheads="1" noChangeShapeType="1" noTextEdit="1"/>
              </p:cNvSpPr>
              <p:nvPr/>
            </p:nvSpPr>
            <p:spPr bwMode="auto">
              <a:xfrm>
                <a:off x="1209703" y="1675002"/>
                <a:ext cx="550105" cy="400110"/>
              </a:xfrm>
              <a:prstGeom prst="rect"/>
              <a:blipFill>
                <a:blip xmlns:r="http://schemas.openxmlformats.org/officeDocument/2006/relationships" r:embed="rId17"/>
                <a:stretch>
                  <a:fillRect b="-4545"/>
                </a:stretch>
              </a:blipFill>
              <a:ln>
                <a:noFill/>
              </a:ln>
              <a:effectLst/>
            </p:spPr>
            <p:txBody>
              <a:bodyPr/>
              <a:p>
                <a:r>
                  <a:rPr altLang="en-US" lang="zh-CN">
                    <a:noFill/>
                  </a:rPr>
                  <a:t> </a:t>
                </a:r>
              </a:p>
            </p:txBody>
          </p:sp>
          <p:sp>
            <p:nvSpPr>
              <p:cNvPr id="1048814" name="Text Box 12"/>
              <p:cNvSpPr txBox="1">
                <a:spLocks noChangeAspect="1" noMove="1" noResize="1" noRot="1" noAdjustHandles="1" noEditPoints="1" noChangeArrowheads="1" noChangeShapeType="1" noTextEdit="1"/>
              </p:cNvSpPr>
              <p:nvPr/>
            </p:nvSpPr>
            <p:spPr bwMode="auto">
              <a:xfrm>
                <a:off x="3632514" y="2215331"/>
                <a:ext cx="550105" cy="400110"/>
              </a:xfrm>
              <a:prstGeom prst="rect"/>
              <a:blipFill>
                <a:blip xmlns:r="http://schemas.openxmlformats.org/officeDocument/2006/relationships" r:embed="rId18"/>
                <a:stretch>
                  <a:fillRect/>
                </a:stretch>
              </a:blipFill>
              <a:ln>
                <a:noFill/>
              </a:ln>
              <a:effectLst/>
            </p:spPr>
            <p:txBody>
              <a:bodyPr/>
              <a:p>
                <a:r>
                  <a:rPr altLang="en-US" lang="zh-CN">
                    <a:noFill/>
                  </a:rPr>
                  <a:t> </a:t>
                </a:r>
              </a:p>
            </p:txBody>
          </p:sp>
        </p:grpSp>
        <p:cxnSp>
          <p:nvCxnSpPr>
            <p:cNvPr id="3145840" name="直接连接符 91"/>
            <p:cNvCxnSpPr>
              <a:cxnSpLocks/>
            </p:cNvCxnSpPr>
            <p:nvPr/>
          </p:nvCxnSpPr>
          <p:spPr>
            <a:xfrm>
              <a:off x="1716881" y="5016372"/>
              <a:ext cx="0" cy="879479"/>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841" name="直接连接符 92"/>
            <p:cNvCxnSpPr>
              <a:cxnSpLocks/>
            </p:cNvCxnSpPr>
            <p:nvPr/>
          </p:nvCxnSpPr>
          <p:spPr>
            <a:xfrm>
              <a:off x="1404885" y="5016372"/>
              <a:ext cx="332914"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48815" name="文本框 94"/>
            <p:cNvSpPr txBox="1"/>
            <p:nvPr/>
          </p:nvSpPr>
          <p:spPr bwMode="auto">
            <a:xfrm>
              <a:off x="2114686" y="5430140"/>
              <a:ext cx="3232936" cy="1005839"/>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The amplifier enters saturation or cut-off region</a:t>
              </a:r>
              <a:endParaRPr altLang="en-US" dirty="0" sz="2000" kumimoji="1" lang="zh-CN" smtClean="0">
                <a:latin typeface="宋体" panose="02010600030101010101" pitchFamily="2" charset="-122"/>
                <a:ea typeface="宋体" panose="02010600030101010101" pitchFamily="2" charset="-122"/>
                <a:cs typeface="Arial" panose="020B0604020202020204" pitchFamily="34" charset="0"/>
              </a:endParaRPr>
            </a:p>
          </p:txBody>
        </p:sp>
      </p:grpSp>
      <p:grpSp>
        <p:nvGrpSpPr>
          <p:cNvPr id="142" name="组合 13"/>
          <p:cNvGrpSpPr/>
          <p:nvPr/>
        </p:nvGrpSpPr>
        <p:grpSpPr>
          <a:xfrm>
            <a:off x="5733970" y="3835241"/>
            <a:ext cx="2098274" cy="415962"/>
            <a:chOff x="5454190" y="3833062"/>
            <a:chExt cx="2098274" cy="415962"/>
          </a:xfrm>
        </p:grpSpPr>
        <p:grpSp>
          <p:nvGrpSpPr>
            <p:cNvPr id="143" name="组合 101"/>
            <p:cNvGrpSpPr/>
            <p:nvPr/>
          </p:nvGrpSpPr>
          <p:grpSpPr>
            <a:xfrm>
              <a:off x="5454190" y="3833062"/>
              <a:ext cx="2098274" cy="415962"/>
              <a:chOff x="1714242" y="3721534"/>
              <a:chExt cx="2098274" cy="415962"/>
            </a:xfrm>
          </p:grpSpPr>
          <p:sp>
            <p:nvSpPr>
              <p:cNvPr id="1048816" name="文本框 102"/>
              <p:cNvSpPr txBox="1"/>
              <p:nvPr/>
            </p:nvSpPr>
            <p:spPr bwMode="auto">
              <a:xfrm>
                <a:off x="2180857" y="3728947"/>
                <a:ext cx="1631659"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Real case:</a:t>
                </a:r>
                <a:endParaRPr altLang="en-US" dirty="0" sz="20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48817" name="笑脸 103"/>
              <p:cNvSpPr/>
              <p:nvPr/>
            </p:nvSpPr>
            <p:spPr>
              <a:xfrm>
                <a:off x="1714242" y="3721534"/>
                <a:ext cx="415962" cy="415962"/>
              </a:xfrm>
              <a:prstGeom prst="smileyFace"/>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818" name="矩形 11"/>
            <p:cNvSpPr/>
            <p:nvPr/>
          </p:nvSpPr>
          <p:spPr>
            <a:xfrm>
              <a:off x="5538031" y="4106411"/>
              <a:ext cx="268966" cy="82475"/>
            </a:xfrm>
            <a:prstGeom prst="rect"/>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19" name="弧形 12"/>
            <p:cNvSpPr/>
            <p:nvPr/>
          </p:nvSpPr>
          <p:spPr>
            <a:xfrm>
              <a:off x="5541005" y="4076341"/>
              <a:ext cx="251670" cy="142613"/>
            </a:xfrm>
            <a:prstGeom prst="arc">
              <a:avLst>
                <a:gd name="adj1" fmla="val 10604879"/>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grpSp>
        <p:nvGrpSpPr>
          <p:cNvPr id="144" name="组合 18"/>
          <p:cNvGrpSpPr/>
          <p:nvPr/>
        </p:nvGrpSpPr>
        <p:grpSpPr>
          <a:xfrm>
            <a:off x="1268128" y="4403206"/>
            <a:ext cx="2972916" cy="1968233"/>
            <a:chOff x="1268128" y="4403206"/>
            <a:chExt cx="2972916" cy="1968233"/>
          </a:xfrm>
        </p:grpSpPr>
        <p:grpSp>
          <p:nvGrpSpPr>
            <p:cNvPr id="145" name="组合 10"/>
            <p:cNvGrpSpPr/>
            <p:nvPr/>
          </p:nvGrpSpPr>
          <p:grpSpPr>
            <a:xfrm>
              <a:off x="1268128" y="4403206"/>
              <a:ext cx="2972916" cy="1968233"/>
              <a:chOff x="1268128" y="4403206"/>
              <a:chExt cx="2972916" cy="1968233"/>
            </a:xfrm>
          </p:grpSpPr>
          <p:grpSp>
            <p:nvGrpSpPr>
              <p:cNvPr id="146" name="组合 76"/>
              <p:cNvGrpSpPr/>
              <p:nvPr/>
            </p:nvGrpSpPr>
            <p:grpSpPr>
              <a:xfrm>
                <a:off x="1268128" y="4403206"/>
                <a:ext cx="2972916" cy="1968233"/>
                <a:chOff x="1209703" y="1675002"/>
                <a:chExt cx="2972916" cy="1968233"/>
              </a:xfrm>
            </p:grpSpPr>
            <p:cxnSp>
              <p:nvCxnSpPr>
                <p:cNvPr id="3145842" name="直接箭头连接符 77"/>
                <p:cNvCxnSpPr>
                  <a:cxnSpLocks/>
                </p:cNvCxnSpPr>
                <p:nvPr/>
              </p:nvCxnSpPr>
              <p:spPr>
                <a:xfrm flipV="1">
                  <a:off x="1658456" y="1862357"/>
                  <a:ext cx="0" cy="1780878"/>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843" name="直接箭头连接符 78"/>
                <p:cNvCxnSpPr>
                  <a:cxnSpLocks/>
                </p:cNvCxnSpPr>
                <p:nvPr/>
              </p:nvCxnSpPr>
              <p:spPr>
                <a:xfrm>
                  <a:off x="1209703" y="2288168"/>
                  <a:ext cx="2697864" cy="0"/>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820" name="文本框 79"/>
                <p:cNvSpPr txBox="1"/>
                <p:nvPr/>
              </p:nvSpPr>
              <p:spPr bwMode="auto">
                <a:xfrm>
                  <a:off x="1379290" y="2251145"/>
                  <a:ext cx="255685"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0</a:t>
                  </a:r>
                  <a:endParaRPr altLang="en-US" dirty="0" sz="2000" kumimoji="1" lang="zh-CN" smtClean="0">
                    <a:latin typeface="Arial" panose="020B0604020202020204" pitchFamily="34" charset="0"/>
                    <a:cs typeface="Arial" panose="020B0604020202020204" pitchFamily="34" charset="0"/>
                  </a:endParaRPr>
                </a:p>
              </p:txBody>
            </p:sp>
            <p:sp>
              <p:nvSpPr>
                <p:cNvPr id="1048821" name="Text Box 12"/>
                <p:cNvSpPr txBox="1">
                  <a:spLocks noChangeAspect="1" noMove="1" noResize="1" noRot="1" noAdjustHandles="1" noEditPoints="1" noChangeArrowheads="1" noChangeShapeType="1" noTextEdit="1"/>
                </p:cNvSpPr>
                <p:nvPr/>
              </p:nvSpPr>
              <p:spPr bwMode="auto">
                <a:xfrm>
                  <a:off x="1209703" y="1675002"/>
                  <a:ext cx="550105" cy="400110"/>
                </a:xfrm>
                <a:prstGeom prst="rect"/>
                <a:blipFill>
                  <a:blip xmlns:r="http://schemas.openxmlformats.org/officeDocument/2006/relationships" r:embed="rId17"/>
                  <a:stretch>
                    <a:fillRect b="-4545"/>
                  </a:stretch>
                </a:blipFill>
                <a:ln>
                  <a:noFill/>
                </a:ln>
                <a:effectLst/>
              </p:spPr>
              <p:txBody>
                <a:bodyPr/>
                <a:p>
                  <a:r>
                    <a:rPr altLang="en-US" lang="zh-CN">
                      <a:noFill/>
                    </a:rPr>
                    <a:t> </a:t>
                  </a:r>
                </a:p>
              </p:txBody>
            </p:sp>
            <p:sp>
              <p:nvSpPr>
                <p:cNvPr id="1048822" name="Text Box 12"/>
                <p:cNvSpPr txBox="1">
                  <a:spLocks noChangeAspect="1" noMove="1" noResize="1" noRot="1" noAdjustHandles="1" noEditPoints="1" noChangeArrowheads="1" noChangeShapeType="1" noTextEdit="1"/>
                </p:cNvSpPr>
                <p:nvPr/>
              </p:nvSpPr>
              <p:spPr bwMode="auto">
                <a:xfrm>
                  <a:off x="3632514" y="2215331"/>
                  <a:ext cx="550105" cy="400110"/>
                </a:xfrm>
                <a:prstGeom prst="rect"/>
                <a:blipFill>
                  <a:blip xmlns:r="http://schemas.openxmlformats.org/officeDocument/2006/relationships" r:embed="rId18"/>
                  <a:stretch>
                    <a:fillRect/>
                  </a:stretch>
                </a:blipFill>
                <a:ln>
                  <a:noFill/>
                </a:ln>
                <a:effectLst/>
              </p:spPr>
              <p:txBody>
                <a:bodyPr/>
                <a:p>
                  <a:r>
                    <a:rPr altLang="en-US" lang="zh-CN">
                      <a:noFill/>
                    </a:rPr>
                    <a:t> </a:t>
                  </a:r>
                </a:p>
              </p:txBody>
            </p:sp>
          </p:grpSp>
          <p:cxnSp>
            <p:nvCxnSpPr>
              <p:cNvPr id="3145844" name="直接连接符 84"/>
              <p:cNvCxnSpPr>
                <a:cxnSpLocks/>
              </p:cNvCxnSpPr>
              <p:nvPr/>
            </p:nvCxnSpPr>
            <p:spPr>
              <a:xfrm>
                <a:off x="1404885" y="5016372"/>
                <a:ext cx="332914"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845" name="直接连接符 86"/>
              <p:cNvCxnSpPr>
                <a:cxnSpLocks/>
              </p:cNvCxnSpPr>
              <p:nvPr/>
            </p:nvCxnSpPr>
            <p:spPr>
              <a:xfrm>
                <a:off x="1737799" y="5018289"/>
                <a:ext cx="1903883"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5846" name="直接连接符 108"/>
            <p:cNvCxnSpPr>
              <a:cxnSpLocks/>
            </p:cNvCxnSpPr>
            <p:nvPr/>
          </p:nvCxnSpPr>
          <p:spPr>
            <a:xfrm>
              <a:off x="1713648" y="5020275"/>
              <a:ext cx="594" cy="1183383"/>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048823" name="任意多边形 25"/>
          <p:cNvSpPr/>
          <p:nvPr/>
        </p:nvSpPr>
        <p:spPr>
          <a:xfrm>
            <a:off x="5373149" y="4844630"/>
            <a:ext cx="1161875" cy="1027664"/>
          </a:xfrm>
          <a:custGeom>
            <a:avLst/>
            <a:gdLst>
              <a:gd name="connsiteX0" fmla="*/ 0 w 1161875"/>
              <a:gd name="connsiteY0" fmla="*/ 1027664 h 1027664"/>
              <a:gd name="connsiteX1" fmla="*/ 130029 w 1161875"/>
              <a:gd name="connsiteY1" fmla="*/ 847300 h 1027664"/>
              <a:gd name="connsiteX2" fmla="*/ 192946 w 1161875"/>
              <a:gd name="connsiteY2" fmla="*/ 868273 h 1027664"/>
              <a:gd name="connsiteX3" fmla="*/ 272642 w 1161875"/>
              <a:gd name="connsiteY3" fmla="*/ 562075 h 1027664"/>
              <a:gd name="connsiteX4" fmla="*/ 373310 w 1161875"/>
              <a:gd name="connsiteY4" fmla="*/ 792772 h 1027664"/>
              <a:gd name="connsiteX5" fmla="*/ 390088 w 1161875"/>
              <a:gd name="connsiteY5" fmla="*/ 343961 h 1027664"/>
              <a:gd name="connsiteX6" fmla="*/ 494950 w 1161875"/>
              <a:gd name="connsiteY6" fmla="*/ 583047 h 1027664"/>
              <a:gd name="connsiteX7" fmla="*/ 570451 w 1161875"/>
              <a:gd name="connsiteY7" fmla="*/ 230709 h 1027664"/>
              <a:gd name="connsiteX8" fmla="*/ 687897 w 1161875"/>
              <a:gd name="connsiteY8" fmla="*/ 289432 h 1027664"/>
              <a:gd name="connsiteX9" fmla="*/ 738231 w 1161875"/>
              <a:gd name="connsiteY9" fmla="*/ 16790 h 1027664"/>
              <a:gd name="connsiteX10" fmla="*/ 809537 w 1161875"/>
              <a:gd name="connsiteY10" fmla="*/ 272654 h 1027664"/>
              <a:gd name="connsiteX11" fmla="*/ 880844 w 1161875"/>
              <a:gd name="connsiteY11" fmla="*/ 16790 h 1027664"/>
              <a:gd name="connsiteX12" fmla="*/ 947956 w 1161875"/>
              <a:gd name="connsiteY12" fmla="*/ 272654 h 1027664"/>
              <a:gd name="connsiteX13" fmla="*/ 1006679 w 1161875"/>
              <a:gd name="connsiteY13" fmla="*/ 12 h 1027664"/>
              <a:gd name="connsiteX14" fmla="*/ 1077985 w 1161875"/>
              <a:gd name="connsiteY14" fmla="*/ 260071 h 1027664"/>
              <a:gd name="connsiteX15" fmla="*/ 1161875 w 1161875"/>
              <a:gd name="connsiteY15" fmla="*/ 8401 h 102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61875" h="1027664">
                <a:moveTo>
                  <a:pt x="0" y="1027664"/>
                </a:moveTo>
                <a:cubicBezTo>
                  <a:pt x="48935" y="950764"/>
                  <a:pt x="97871" y="873865"/>
                  <a:pt x="130029" y="847300"/>
                </a:cubicBezTo>
                <a:cubicBezTo>
                  <a:pt x="162187" y="820735"/>
                  <a:pt x="169177" y="915810"/>
                  <a:pt x="192946" y="868273"/>
                </a:cubicBezTo>
                <a:cubicBezTo>
                  <a:pt x="216715" y="820735"/>
                  <a:pt x="242581" y="574658"/>
                  <a:pt x="272642" y="562075"/>
                </a:cubicBezTo>
                <a:cubicBezTo>
                  <a:pt x="302703" y="549492"/>
                  <a:pt x="353736" y="829124"/>
                  <a:pt x="373310" y="792772"/>
                </a:cubicBezTo>
                <a:cubicBezTo>
                  <a:pt x="392884" y="756420"/>
                  <a:pt x="369815" y="378915"/>
                  <a:pt x="390088" y="343961"/>
                </a:cubicBezTo>
                <a:cubicBezTo>
                  <a:pt x="410361" y="309007"/>
                  <a:pt x="464890" y="601922"/>
                  <a:pt x="494950" y="583047"/>
                </a:cubicBezTo>
                <a:cubicBezTo>
                  <a:pt x="525010" y="564172"/>
                  <a:pt x="538293" y="279645"/>
                  <a:pt x="570451" y="230709"/>
                </a:cubicBezTo>
                <a:cubicBezTo>
                  <a:pt x="602609" y="181773"/>
                  <a:pt x="659934" y="325085"/>
                  <a:pt x="687897" y="289432"/>
                </a:cubicBezTo>
                <a:cubicBezTo>
                  <a:pt x="715860" y="253779"/>
                  <a:pt x="717958" y="19586"/>
                  <a:pt x="738231" y="16790"/>
                </a:cubicBezTo>
                <a:cubicBezTo>
                  <a:pt x="758504" y="13994"/>
                  <a:pt x="785768" y="272654"/>
                  <a:pt x="809537" y="272654"/>
                </a:cubicBezTo>
                <a:cubicBezTo>
                  <a:pt x="833306" y="272654"/>
                  <a:pt x="857774" y="16790"/>
                  <a:pt x="880844" y="16790"/>
                </a:cubicBezTo>
                <a:cubicBezTo>
                  <a:pt x="903914" y="16790"/>
                  <a:pt x="926984" y="275450"/>
                  <a:pt x="947956" y="272654"/>
                </a:cubicBezTo>
                <a:cubicBezTo>
                  <a:pt x="968929" y="269858"/>
                  <a:pt x="985008" y="2109"/>
                  <a:pt x="1006679" y="12"/>
                </a:cubicBezTo>
                <a:cubicBezTo>
                  <a:pt x="1028351" y="-2085"/>
                  <a:pt x="1052119" y="258673"/>
                  <a:pt x="1077985" y="260071"/>
                </a:cubicBezTo>
                <a:cubicBezTo>
                  <a:pt x="1103851" y="261469"/>
                  <a:pt x="1132863" y="134935"/>
                  <a:pt x="1161875" y="8401"/>
                </a:cubicBezTo>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mc:AlternateContent xmlns:mc="http://schemas.openxmlformats.org/markup-compatibility/2006">
        <mc:Choice xmlns:p14="http://schemas.microsoft.com/office/powerpoint/2010/main" Requires="p14">
          <p:contentPart p14:bwMode="auto" r:id="rId19">
            <p14:nvContentPartPr>
              <p14:cNvPr id="1048824" name=""/>
              <p14:cNvContentPartPr/>
              <p14:nvPr/>
            </p14:nvContentPartPr>
            <p14:xfrm>
              <a:off x="5620070" y="5328711"/>
              <a:ext cx="2855657" cy="1091361"/>
            </p14:xfrm>
          </p:contentPart>
        </mc:Choice>
        <mc:Fallback>
          <p:sp>
            <p:nvSpPr>
              <p:cNvPr id="1048824" name=""/>
              <p:cNvSpPr/>
              <p:nvPr/>
            </p:nvSpPr>
            <p:spPr>
              <a:xfrm>
                <a:off x="5620070" y="5328711"/>
                <a:ext cx="2855657" cy="1091361"/>
              </a:xfrm>
            </p:spPr>
          </p:sp>
        </mc:Fallback>
      </mc:AlternateContent>
      <mc:AlternateContent xmlns:mc="http://schemas.openxmlformats.org/markup-compatibility/2006">
        <mc:Choice xmlns:p14="http://schemas.microsoft.com/office/powerpoint/2010/main" Requires="p14">
          <p:contentPart p14:bwMode="auto" r:id="rId20">
            <p14:nvContentPartPr>
              <p14:cNvPr id="1048825" name=""/>
              <p14:cNvContentPartPr/>
              <p14:nvPr/>
            </p14:nvContentPartPr>
            <p14:xfrm>
              <a:off x="7493543" y="4625478"/>
              <a:ext cx="297620" cy="699478"/>
            </p14:xfrm>
          </p:contentPart>
        </mc:Choice>
        <mc:Fallback>
          <p:sp>
            <p:nvSpPr>
              <p:cNvPr id="1048825" name=""/>
              <p:cNvSpPr/>
              <p:nvPr/>
            </p:nvSpPr>
            <p:spPr>
              <a:xfrm>
                <a:off x="7493543" y="4625478"/>
                <a:ext cx="297620" cy="699478"/>
              </a:xfrm>
            </p:spPr>
          </p:sp>
        </mc:Fallback>
      </mc:AlternateContent>
      <mc:AlternateContent xmlns:mc="http://schemas.openxmlformats.org/markup-compatibility/2006">
        <mc:Choice xmlns:p14="http://schemas.microsoft.com/office/powerpoint/2010/main" Requires="p14">
          <p:contentPart p14:bwMode="auto" r:id="rId21">
            <p14:nvContentPartPr>
              <p14:cNvPr id="1048826" name=""/>
              <p14:cNvContentPartPr/>
              <p14:nvPr/>
            </p14:nvContentPartPr>
            <p14:xfrm>
              <a:off x="7757880" y="4650613"/>
              <a:ext cx="72270" cy="777287"/>
            </p14:xfrm>
          </p:contentPart>
        </mc:Choice>
        <mc:Fallback>
          <p:sp>
            <p:nvSpPr>
              <p:cNvPr id="1048826" name=""/>
              <p:cNvSpPr/>
              <p:nvPr/>
            </p:nvSpPr>
            <p:spPr>
              <a:xfrm>
                <a:off x="7757880" y="4650613"/>
                <a:ext cx="72270" cy="777287"/>
              </a:xfrm>
            </p:spPr>
          </p:sp>
        </mc:Fallback>
      </mc:AlternateContent>
      <mc:AlternateContent xmlns:mc="http://schemas.openxmlformats.org/markup-compatibility/2006">
        <mc:Choice xmlns:p14="http://schemas.microsoft.com/office/powerpoint/2010/main" Requires="p14">
          <p:contentPart p14:bwMode="auto" r:id="rId22">
            <p14:nvContentPartPr>
              <p14:cNvPr id="1048827" name=""/>
              <p14:cNvContentPartPr/>
              <p14:nvPr/>
            </p14:nvContentPartPr>
            <p14:xfrm>
              <a:off x="7468076" y="4859678"/>
              <a:ext cx="508427" cy="495660"/>
            </p14:xfrm>
          </p:contentPart>
        </mc:Choice>
        <mc:Fallback>
          <p:sp>
            <p:nvSpPr>
              <p:cNvPr id="1048827" name=""/>
              <p:cNvSpPr/>
              <p:nvPr/>
            </p:nvSpPr>
            <p:spPr>
              <a:xfrm>
                <a:off x="7468076" y="4859678"/>
                <a:ext cx="508427" cy="495660"/>
              </a:xfrm>
            </p:spPr>
          </p:sp>
        </mc:Fallback>
      </mc:AlternateContent>
      <mc:AlternateContent xmlns:mc="http://schemas.openxmlformats.org/markup-compatibility/2006">
        <mc:Choice xmlns:p14="http://schemas.microsoft.com/office/powerpoint/2010/main" Requires="p14">
          <p:contentPart p14:bwMode="auto" r:id="rId23">
            <p14:nvContentPartPr>
              <p14:cNvPr id="1048828" name=""/>
              <p14:cNvContentPartPr/>
              <p14:nvPr/>
            </p14:nvContentPartPr>
            <p14:xfrm>
              <a:off x="7485213" y="4919260"/>
              <a:ext cx="477452" cy="527387"/>
            </p14:xfrm>
          </p:contentPart>
        </mc:Choice>
        <mc:Fallback>
          <p:sp>
            <p:nvSpPr>
              <p:cNvPr id="1048828" name=""/>
              <p:cNvSpPr/>
              <p:nvPr/>
            </p:nvSpPr>
            <p:spPr>
              <a:xfrm>
                <a:off x="7485213" y="4919260"/>
                <a:ext cx="477452" cy="527387"/>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144"/>
                                        </p:tgtEl>
                                        <p:attrNameLst>
                                          <p:attrName>style.visibility</p:attrName>
                                        </p:attrNameLst>
                                      </p:cBhvr>
                                      <p:to>
                                        <p:strVal val="visible"/>
                                      </p:to>
                                    </p:set>
                                    <p:animEffect transition="in" filter="wipe(down)">
                                      <p:cBhvr>
                                        <p:cTn dur="500" id="7"/>
                                        <p:tgtEl>
                                          <p:spTgt spid="144"/>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4">
                                  <p:stCondLst>
                                    <p:cond delay="0"/>
                                  </p:stCondLst>
                                  <p:childTnLst>
                                    <p:set>
                                      <p:cBhvr>
                                        <p:cTn dur="1" fill="hold" id="11">
                                          <p:stCondLst>
                                            <p:cond delay="0"/>
                                          </p:stCondLst>
                                        </p:cTn>
                                        <p:tgtEl>
                                          <p:spTgt spid="140"/>
                                        </p:tgtEl>
                                        <p:attrNameLst>
                                          <p:attrName>style.visibility</p:attrName>
                                        </p:attrNameLst>
                                      </p:cBhvr>
                                      <p:to>
                                        <p:strVal val="visible"/>
                                      </p:to>
                                    </p:set>
                                    <p:animEffect transition="in" filter="wipe(down)">
                                      <p:cBhvr>
                                        <p:cTn dur="500" id="12"/>
                                        <p:tgtEl>
                                          <p:spTgt spid="140"/>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48823"/>
                                        </p:tgtEl>
                                        <p:attrNameLst>
                                          <p:attrName>style.visibility</p:attrName>
                                        </p:attrNameLst>
                                      </p:cBhvr>
                                      <p:to>
                                        <p:strVal val="visible"/>
                                      </p:to>
                                    </p:set>
                                    <p:animEffect transition="in" filter="wipe(down)">
                                      <p:cBhvr>
                                        <p:cTn dur="500" id="15"/>
                                        <p:tgtEl>
                                          <p:spTgt spid="1048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69" name=""/>
        <p:cNvGrpSpPr/>
        <p:nvPr/>
      </p:nvGrpSpPr>
      <p:grpSpPr>
        <a:xfrm>
          <a:off x="0" y="0"/>
          <a:ext cx="0" cy="0"/>
          <a:chOff x="0" y="0"/>
          <a:chExt cx="0" cy="0"/>
        </a:xfrm>
      </p:grpSpPr>
      <p:sp>
        <p:nvSpPr>
          <p:cNvPr id="104892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925" name="Text Box 12"/>
          <p:cNvSpPr txBox="1">
            <a:spLocks noChangeArrowheads="1"/>
          </p:cNvSpPr>
          <p:nvPr/>
        </p:nvSpPr>
        <p:spPr bwMode="auto">
          <a:xfrm>
            <a:off x="464774" y="1390031"/>
            <a:ext cx="4558854"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b="1" dirty="0" sz="2400" kumimoji="1" lang="en-US" smtClean="0">
                <a:latin typeface="Arial" panose="020B0604020202020204" pitchFamily="34" charset="0"/>
                <a:ea typeface="华文行楷" pitchFamily="2" charset="-122"/>
                <a:cs typeface="Arial" panose="020B0604020202020204" pitchFamily="34" charset="0"/>
              </a:rPr>
              <a:t>(1) Inverted input </a:t>
            </a:r>
            <a:r>
              <a:rPr altLang="en-US" b="1" dirty="0" sz="2400" kumimoji="1" lang="zh-CN" smtClean="0">
                <a:latin typeface="宋体" panose="02010600030101010101" pitchFamily="2" charset="-122"/>
                <a:cs typeface="Arial" panose="020B0604020202020204" pitchFamily="34" charset="0"/>
              </a:rPr>
              <a:t>反相输入</a:t>
            </a:r>
            <a:endParaRPr altLang="en-US" b="1" dirty="0" sz="2000" kumimoji="1" lang="zh-CN">
              <a:latin typeface="宋体" panose="02010600030101010101" pitchFamily="2" charset="-122"/>
              <a:cs typeface="Arial" panose="020B0604020202020204" pitchFamily="34" charset="0"/>
            </a:endParaRPr>
          </a:p>
        </p:txBody>
      </p:sp>
      <p:sp>
        <p:nvSpPr>
          <p:cNvPr id="1048926" name="文本框 293"/>
          <p:cNvSpPr txBox="1">
            <a:spLocks noChangeAspect="1" noMove="1" noResize="1" noRot="1" noAdjustHandles="1" noEditPoints="1" noChangeArrowheads="1" noChangeShapeType="1" noTextEdit="1"/>
          </p:cNvSpPr>
          <p:nvPr/>
        </p:nvSpPr>
        <p:spPr bwMode="auto">
          <a:xfrm>
            <a:off x="839339" y="3503852"/>
            <a:ext cx="2575929" cy="737831"/>
          </a:xfrm>
          <a:prstGeom prst="rect"/>
          <a:blipFill>
            <a:blip xmlns:r="http://schemas.openxmlformats.org/officeDocument/2006/relationships" r:embed="rId1"/>
            <a:stretch>
              <a:fillRect/>
            </a:stretch>
          </a:blipFill>
          <a:ln>
            <a:noFill/>
          </a:ln>
          <a:effectLst/>
        </p:spPr>
        <p:txBody>
          <a:bodyPr/>
          <a:p>
            <a:r>
              <a:rPr altLang="en-US" lang="zh-CN">
                <a:noFill/>
              </a:rPr>
              <a:t> </a:t>
            </a:r>
          </a:p>
        </p:txBody>
      </p:sp>
      <p:sp>
        <p:nvSpPr>
          <p:cNvPr id="1048927" name="Text Box 12"/>
          <p:cNvSpPr txBox="1">
            <a:spLocks noChangeArrowheads="1"/>
          </p:cNvSpPr>
          <p:nvPr/>
        </p:nvSpPr>
        <p:spPr bwMode="auto">
          <a:xfrm>
            <a:off x="323528" y="1966006"/>
            <a:ext cx="4672531"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000" kumimoji="1" lang="en-US" smtClean="0">
                <a:latin typeface="Arial" panose="020B0604020202020204" pitchFamily="34" charset="0"/>
                <a:cs typeface="Arial" panose="020B0604020202020204" pitchFamily="34" charset="0"/>
              </a:rPr>
              <a:t>a. Which type feedback connection?</a:t>
            </a:r>
            <a:endParaRPr altLang="en-US" dirty="0" kumimoji="1" lang="zh-CN">
              <a:latin typeface="Arial" panose="020B0604020202020204" pitchFamily="34" charset="0"/>
              <a:cs typeface="Arial" panose="020B0604020202020204" pitchFamily="34" charset="0"/>
            </a:endParaRPr>
          </a:p>
        </p:txBody>
      </p:sp>
      <p:grpSp>
        <p:nvGrpSpPr>
          <p:cNvPr id="170" name="组合 5"/>
          <p:cNvGrpSpPr/>
          <p:nvPr/>
        </p:nvGrpSpPr>
        <p:grpSpPr>
          <a:xfrm>
            <a:off x="4975752" y="1778211"/>
            <a:ext cx="3948100" cy="2659777"/>
            <a:chOff x="4758559" y="1060755"/>
            <a:chExt cx="3948100" cy="2659777"/>
          </a:xfrm>
        </p:grpSpPr>
        <p:grpSp>
          <p:nvGrpSpPr>
            <p:cNvPr id="171" name="组合 69"/>
            <p:cNvGrpSpPr/>
            <p:nvPr/>
          </p:nvGrpSpPr>
          <p:grpSpPr>
            <a:xfrm>
              <a:off x="4934947" y="1060755"/>
              <a:ext cx="3488747" cy="2659777"/>
              <a:chOff x="4934947" y="1060755"/>
              <a:chExt cx="3488747" cy="2659777"/>
            </a:xfrm>
          </p:grpSpPr>
          <p:grpSp>
            <p:nvGrpSpPr>
              <p:cNvPr id="172" name="组合 70"/>
              <p:cNvGrpSpPr/>
              <p:nvPr/>
            </p:nvGrpSpPr>
            <p:grpSpPr>
              <a:xfrm>
                <a:off x="4934947" y="1075281"/>
                <a:ext cx="3488747" cy="2645251"/>
                <a:chOff x="1141899" y="1018248"/>
                <a:chExt cx="3488747" cy="2645251"/>
              </a:xfrm>
            </p:grpSpPr>
            <p:grpSp>
              <p:nvGrpSpPr>
                <p:cNvPr id="173" name="组合 81"/>
                <p:cNvGrpSpPr/>
                <p:nvPr/>
              </p:nvGrpSpPr>
              <p:grpSpPr>
                <a:xfrm>
                  <a:off x="1141899" y="1469936"/>
                  <a:ext cx="2961018" cy="2193563"/>
                  <a:chOff x="2084192" y="3238872"/>
                  <a:chExt cx="2961018" cy="2193563"/>
                </a:xfrm>
              </p:grpSpPr>
              <p:cxnSp>
                <p:nvCxnSpPr>
                  <p:cNvPr id="3145865" name="直接连接符 98"/>
                  <p:cNvCxnSpPr>
                    <a:cxnSpLocks/>
                  </p:cNvCxnSpPr>
                  <p:nvPr/>
                </p:nvCxnSpPr>
                <p:spPr>
                  <a:xfrm flipH="1">
                    <a:off x="2681785" y="5432435"/>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66" name="直接连接符 101"/>
                  <p:cNvCxnSpPr>
                    <a:cxnSpLocks/>
                  </p:cNvCxnSpPr>
                  <p:nvPr/>
                </p:nvCxnSpPr>
                <p:spPr>
                  <a:xfrm flipH="1">
                    <a:off x="2223849" y="3716251"/>
                    <a:ext cx="155519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67" name="直接连接符 102"/>
                  <p:cNvCxnSpPr>
                    <a:cxnSpLocks/>
                  </p:cNvCxnSpPr>
                  <p:nvPr/>
                </p:nvCxnSpPr>
                <p:spPr>
                  <a:xfrm flipH="1">
                    <a:off x="2828429" y="4284288"/>
                    <a:ext cx="94654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68" name="直接连接符 103"/>
                  <p:cNvCxnSpPr>
                    <a:cxnSpLocks/>
                  </p:cNvCxnSpPr>
                  <p:nvPr/>
                </p:nvCxnSpPr>
                <p:spPr>
                  <a:xfrm flipH="1">
                    <a:off x="3232978" y="3238872"/>
                    <a:ext cx="181223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69" name="直接连接符 104"/>
                  <p:cNvCxnSpPr>
                    <a:cxnSpLocks/>
                  </p:cNvCxnSpPr>
                  <p:nvPr/>
                </p:nvCxnSpPr>
                <p:spPr>
                  <a:xfrm>
                    <a:off x="2809690" y="4271197"/>
                    <a:ext cx="0" cy="115855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928" name="椭圆 105"/>
                  <p:cNvSpPr/>
                  <p:nvPr/>
                </p:nvSpPr>
                <p:spPr>
                  <a:xfrm>
                    <a:off x="2084192" y="3648874"/>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29"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2"/>
                  <a:stretch>
                    <a:fillRect l="-4878" r="-7317"/>
                  </a:stretch>
                </a:blipFill>
                <a:ln w="28575">
                  <a:noFill/>
                  <a:miter lim="800000"/>
                  <a:headEnd/>
                  <a:tailEnd/>
                </a:ln>
              </p:spPr>
              <p:txBody>
                <a:bodyPr/>
                <a:p>
                  <a:r>
                    <a:rPr altLang="en-US" lang="zh-CN">
                      <a:noFill/>
                    </a:rPr>
                    <a:t> </a:t>
                  </a:r>
                </a:p>
              </p:txBody>
            </p:sp>
            <p:sp>
              <p:nvSpPr>
                <p:cNvPr id="1048930"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3"/>
                  <a:stretch>
                    <a:fillRect l="-5660" r="-5660" b="-12000"/>
                  </a:stretch>
                </a:blipFill>
                <a:ln w="28575">
                  <a:noFill/>
                  <a:miter lim="800000"/>
                  <a:headEnd/>
                  <a:tailEnd/>
                </a:ln>
              </p:spPr>
              <p:txBody>
                <a:bodyPr/>
                <a:p>
                  <a:r>
                    <a:rPr altLang="en-US" lang="zh-CN">
                      <a:noFill/>
                    </a:rPr>
                    <a:t> </a:t>
                  </a:r>
                </a:p>
              </p:txBody>
            </p:sp>
            <p:sp>
              <p:nvSpPr>
                <p:cNvPr id="1048931"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8932"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8933"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8934" name="矩形 88"/>
                <p:cNvSpPr/>
                <p:nvPr/>
              </p:nvSpPr>
              <p:spPr>
                <a:xfrm>
                  <a:off x="3114609" y="139750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70" name="直接连接符 89"/>
                <p:cNvCxnSpPr>
                  <a:cxnSpLocks/>
                </p:cNvCxnSpPr>
                <p:nvPr/>
              </p:nvCxnSpPr>
              <p:spPr>
                <a:xfrm>
                  <a:off x="4090216" y="1452663"/>
                  <a:ext cx="0" cy="74457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935" name="文本框 90"/>
                <p:cNvSpPr txBox="1">
                  <a:spLocks noChangeAspect="1" noMove="1" noResize="1" noRot="1" noAdjustHandles="1" noEditPoints="1" noChangeArrowheads="1" noChangeShapeType="1" noTextEdit="1"/>
                </p:cNvSpPr>
                <p:nvPr/>
              </p:nvSpPr>
              <p:spPr bwMode="auto">
                <a:xfrm>
                  <a:off x="3168844" y="1018248"/>
                  <a:ext cx="306045" cy="307777"/>
                </a:xfrm>
                <a:prstGeom prst="rect"/>
                <a:blipFill>
                  <a:blip xmlns:r="http://schemas.openxmlformats.org/officeDocument/2006/relationships" r:embed="rId4"/>
                  <a:stretch>
                    <a:fillRect l="-18000" r="-8000" b="-21569"/>
                  </a:stretch>
                </a:blipFill>
                <a:ln>
                  <a:noFill/>
                </a:ln>
                <a:effectLst/>
              </p:spPr>
              <p:txBody>
                <a:bodyPr/>
                <a:p>
                  <a:r>
                    <a:rPr altLang="en-US" lang="zh-CN">
                      <a:noFill/>
                    </a:rPr>
                    <a:t> </a:t>
                  </a:r>
                </a:p>
              </p:txBody>
            </p:sp>
            <p:sp>
              <p:nvSpPr>
                <p:cNvPr id="1048936" name="文本框 93"/>
                <p:cNvSpPr txBox="1">
                  <a:spLocks noChangeAspect="1" noMove="1" noResize="1" noRot="1" noAdjustHandles="1" noEditPoints="1" noChangeArrowheads="1" noChangeShapeType="1" noTextEdit="1"/>
                </p:cNvSpPr>
                <p:nvPr/>
              </p:nvSpPr>
              <p:spPr bwMode="auto">
                <a:xfrm>
                  <a:off x="2180249" y="1998952"/>
                  <a:ext cx="221214" cy="276999"/>
                </a:xfrm>
                <a:prstGeom prst="rect"/>
                <a:blipFill>
                  <a:blip xmlns:r="http://schemas.openxmlformats.org/officeDocument/2006/relationships" r:embed="rId5"/>
                  <a:stretch>
                    <a:fillRect l="-25000" r="-22222" b="-8889"/>
                  </a:stretch>
                </a:blipFill>
                <a:ln>
                  <a:noFill/>
                </a:ln>
                <a:effectLst/>
              </p:spPr>
              <p:txBody>
                <a:bodyPr/>
                <a:p>
                  <a:r>
                    <a:rPr altLang="en-US" lang="zh-CN">
                      <a:noFill/>
                    </a:rPr>
                    <a:t> </a:t>
                  </a:r>
                </a:p>
              </p:txBody>
            </p:sp>
          </p:grpSp>
          <p:cxnSp>
            <p:nvCxnSpPr>
              <p:cNvPr id="3145871" name="直接连接符 71"/>
              <p:cNvCxnSpPr>
                <a:cxnSpLocks/>
              </p:cNvCxnSpPr>
              <p:nvPr/>
            </p:nvCxnSpPr>
            <p:spPr>
              <a:xfrm>
                <a:off x="6079512" y="1517893"/>
                <a:ext cx="0" cy="49580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72" name="直接箭头连接符 72"/>
              <p:cNvCxnSpPr>
                <a:cxnSpLocks/>
              </p:cNvCxnSpPr>
              <p:nvPr/>
            </p:nvCxnSpPr>
            <p:spPr>
              <a:xfrm>
                <a:off x="6178865" y="190717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8937" name="文本框 75"/>
              <p:cNvSpPr txBox="1">
                <a:spLocks noChangeAspect="1" noMove="1" noResize="1" noRot="1" noAdjustHandles="1" noEditPoints="1" noChangeArrowheads="1" noChangeShapeType="1" noTextEdit="1"/>
              </p:cNvSpPr>
              <p:nvPr/>
            </p:nvSpPr>
            <p:spPr bwMode="auto">
              <a:xfrm>
                <a:off x="6239608" y="1060755"/>
                <a:ext cx="684960" cy="400110"/>
              </a:xfrm>
              <a:prstGeom prst="rect"/>
              <a:blipFill>
                <a:blip xmlns:r="http://schemas.openxmlformats.org/officeDocument/2006/relationships" r:embed="rId6"/>
                <a:stretch>
                  <a:fillRect b="-4615"/>
                </a:stretch>
              </a:blipFill>
              <a:ln>
                <a:noFill/>
              </a:ln>
              <a:effectLst/>
            </p:spPr>
            <p:txBody>
              <a:bodyPr/>
              <a:p>
                <a:r>
                  <a:rPr altLang="en-US" lang="zh-CN">
                    <a:noFill/>
                  </a:rPr>
                  <a:t> </a:t>
                </a:r>
              </a:p>
            </p:txBody>
          </p:sp>
          <p:cxnSp>
            <p:nvCxnSpPr>
              <p:cNvPr id="3145873" name="直接箭头连接符 76"/>
              <p:cNvCxnSpPr>
                <a:cxnSpLocks/>
              </p:cNvCxnSpPr>
              <p:nvPr/>
            </p:nvCxnSpPr>
            <p:spPr>
              <a:xfrm>
                <a:off x="6065634" y="140482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8938" name="矩形 78"/>
              <p:cNvSpPr/>
              <p:nvPr/>
            </p:nvSpPr>
            <p:spPr>
              <a:xfrm>
                <a:off x="5226896" y="194712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39" name="文本框 79"/>
              <p:cNvSpPr txBox="1">
                <a:spLocks noChangeAspect="1" noMove="1" noResize="1" noRot="1" noAdjustHandles="1" noEditPoints="1" noChangeArrowheads="1" noChangeShapeType="1" noTextEdit="1"/>
              </p:cNvSpPr>
              <p:nvPr/>
            </p:nvSpPr>
            <p:spPr bwMode="auto">
              <a:xfrm>
                <a:off x="5326916" y="2086509"/>
                <a:ext cx="241541" cy="307777"/>
              </a:xfrm>
              <a:prstGeom prst="rect"/>
              <a:blipFill>
                <a:blip xmlns:r="http://schemas.openxmlformats.org/officeDocument/2006/relationships" r:embed="rId7"/>
                <a:stretch>
                  <a:fillRect l="-20000" r="-20000" b="-10000"/>
                </a:stretch>
              </a:blipFill>
              <a:ln>
                <a:noFill/>
              </a:ln>
              <a:effectLst/>
            </p:spPr>
            <p:txBody>
              <a:bodyPr/>
              <a:p>
                <a:r>
                  <a:rPr altLang="en-US" lang="zh-CN">
                    <a:noFill/>
                  </a:rPr>
                  <a:t> </a:t>
                </a:r>
              </a:p>
            </p:txBody>
          </p:sp>
        </p:grpSp>
        <p:sp>
          <p:nvSpPr>
            <p:cNvPr id="1048940" name="文本框 111"/>
            <p:cNvSpPr txBox="1">
              <a:spLocks noChangeAspect="1" noMove="1" noResize="1" noRot="1" noAdjustHandles="1" noEditPoints="1" noChangeArrowheads="1" noChangeShapeType="1" noTextEdit="1"/>
            </p:cNvSpPr>
            <p:nvPr/>
          </p:nvSpPr>
          <p:spPr bwMode="auto">
            <a:xfrm>
              <a:off x="4758559" y="2000596"/>
              <a:ext cx="550566" cy="400110"/>
            </a:xfrm>
            <a:prstGeom prst="rect"/>
            <a:blipFill>
              <a:blip xmlns:r="http://schemas.openxmlformats.org/officeDocument/2006/relationships" r:embed="rId8"/>
              <a:stretch>
                <a:fillRect b="-3030"/>
              </a:stretch>
            </a:blipFill>
            <a:ln>
              <a:noFill/>
            </a:ln>
            <a:effectLst/>
          </p:spPr>
          <p:txBody>
            <a:bodyPr/>
            <a:p>
              <a:r>
                <a:rPr altLang="en-US" lang="zh-CN">
                  <a:noFill/>
                </a:rPr>
                <a:t> </a:t>
              </a:r>
            </a:p>
          </p:txBody>
        </p:sp>
        <p:sp>
          <p:nvSpPr>
            <p:cNvPr id="1048941" name="文本框 115"/>
            <p:cNvSpPr txBox="1">
              <a:spLocks noChangeAspect="1" noMove="1" noResize="1" noRot="1" noAdjustHandles="1" noEditPoints="1" noChangeArrowheads="1" noChangeShapeType="1" noTextEdit="1"/>
            </p:cNvSpPr>
            <p:nvPr/>
          </p:nvSpPr>
          <p:spPr bwMode="auto">
            <a:xfrm>
              <a:off x="6159862" y="2629957"/>
              <a:ext cx="550566" cy="400110"/>
            </a:xfrm>
            <a:prstGeom prst="rect"/>
            <a:blipFill>
              <a:blip xmlns:r="http://schemas.openxmlformats.org/officeDocument/2006/relationships" r:embed="rId9"/>
              <a:stretch>
                <a:fillRect b="-4545"/>
              </a:stretch>
            </a:blipFill>
            <a:ln>
              <a:noFill/>
            </a:ln>
            <a:effectLst/>
          </p:spPr>
          <p:txBody>
            <a:bodyPr/>
            <a:p>
              <a:r>
                <a:rPr altLang="en-US" lang="zh-CN">
                  <a:noFill/>
                </a:rPr>
                <a:t> </a:t>
              </a:r>
            </a:p>
          </p:txBody>
        </p:sp>
        <p:cxnSp>
          <p:nvCxnSpPr>
            <p:cNvPr id="3145874" name="直接箭头连接符 116"/>
            <p:cNvCxnSpPr>
              <a:cxnSpLocks/>
            </p:cNvCxnSpPr>
            <p:nvPr/>
          </p:nvCxnSpPr>
          <p:spPr>
            <a:xfrm flipH="1">
              <a:off x="6178864" y="2684960"/>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8942" name="文本框 117"/>
            <p:cNvSpPr txBox="1">
              <a:spLocks noChangeAspect="1" noMove="1" noResize="1" noRot="1" noAdjustHandles="1" noEditPoints="1" noChangeArrowheads="1" noChangeShapeType="1" noTextEdit="1"/>
            </p:cNvSpPr>
            <p:nvPr/>
          </p:nvSpPr>
          <p:spPr bwMode="auto">
            <a:xfrm>
              <a:off x="6093118" y="1506459"/>
              <a:ext cx="550566" cy="400110"/>
            </a:xfrm>
            <a:prstGeom prst="rect"/>
            <a:blipFill>
              <a:blip xmlns:r="http://schemas.openxmlformats.org/officeDocument/2006/relationships" r:embed="rId10"/>
              <a:stretch>
                <a:fillRect b="-4615"/>
              </a:stretch>
            </a:blipFill>
            <a:ln>
              <a:noFill/>
            </a:ln>
            <a:effectLst/>
          </p:spPr>
          <p:txBody>
            <a:bodyPr/>
            <a:p>
              <a:r>
                <a:rPr altLang="en-US" lang="zh-CN">
                  <a:noFill/>
                </a:rPr>
                <a:t> </a:t>
              </a:r>
            </a:p>
          </p:txBody>
        </p:sp>
        <p:sp>
          <p:nvSpPr>
            <p:cNvPr id="1048943" name="矩形 125"/>
            <p:cNvSpPr/>
            <p:nvPr/>
          </p:nvSpPr>
          <p:spPr>
            <a:xfrm rot="5400000">
              <a:off x="5477631" y="3085830"/>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44" name="文本框 128"/>
            <p:cNvSpPr txBox="1">
              <a:spLocks noChangeAspect="1" noMove="1" noResize="1" noRot="1" noAdjustHandles="1" noEditPoints="1" noChangeArrowheads="1" noChangeShapeType="1" noTextEdit="1"/>
            </p:cNvSpPr>
            <p:nvPr/>
          </p:nvSpPr>
          <p:spPr bwMode="auto">
            <a:xfrm>
              <a:off x="5299282" y="3014241"/>
              <a:ext cx="299762" cy="307777"/>
            </a:xfrm>
            <a:prstGeom prst="rect"/>
            <a:blipFill>
              <a:blip xmlns:r="http://schemas.openxmlformats.org/officeDocument/2006/relationships" r:embed="rId11"/>
              <a:stretch>
                <a:fillRect l="-18367" r="-22449" b="-13725"/>
              </a:stretch>
            </a:blipFill>
            <a:ln>
              <a:noFill/>
            </a:ln>
            <a:effectLst/>
          </p:spPr>
          <p:txBody>
            <a:bodyPr/>
            <a:p>
              <a:r>
                <a:rPr altLang="en-US" lang="zh-CN">
                  <a:noFill/>
                </a:rPr>
                <a:t> </a:t>
              </a:r>
            </a:p>
          </p:txBody>
        </p:sp>
        <p:sp>
          <p:nvSpPr>
            <p:cNvPr id="1048945" name="Oval 3165"/>
            <p:cNvSpPr>
              <a:spLocks noChangeArrowheads="1"/>
            </p:cNvSpPr>
            <p:nvPr/>
          </p:nvSpPr>
          <p:spPr bwMode="auto">
            <a:xfrm>
              <a:off x="6018510" y="193187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8946" name="Oval 3165"/>
            <p:cNvSpPr>
              <a:spLocks noChangeArrowheads="1"/>
            </p:cNvSpPr>
            <p:nvPr/>
          </p:nvSpPr>
          <p:spPr bwMode="auto">
            <a:xfrm>
              <a:off x="5595965" y="250503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8947" name="文本框 131"/>
            <p:cNvSpPr txBox="1">
              <a:spLocks noChangeAspect="1" noMove="1" noResize="1" noRot="1" noAdjustHandles="1" noEditPoints="1" noChangeArrowheads="1" noChangeShapeType="1" noTextEdit="1"/>
            </p:cNvSpPr>
            <p:nvPr/>
          </p:nvSpPr>
          <p:spPr bwMode="auto">
            <a:xfrm>
              <a:off x="5370546" y="2485804"/>
              <a:ext cx="195566" cy="276999"/>
            </a:xfrm>
            <a:prstGeom prst="rect"/>
            <a:blipFill>
              <a:blip xmlns:r="http://schemas.openxmlformats.org/officeDocument/2006/relationships" r:embed="rId12"/>
              <a:stretch>
                <a:fillRect l="-28125" r="-25000" b="-8696"/>
              </a:stretch>
            </a:blipFill>
            <a:ln>
              <a:noFill/>
            </a:ln>
            <a:effectLst/>
          </p:spPr>
          <p:txBody>
            <a:bodyPr/>
            <a:p>
              <a:r>
                <a:rPr altLang="en-US" lang="zh-CN">
                  <a:noFill/>
                </a:rPr>
                <a:t> </a:t>
              </a:r>
            </a:p>
          </p:txBody>
        </p:sp>
        <p:sp>
          <p:nvSpPr>
            <p:cNvPr id="1048948" name="文本框 133"/>
            <p:cNvSpPr txBox="1">
              <a:spLocks noChangeAspect="1" noMove="1" noResize="1" noRot="1" noAdjustHandles="1" noEditPoints="1" noChangeArrowheads="1" noChangeShapeType="1" noTextEdit="1"/>
            </p:cNvSpPr>
            <p:nvPr/>
          </p:nvSpPr>
          <p:spPr bwMode="auto">
            <a:xfrm>
              <a:off x="8156093" y="2241556"/>
              <a:ext cx="550566" cy="400110"/>
            </a:xfrm>
            <a:prstGeom prst="rect"/>
            <a:blipFill>
              <a:blip xmlns:r="http://schemas.openxmlformats.org/officeDocument/2006/relationships" r:embed="rId13"/>
              <a:stretch>
                <a:fillRect b="-4545"/>
              </a:stretch>
            </a:blipFill>
            <a:ln>
              <a:noFill/>
            </a:ln>
            <a:effectLst/>
          </p:spPr>
          <p:txBody>
            <a:bodyPr/>
            <a:p>
              <a:r>
                <a:rPr altLang="en-US" lang="zh-CN">
                  <a:noFill/>
                </a:rPr>
                <a:t> </a:t>
              </a:r>
            </a:p>
          </p:txBody>
        </p:sp>
        <p:sp>
          <p:nvSpPr>
            <p:cNvPr id="1048949" name="文本框 134"/>
            <p:cNvSpPr txBox="1">
              <a:spLocks noChangeAspect="1" noMove="1" noResize="1" noRot="1" noAdjustHandles="1" noEditPoints="1" noChangeArrowheads="1" noChangeShapeType="1" noTextEdit="1"/>
            </p:cNvSpPr>
            <p:nvPr/>
          </p:nvSpPr>
          <p:spPr bwMode="auto">
            <a:xfrm>
              <a:off x="5391744" y="1449318"/>
              <a:ext cx="684960" cy="400110"/>
            </a:xfrm>
            <a:prstGeom prst="rect"/>
            <a:blipFill>
              <a:blip xmlns:r="http://schemas.openxmlformats.org/officeDocument/2006/relationships" r:embed="rId14"/>
              <a:stretch>
                <a:fillRect b="-4545"/>
              </a:stretch>
            </a:blipFill>
            <a:ln>
              <a:noFill/>
            </a:ln>
            <a:effectLst/>
          </p:spPr>
          <p:txBody>
            <a:bodyPr/>
            <a:p>
              <a:r>
                <a:rPr altLang="en-US" lang="zh-CN">
                  <a:noFill/>
                </a:rPr>
                <a:t> </a:t>
              </a:r>
            </a:p>
          </p:txBody>
        </p:sp>
        <p:cxnSp>
          <p:nvCxnSpPr>
            <p:cNvPr id="3145875" name="直接箭头连接符 135"/>
            <p:cNvCxnSpPr>
              <a:cxnSpLocks/>
            </p:cNvCxnSpPr>
            <p:nvPr/>
          </p:nvCxnSpPr>
          <p:spPr>
            <a:xfrm>
              <a:off x="5242640" y="183441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8950" name="Text Box 12"/>
          <p:cNvSpPr txBox="1">
            <a:spLocks noChangeArrowheads="1"/>
          </p:cNvSpPr>
          <p:nvPr/>
        </p:nvSpPr>
        <p:spPr bwMode="auto">
          <a:xfrm>
            <a:off x="381371" y="2832856"/>
            <a:ext cx="2287325"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000" kumimoji="1" lang="en-US" smtClean="0">
                <a:latin typeface="Arial" panose="020B0604020202020204" pitchFamily="34" charset="0"/>
                <a:cs typeface="Arial" panose="020B0604020202020204" pitchFamily="34" charset="0"/>
              </a:rPr>
              <a:t>b. Voltage gain?</a:t>
            </a:r>
            <a:endParaRPr altLang="en-US" dirty="0" kumimoji="1" lang="zh-CN">
              <a:latin typeface="Arial" panose="020B0604020202020204" pitchFamily="34" charset="0"/>
              <a:cs typeface="Arial" panose="020B0604020202020204" pitchFamily="34" charset="0"/>
            </a:endParaRPr>
          </a:p>
        </p:txBody>
      </p:sp>
      <p:sp>
        <p:nvSpPr>
          <p:cNvPr id="1048951" name="文本框 137"/>
          <p:cNvSpPr txBox="1">
            <a:spLocks noChangeAspect="1" noMove="1" noResize="1" noRot="1" noAdjustHandles="1" noEditPoints="1" noChangeArrowheads="1" noChangeShapeType="1" noTextEdit="1"/>
          </p:cNvSpPr>
          <p:nvPr/>
        </p:nvSpPr>
        <p:spPr bwMode="auto">
          <a:xfrm>
            <a:off x="3054721" y="3539502"/>
            <a:ext cx="1137728" cy="666529"/>
          </a:xfrm>
          <a:prstGeom prst="rect"/>
          <a:blipFill>
            <a:blip xmlns:r="http://schemas.openxmlformats.org/officeDocument/2006/relationships" r:embed="rId15"/>
            <a:stretch>
              <a:fillRect/>
            </a:stretch>
          </a:blipFill>
          <a:ln>
            <a:noFill/>
          </a:ln>
          <a:effectLst/>
        </p:spPr>
        <p:txBody>
          <a:bodyPr/>
          <a:p>
            <a:r>
              <a:rPr altLang="en-US" lang="zh-CN">
                <a:noFill/>
              </a:rPr>
              <a:t> </a:t>
            </a:r>
          </a:p>
        </p:txBody>
      </p:sp>
      <p:sp>
        <p:nvSpPr>
          <p:cNvPr id="1048952" name="Text Box 12"/>
          <p:cNvSpPr txBox="1">
            <a:spLocks noChangeArrowheads="1"/>
          </p:cNvSpPr>
          <p:nvPr/>
        </p:nvSpPr>
        <p:spPr bwMode="auto">
          <a:xfrm>
            <a:off x="410695" y="4644439"/>
            <a:ext cx="2552102"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000" kumimoji="1" lang="en-US" smtClean="0">
                <a:latin typeface="Arial" panose="020B0604020202020204" pitchFamily="34" charset="0"/>
                <a:cs typeface="Arial" panose="020B0604020202020204" pitchFamily="34" charset="0"/>
              </a:rPr>
              <a:t>c. Input resistance?</a:t>
            </a:r>
            <a:endParaRPr altLang="en-US" dirty="0" kumimoji="1" lang="zh-CN">
              <a:latin typeface="Arial" panose="020B0604020202020204" pitchFamily="34" charset="0"/>
              <a:cs typeface="Arial" panose="020B0604020202020204" pitchFamily="34" charset="0"/>
            </a:endParaRPr>
          </a:p>
        </p:txBody>
      </p:sp>
      <p:sp>
        <p:nvSpPr>
          <p:cNvPr id="1048953" name="文本框 139"/>
          <p:cNvSpPr txBox="1">
            <a:spLocks noChangeAspect="1" noMove="1" noResize="1" noRot="1" noAdjustHandles="1" noEditPoints="1" noChangeArrowheads="1" noChangeShapeType="1" noTextEdit="1"/>
          </p:cNvSpPr>
          <p:nvPr/>
        </p:nvSpPr>
        <p:spPr bwMode="auto">
          <a:xfrm>
            <a:off x="1297087" y="5447305"/>
            <a:ext cx="1560642" cy="669735"/>
          </a:xfrm>
          <a:prstGeom prst="rect"/>
          <a:blipFill>
            <a:blip xmlns:r="http://schemas.openxmlformats.org/officeDocument/2006/relationships" r:embed="rId16"/>
            <a:stretch>
              <a:fillRect/>
            </a:stretch>
          </a:blipFill>
          <a:ln>
            <a:noFill/>
          </a:ln>
          <a:effectLst/>
        </p:spPr>
        <p:txBody>
          <a:bodyPr/>
          <a:p>
            <a:r>
              <a:rPr altLang="en-US" lang="zh-CN">
                <a:noFill/>
              </a:rPr>
              <a:t> </a:t>
            </a:r>
          </a:p>
        </p:txBody>
      </p:sp>
      <p:sp>
        <p:nvSpPr>
          <p:cNvPr id="1048954" name="文本框 140"/>
          <p:cNvSpPr txBox="1">
            <a:spLocks noChangeAspect="1" noMove="1" noResize="1" noRot="1" noAdjustHandles="1" noEditPoints="1" noChangeArrowheads="1" noChangeShapeType="1" noTextEdit="1"/>
          </p:cNvSpPr>
          <p:nvPr/>
        </p:nvSpPr>
        <p:spPr bwMode="auto">
          <a:xfrm>
            <a:off x="2277540" y="5559582"/>
            <a:ext cx="1137728" cy="400110"/>
          </a:xfrm>
          <a:prstGeom prst="rect"/>
          <a:blipFill>
            <a:blip xmlns:r="http://schemas.openxmlformats.org/officeDocument/2006/relationships" r:embed="rId17"/>
            <a:stretch>
              <a:fillRect/>
            </a:stretch>
          </a:blipFill>
          <a:ln>
            <a:noFill/>
          </a:ln>
          <a:effectLst/>
        </p:spPr>
        <p:txBody>
          <a:bodyPr/>
          <a:p>
            <a:r>
              <a:rPr altLang="en-US" lang="zh-CN">
                <a:noFill/>
              </a:rPr>
              <a:t> </a:t>
            </a:r>
          </a:p>
        </p:txBody>
      </p:sp>
      <p:sp>
        <p:nvSpPr>
          <p:cNvPr id="1048955" name="文本框 144"/>
          <p:cNvSpPr txBox="1">
            <a:spLocks noChangeAspect="1" noMove="1" noResize="1" noRot="1" noAdjustHandles="1" noEditPoints="1" noChangeArrowheads="1" noChangeShapeType="1" noTextEdit="1"/>
          </p:cNvSpPr>
          <p:nvPr/>
        </p:nvSpPr>
        <p:spPr bwMode="auto">
          <a:xfrm>
            <a:off x="7218009" y="4574010"/>
            <a:ext cx="1605001" cy="400110"/>
          </a:xfrm>
          <a:prstGeom prst="rect"/>
          <a:blipFill>
            <a:blip xmlns:r="http://schemas.openxmlformats.org/officeDocument/2006/relationships" r:embed="rId18"/>
            <a:stretch>
              <a:fillRect b="-4545"/>
            </a:stretch>
          </a:blipFill>
          <a:ln>
            <a:noFill/>
          </a:ln>
          <a:effectLst/>
        </p:spPr>
        <p:txBody>
          <a:bodyPr/>
          <a:p>
            <a:r>
              <a:rPr altLang="en-US" lang="zh-CN">
                <a:noFill/>
              </a:rPr>
              <a:t> </a:t>
            </a:r>
          </a:p>
        </p:txBody>
      </p:sp>
      <p:sp>
        <p:nvSpPr>
          <p:cNvPr id="1048956" name="文本框 145"/>
          <p:cNvSpPr txBox="1">
            <a:spLocks noChangeAspect="1" noMove="1" noResize="1" noRot="1" noAdjustHandles="1" noEditPoints="1" noChangeArrowheads="1" noChangeShapeType="1" noTextEdit="1"/>
          </p:cNvSpPr>
          <p:nvPr/>
        </p:nvSpPr>
        <p:spPr bwMode="auto">
          <a:xfrm>
            <a:off x="7315950" y="5029830"/>
            <a:ext cx="1605001" cy="400110"/>
          </a:xfrm>
          <a:prstGeom prst="rect"/>
          <a:blipFill>
            <a:blip xmlns:r="http://schemas.openxmlformats.org/officeDocument/2006/relationships" r:embed="rId19"/>
            <a:stretch>
              <a:fillRect b="-4545"/>
            </a:stretch>
          </a:blipFill>
          <a:ln>
            <a:noFill/>
          </a:ln>
          <a:effectLst/>
        </p:spPr>
        <p:txBody>
          <a:bodyPr/>
          <a:p>
            <a:r>
              <a:rPr altLang="en-US" lang="zh-CN">
                <a:noFill/>
              </a:rPr>
              <a:t> </a:t>
            </a:r>
          </a:p>
        </p:txBody>
      </p:sp>
      <p:sp>
        <p:nvSpPr>
          <p:cNvPr id="1048957" name="文本框 146"/>
          <p:cNvSpPr txBox="1"/>
          <p:nvPr/>
        </p:nvSpPr>
        <p:spPr bwMode="auto">
          <a:xfrm>
            <a:off x="5066654" y="4588466"/>
            <a:ext cx="2383507" cy="701039"/>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Virtual short circuit</a:t>
            </a:r>
            <a:endParaRPr altLang="en-US" dirty="0" sz="2000" kumimoji="1" lang="zh-CN" smtClean="0">
              <a:latin typeface="Arial" panose="020B0604020202020204" pitchFamily="34" charset="0"/>
              <a:cs typeface="Arial" panose="020B0604020202020204" pitchFamily="34" charset="0"/>
            </a:endParaRPr>
          </a:p>
        </p:txBody>
      </p:sp>
      <p:sp>
        <p:nvSpPr>
          <p:cNvPr id="1048958" name="文本框 147"/>
          <p:cNvSpPr txBox="1"/>
          <p:nvPr/>
        </p:nvSpPr>
        <p:spPr bwMode="auto">
          <a:xfrm>
            <a:off x="5086846" y="5047195"/>
            <a:ext cx="2383507"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Virtual open circuit</a:t>
            </a:r>
            <a:endParaRPr altLang="en-US" dirty="0" sz="2000" kumimoji="1" lang="zh-CN" smtClean="0">
              <a:latin typeface="Arial" panose="020B0604020202020204" pitchFamily="34" charset="0"/>
              <a:cs typeface="Arial" panose="020B0604020202020204" pitchFamily="34" charset="0"/>
            </a:endParaRPr>
          </a:p>
        </p:txBody>
      </p:sp>
      <p:sp>
        <p:nvSpPr>
          <p:cNvPr id="1048959" name="矩形 8"/>
          <p:cNvSpPr/>
          <p:nvPr/>
        </p:nvSpPr>
        <p:spPr>
          <a:xfrm>
            <a:off x="484559" y="344147"/>
            <a:ext cx="8046029" cy="461665"/>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7.2 </a:t>
            </a:r>
            <a:r>
              <a:rPr altLang="zh-CN" b="1" dirty="0" sz="2400" kumimoji="1" lang="en-US">
                <a:latin typeface="Arial" panose="020B0604020202020204" pitchFamily="34" charset="0"/>
                <a:ea typeface="华文行楷" pitchFamily="2" charset="-122"/>
                <a:cs typeface="Arial" panose="020B0604020202020204" pitchFamily="34" charset="0"/>
              </a:rPr>
              <a:t>Scaling operational circuit </a:t>
            </a:r>
            <a:r>
              <a:rPr altLang="en-US" b="1" dirty="0" sz="2400" kumimoji="1" lang="zh-CN">
                <a:latin typeface="宋体" panose="02010600030101010101" pitchFamily="2" charset="-122"/>
                <a:ea typeface="宋体" panose="02010600030101010101" pitchFamily="2" charset="-122"/>
                <a:cs typeface="Arial" panose="020B0604020202020204" pitchFamily="34" charset="0"/>
              </a:rPr>
              <a:t>比例运算</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电路</a:t>
            </a:r>
            <a:endParaRPr altLang="en-US" b="1" dirty="0" sz="2000" kumimoji="1" lang="zh-CN">
              <a:latin typeface="宋体" panose="02010600030101010101" pitchFamily="2" charset="-122"/>
              <a:ea typeface="宋体" panose="02010600030101010101" pitchFamily="2" charset="-122"/>
              <a:cs typeface="Arial" panose="020B0604020202020204" pitchFamily="34" charset="0"/>
            </a:endParaRPr>
          </a:p>
        </p:txBody>
      </p:sp>
      <p:sp>
        <p:nvSpPr>
          <p:cNvPr id="1048960"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20">
            <p14:nvContentPartPr>
              <p14:cNvPr id="1048961" name=""/>
              <p14:cNvContentPartPr/>
              <p14:nvPr/>
            </p14:nvContentPartPr>
            <p14:xfrm>
              <a:off x="5458648" y="3561119"/>
              <a:ext cx="687343" cy="560615"/>
            </p14:xfrm>
          </p:contentPart>
        </mc:Choice>
        <mc:Fallback>
          <p:sp>
            <p:nvSpPr>
              <p:cNvPr id="1048961" name=""/>
              <p:cNvSpPr/>
              <p:nvPr/>
            </p:nvSpPr>
            <p:spPr>
              <a:xfrm>
                <a:off x="5458648" y="3561119"/>
                <a:ext cx="687343" cy="560615"/>
              </a:xfrm>
            </p:spPr>
          </p:sp>
        </mc:Fallback>
      </mc:AlternateContent>
      <mc:AlternateContent xmlns:mc="http://schemas.openxmlformats.org/markup-compatibility/2006">
        <mc:Choice xmlns:p14="http://schemas.microsoft.com/office/powerpoint/2010/main" Requires="p14">
          <p:contentPart p14:bwMode="auto" r:id="rId21">
            <p14:nvContentPartPr>
              <p14:cNvPr id="1048962" name=""/>
              <p14:cNvContentPartPr/>
              <p14:nvPr/>
            </p14:nvContentPartPr>
            <p14:xfrm>
              <a:off x="6232104" y="3838111"/>
              <a:ext cx="207618" cy="12242"/>
            </p14:xfrm>
          </p:contentPart>
        </mc:Choice>
        <mc:Fallback>
          <p:sp>
            <p:nvSpPr>
              <p:cNvPr id="1048962" name=""/>
              <p:cNvSpPr/>
              <p:nvPr/>
            </p:nvSpPr>
            <p:spPr>
              <a:xfrm>
                <a:off x="6232104" y="3838111"/>
                <a:ext cx="207618" cy="12242"/>
              </a:xfrm>
            </p:spPr>
          </p:sp>
        </mc:Fallback>
      </mc:AlternateContent>
      <mc:AlternateContent xmlns:mc="http://schemas.openxmlformats.org/markup-compatibility/2006">
        <mc:Choice xmlns:p14="http://schemas.microsoft.com/office/powerpoint/2010/main" Requires="p14">
          <p:contentPart p14:bwMode="auto" r:id="rId22">
            <p14:nvContentPartPr>
              <p14:cNvPr id="1048963" name=""/>
              <p14:cNvContentPartPr/>
              <p14:nvPr/>
            </p14:nvContentPartPr>
            <p14:xfrm>
              <a:off x="6306924" y="3773005"/>
              <a:ext cx="153797" cy="142241"/>
            </p14:xfrm>
          </p:contentPart>
        </mc:Choice>
        <mc:Fallback>
          <p:sp>
            <p:nvSpPr>
              <p:cNvPr id="1048963" name=""/>
              <p:cNvSpPr/>
              <p:nvPr/>
            </p:nvSpPr>
            <p:spPr>
              <a:xfrm>
                <a:off x="6306924" y="3773005"/>
                <a:ext cx="153797" cy="142241"/>
              </a:xfrm>
            </p:spPr>
          </p:sp>
        </mc:Fallback>
      </mc:AlternateContent>
      <mc:AlternateContent xmlns:mc="http://schemas.openxmlformats.org/markup-compatibility/2006">
        <mc:Choice xmlns:p14="http://schemas.microsoft.com/office/powerpoint/2010/main" Requires="p14">
          <p:contentPart p14:bwMode="auto" r:id="rId23">
            <p14:nvContentPartPr>
              <p14:cNvPr id="1048964" name=""/>
              <p14:cNvContentPartPr/>
              <p14:nvPr/>
            </p14:nvContentPartPr>
            <p14:xfrm>
              <a:off x="6590194" y="3757489"/>
              <a:ext cx="152508" cy="140922"/>
            </p14:xfrm>
          </p:contentPart>
        </mc:Choice>
        <mc:Fallback>
          <p:sp>
            <p:nvSpPr>
              <p:cNvPr id="1048964" name=""/>
              <p:cNvSpPr/>
              <p:nvPr/>
            </p:nvSpPr>
            <p:spPr>
              <a:xfrm>
                <a:off x="6590194" y="3757489"/>
                <a:ext cx="152508" cy="140922"/>
              </a:xfrm>
            </p:spPr>
          </p:sp>
        </mc:Fallback>
      </mc:AlternateContent>
      <mc:AlternateContent xmlns:mc="http://schemas.openxmlformats.org/markup-compatibility/2006">
        <mc:Choice xmlns:p14="http://schemas.microsoft.com/office/powerpoint/2010/main" Requires="p14">
          <p:contentPart p14:bwMode="auto" r:id="rId24">
            <p14:nvContentPartPr>
              <p14:cNvPr id="1048965" name=""/>
              <p14:cNvContentPartPr/>
              <p14:nvPr/>
            </p14:nvContentPartPr>
            <p14:xfrm>
              <a:off x="6620089" y="3817316"/>
              <a:ext cx="120134" cy="47899"/>
            </p14:xfrm>
          </p:contentPart>
        </mc:Choice>
        <mc:Fallback>
          <p:sp>
            <p:nvSpPr>
              <p:cNvPr id="1048965" name=""/>
              <p:cNvSpPr/>
              <p:nvPr/>
            </p:nvSpPr>
            <p:spPr>
              <a:xfrm>
                <a:off x="6620089" y="3817316"/>
                <a:ext cx="120134" cy="47899"/>
              </a:xfrm>
            </p:spPr>
          </p:sp>
        </mc:Fallback>
      </mc:AlternateContent>
      <mc:AlternateContent xmlns:mc="http://schemas.openxmlformats.org/markup-compatibility/2006">
        <mc:Choice xmlns:p14="http://schemas.microsoft.com/office/powerpoint/2010/main" Requires="p14">
          <p:contentPart p14:bwMode="auto" r:id="rId25">
            <p14:nvContentPartPr>
              <p14:cNvPr id="1048966" name=""/>
              <p14:cNvContentPartPr/>
              <p14:nvPr/>
            </p14:nvContentPartPr>
            <p14:xfrm>
              <a:off x="6761116" y="3695994"/>
              <a:ext cx="133339" cy="20591"/>
            </p14:xfrm>
          </p:contentPart>
        </mc:Choice>
        <mc:Fallback>
          <p:sp>
            <p:nvSpPr>
              <p:cNvPr id="1048966" name=""/>
              <p:cNvSpPr/>
              <p:nvPr/>
            </p:nvSpPr>
            <p:spPr>
              <a:xfrm>
                <a:off x="6761116" y="3695994"/>
                <a:ext cx="133339" cy="20591"/>
              </a:xfrm>
            </p:spPr>
          </p:sp>
        </mc:Fallback>
      </mc:AlternateContent>
      <mc:AlternateContent xmlns:mc="http://schemas.openxmlformats.org/markup-compatibility/2006">
        <mc:Choice xmlns:p14="http://schemas.microsoft.com/office/powerpoint/2010/main" Requires="p14">
          <p:contentPart p14:bwMode="auto" r:id="rId26">
            <p14:nvContentPartPr>
              <p14:cNvPr id="1048967" name=""/>
              <p14:cNvContentPartPr/>
              <p14:nvPr/>
            </p14:nvContentPartPr>
            <p14:xfrm>
              <a:off x="6794377" y="3639900"/>
              <a:ext cx="61621" cy="381874"/>
            </p14:xfrm>
          </p:contentPart>
        </mc:Choice>
        <mc:Fallback>
          <p:sp>
            <p:nvSpPr>
              <p:cNvPr id="1048967" name=""/>
              <p:cNvSpPr/>
              <p:nvPr/>
            </p:nvSpPr>
            <p:spPr>
              <a:xfrm>
                <a:off x="6794377" y="3639900"/>
                <a:ext cx="61621" cy="381874"/>
              </a:xfrm>
            </p:spPr>
          </p:sp>
        </mc:Fallback>
      </mc:AlternateContent>
      <mc:AlternateContent xmlns:mc="http://schemas.openxmlformats.org/markup-compatibility/2006">
        <mc:Choice xmlns:p14="http://schemas.microsoft.com/office/powerpoint/2010/main" Requires="p14">
          <p:contentPart p14:bwMode="auto" r:id="rId27">
            <p14:nvContentPartPr>
              <p14:cNvPr id="1048968" name=""/>
              <p14:cNvContentPartPr/>
              <p14:nvPr/>
            </p14:nvContentPartPr>
            <p14:xfrm>
              <a:off x="6735770" y="3803018"/>
              <a:ext cx="137224" cy="17543"/>
            </p14:xfrm>
          </p:contentPart>
        </mc:Choice>
        <mc:Fallback>
          <p:sp>
            <p:nvSpPr>
              <p:cNvPr id="1048968" name=""/>
              <p:cNvSpPr/>
              <p:nvPr/>
            </p:nvSpPr>
            <p:spPr>
              <a:xfrm>
                <a:off x="6735770" y="3803018"/>
                <a:ext cx="137224" cy="17543"/>
              </a:xfrm>
            </p:spPr>
          </p:sp>
        </mc:Fallback>
      </mc:AlternateContent>
      <mc:AlternateContent xmlns:mc="http://schemas.openxmlformats.org/markup-compatibility/2006">
        <mc:Choice xmlns:p14="http://schemas.microsoft.com/office/powerpoint/2010/main" Requires="p14">
          <p:contentPart p14:bwMode="auto" r:id="rId28">
            <p14:nvContentPartPr>
              <p14:cNvPr id="1048969" name=""/>
              <p14:cNvContentPartPr/>
              <p14:nvPr/>
            </p14:nvContentPartPr>
            <p14:xfrm>
              <a:off x="6943736" y="3621542"/>
              <a:ext cx="32458" cy="138743"/>
            </p14:xfrm>
          </p:contentPart>
        </mc:Choice>
        <mc:Fallback>
          <p:sp>
            <p:nvSpPr>
              <p:cNvPr id="1048969" name=""/>
              <p:cNvSpPr/>
              <p:nvPr/>
            </p:nvSpPr>
            <p:spPr>
              <a:xfrm>
                <a:off x="6943736" y="3621542"/>
                <a:ext cx="32458" cy="138743"/>
              </a:xfrm>
            </p:spPr>
          </p:sp>
        </mc:Fallback>
      </mc:AlternateContent>
      <mc:AlternateContent xmlns:mc="http://schemas.openxmlformats.org/markup-compatibility/2006">
        <mc:Choice xmlns:p14="http://schemas.microsoft.com/office/powerpoint/2010/main" Requires="p14">
          <p:contentPart p14:bwMode="auto" r:id="rId29">
            <p14:nvContentPartPr>
              <p14:cNvPr id="1048970" name=""/>
              <p14:cNvContentPartPr/>
              <p14:nvPr/>
            </p14:nvContentPartPr>
            <p14:xfrm>
              <a:off x="6966482" y="3608057"/>
              <a:ext cx="112150" cy="171672"/>
            </p14:xfrm>
          </p:contentPart>
        </mc:Choice>
        <mc:Fallback>
          <p:sp>
            <p:nvSpPr>
              <p:cNvPr id="1048970" name=""/>
              <p:cNvSpPr/>
              <p:nvPr/>
            </p:nvSpPr>
            <p:spPr>
              <a:xfrm>
                <a:off x="6966482" y="3608057"/>
                <a:ext cx="112150" cy="171672"/>
              </a:xfrm>
            </p:spPr>
          </p:sp>
        </mc:Fallback>
      </mc:AlternateContent>
      <mc:AlternateContent xmlns:mc="http://schemas.openxmlformats.org/markup-compatibility/2006">
        <mc:Choice xmlns:p14="http://schemas.microsoft.com/office/powerpoint/2010/main" Requires="p14">
          <p:contentPart p14:bwMode="auto" r:id="rId30">
            <p14:nvContentPartPr>
              <p14:cNvPr id="1048971" name=""/>
              <p14:cNvContentPartPr/>
              <p14:nvPr/>
            </p14:nvContentPartPr>
            <p14:xfrm>
              <a:off x="6971680" y="3639996"/>
              <a:ext cx="84765" cy="55143"/>
            </p14:xfrm>
          </p:contentPart>
        </mc:Choice>
        <mc:Fallback>
          <p:sp>
            <p:nvSpPr>
              <p:cNvPr id="1048971" name=""/>
              <p:cNvSpPr/>
              <p:nvPr/>
            </p:nvSpPr>
            <p:spPr>
              <a:xfrm>
                <a:off x="6971680" y="3639996"/>
                <a:ext cx="84765" cy="55143"/>
              </a:xfrm>
            </p:spPr>
          </p:sp>
        </mc:Fallback>
      </mc:AlternateContent>
      <mc:AlternateContent xmlns:mc="http://schemas.openxmlformats.org/markup-compatibility/2006">
        <mc:Choice xmlns:p14="http://schemas.microsoft.com/office/powerpoint/2010/main" Requires="p14">
          <p:contentPart p14:bwMode="auto" r:id="rId31">
            <p14:nvContentPartPr>
              <p14:cNvPr id="1048972" name=""/>
              <p14:cNvContentPartPr/>
              <p14:nvPr/>
            </p14:nvContentPartPr>
            <p14:xfrm>
              <a:off x="6976231" y="3688235"/>
              <a:ext cx="75229" cy="37448"/>
            </p14:xfrm>
          </p:contentPart>
        </mc:Choice>
        <mc:Fallback>
          <p:sp>
            <p:nvSpPr>
              <p:cNvPr id="1048972" name=""/>
              <p:cNvSpPr/>
              <p:nvPr/>
            </p:nvSpPr>
            <p:spPr>
              <a:xfrm>
                <a:off x="6976231" y="3688235"/>
                <a:ext cx="75229" cy="37448"/>
              </a:xfrm>
            </p:spPr>
          </p:sp>
        </mc:Fallback>
      </mc:AlternateContent>
      <mc:AlternateContent xmlns:mc="http://schemas.openxmlformats.org/markup-compatibility/2006">
        <mc:Choice xmlns:p14="http://schemas.microsoft.com/office/powerpoint/2010/main" Requires="p14">
          <p:contentPart p14:bwMode="auto" r:id="rId32">
            <p14:nvContentPartPr>
              <p14:cNvPr id="1048973" name=""/>
              <p14:cNvContentPartPr/>
              <p14:nvPr/>
            </p14:nvContentPartPr>
            <p14:xfrm>
              <a:off x="6867048" y="3702421"/>
              <a:ext cx="262427" cy="85650"/>
            </p14:xfrm>
          </p:contentPart>
        </mc:Choice>
        <mc:Fallback>
          <p:sp>
            <p:nvSpPr>
              <p:cNvPr id="1048973" name=""/>
              <p:cNvSpPr/>
              <p:nvPr/>
            </p:nvSpPr>
            <p:spPr>
              <a:xfrm>
                <a:off x="6867048" y="3702421"/>
                <a:ext cx="262427" cy="85650"/>
              </a:xfrm>
            </p:spPr>
          </p:sp>
        </mc:Fallback>
      </mc:AlternateContent>
      <mc:AlternateContent xmlns:mc="http://schemas.openxmlformats.org/markup-compatibility/2006">
        <mc:Choice xmlns:p14="http://schemas.microsoft.com/office/powerpoint/2010/main" Requires="p14">
          <p:contentPart p14:bwMode="auto" r:id="rId33">
            <p14:nvContentPartPr>
              <p14:cNvPr id="1048974" name=""/>
              <p14:cNvContentPartPr/>
              <p14:nvPr/>
            </p14:nvContentPartPr>
            <p14:xfrm>
              <a:off x="6961283" y="3781573"/>
              <a:ext cx="34908" cy="91262"/>
            </p14:xfrm>
          </p:contentPart>
        </mc:Choice>
        <mc:Fallback>
          <p:sp>
            <p:nvSpPr>
              <p:cNvPr id="1048974" name=""/>
              <p:cNvSpPr/>
              <p:nvPr/>
            </p:nvSpPr>
            <p:spPr>
              <a:xfrm>
                <a:off x="6961283" y="3781573"/>
                <a:ext cx="34908" cy="91262"/>
              </a:xfrm>
            </p:spPr>
          </p:sp>
        </mc:Fallback>
      </mc:AlternateContent>
      <mc:AlternateContent xmlns:mc="http://schemas.openxmlformats.org/markup-compatibility/2006">
        <mc:Choice xmlns:p14="http://schemas.microsoft.com/office/powerpoint/2010/main" Requires="p14">
          <p:contentPart p14:bwMode="auto" r:id="rId34">
            <p14:nvContentPartPr>
              <p14:cNvPr id="1048975" name=""/>
              <p14:cNvContentPartPr/>
              <p14:nvPr/>
            </p14:nvContentPartPr>
            <p14:xfrm>
              <a:off x="7003132" y="3753628"/>
              <a:ext cx="37231" cy="403942"/>
            </p14:xfrm>
          </p:contentPart>
        </mc:Choice>
        <mc:Fallback>
          <p:sp>
            <p:nvSpPr>
              <p:cNvPr id="1048975" name=""/>
              <p:cNvSpPr/>
              <p:nvPr/>
            </p:nvSpPr>
            <p:spPr>
              <a:xfrm>
                <a:off x="7003132" y="3753628"/>
                <a:ext cx="37231" cy="403942"/>
              </a:xfrm>
            </p:spPr>
          </p:sp>
        </mc:Fallback>
      </mc:AlternateContent>
      <mc:AlternateContent xmlns:mc="http://schemas.openxmlformats.org/markup-compatibility/2006">
        <mc:Choice xmlns:p14="http://schemas.microsoft.com/office/powerpoint/2010/main" Requires="p14">
          <p:contentPart p14:bwMode="auto" r:id="rId35">
            <p14:nvContentPartPr>
              <p14:cNvPr id="1048976" name=""/>
              <p14:cNvContentPartPr/>
              <p14:nvPr/>
            </p14:nvContentPartPr>
            <p14:xfrm>
              <a:off x="6951535" y="3815541"/>
              <a:ext cx="86466" cy="152825"/>
            </p14:xfrm>
          </p:contentPart>
        </mc:Choice>
        <mc:Fallback>
          <p:sp>
            <p:nvSpPr>
              <p:cNvPr id="1048976" name=""/>
              <p:cNvSpPr/>
              <p:nvPr/>
            </p:nvSpPr>
            <p:spPr>
              <a:xfrm>
                <a:off x="6951535" y="3815541"/>
                <a:ext cx="86466" cy="152825"/>
              </a:xfrm>
            </p:spPr>
          </p:sp>
        </mc:Fallback>
      </mc:AlternateContent>
      <mc:AlternateContent xmlns:mc="http://schemas.openxmlformats.org/markup-compatibility/2006">
        <mc:Choice xmlns:p14="http://schemas.microsoft.com/office/powerpoint/2010/main" Requires="p14">
          <p:contentPart p14:bwMode="auto" r:id="rId36">
            <p14:nvContentPartPr>
              <p14:cNvPr id="1048977" name=""/>
              <p14:cNvContentPartPr/>
              <p14:nvPr/>
            </p14:nvContentPartPr>
            <p14:xfrm>
              <a:off x="7041868" y="3798162"/>
              <a:ext cx="69641" cy="75204"/>
            </p14:xfrm>
          </p:contentPart>
        </mc:Choice>
        <mc:Fallback>
          <p:sp>
            <p:nvSpPr>
              <p:cNvPr id="1048977" name=""/>
              <p:cNvSpPr/>
              <p:nvPr/>
            </p:nvSpPr>
            <p:spPr>
              <a:xfrm>
                <a:off x="7041868" y="3798162"/>
                <a:ext cx="69641" cy="75204"/>
              </a:xfrm>
            </p:spPr>
          </p:sp>
        </mc:Fallback>
      </mc:AlternateContent>
      <mc:AlternateContent xmlns:mc="http://schemas.openxmlformats.org/markup-compatibility/2006">
        <mc:Choice xmlns:p14="http://schemas.microsoft.com/office/powerpoint/2010/main" Requires="p14">
          <p:contentPart p14:bwMode="auto" r:id="rId37">
            <p14:nvContentPartPr>
              <p14:cNvPr id="1048978" name=""/>
              <p14:cNvContentPartPr/>
              <p14:nvPr/>
            </p14:nvContentPartPr>
            <p14:xfrm>
              <a:off x="7037971" y="3826414"/>
              <a:ext cx="174812" cy="137566"/>
            </p14:xfrm>
          </p:contentPart>
        </mc:Choice>
        <mc:Fallback>
          <p:sp>
            <p:nvSpPr>
              <p:cNvPr id="1048978" name=""/>
              <p:cNvSpPr/>
              <p:nvPr/>
            </p:nvSpPr>
            <p:spPr>
              <a:xfrm>
                <a:off x="7037971" y="3826414"/>
                <a:ext cx="174812" cy="137566"/>
              </a:xfrm>
            </p:spPr>
          </p:sp>
        </mc:Fallback>
      </mc:AlternateContent>
      <mc:AlternateContent xmlns:mc="http://schemas.openxmlformats.org/markup-compatibility/2006">
        <mc:Choice xmlns:p14="http://schemas.microsoft.com/office/powerpoint/2010/main" Requires="p14">
          <p:contentPart p14:bwMode="auto" r:id="rId38">
            <p14:nvContentPartPr>
              <p14:cNvPr id="1048979" name=""/>
              <p14:cNvContentPartPr/>
              <p14:nvPr/>
            </p14:nvContentPartPr>
            <p14:xfrm>
              <a:off x="7155154" y="3621704"/>
              <a:ext cx="149778" cy="360924"/>
            </p14:xfrm>
          </p:contentPart>
        </mc:Choice>
        <mc:Fallback>
          <p:sp>
            <p:nvSpPr>
              <p:cNvPr id="1048979" name=""/>
              <p:cNvSpPr/>
              <p:nvPr/>
            </p:nvSpPr>
            <p:spPr>
              <a:xfrm>
                <a:off x="7155154" y="3621704"/>
                <a:ext cx="149778" cy="360924"/>
              </a:xfrm>
            </p:spPr>
          </p:sp>
        </mc:Fallback>
      </mc:AlternateContent>
      <mc:AlternateContent xmlns:mc="http://schemas.openxmlformats.org/markup-compatibility/2006">
        <mc:Choice xmlns:p14="http://schemas.microsoft.com/office/powerpoint/2010/main" Requires="p14">
          <p:contentPart p14:bwMode="auto" r:id="rId39">
            <p14:nvContentPartPr>
              <p14:cNvPr id="1048980" name=""/>
              <p14:cNvContentPartPr/>
              <p14:nvPr/>
            </p14:nvContentPartPr>
            <p14:xfrm>
              <a:off x="7271066" y="3587261"/>
              <a:ext cx="86564" cy="233654"/>
            </p14:xfrm>
          </p:contentPart>
        </mc:Choice>
        <mc:Fallback>
          <p:sp>
            <p:nvSpPr>
              <p:cNvPr id="1048980" name=""/>
              <p:cNvSpPr/>
              <p:nvPr/>
            </p:nvSpPr>
            <p:spPr>
              <a:xfrm>
                <a:off x="7271066" y="3587261"/>
                <a:ext cx="86564" cy="233654"/>
              </a:xfrm>
            </p:spPr>
          </p:sp>
        </mc:Fallback>
      </mc:AlternateContent>
      <mc:AlternateContent xmlns:mc="http://schemas.openxmlformats.org/markup-compatibility/2006">
        <mc:Choice xmlns:p14="http://schemas.microsoft.com/office/powerpoint/2010/main" Requires="p14">
          <p:contentPart p14:bwMode="auto" r:id="rId40">
            <p14:nvContentPartPr>
              <p14:cNvPr id="1048981" name=""/>
              <p14:cNvContentPartPr/>
              <p14:nvPr/>
            </p14:nvContentPartPr>
            <p14:xfrm>
              <a:off x="7301825" y="3747779"/>
              <a:ext cx="121365" cy="88383"/>
            </p14:xfrm>
          </p:contentPart>
        </mc:Choice>
        <mc:Fallback>
          <p:sp>
            <p:nvSpPr>
              <p:cNvPr id="1048981" name=""/>
              <p:cNvSpPr/>
              <p:nvPr/>
            </p:nvSpPr>
            <p:spPr>
              <a:xfrm>
                <a:off x="7301825" y="3747779"/>
                <a:ext cx="121365" cy="88383"/>
              </a:xfrm>
            </p:spPr>
          </p:sp>
        </mc:Fallback>
      </mc:AlternateContent>
      <mc:AlternateContent xmlns:mc="http://schemas.openxmlformats.org/markup-compatibility/2006">
        <mc:Choice xmlns:p14="http://schemas.microsoft.com/office/powerpoint/2010/main" Requires="p14">
          <p:contentPart p14:bwMode="auto" r:id="rId41">
            <p14:nvContentPartPr>
              <p14:cNvPr id="1048982" name=""/>
              <p14:cNvContentPartPr/>
              <p14:nvPr/>
            </p14:nvContentPartPr>
            <p14:xfrm>
              <a:off x="7311574" y="3817965"/>
              <a:ext cx="78248" cy="17238"/>
            </p14:xfrm>
          </p:contentPart>
        </mc:Choice>
        <mc:Fallback>
          <p:sp>
            <p:nvSpPr>
              <p:cNvPr id="1048982" name=""/>
              <p:cNvSpPr/>
              <p:nvPr/>
            </p:nvSpPr>
            <p:spPr>
              <a:xfrm>
                <a:off x="7311574" y="3817965"/>
                <a:ext cx="78248" cy="17238"/>
              </a:xfrm>
            </p:spPr>
          </p:sp>
        </mc:Fallback>
      </mc:AlternateContent>
      <mc:AlternateContent xmlns:mc="http://schemas.openxmlformats.org/markup-compatibility/2006">
        <mc:Choice xmlns:p14="http://schemas.microsoft.com/office/powerpoint/2010/main" Requires="p14">
          <p:contentPart p14:bwMode="auto" r:id="rId42">
            <p14:nvContentPartPr>
              <p14:cNvPr id="1048983" name=""/>
              <p14:cNvContentPartPr/>
              <p14:nvPr/>
            </p14:nvContentPartPr>
            <p14:xfrm>
              <a:off x="7325223" y="3874504"/>
              <a:ext cx="92498" cy="49889"/>
            </p14:xfrm>
          </p:contentPart>
        </mc:Choice>
        <mc:Fallback>
          <p:sp>
            <p:nvSpPr>
              <p:cNvPr id="1048983" name=""/>
              <p:cNvSpPr/>
              <p:nvPr/>
            </p:nvSpPr>
            <p:spPr>
              <a:xfrm>
                <a:off x="7325223" y="3874504"/>
                <a:ext cx="92498" cy="49889"/>
              </a:xfrm>
            </p:spPr>
          </p:sp>
        </mc:Fallback>
      </mc:AlternateContent>
      <mc:AlternateContent xmlns:mc="http://schemas.openxmlformats.org/markup-compatibility/2006">
        <mc:Choice xmlns:p14="http://schemas.microsoft.com/office/powerpoint/2010/main" Requires="p14">
          <p:contentPart p14:bwMode="auto" r:id="rId43">
            <p14:nvContentPartPr>
              <p14:cNvPr id="1048984" name=""/>
              <p14:cNvContentPartPr/>
              <p14:nvPr/>
            </p14:nvContentPartPr>
            <p14:xfrm>
              <a:off x="7514341" y="3628853"/>
              <a:ext cx="37005" cy="78416"/>
            </p14:xfrm>
          </p:contentPart>
        </mc:Choice>
        <mc:Fallback>
          <p:sp>
            <p:nvSpPr>
              <p:cNvPr id="1048984" name=""/>
              <p:cNvSpPr/>
              <p:nvPr/>
            </p:nvSpPr>
            <p:spPr>
              <a:xfrm>
                <a:off x="7514341" y="3628853"/>
                <a:ext cx="37005" cy="78416"/>
              </a:xfrm>
            </p:spPr>
          </p:sp>
        </mc:Fallback>
      </mc:AlternateContent>
      <mc:AlternateContent xmlns:mc="http://schemas.openxmlformats.org/markup-compatibility/2006">
        <mc:Choice xmlns:p14="http://schemas.microsoft.com/office/powerpoint/2010/main" Requires="p14">
          <p:contentPart p14:bwMode="auto" r:id="rId44">
            <p14:nvContentPartPr>
              <p14:cNvPr id="1048985" name=""/>
              <p14:cNvContentPartPr/>
              <p14:nvPr/>
            </p14:nvContentPartPr>
            <p14:xfrm>
              <a:off x="7456500" y="3754689"/>
              <a:ext cx="123837" cy="129506"/>
            </p14:xfrm>
          </p:contentPart>
        </mc:Choice>
        <mc:Fallback>
          <p:sp>
            <p:nvSpPr>
              <p:cNvPr id="1048985" name=""/>
              <p:cNvSpPr/>
              <p:nvPr/>
            </p:nvSpPr>
            <p:spPr>
              <a:xfrm>
                <a:off x="7456500" y="3754689"/>
                <a:ext cx="123837" cy="129506"/>
              </a:xfrm>
            </p:spPr>
          </p:sp>
        </mc:Fallback>
      </mc:AlternateContent>
      <mc:AlternateContent xmlns:mc="http://schemas.openxmlformats.org/markup-compatibility/2006">
        <mc:Choice xmlns:p14="http://schemas.microsoft.com/office/powerpoint/2010/main" Requires="p14">
          <p:contentPart p14:bwMode="auto" r:id="rId45">
            <p14:nvContentPartPr>
              <p14:cNvPr id="1048986" name=""/>
              <p14:cNvContentPartPr/>
              <p14:nvPr/>
            </p14:nvContentPartPr>
            <p14:xfrm>
              <a:off x="7572832" y="3650950"/>
              <a:ext cx="187199" cy="69534"/>
            </p14:xfrm>
          </p:contentPart>
        </mc:Choice>
        <mc:Fallback>
          <p:sp>
            <p:nvSpPr>
              <p:cNvPr id="1048986" name=""/>
              <p:cNvSpPr/>
              <p:nvPr/>
            </p:nvSpPr>
            <p:spPr>
              <a:xfrm>
                <a:off x="7572832" y="3650950"/>
                <a:ext cx="187199" cy="69534"/>
              </a:xfrm>
            </p:spPr>
          </p:sp>
        </mc:Fallback>
      </mc:AlternateContent>
      <mc:AlternateContent xmlns:mc="http://schemas.openxmlformats.org/markup-compatibility/2006">
        <mc:Choice xmlns:p14="http://schemas.microsoft.com/office/powerpoint/2010/main" Requires="p14">
          <p:contentPart p14:bwMode="auto" r:id="rId46">
            <p14:nvContentPartPr>
              <p14:cNvPr id="1048987" name=""/>
              <p14:cNvContentPartPr/>
              <p14:nvPr/>
            </p14:nvContentPartPr>
            <p14:xfrm>
              <a:off x="7633921" y="3592460"/>
              <a:ext cx="84408" cy="326134"/>
            </p14:xfrm>
          </p:contentPart>
        </mc:Choice>
        <mc:Fallback>
          <p:sp>
            <p:nvSpPr>
              <p:cNvPr id="1048987" name=""/>
              <p:cNvSpPr/>
              <p:nvPr/>
            </p:nvSpPr>
            <p:spPr>
              <a:xfrm>
                <a:off x="7633921" y="3592460"/>
                <a:ext cx="84408" cy="326134"/>
              </a:xfrm>
            </p:spPr>
          </p:sp>
        </mc:Fallback>
      </mc:AlternateContent>
      <mc:AlternateContent xmlns:mc="http://schemas.openxmlformats.org/markup-compatibility/2006">
        <mc:Choice xmlns:p14="http://schemas.microsoft.com/office/powerpoint/2010/main" Requires="p14">
          <p:contentPart p14:bwMode="auto" r:id="rId47">
            <p14:nvContentPartPr>
              <p14:cNvPr id="1048988" name=""/>
              <p14:cNvContentPartPr/>
              <p14:nvPr/>
            </p14:nvContentPartPr>
            <p14:xfrm>
              <a:off x="7753898" y="3502777"/>
              <a:ext cx="31771" cy="174017"/>
            </p14:xfrm>
          </p:contentPart>
        </mc:Choice>
        <mc:Fallback>
          <p:sp>
            <p:nvSpPr>
              <p:cNvPr id="1048988" name=""/>
              <p:cNvSpPr/>
              <p:nvPr/>
            </p:nvSpPr>
            <p:spPr>
              <a:xfrm>
                <a:off x="7753898" y="3502777"/>
                <a:ext cx="31771" cy="174017"/>
              </a:xfrm>
            </p:spPr>
          </p:sp>
        </mc:Fallback>
      </mc:AlternateContent>
      <mc:AlternateContent xmlns:mc="http://schemas.openxmlformats.org/markup-compatibility/2006">
        <mc:Choice xmlns:p14="http://schemas.microsoft.com/office/powerpoint/2010/main" Requires="p14">
          <p:contentPart p14:bwMode="auto" r:id="rId48">
            <p14:nvContentPartPr>
              <p14:cNvPr id="1048989" name=""/>
              <p14:cNvContentPartPr/>
              <p14:nvPr/>
            </p14:nvContentPartPr>
            <p14:xfrm>
              <a:off x="7788595" y="3551666"/>
              <a:ext cx="70975" cy="98930"/>
            </p14:xfrm>
          </p:contentPart>
        </mc:Choice>
        <mc:Fallback>
          <p:sp>
            <p:nvSpPr>
              <p:cNvPr id="1048989" name=""/>
              <p:cNvSpPr/>
              <p:nvPr/>
            </p:nvSpPr>
            <p:spPr>
              <a:xfrm>
                <a:off x="7788595" y="3551666"/>
                <a:ext cx="70975" cy="98930"/>
              </a:xfrm>
            </p:spPr>
          </p:sp>
        </mc:Fallback>
      </mc:AlternateContent>
      <mc:AlternateContent xmlns:mc="http://schemas.openxmlformats.org/markup-compatibility/2006">
        <mc:Choice xmlns:p14="http://schemas.microsoft.com/office/powerpoint/2010/main" Requires="p14">
          <p:contentPart p14:bwMode="auto" r:id="rId49">
            <p14:nvContentPartPr>
              <p14:cNvPr id="1048990" name=""/>
              <p14:cNvContentPartPr/>
              <p14:nvPr/>
            </p14:nvContentPartPr>
            <p14:xfrm>
              <a:off x="7848360" y="3470933"/>
              <a:ext cx="45107" cy="166338"/>
            </p14:xfrm>
          </p:contentPart>
        </mc:Choice>
        <mc:Fallback>
          <p:sp>
            <p:nvSpPr>
              <p:cNvPr id="1048990" name=""/>
              <p:cNvSpPr/>
              <p:nvPr/>
            </p:nvSpPr>
            <p:spPr>
              <a:xfrm>
                <a:off x="7848360" y="3470933"/>
                <a:ext cx="45107" cy="166338"/>
              </a:xfrm>
            </p:spPr>
          </p:sp>
        </mc:Fallback>
      </mc:AlternateContent>
      <mc:AlternateContent xmlns:mc="http://schemas.openxmlformats.org/markup-compatibility/2006">
        <mc:Choice xmlns:p14="http://schemas.microsoft.com/office/powerpoint/2010/main" Requires="p14">
          <p:contentPart p14:bwMode="auto" r:id="rId50">
            <p14:nvContentPartPr>
              <p14:cNvPr id="1048991" name=""/>
              <p14:cNvContentPartPr/>
              <p14:nvPr/>
            </p14:nvContentPartPr>
            <p14:xfrm>
              <a:off x="7863334" y="3534290"/>
              <a:ext cx="111439" cy="64249"/>
            </p14:xfrm>
          </p:contentPart>
        </mc:Choice>
        <mc:Fallback>
          <p:sp>
            <p:nvSpPr>
              <p:cNvPr id="1048991" name=""/>
              <p:cNvSpPr/>
              <p:nvPr/>
            </p:nvSpPr>
            <p:spPr>
              <a:xfrm>
                <a:off x="7863334" y="3534290"/>
                <a:ext cx="111439" cy="64249"/>
              </a:xfrm>
            </p:spPr>
          </p:sp>
        </mc:Fallback>
      </mc:AlternateContent>
      <mc:AlternateContent xmlns:mc="http://schemas.openxmlformats.org/markup-compatibility/2006">
        <mc:Choice xmlns:p14="http://schemas.microsoft.com/office/powerpoint/2010/main" Requires="p14">
          <p:contentPart p14:bwMode="auto" r:id="rId51">
            <p14:nvContentPartPr>
              <p14:cNvPr id="1048992" name=""/>
              <p14:cNvContentPartPr/>
              <p14:nvPr/>
            </p14:nvContentPartPr>
            <p14:xfrm>
              <a:off x="7835388" y="3636001"/>
              <a:ext cx="10798" cy="156371"/>
            </p14:xfrm>
          </p:contentPart>
        </mc:Choice>
        <mc:Fallback>
          <p:sp>
            <p:nvSpPr>
              <p:cNvPr id="1048992" name=""/>
              <p:cNvSpPr/>
              <p:nvPr/>
            </p:nvSpPr>
            <p:spPr>
              <a:xfrm>
                <a:off x="7835388" y="3636001"/>
                <a:ext cx="10798" cy="156371"/>
              </a:xfrm>
            </p:spPr>
          </p:sp>
        </mc:Fallback>
      </mc:AlternateContent>
      <mc:AlternateContent xmlns:mc="http://schemas.openxmlformats.org/markup-compatibility/2006">
        <mc:Choice xmlns:p14="http://schemas.microsoft.com/office/powerpoint/2010/main" Requires="p14">
          <p:contentPart p14:bwMode="auto" r:id="rId52">
            <p14:nvContentPartPr>
              <p14:cNvPr id="1048993" name=""/>
              <p14:cNvContentPartPr/>
              <p14:nvPr/>
            </p14:nvContentPartPr>
            <p14:xfrm>
              <a:off x="7873081" y="3622049"/>
              <a:ext cx="78629" cy="167187"/>
            </p14:xfrm>
          </p:contentPart>
        </mc:Choice>
        <mc:Fallback>
          <p:sp>
            <p:nvSpPr>
              <p:cNvPr id="1048993" name=""/>
              <p:cNvSpPr/>
              <p:nvPr/>
            </p:nvSpPr>
            <p:spPr>
              <a:xfrm>
                <a:off x="7873081" y="3622049"/>
                <a:ext cx="78629" cy="167187"/>
              </a:xfrm>
            </p:spPr>
          </p:sp>
        </mc:Fallback>
      </mc:AlternateContent>
      <mc:AlternateContent xmlns:mc="http://schemas.openxmlformats.org/markup-compatibility/2006">
        <mc:Choice xmlns:p14="http://schemas.microsoft.com/office/powerpoint/2010/main" Requires="p14">
          <p:contentPart p14:bwMode="auto" r:id="rId53">
            <p14:nvContentPartPr>
              <p14:cNvPr id="1048994" name=""/>
              <p14:cNvContentPartPr/>
              <p14:nvPr/>
            </p14:nvContentPartPr>
            <p14:xfrm>
              <a:off x="7779813" y="3662105"/>
              <a:ext cx="176796" cy="302967"/>
            </p14:xfrm>
          </p:contentPart>
        </mc:Choice>
        <mc:Fallback>
          <p:sp>
            <p:nvSpPr>
              <p:cNvPr id="1048994" name=""/>
              <p:cNvSpPr/>
              <p:nvPr/>
            </p:nvSpPr>
            <p:spPr>
              <a:xfrm>
                <a:off x="7779813" y="3662105"/>
                <a:ext cx="176796" cy="302967"/>
              </a:xfrm>
            </p:spPr>
          </p:sp>
        </mc:Fallback>
      </mc:AlternateContent>
      <mc:AlternateContent xmlns:mc="http://schemas.openxmlformats.org/markup-compatibility/2006">
        <mc:Choice xmlns:p14="http://schemas.microsoft.com/office/powerpoint/2010/main" Requires="p14">
          <p:contentPart p14:bwMode="auto" r:id="rId54">
            <p14:nvContentPartPr>
              <p14:cNvPr id="1048995" name=""/>
              <p14:cNvContentPartPr/>
              <p14:nvPr/>
            </p14:nvContentPartPr>
            <p14:xfrm>
              <a:off x="7920523" y="3803018"/>
              <a:ext cx="32164" cy="250006"/>
            </p14:xfrm>
          </p:contentPart>
        </mc:Choice>
        <mc:Fallback>
          <p:sp>
            <p:nvSpPr>
              <p:cNvPr id="1048995" name=""/>
              <p:cNvSpPr/>
              <p:nvPr/>
            </p:nvSpPr>
            <p:spPr>
              <a:xfrm>
                <a:off x="7920523" y="3803018"/>
                <a:ext cx="32164" cy="250006"/>
              </a:xfrm>
            </p:spPr>
          </p:sp>
        </mc:Fallback>
      </mc:AlternateContent>
      <mc:AlternateContent xmlns:mc="http://schemas.openxmlformats.org/markup-compatibility/2006">
        <mc:Choice xmlns:p14="http://schemas.microsoft.com/office/powerpoint/2010/main" Requires="p14">
          <p:contentPart p14:bwMode="auto" r:id="rId55">
            <p14:nvContentPartPr>
              <p14:cNvPr id="1048996" name=""/>
              <p14:cNvContentPartPr/>
              <p14:nvPr/>
            </p14:nvContentPartPr>
            <p14:xfrm>
              <a:off x="8060996" y="3598394"/>
              <a:ext cx="107538" cy="247067"/>
            </p14:xfrm>
          </p:contentPart>
        </mc:Choice>
        <mc:Fallback>
          <p:sp>
            <p:nvSpPr>
              <p:cNvPr id="1048996" name=""/>
              <p:cNvSpPr/>
              <p:nvPr/>
            </p:nvSpPr>
            <p:spPr>
              <a:xfrm>
                <a:off x="8060996" y="3598394"/>
                <a:ext cx="107538" cy="247067"/>
              </a:xfrm>
            </p:spPr>
          </p:sp>
        </mc:Fallback>
      </mc:AlternateContent>
      <mc:AlternateContent xmlns:mc="http://schemas.openxmlformats.org/markup-compatibility/2006">
        <mc:Choice xmlns:p14="http://schemas.microsoft.com/office/powerpoint/2010/main" Requires="p14">
          <p:contentPart p14:bwMode="auto" r:id="rId56">
            <p14:nvContentPartPr>
              <p14:cNvPr id="1048997" name=""/>
              <p14:cNvContentPartPr/>
              <p14:nvPr/>
            </p14:nvContentPartPr>
            <p14:xfrm>
              <a:off x="8115492" y="3689355"/>
              <a:ext cx="155739" cy="158454"/>
            </p14:xfrm>
          </p:contentPart>
        </mc:Choice>
        <mc:Fallback>
          <p:sp>
            <p:nvSpPr>
              <p:cNvPr id="1048997" name=""/>
              <p:cNvSpPr/>
              <p:nvPr/>
            </p:nvSpPr>
            <p:spPr>
              <a:xfrm>
                <a:off x="8115492" y="3689355"/>
                <a:ext cx="155739" cy="158454"/>
              </a:xfrm>
            </p:spPr>
          </p:sp>
        </mc:Fallback>
      </mc:AlternateContent>
      <mc:AlternateContent xmlns:mc="http://schemas.openxmlformats.org/markup-compatibility/2006">
        <mc:Choice xmlns:p14="http://schemas.microsoft.com/office/powerpoint/2010/main" Requires="p14">
          <p:contentPart p14:bwMode="auto" r:id="rId57">
            <p14:nvContentPartPr>
              <p14:cNvPr id="1048998" name=""/>
              <p14:cNvContentPartPr/>
              <p14:nvPr/>
            </p14:nvContentPartPr>
            <p14:xfrm>
              <a:off x="8244170" y="3551414"/>
              <a:ext cx="106182" cy="103983"/>
            </p14:xfrm>
          </p:contentPart>
        </mc:Choice>
        <mc:Fallback>
          <p:sp>
            <p:nvSpPr>
              <p:cNvPr id="1048998" name=""/>
              <p:cNvSpPr/>
              <p:nvPr/>
            </p:nvSpPr>
            <p:spPr>
              <a:xfrm>
                <a:off x="8244170" y="3551414"/>
                <a:ext cx="106182" cy="103983"/>
              </a:xfrm>
            </p:spPr>
          </p:sp>
        </mc:Fallback>
      </mc:AlternateContent>
      <mc:AlternateContent xmlns:mc="http://schemas.openxmlformats.org/markup-compatibility/2006">
        <mc:Choice xmlns:p14="http://schemas.microsoft.com/office/powerpoint/2010/main" Requires="p14">
          <p:contentPart p14:bwMode="auto" r:id="rId58">
            <p14:nvContentPartPr>
              <p14:cNvPr id="1048999" name=""/>
              <p14:cNvContentPartPr/>
              <p14:nvPr/>
            </p14:nvContentPartPr>
            <p14:xfrm>
              <a:off x="8186330" y="3633364"/>
              <a:ext cx="167841" cy="89719"/>
            </p14:xfrm>
          </p:contentPart>
        </mc:Choice>
        <mc:Fallback>
          <p:sp>
            <p:nvSpPr>
              <p:cNvPr id="1048999" name=""/>
              <p:cNvSpPr/>
              <p:nvPr/>
            </p:nvSpPr>
            <p:spPr>
              <a:xfrm>
                <a:off x="8186330" y="3633364"/>
                <a:ext cx="167841" cy="89719"/>
              </a:xfrm>
            </p:spPr>
          </p:sp>
        </mc:Fallback>
      </mc:AlternateContent>
      <mc:AlternateContent xmlns:mc="http://schemas.openxmlformats.org/markup-compatibility/2006">
        <mc:Choice xmlns:p14="http://schemas.microsoft.com/office/powerpoint/2010/main" Requires="p14">
          <p:contentPart p14:bwMode="auto" r:id="rId59">
            <p14:nvContentPartPr>
              <p14:cNvPr id="1049000" name=""/>
              <p14:cNvContentPartPr/>
              <p14:nvPr/>
            </p14:nvContentPartPr>
            <p14:xfrm>
              <a:off x="8314900" y="3648349"/>
              <a:ext cx="67101" cy="153635"/>
            </p14:xfrm>
          </p:contentPart>
        </mc:Choice>
        <mc:Fallback>
          <p:sp>
            <p:nvSpPr>
              <p:cNvPr id="1049000" name=""/>
              <p:cNvSpPr/>
              <p:nvPr/>
            </p:nvSpPr>
            <p:spPr>
              <a:xfrm>
                <a:off x="8314900" y="3648349"/>
                <a:ext cx="67101" cy="153635"/>
              </a:xfrm>
            </p:spPr>
          </p:sp>
        </mc:Fallback>
      </mc:AlternateContent>
      <mc:AlternateContent xmlns:mc="http://schemas.openxmlformats.org/markup-compatibility/2006">
        <mc:Choice xmlns:p14="http://schemas.microsoft.com/office/powerpoint/2010/main" Requires="p14">
          <p:contentPart p14:bwMode="auto" r:id="rId60">
            <p14:nvContentPartPr>
              <p14:cNvPr id="1049001" name=""/>
              <p14:cNvContentPartPr/>
              <p14:nvPr/>
            </p14:nvContentPartPr>
            <p14:xfrm>
              <a:off x="8239245" y="3687341"/>
              <a:ext cx="40537" cy="163472"/>
            </p14:xfrm>
          </p:contentPart>
        </mc:Choice>
        <mc:Fallback>
          <p:sp>
            <p:nvSpPr>
              <p:cNvPr id="1049001" name=""/>
              <p:cNvSpPr/>
              <p:nvPr/>
            </p:nvSpPr>
            <p:spPr>
              <a:xfrm>
                <a:off x="8239245" y="3687341"/>
                <a:ext cx="40537" cy="163472"/>
              </a:xfrm>
            </p:spPr>
          </p:sp>
        </mc:Fallback>
      </mc:AlternateContent>
      <mc:AlternateContent xmlns:mc="http://schemas.openxmlformats.org/markup-compatibility/2006">
        <mc:Choice xmlns:p14="http://schemas.microsoft.com/office/powerpoint/2010/main" Requires="p14">
          <p:contentPart p14:bwMode="auto" r:id="rId61">
            <p14:nvContentPartPr>
              <p14:cNvPr id="1049002" name=""/>
              <p14:cNvContentPartPr/>
              <p14:nvPr/>
            </p14:nvContentPartPr>
            <p14:xfrm>
              <a:off x="8283163" y="3796520"/>
              <a:ext cx="133102" cy="49985"/>
            </p14:xfrm>
          </p:contentPart>
        </mc:Choice>
        <mc:Fallback>
          <p:sp>
            <p:nvSpPr>
              <p:cNvPr id="1049002" name=""/>
              <p:cNvSpPr/>
              <p:nvPr/>
            </p:nvSpPr>
            <p:spPr>
              <a:xfrm>
                <a:off x="8283163" y="3796520"/>
                <a:ext cx="133102" cy="49985"/>
              </a:xfrm>
            </p:spPr>
          </p:sp>
        </mc:Fallback>
      </mc:AlternateContent>
      <mc:AlternateContent xmlns:mc="http://schemas.openxmlformats.org/markup-compatibility/2006">
        <mc:Choice xmlns:p14="http://schemas.microsoft.com/office/powerpoint/2010/main" Requires="p14">
          <p:contentPart p14:bwMode="auto" r:id="rId62">
            <p14:nvContentPartPr>
              <p14:cNvPr id="1049003" name=""/>
              <p14:cNvContentPartPr/>
              <p14:nvPr/>
            </p14:nvContentPartPr>
            <p14:xfrm>
              <a:off x="8368949" y="3578693"/>
              <a:ext cx="84718" cy="107999"/>
            </p14:xfrm>
          </p:contentPart>
        </mc:Choice>
        <mc:Fallback>
          <p:sp>
            <p:nvSpPr>
              <p:cNvPr id="1049003" name=""/>
              <p:cNvSpPr/>
              <p:nvPr/>
            </p:nvSpPr>
            <p:spPr>
              <a:xfrm>
                <a:off x="8368949" y="3578693"/>
                <a:ext cx="84718" cy="107999"/>
              </a:xfrm>
            </p:spPr>
          </p:sp>
        </mc:Fallback>
      </mc:AlternateContent>
      <mc:AlternateContent xmlns:mc="http://schemas.openxmlformats.org/markup-compatibility/2006">
        <mc:Choice xmlns:p14="http://schemas.microsoft.com/office/powerpoint/2010/main" Requires="p14">
          <p:contentPart p14:bwMode="auto" r:id="rId63">
            <p14:nvContentPartPr>
              <p14:cNvPr id="1049004" name=""/>
              <p14:cNvContentPartPr/>
              <p14:nvPr/>
            </p14:nvContentPartPr>
            <p14:xfrm>
              <a:off x="8383898" y="3695140"/>
              <a:ext cx="141347" cy="114696"/>
            </p14:xfrm>
          </p:contentPart>
        </mc:Choice>
        <mc:Fallback>
          <p:sp>
            <p:nvSpPr>
              <p:cNvPr id="1049004" name=""/>
              <p:cNvSpPr/>
              <p:nvPr/>
            </p:nvSpPr>
            <p:spPr>
              <a:xfrm>
                <a:off x="8383898" y="3695140"/>
                <a:ext cx="141347" cy="114696"/>
              </a:xfrm>
            </p:spPr>
          </p:sp>
        </mc:Fallback>
      </mc:AlternateContent>
      <mc:AlternateContent xmlns:mc="http://schemas.openxmlformats.org/markup-compatibility/2006">
        <mc:Choice xmlns:p14="http://schemas.microsoft.com/office/powerpoint/2010/main" Requires="p14">
          <p:contentPart p14:bwMode="auto" r:id="rId64">
            <p14:nvContentPartPr>
              <p14:cNvPr id="1049005" name=""/>
              <p14:cNvContentPartPr/>
              <p14:nvPr/>
            </p14:nvContentPartPr>
            <p14:xfrm>
              <a:off x="8471466" y="3575563"/>
              <a:ext cx="106749" cy="102482"/>
            </p14:xfrm>
          </p:contentPart>
        </mc:Choice>
        <mc:Fallback>
          <p:sp>
            <p:nvSpPr>
              <p:cNvPr id="1049005" name=""/>
              <p:cNvSpPr/>
              <p:nvPr/>
            </p:nvSpPr>
            <p:spPr>
              <a:xfrm>
                <a:off x="8471466" y="3575563"/>
                <a:ext cx="106749" cy="102482"/>
              </a:xfrm>
            </p:spPr>
          </p:sp>
        </mc:Fallback>
      </mc:AlternateContent>
      <mc:AlternateContent xmlns:mc="http://schemas.openxmlformats.org/markup-compatibility/2006">
        <mc:Choice xmlns:p14="http://schemas.microsoft.com/office/powerpoint/2010/main" Requires="p14">
          <p:contentPart p14:bwMode="auto" r:id="rId65">
            <p14:nvContentPartPr>
              <p14:cNvPr id="1049006" name=""/>
              <p14:cNvContentPartPr/>
              <p14:nvPr/>
            </p14:nvContentPartPr>
            <p14:xfrm>
              <a:off x="8486581" y="3645807"/>
              <a:ext cx="90325" cy="152093"/>
            </p14:xfrm>
          </p:contentPart>
        </mc:Choice>
        <mc:Fallback>
          <p:sp>
            <p:nvSpPr>
              <p:cNvPr id="1049006" name=""/>
              <p:cNvSpPr/>
              <p:nvPr/>
            </p:nvSpPr>
            <p:spPr>
              <a:xfrm>
                <a:off x="8486581" y="3645807"/>
                <a:ext cx="90325" cy="152093"/>
              </a:xfrm>
            </p:spPr>
          </p:sp>
        </mc:Fallback>
      </mc:AlternateContent>
      <mc:AlternateContent xmlns:mc="http://schemas.openxmlformats.org/markup-compatibility/2006">
        <mc:Choice xmlns:p14="http://schemas.microsoft.com/office/powerpoint/2010/main" Requires="p14">
          <p:contentPart p14:bwMode="auto" r:id="rId66">
            <p14:nvContentPartPr>
              <p14:cNvPr id="1049007" name=""/>
              <p14:cNvContentPartPr/>
              <p14:nvPr/>
            </p14:nvContentPartPr>
            <p14:xfrm>
              <a:off x="8599932" y="3550218"/>
              <a:ext cx="63221" cy="458474"/>
            </p14:xfrm>
          </p:contentPart>
        </mc:Choice>
        <mc:Fallback>
          <p:sp>
            <p:nvSpPr>
              <p:cNvPr id="1049007" name=""/>
              <p:cNvSpPr/>
              <p:nvPr/>
            </p:nvSpPr>
            <p:spPr>
              <a:xfrm>
                <a:off x="8599932" y="3550218"/>
                <a:ext cx="63221" cy="458474"/>
              </a:xfrm>
            </p:spPr>
          </p:sp>
        </mc:Fallback>
      </mc:AlternateContent>
      <mc:AlternateContent xmlns:mc="http://schemas.openxmlformats.org/markup-compatibility/2006">
        <mc:Choice xmlns:p14="http://schemas.microsoft.com/office/powerpoint/2010/main" Requires="p14">
          <p:contentPart p14:bwMode="auto" r:id="rId67">
            <p14:nvContentPartPr>
              <p14:cNvPr id="1049008" name=""/>
              <p14:cNvContentPartPr/>
              <p14:nvPr/>
            </p14:nvContentPartPr>
            <p14:xfrm>
              <a:off x="8645155" y="3656014"/>
              <a:ext cx="28504" cy="21007"/>
            </p14:xfrm>
          </p:contentPart>
        </mc:Choice>
        <mc:Fallback>
          <p:sp>
            <p:nvSpPr>
              <p:cNvPr id="1049008" name=""/>
              <p:cNvSpPr/>
              <p:nvPr/>
            </p:nvSpPr>
            <p:spPr>
              <a:xfrm>
                <a:off x="8645155" y="3656014"/>
                <a:ext cx="28504" cy="21007"/>
              </a:xfrm>
            </p:spPr>
          </p:sp>
        </mc:Fallback>
      </mc:AlternateContent>
      <mc:AlternateContent xmlns:mc="http://schemas.openxmlformats.org/markup-compatibility/2006">
        <mc:Choice xmlns:p14="http://schemas.microsoft.com/office/powerpoint/2010/main" Requires="p14">
          <p:contentPart p14:bwMode="auto" r:id="rId68">
            <p14:nvContentPartPr>
              <p14:cNvPr id="1049009" name=""/>
              <p14:cNvContentPartPr/>
              <p14:nvPr/>
            </p14:nvContentPartPr>
            <p14:xfrm>
              <a:off x="8619808" y="3722637"/>
              <a:ext cx="77652" cy="24492"/>
            </p14:xfrm>
          </p:contentPart>
        </mc:Choice>
        <mc:Fallback>
          <p:sp>
            <p:nvSpPr>
              <p:cNvPr id="1049009" name=""/>
              <p:cNvSpPr/>
              <p:nvPr/>
            </p:nvSpPr>
            <p:spPr>
              <a:xfrm>
                <a:off x="8619808" y="3722637"/>
                <a:ext cx="77652" cy="24492"/>
              </a:xfrm>
            </p:spPr>
          </p:sp>
        </mc:Fallback>
      </mc:AlternateContent>
      <mc:AlternateContent xmlns:mc="http://schemas.openxmlformats.org/markup-compatibility/2006">
        <mc:Choice xmlns:p14="http://schemas.microsoft.com/office/powerpoint/2010/main" Requires="p14">
          <p:contentPart p14:bwMode="auto" r:id="rId69">
            <p14:nvContentPartPr>
              <p14:cNvPr id="1049010" name=""/>
              <p14:cNvContentPartPr/>
              <p14:nvPr/>
            </p14:nvContentPartPr>
            <p14:xfrm>
              <a:off x="8705907" y="3588560"/>
              <a:ext cx="17235" cy="265065"/>
            </p14:xfrm>
          </p:contentPart>
        </mc:Choice>
        <mc:Fallback>
          <p:sp>
            <p:nvSpPr>
              <p:cNvPr id="1049010" name=""/>
              <p:cNvSpPr/>
              <p:nvPr/>
            </p:nvSpPr>
            <p:spPr>
              <a:xfrm>
                <a:off x="8705907" y="3588560"/>
                <a:ext cx="17235" cy="265065"/>
              </a:xfrm>
            </p:spPr>
          </p:sp>
        </mc:Fallback>
      </mc:AlternateContent>
      <mc:AlternateContent xmlns:mc="http://schemas.openxmlformats.org/markup-compatibility/2006">
        <mc:Choice xmlns:p14="http://schemas.microsoft.com/office/powerpoint/2010/main" Requires="p14">
          <p:contentPart p14:bwMode="auto" r:id="rId70">
            <p14:nvContentPartPr>
              <p14:cNvPr id="1049011" name=""/>
              <p14:cNvContentPartPr/>
              <p14:nvPr/>
            </p14:nvContentPartPr>
            <p14:xfrm>
              <a:off x="8733539" y="3565162"/>
              <a:ext cx="135406" cy="279631"/>
            </p14:xfrm>
          </p:contentPart>
        </mc:Choice>
        <mc:Fallback>
          <p:sp>
            <p:nvSpPr>
              <p:cNvPr id="1049011" name=""/>
              <p:cNvSpPr/>
              <p:nvPr/>
            </p:nvSpPr>
            <p:spPr>
              <a:xfrm>
                <a:off x="8733539" y="3565162"/>
                <a:ext cx="135406" cy="279631"/>
              </a:xfrm>
            </p:spPr>
          </p:sp>
        </mc:Fallback>
      </mc:AlternateContent>
      <mc:AlternateContent xmlns:mc="http://schemas.openxmlformats.org/markup-compatibility/2006">
        <mc:Choice xmlns:p14="http://schemas.microsoft.com/office/powerpoint/2010/main" Requires="p14">
          <p:contentPart p14:bwMode="auto" r:id="rId71">
            <p14:nvContentPartPr>
              <p14:cNvPr id="1049012" name=""/>
              <p14:cNvContentPartPr/>
              <p14:nvPr/>
            </p14:nvContentPartPr>
            <p14:xfrm>
              <a:off x="8734839" y="3635943"/>
              <a:ext cx="78410" cy="22230"/>
            </p14:xfrm>
          </p:contentPart>
        </mc:Choice>
        <mc:Fallback>
          <p:sp>
            <p:nvSpPr>
              <p:cNvPr id="1049012" name=""/>
              <p:cNvSpPr/>
              <p:nvPr/>
            </p:nvSpPr>
            <p:spPr>
              <a:xfrm>
                <a:off x="8734839" y="3635943"/>
                <a:ext cx="78410" cy="22230"/>
              </a:xfrm>
            </p:spPr>
          </p:sp>
        </mc:Fallback>
      </mc:AlternateContent>
      <mc:AlternateContent xmlns:mc="http://schemas.openxmlformats.org/markup-compatibility/2006">
        <mc:Choice xmlns:p14="http://schemas.microsoft.com/office/powerpoint/2010/main" Requires="p14">
          <p:contentPart p14:bwMode="auto" r:id="rId72">
            <p14:nvContentPartPr>
              <p14:cNvPr id="1049013" name=""/>
              <p14:cNvContentPartPr/>
              <p14:nvPr/>
            </p14:nvContentPartPr>
            <p14:xfrm>
              <a:off x="8736789" y="3700580"/>
              <a:ext cx="104383" cy="10481"/>
            </p14:xfrm>
          </p:contentPart>
        </mc:Choice>
        <mc:Fallback>
          <p:sp>
            <p:nvSpPr>
              <p:cNvPr id="1049013" name=""/>
              <p:cNvSpPr/>
              <p:nvPr/>
            </p:nvSpPr>
            <p:spPr>
              <a:xfrm>
                <a:off x="8736789" y="3700580"/>
                <a:ext cx="104383" cy="10481"/>
              </a:xfrm>
            </p:spPr>
          </p:sp>
        </mc:Fallback>
      </mc:AlternateContent>
      <mc:AlternateContent xmlns:mc="http://schemas.openxmlformats.org/markup-compatibility/2006">
        <mc:Choice xmlns:p14="http://schemas.microsoft.com/office/powerpoint/2010/main" Requires="p14">
          <p:contentPart p14:bwMode="auto" r:id="rId73">
            <p14:nvContentPartPr>
              <p14:cNvPr id="1049014" name=""/>
              <p14:cNvContentPartPr/>
              <p14:nvPr/>
            </p14:nvContentPartPr>
            <p14:xfrm>
              <a:off x="8763435" y="3577513"/>
              <a:ext cx="10249" cy="273903"/>
            </p14:xfrm>
          </p:contentPart>
        </mc:Choice>
        <mc:Fallback>
          <p:sp>
            <p:nvSpPr>
              <p:cNvPr id="1049014" name=""/>
              <p:cNvSpPr/>
              <p:nvPr/>
            </p:nvSpPr>
            <p:spPr>
              <a:xfrm>
                <a:off x="8763435" y="3577513"/>
                <a:ext cx="10249" cy="273903"/>
              </a:xfrm>
            </p:spPr>
          </p:sp>
        </mc:Fallback>
      </mc:AlternateContent>
      <mc:AlternateContent xmlns:mc="http://schemas.openxmlformats.org/markup-compatibility/2006">
        <mc:Choice xmlns:p14="http://schemas.microsoft.com/office/powerpoint/2010/main" Requires="p14">
          <p:contentPart p14:bwMode="auto" r:id="rId74">
            <p14:nvContentPartPr>
              <p14:cNvPr id="1049015" name=""/>
              <p14:cNvContentPartPr/>
              <p14:nvPr/>
            </p14:nvContentPartPr>
            <p14:xfrm>
              <a:off x="8730940" y="3627548"/>
              <a:ext cx="94674" cy="25349"/>
            </p14:xfrm>
          </p:contentPart>
        </mc:Choice>
        <mc:Fallback>
          <p:sp>
            <p:nvSpPr>
              <p:cNvPr id="1049015" name=""/>
              <p:cNvSpPr/>
              <p:nvPr/>
            </p:nvSpPr>
            <p:spPr>
              <a:xfrm>
                <a:off x="8730940" y="3627548"/>
                <a:ext cx="94674" cy="25349"/>
              </a:xfrm>
            </p:spPr>
          </p:sp>
        </mc:Fallback>
      </mc:AlternateContent>
      <mc:AlternateContent xmlns:mc="http://schemas.openxmlformats.org/markup-compatibility/2006">
        <mc:Choice xmlns:p14="http://schemas.microsoft.com/office/powerpoint/2010/main" Requires="p14">
          <p:contentPart p14:bwMode="auto" r:id="rId75">
            <p14:nvContentPartPr>
              <p14:cNvPr id="1049016" name=""/>
              <p14:cNvContentPartPr/>
              <p14:nvPr/>
            </p14:nvContentPartPr>
            <p14:xfrm>
              <a:off x="8711443" y="3687881"/>
              <a:ext cx="116506" cy="14800"/>
            </p14:xfrm>
          </p:contentPart>
        </mc:Choice>
        <mc:Fallback>
          <p:sp>
            <p:nvSpPr>
              <p:cNvPr id="1049016" name=""/>
              <p:cNvSpPr/>
              <p:nvPr/>
            </p:nvSpPr>
            <p:spPr>
              <a:xfrm>
                <a:off x="8711443" y="3687881"/>
                <a:ext cx="116506" cy="14800"/>
              </a:xfrm>
            </p:spPr>
          </p:sp>
        </mc:Fallback>
      </mc:AlternateContent>
      <mc:AlternateContent xmlns:mc="http://schemas.openxmlformats.org/markup-compatibility/2006">
        <mc:Choice xmlns:p14="http://schemas.microsoft.com/office/powerpoint/2010/main" Requires="p14">
          <p:contentPart p14:bwMode="auto" r:id="rId76">
            <p14:nvContentPartPr>
              <p14:cNvPr id="1049017" name=""/>
              <p14:cNvContentPartPr/>
              <p14:nvPr/>
            </p14:nvContentPartPr>
            <p14:xfrm>
              <a:off x="4958314" y="4539325"/>
              <a:ext cx="39932" cy="1180542"/>
            </p14:xfrm>
          </p:contentPart>
        </mc:Choice>
        <mc:Fallback>
          <p:sp>
            <p:nvSpPr>
              <p:cNvPr id="1049017" name=""/>
              <p:cNvSpPr/>
              <p:nvPr/>
            </p:nvSpPr>
            <p:spPr>
              <a:xfrm>
                <a:off x="4958314" y="4539325"/>
                <a:ext cx="39932" cy="1180542"/>
              </a:xfrm>
            </p:spPr>
          </p:sp>
        </mc:Fallback>
      </mc:AlternateContent>
      <mc:AlternateContent xmlns:mc="http://schemas.openxmlformats.org/markup-compatibility/2006">
        <mc:Choice xmlns:p14="http://schemas.microsoft.com/office/powerpoint/2010/main" Requires="p14">
          <p:contentPart p14:bwMode="auto" r:id="rId77">
            <p14:nvContentPartPr>
              <p14:cNvPr id="1049018" name=""/>
              <p14:cNvContentPartPr/>
              <p14:nvPr/>
            </p14:nvContentPartPr>
            <p14:xfrm>
              <a:off x="4980411" y="5538196"/>
              <a:ext cx="3729593" cy="112576"/>
            </p14:xfrm>
          </p:contentPart>
        </mc:Choice>
        <mc:Fallback>
          <p:sp>
            <p:nvSpPr>
              <p:cNvPr id="1049018" name=""/>
              <p:cNvSpPr/>
              <p:nvPr/>
            </p:nvSpPr>
            <p:spPr>
              <a:xfrm>
                <a:off x="4980411" y="5538196"/>
                <a:ext cx="3729593" cy="112576"/>
              </a:xfrm>
            </p:spPr>
          </p:sp>
        </mc:Fallback>
      </mc:AlternateContent>
      <mc:AlternateContent xmlns:mc="http://schemas.openxmlformats.org/markup-compatibility/2006">
        <mc:Choice xmlns:p14="http://schemas.microsoft.com/office/powerpoint/2010/main" Requires="p14">
          <p:contentPart p14:bwMode="auto" r:id="rId78">
            <p14:nvContentPartPr>
              <p14:cNvPr id="1049019" name=""/>
              <p14:cNvContentPartPr/>
              <p14:nvPr/>
            </p14:nvContentPartPr>
            <p14:xfrm>
              <a:off x="4949865" y="4486292"/>
              <a:ext cx="3955901" cy="1090968"/>
            </p14:xfrm>
          </p:contentPart>
        </mc:Choice>
        <mc:Fallback>
          <p:sp>
            <p:nvSpPr>
              <p:cNvPr id="1049019" name=""/>
              <p:cNvSpPr/>
              <p:nvPr/>
            </p:nvSpPr>
            <p:spPr>
              <a:xfrm>
                <a:off x="4949865" y="4486292"/>
                <a:ext cx="3955901" cy="1090968"/>
              </a:xfrm>
            </p:spPr>
          </p:sp>
        </mc:Fallback>
      </mc:AlternateContent>
      <mc:AlternateContent xmlns:mc="http://schemas.openxmlformats.org/markup-compatibility/2006">
        <mc:Choice xmlns:p14="http://schemas.microsoft.com/office/powerpoint/2010/main" Requires="p14">
          <p:contentPart p14:bwMode="auto" r:id="rId79">
            <p14:nvContentPartPr>
              <p14:cNvPr id="1049020" name=""/>
              <p14:cNvContentPartPr/>
              <p14:nvPr/>
            </p14:nvContentPartPr>
            <p14:xfrm>
              <a:off x="4916071" y="5515423"/>
              <a:ext cx="3905574" cy="147019"/>
            </p14:xfrm>
          </p:contentPart>
        </mc:Choice>
        <mc:Fallback>
          <p:sp>
            <p:nvSpPr>
              <p:cNvPr id="1049020" name=""/>
              <p:cNvSpPr/>
              <p:nvPr/>
            </p:nvSpPr>
            <p:spPr>
              <a:xfrm>
                <a:off x="4916071" y="5515423"/>
                <a:ext cx="3905574" cy="147019"/>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950"/>
                                        </p:tgtEl>
                                        <p:attrNameLst>
                                          <p:attrName>style.visibility</p:attrName>
                                        </p:attrNameLst>
                                      </p:cBhvr>
                                      <p:to>
                                        <p:strVal val="visible"/>
                                      </p:to>
                                    </p:set>
                                    <p:animEffect transition="in" filter="wipe(down)">
                                      <p:cBhvr>
                                        <p:cTn dur="500" id="7"/>
                                        <p:tgtEl>
                                          <p:spTgt spid="1048950"/>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8926"/>
                                        </p:tgtEl>
                                        <p:attrNameLst>
                                          <p:attrName>style.visibility</p:attrName>
                                        </p:attrNameLst>
                                      </p:cBhvr>
                                      <p:to>
                                        <p:strVal val="visible"/>
                                      </p:to>
                                    </p:set>
                                    <p:animEffect transition="in" filter="wipe(down)">
                                      <p:cBhvr>
                                        <p:cTn dur="500" id="12"/>
                                        <p:tgtEl>
                                          <p:spTgt spid="1048926"/>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8951"/>
                                        </p:tgtEl>
                                        <p:attrNameLst>
                                          <p:attrName>style.visibility</p:attrName>
                                        </p:attrNameLst>
                                      </p:cBhvr>
                                      <p:to>
                                        <p:strVal val="visible"/>
                                      </p:to>
                                    </p:set>
                                    <p:animEffect transition="in" filter="wipe(down)">
                                      <p:cBhvr>
                                        <p:cTn dur="500" id="17"/>
                                        <p:tgtEl>
                                          <p:spTgt spid="1048951"/>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8952"/>
                                        </p:tgtEl>
                                        <p:attrNameLst>
                                          <p:attrName>style.visibility</p:attrName>
                                        </p:attrNameLst>
                                      </p:cBhvr>
                                      <p:to>
                                        <p:strVal val="visible"/>
                                      </p:to>
                                    </p:set>
                                    <p:animEffect transition="in" filter="wipe(down)">
                                      <p:cBhvr>
                                        <p:cTn dur="500" id="22"/>
                                        <p:tgtEl>
                                          <p:spTgt spid="1048952"/>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48953"/>
                                        </p:tgtEl>
                                        <p:attrNameLst>
                                          <p:attrName>style.visibility</p:attrName>
                                        </p:attrNameLst>
                                      </p:cBhvr>
                                      <p:to>
                                        <p:strVal val="visible"/>
                                      </p:to>
                                    </p:set>
                                    <p:animEffect transition="in" filter="wipe(down)">
                                      <p:cBhvr>
                                        <p:cTn dur="500" id="27"/>
                                        <p:tgtEl>
                                          <p:spTgt spid="1048953"/>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4">
                                  <p:stCondLst>
                                    <p:cond delay="0"/>
                                  </p:stCondLst>
                                  <p:childTnLst>
                                    <p:set>
                                      <p:cBhvr>
                                        <p:cTn dur="1" fill="hold" id="31">
                                          <p:stCondLst>
                                            <p:cond delay="0"/>
                                          </p:stCondLst>
                                        </p:cTn>
                                        <p:tgtEl>
                                          <p:spTgt spid="1048954"/>
                                        </p:tgtEl>
                                        <p:attrNameLst>
                                          <p:attrName>style.visibility</p:attrName>
                                        </p:attrNameLst>
                                      </p:cBhvr>
                                      <p:to>
                                        <p:strVal val="visible"/>
                                      </p:to>
                                    </p:set>
                                    <p:animEffect transition="in" filter="wipe(down)">
                                      <p:cBhvr>
                                        <p:cTn dur="500" id="32"/>
                                        <p:tgtEl>
                                          <p:spTgt spid="1048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26" grpId="0"/>
      <p:bldP spid="1048950" grpId="0"/>
      <p:bldP spid="1048951" grpId="0"/>
      <p:bldP spid="1048952" grpId="0"/>
      <p:bldP spid="1048953" grpId="0"/>
      <p:bldP spid="104895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402" name=""/>
        <p:cNvGrpSpPr/>
        <p:nvPr/>
      </p:nvGrpSpPr>
      <p:grpSpPr>
        <a:xfrm>
          <a:off x="0" y="0"/>
          <a:ext cx="0" cy="0"/>
          <a:chOff x="0" y="0"/>
          <a:chExt cx="0" cy="0"/>
        </a:xfrm>
      </p:grpSpPr>
      <p:sp>
        <p:nvSpPr>
          <p:cNvPr id="105018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403" name="组合 62"/>
          <p:cNvGrpSpPr/>
          <p:nvPr/>
        </p:nvGrpSpPr>
        <p:grpSpPr>
          <a:xfrm>
            <a:off x="18054" y="1404928"/>
            <a:ext cx="3433770" cy="2041563"/>
            <a:chOff x="499184" y="1618077"/>
            <a:chExt cx="3433770" cy="2041563"/>
          </a:xfrm>
        </p:grpSpPr>
        <p:grpSp>
          <p:nvGrpSpPr>
            <p:cNvPr id="404" name="组合 63"/>
            <p:cNvGrpSpPr/>
            <p:nvPr/>
          </p:nvGrpSpPr>
          <p:grpSpPr>
            <a:xfrm>
              <a:off x="979405" y="1723923"/>
              <a:ext cx="2953549" cy="1935717"/>
              <a:chOff x="1209703" y="1648625"/>
              <a:chExt cx="2953549" cy="1935717"/>
            </a:xfrm>
          </p:grpSpPr>
          <p:cxnSp>
            <p:nvCxnSpPr>
              <p:cNvPr id="3146217" name="直接箭头连接符 69"/>
              <p:cNvCxnSpPr>
                <a:cxnSpLocks/>
              </p:cNvCxnSpPr>
              <p:nvPr/>
            </p:nvCxnSpPr>
            <p:spPr>
              <a:xfrm flipV="1">
                <a:off x="1658456" y="1862357"/>
                <a:ext cx="0" cy="1366212"/>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218" name="直接箭头连接符 70"/>
              <p:cNvCxnSpPr>
                <a:cxnSpLocks/>
              </p:cNvCxnSpPr>
              <p:nvPr/>
            </p:nvCxnSpPr>
            <p:spPr>
              <a:xfrm>
                <a:off x="1209703" y="3228569"/>
                <a:ext cx="2697864" cy="0"/>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184" name="文本框 71"/>
              <p:cNvSpPr txBox="1"/>
              <p:nvPr/>
            </p:nvSpPr>
            <p:spPr bwMode="auto">
              <a:xfrm>
                <a:off x="1388425" y="3184232"/>
                <a:ext cx="255685"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0</a:t>
                </a:r>
                <a:endParaRPr altLang="en-US" dirty="0" sz="2000" kumimoji="1" lang="zh-CN" smtClean="0">
                  <a:latin typeface="Arial" panose="020B0604020202020204" pitchFamily="34" charset="0"/>
                  <a:cs typeface="Arial" panose="020B0604020202020204" pitchFamily="34" charset="0"/>
                </a:endParaRPr>
              </a:p>
            </p:txBody>
          </p:sp>
          <p:cxnSp>
            <p:nvCxnSpPr>
              <p:cNvPr id="3146219" name="直接连接符 73"/>
              <p:cNvCxnSpPr>
                <a:cxnSpLocks/>
              </p:cNvCxnSpPr>
              <p:nvPr/>
            </p:nvCxnSpPr>
            <p:spPr>
              <a:xfrm>
                <a:off x="1658456" y="2275166"/>
                <a:ext cx="1986758"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50185" name="Text Box 12"/>
              <p:cNvSpPr txBox="1">
                <a:spLocks noChangeAspect="1" noMove="1" noResize="1" noRot="1" noAdjustHandles="1" noEditPoints="1" noChangeArrowheads="1" noChangeShapeType="1" noTextEdit="1"/>
              </p:cNvSpPr>
              <p:nvPr/>
            </p:nvSpPr>
            <p:spPr bwMode="auto">
              <a:xfrm>
                <a:off x="1209703" y="1648625"/>
                <a:ext cx="550105" cy="400110"/>
              </a:xfrm>
              <a:prstGeom prst="rect"/>
              <a:blipFill>
                <a:blip xmlns:r="http://schemas.openxmlformats.org/officeDocument/2006/relationships" r:embed="rId1"/>
                <a:stretch>
                  <a:fillRect b="-4615"/>
                </a:stretch>
              </a:blipFill>
              <a:ln>
                <a:noFill/>
              </a:ln>
              <a:effectLst/>
            </p:spPr>
            <p:txBody>
              <a:bodyPr/>
              <a:p>
                <a:r>
                  <a:rPr altLang="en-US" lang="zh-CN">
                    <a:noFill/>
                  </a:rPr>
                  <a:t> </a:t>
                </a:r>
              </a:p>
            </p:txBody>
          </p:sp>
          <p:sp>
            <p:nvSpPr>
              <p:cNvPr id="1050186" name="Text Box 12"/>
              <p:cNvSpPr txBox="1">
                <a:spLocks noChangeAspect="1" noMove="1" noResize="1" noRot="1" noAdjustHandles="1" noEditPoints="1" noChangeArrowheads="1" noChangeShapeType="1" noTextEdit="1"/>
              </p:cNvSpPr>
              <p:nvPr/>
            </p:nvSpPr>
            <p:spPr bwMode="auto">
              <a:xfrm>
                <a:off x="3613147" y="3142732"/>
                <a:ext cx="550105" cy="400110"/>
              </a:xfrm>
              <a:prstGeom prst="rect"/>
              <a:blipFill>
                <a:blip xmlns:r="http://schemas.openxmlformats.org/officeDocument/2006/relationships" r:embed="rId2"/>
                <a:stretch>
                  <a:fillRect/>
                </a:stretch>
              </a:blipFill>
              <a:ln>
                <a:noFill/>
              </a:ln>
              <a:effectLst/>
            </p:spPr>
            <p:txBody>
              <a:bodyPr/>
              <a:p>
                <a:r>
                  <a:rPr altLang="en-US" lang="zh-CN">
                    <a:noFill/>
                  </a:rPr>
                  <a:t> </a:t>
                </a:r>
              </a:p>
            </p:txBody>
          </p:sp>
        </p:grpSp>
        <p:sp>
          <p:nvSpPr>
            <p:cNvPr id="1050187" name="文本框 64"/>
            <p:cNvSpPr txBox="1"/>
            <p:nvPr/>
          </p:nvSpPr>
          <p:spPr bwMode="auto">
            <a:xfrm>
              <a:off x="499184" y="1618077"/>
              <a:ext cx="416299" cy="400110"/>
            </a:xfrm>
            <a:prstGeom prst="rect"/>
            <a:noFill/>
            <a:ln>
              <a:noFill/>
            </a:ln>
            <a:effectLst/>
          </p:spPr>
          <p:txBody>
            <a:bodyPr rtlCol="0" wrap="square">
              <a:spAutoFit/>
            </a:bodyPr>
            <a:p>
              <a:pPr eaLnBrk="1" hangingPunct="1">
                <a:spcBef>
                  <a:spcPct val="50000"/>
                </a:spcBef>
              </a:pPr>
              <a:endParaRPr altLang="en-US" dirty="0" sz="2000" kumimoji="1" lang="zh-CN" smtClean="0">
                <a:latin typeface="Arial" panose="020B0604020202020204" pitchFamily="34" charset="0"/>
                <a:cs typeface="Arial" panose="020B0604020202020204" pitchFamily="34" charset="0"/>
              </a:endParaRPr>
            </a:p>
          </p:txBody>
        </p:sp>
        <p:cxnSp>
          <p:nvCxnSpPr>
            <p:cNvPr id="3146220" name="直接连接符 65"/>
            <p:cNvCxnSpPr>
              <a:cxnSpLocks/>
            </p:cNvCxnSpPr>
            <p:nvPr/>
          </p:nvCxnSpPr>
          <p:spPr>
            <a:xfrm>
              <a:off x="1108412" y="3301882"/>
              <a:ext cx="332914"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221" name="直接连接符 66"/>
            <p:cNvCxnSpPr>
              <a:cxnSpLocks/>
            </p:cNvCxnSpPr>
            <p:nvPr/>
          </p:nvCxnSpPr>
          <p:spPr>
            <a:xfrm>
              <a:off x="1425519" y="2350464"/>
              <a:ext cx="0" cy="951418"/>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05" name="组合 27"/>
          <p:cNvGrpSpPr/>
          <p:nvPr/>
        </p:nvGrpSpPr>
        <p:grpSpPr>
          <a:xfrm>
            <a:off x="3697409" y="1763271"/>
            <a:ext cx="4389625" cy="3538113"/>
            <a:chOff x="4331432" y="439655"/>
            <a:chExt cx="4389625" cy="3538113"/>
          </a:xfrm>
        </p:grpSpPr>
        <p:grpSp>
          <p:nvGrpSpPr>
            <p:cNvPr id="406" name="组合 26"/>
            <p:cNvGrpSpPr/>
            <p:nvPr/>
          </p:nvGrpSpPr>
          <p:grpSpPr>
            <a:xfrm>
              <a:off x="4331432" y="439655"/>
              <a:ext cx="4389625" cy="3538113"/>
              <a:chOff x="4331432" y="439655"/>
              <a:chExt cx="4389625" cy="3538113"/>
            </a:xfrm>
          </p:grpSpPr>
          <p:grpSp>
            <p:nvGrpSpPr>
              <p:cNvPr id="407" name="组合 23"/>
              <p:cNvGrpSpPr/>
              <p:nvPr/>
            </p:nvGrpSpPr>
            <p:grpSpPr>
              <a:xfrm>
                <a:off x="4331432" y="439655"/>
                <a:ext cx="4389625" cy="3538113"/>
                <a:chOff x="4331432" y="439655"/>
                <a:chExt cx="4389625" cy="3538113"/>
              </a:xfrm>
            </p:grpSpPr>
            <p:grpSp>
              <p:nvGrpSpPr>
                <p:cNvPr id="408" name="组合 22"/>
                <p:cNvGrpSpPr/>
                <p:nvPr/>
              </p:nvGrpSpPr>
              <p:grpSpPr>
                <a:xfrm>
                  <a:off x="4331432" y="439655"/>
                  <a:ext cx="4389625" cy="3538113"/>
                  <a:chOff x="4331432" y="439655"/>
                  <a:chExt cx="4389625" cy="3538113"/>
                </a:xfrm>
              </p:grpSpPr>
              <p:grpSp>
                <p:nvGrpSpPr>
                  <p:cNvPr id="409" name="组合 5"/>
                  <p:cNvGrpSpPr/>
                  <p:nvPr/>
                </p:nvGrpSpPr>
                <p:grpSpPr>
                  <a:xfrm>
                    <a:off x="4331432" y="570451"/>
                    <a:ext cx="4389625" cy="3407317"/>
                    <a:chOff x="4318421" y="547459"/>
                    <a:chExt cx="4389625" cy="3407317"/>
                  </a:xfrm>
                </p:grpSpPr>
                <p:cxnSp>
                  <p:nvCxnSpPr>
                    <p:cNvPr id="3146222" name="直接连接符 56"/>
                    <p:cNvCxnSpPr>
                      <a:cxnSpLocks/>
                    </p:cNvCxnSpPr>
                    <p:nvPr/>
                  </p:nvCxnSpPr>
                  <p:spPr>
                    <a:xfrm flipH="1">
                      <a:off x="4558988" y="2234840"/>
                      <a:ext cx="107758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10" name="组合 14"/>
                    <p:cNvGrpSpPr/>
                    <p:nvPr/>
                  </p:nvGrpSpPr>
                  <p:grpSpPr>
                    <a:xfrm>
                      <a:off x="4318421" y="547459"/>
                      <a:ext cx="4389625" cy="3407317"/>
                      <a:chOff x="4318421" y="547459"/>
                      <a:chExt cx="4389625" cy="3407317"/>
                    </a:xfrm>
                  </p:grpSpPr>
                  <p:sp>
                    <p:nvSpPr>
                      <p:cNvPr id="1050188" name="Text Box 12"/>
                      <p:cNvSpPr txBox="1">
                        <a:spLocks noChangeAspect="1" noMove="1" noResize="1" noRot="1" noAdjustHandles="1" noEditPoints="1" noChangeArrowheads="1" noChangeShapeType="1" noTextEdit="1"/>
                      </p:cNvSpPr>
                      <p:nvPr/>
                    </p:nvSpPr>
                    <p:spPr bwMode="auto">
                      <a:xfrm>
                        <a:off x="5266317" y="2127788"/>
                        <a:ext cx="449442" cy="400110"/>
                      </a:xfrm>
                      <a:prstGeom prst="rect"/>
                      <a:blipFill>
                        <a:blip xmlns:r="http://schemas.openxmlformats.org/officeDocument/2006/relationships" r:embed="rId3"/>
                        <a:stretch>
                          <a:fillRect/>
                        </a:stretch>
                      </a:blipFill>
                      <a:ln>
                        <a:noFill/>
                      </a:ln>
                      <a:effectLst/>
                    </p:spPr>
                    <p:txBody>
                      <a:bodyPr/>
                      <a:p>
                        <a:r>
                          <a:rPr altLang="en-US" lang="zh-CN">
                            <a:noFill/>
                          </a:rPr>
                          <a:t> </a:t>
                        </a:r>
                      </a:p>
                    </p:txBody>
                  </p:sp>
                  <p:sp>
                    <p:nvSpPr>
                      <p:cNvPr id="1050189" name="文本框 157"/>
                      <p:cNvSpPr txBox="1">
                        <a:spLocks noChangeAspect="1" noMove="1" noResize="1" noRot="1" noAdjustHandles="1" noEditPoints="1" noChangeArrowheads="1" noChangeShapeType="1" noTextEdit="1"/>
                      </p:cNvSpPr>
                      <p:nvPr/>
                    </p:nvSpPr>
                    <p:spPr bwMode="auto">
                      <a:xfrm>
                        <a:off x="5231396" y="1582641"/>
                        <a:ext cx="502812" cy="400110"/>
                      </a:xfrm>
                      <a:prstGeom prst="rect"/>
                      <a:blipFill>
                        <a:blip xmlns:r="http://schemas.openxmlformats.org/officeDocument/2006/relationships" r:embed="rId4"/>
                        <a:stretch>
                          <a:fillRect b="-4545"/>
                        </a:stretch>
                      </a:blipFill>
                      <a:ln>
                        <a:noFill/>
                      </a:ln>
                      <a:effectLst/>
                    </p:spPr>
                    <p:txBody>
                      <a:bodyPr/>
                      <a:p>
                        <a:r>
                          <a:rPr altLang="en-US" lang="zh-CN">
                            <a:noFill/>
                          </a:rPr>
                          <a:t> </a:t>
                        </a:r>
                      </a:p>
                    </p:txBody>
                  </p:sp>
                  <p:grpSp>
                    <p:nvGrpSpPr>
                      <p:cNvPr id="411" name="组合 67"/>
                      <p:cNvGrpSpPr/>
                      <p:nvPr/>
                    </p:nvGrpSpPr>
                    <p:grpSpPr>
                      <a:xfrm>
                        <a:off x="4318421" y="547459"/>
                        <a:ext cx="4389625" cy="3407317"/>
                        <a:chOff x="4317034" y="313215"/>
                        <a:chExt cx="4389625" cy="3407317"/>
                      </a:xfrm>
                    </p:grpSpPr>
                    <p:grpSp>
                      <p:nvGrpSpPr>
                        <p:cNvPr id="412" name="组合 68"/>
                        <p:cNvGrpSpPr/>
                        <p:nvPr/>
                      </p:nvGrpSpPr>
                      <p:grpSpPr>
                        <a:xfrm>
                          <a:off x="4457483" y="313215"/>
                          <a:ext cx="3966211" cy="3407317"/>
                          <a:chOff x="4457483" y="313215"/>
                          <a:chExt cx="3966211" cy="3407317"/>
                        </a:xfrm>
                      </p:grpSpPr>
                      <p:grpSp>
                        <p:nvGrpSpPr>
                          <p:cNvPr id="413" name="组合 119"/>
                          <p:cNvGrpSpPr/>
                          <p:nvPr/>
                        </p:nvGrpSpPr>
                        <p:grpSpPr>
                          <a:xfrm>
                            <a:off x="4457483" y="313215"/>
                            <a:ext cx="3966211" cy="3407317"/>
                            <a:chOff x="664435" y="256182"/>
                            <a:chExt cx="3966211" cy="3407317"/>
                          </a:xfrm>
                        </p:grpSpPr>
                        <p:grpSp>
                          <p:nvGrpSpPr>
                            <p:cNvPr id="414" name="组合 127"/>
                            <p:cNvGrpSpPr/>
                            <p:nvPr/>
                          </p:nvGrpSpPr>
                          <p:grpSpPr>
                            <a:xfrm>
                              <a:off x="664435" y="1297962"/>
                              <a:ext cx="3425781" cy="2365537"/>
                              <a:chOff x="1606728" y="3066898"/>
                              <a:chExt cx="3425781" cy="2365537"/>
                            </a:xfrm>
                          </p:grpSpPr>
                          <p:cxnSp>
                            <p:nvCxnSpPr>
                              <p:cNvPr id="3146223" name="直接连接符 145"/>
                              <p:cNvCxnSpPr>
                                <a:cxnSpLocks/>
                              </p:cNvCxnSpPr>
                              <p:nvPr/>
                            </p:nvCxnSpPr>
                            <p:spPr>
                              <a:xfrm flipH="1">
                                <a:off x="2681785" y="5432435"/>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24" name="直接连接符 146"/>
                              <p:cNvCxnSpPr>
                                <a:cxnSpLocks/>
                              </p:cNvCxnSpPr>
                              <p:nvPr/>
                            </p:nvCxnSpPr>
                            <p:spPr>
                              <a:xfrm flipH="1">
                                <a:off x="2889309" y="3716251"/>
                                <a:ext cx="88973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25" name="直接连接符 147"/>
                              <p:cNvCxnSpPr>
                                <a:cxnSpLocks/>
                              </p:cNvCxnSpPr>
                              <p:nvPr/>
                            </p:nvCxnSpPr>
                            <p:spPr>
                              <a:xfrm flipH="1">
                                <a:off x="2828429" y="4284288"/>
                                <a:ext cx="94654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26" name="直接连接符 148"/>
                              <p:cNvCxnSpPr>
                                <a:cxnSpLocks/>
                              </p:cNvCxnSpPr>
                              <p:nvPr/>
                            </p:nvCxnSpPr>
                            <p:spPr>
                              <a:xfrm flipH="1">
                                <a:off x="3225950" y="3066898"/>
                                <a:ext cx="180655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27" name="直接连接符 151"/>
                              <p:cNvCxnSpPr>
                                <a:cxnSpLocks/>
                              </p:cNvCxnSpPr>
                              <p:nvPr/>
                            </p:nvCxnSpPr>
                            <p:spPr>
                              <a:xfrm>
                                <a:off x="2809690" y="4271197"/>
                                <a:ext cx="0" cy="115855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190" name="椭圆 152"/>
                              <p:cNvSpPr/>
                              <p:nvPr/>
                            </p:nvSpPr>
                            <p:spPr>
                              <a:xfrm>
                                <a:off x="1606728" y="3640065"/>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191"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5"/>
                              <a:stretch>
                                <a:fillRect l="-4878" r="-7317"/>
                              </a:stretch>
                            </a:blipFill>
                            <a:ln w="28575">
                              <a:noFill/>
                              <a:miter lim="800000"/>
                              <a:headEnd/>
                              <a:tailEnd/>
                            </a:ln>
                          </p:spPr>
                          <p:txBody>
                            <a:bodyPr/>
                            <a:p>
                              <a:r>
                                <a:rPr altLang="en-US" lang="zh-CN">
                                  <a:noFill/>
                                </a:rPr>
                                <a:t> </a:t>
                              </a:r>
                            </a:p>
                          </p:txBody>
                        </p:sp>
                        <p:sp>
                          <p:nvSpPr>
                            <p:cNvPr id="1050192"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6"/>
                              <a:stretch>
                                <a:fillRect l="-5660" r="-5660" b="-12000"/>
                              </a:stretch>
                            </a:blipFill>
                            <a:ln w="28575">
                              <a:noFill/>
                              <a:miter lim="800000"/>
                              <a:headEnd/>
                              <a:tailEnd/>
                            </a:ln>
                          </p:spPr>
                          <p:txBody>
                            <a:bodyPr/>
                            <a:p>
                              <a:r>
                                <a:rPr altLang="en-US" lang="zh-CN">
                                  <a:noFill/>
                                </a:rPr>
                                <a:t> </a:t>
                              </a:r>
                            </a:p>
                          </p:txBody>
                        </p:sp>
                        <p:sp>
                          <p:nvSpPr>
                            <p:cNvPr id="1050193"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0194"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0195"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6228" name="直接连接符 142"/>
                            <p:cNvCxnSpPr>
                              <a:cxnSpLocks/>
                            </p:cNvCxnSpPr>
                            <p:nvPr/>
                          </p:nvCxnSpPr>
                          <p:spPr>
                            <a:xfrm>
                              <a:off x="4090216" y="256182"/>
                              <a:ext cx="0" cy="194106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196" name="文本框 144"/>
                            <p:cNvSpPr txBox="1">
                              <a:spLocks noChangeAspect="1" noMove="1" noResize="1" noRot="1" noAdjustHandles="1" noEditPoints="1" noChangeArrowheads="1" noChangeShapeType="1" noTextEdit="1"/>
                            </p:cNvSpPr>
                            <p:nvPr/>
                          </p:nvSpPr>
                          <p:spPr bwMode="auto">
                            <a:xfrm>
                              <a:off x="2180249" y="1998952"/>
                              <a:ext cx="221214" cy="276999"/>
                            </a:xfrm>
                            <a:prstGeom prst="rect"/>
                            <a:blipFill>
                              <a:blip xmlns:r="http://schemas.openxmlformats.org/officeDocument/2006/relationships" r:embed="rId7"/>
                              <a:stretch>
                                <a:fillRect l="-25000" r="-22222" b="-8696"/>
                              </a:stretch>
                            </a:blipFill>
                            <a:ln>
                              <a:noFill/>
                            </a:ln>
                            <a:effectLst/>
                          </p:spPr>
                          <p:txBody>
                            <a:bodyPr/>
                            <a:p>
                              <a:r>
                                <a:rPr altLang="en-US" lang="zh-CN">
                                  <a:noFill/>
                                </a:rPr>
                                <a:t> </a:t>
                              </a:r>
                            </a:p>
                          </p:txBody>
                        </p:sp>
                      </p:grpSp>
                      <p:cxnSp>
                        <p:nvCxnSpPr>
                          <p:cNvPr id="3146229" name="直接连接符 120"/>
                          <p:cNvCxnSpPr>
                            <a:cxnSpLocks/>
                          </p:cNvCxnSpPr>
                          <p:nvPr/>
                        </p:nvCxnSpPr>
                        <p:spPr>
                          <a:xfrm>
                            <a:off x="6079512" y="313215"/>
                            <a:ext cx="0" cy="170048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197" name="矩形 124"/>
                          <p:cNvSpPr/>
                          <p:nvPr/>
                        </p:nvSpPr>
                        <p:spPr>
                          <a:xfrm>
                            <a:off x="6795280" y="128007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98" name="文本框 126"/>
                          <p:cNvSpPr txBox="1">
                            <a:spLocks noChangeAspect="1" noMove="1" noResize="1" noRot="1" noAdjustHandles="1" noEditPoints="1" noChangeArrowheads="1" noChangeShapeType="1" noTextEdit="1"/>
                          </p:cNvSpPr>
                          <p:nvPr/>
                        </p:nvSpPr>
                        <p:spPr bwMode="auto">
                          <a:xfrm>
                            <a:off x="6877239" y="1422348"/>
                            <a:ext cx="241541" cy="307777"/>
                          </a:xfrm>
                          <a:prstGeom prst="rect"/>
                          <a:blipFill>
                            <a:blip xmlns:r="http://schemas.openxmlformats.org/officeDocument/2006/relationships" r:embed="rId8"/>
                            <a:stretch>
                              <a:fillRect l="-23077" r="-20513" b="-10000"/>
                            </a:stretch>
                          </a:blipFill>
                          <a:ln>
                            <a:noFill/>
                          </a:ln>
                          <a:effectLst/>
                        </p:spPr>
                        <p:txBody>
                          <a:bodyPr/>
                          <a:p>
                            <a:r>
                              <a:rPr altLang="en-US" lang="zh-CN">
                                <a:noFill/>
                              </a:rPr>
                              <a:t> </a:t>
                            </a:r>
                          </a:p>
                        </p:txBody>
                      </p:sp>
                    </p:grpSp>
                    <p:sp>
                      <p:nvSpPr>
                        <p:cNvPr id="1050199" name="文本框 72"/>
                        <p:cNvSpPr txBox="1">
                          <a:spLocks noChangeAspect="1" noMove="1" noResize="1" noRot="1" noAdjustHandles="1" noEditPoints="1" noChangeArrowheads="1" noChangeShapeType="1" noTextEdit="1"/>
                        </p:cNvSpPr>
                        <p:nvPr/>
                      </p:nvSpPr>
                      <p:spPr bwMode="auto">
                        <a:xfrm>
                          <a:off x="4317034" y="1976951"/>
                          <a:ext cx="550566" cy="400110"/>
                        </a:xfrm>
                        <a:prstGeom prst="rect"/>
                        <a:blipFill>
                          <a:blip xmlns:r="http://schemas.openxmlformats.org/officeDocument/2006/relationships" r:embed="rId9"/>
                          <a:stretch>
                            <a:fillRect b="-4615"/>
                          </a:stretch>
                        </a:blipFill>
                        <a:ln>
                          <a:noFill/>
                        </a:ln>
                        <a:effectLst/>
                      </p:spPr>
                      <p:txBody>
                        <a:bodyPr/>
                        <a:p>
                          <a:r>
                            <a:rPr altLang="en-US" lang="zh-CN">
                              <a:noFill/>
                            </a:rPr>
                            <a:t> </a:t>
                          </a:r>
                        </a:p>
                      </p:txBody>
                    </p:sp>
                    <p:sp>
                      <p:nvSpPr>
                        <p:cNvPr id="1050200" name="矩形 110"/>
                        <p:cNvSpPr/>
                        <p:nvPr/>
                      </p:nvSpPr>
                      <p:spPr>
                        <a:xfrm rot="5400000">
                          <a:off x="5477631" y="3085830"/>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01" name="文本框 112"/>
                        <p:cNvSpPr txBox="1">
                          <a:spLocks noChangeAspect="1" noMove="1" noResize="1" noRot="1" noAdjustHandles="1" noEditPoints="1" noChangeArrowheads="1" noChangeShapeType="1" noTextEdit="1"/>
                        </p:cNvSpPr>
                        <p:nvPr/>
                      </p:nvSpPr>
                      <p:spPr bwMode="auto">
                        <a:xfrm>
                          <a:off x="5299282" y="3014241"/>
                          <a:ext cx="299762" cy="307777"/>
                        </a:xfrm>
                        <a:prstGeom prst="rect"/>
                        <a:blipFill>
                          <a:blip xmlns:r="http://schemas.openxmlformats.org/officeDocument/2006/relationships" r:embed="rId10"/>
                          <a:stretch>
                            <a:fillRect l="-16000" r="-22000" b="-14000"/>
                          </a:stretch>
                        </a:blipFill>
                        <a:ln>
                          <a:noFill/>
                        </a:ln>
                        <a:effectLst/>
                      </p:spPr>
                      <p:txBody>
                        <a:bodyPr/>
                        <a:p>
                          <a:r>
                            <a:rPr altLang="en-US" lang="zh-CN">
                              <a:noFill/>
                            </a:rPr>
                            <a:t> </a:t>
                          </a:r>
                        </a:p>
                      </p:txBody>
                    </p:sp>
                    <p:sp>
                      <p:nvSpPr>
                        <p:cNvPr id="1050202" name="Oval 3165"/>
                        <p:cNvSpPr>
                          <a:spLocks noChangeArrowheads="1"/>
                        </p:cNvSpPr>
                        <p:nvPr/>
                      </p:nvSpPr>
                      <p:spPr bwMode="auto">
                        <a:xfrm>
                          <a:off x="6018510" y="193187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203" name="Oval 3165"/>
                        <p:cNvSpPr>
                          <a:spLocks noChangeArrowheads="1"/>
                        </p:cNvSpPr>
                        <p:nvPr/>
                      </p:nvSpPr>
                      <p:spPr bwMode="auto">
                        <a:xfrm>
                          <a:off x="5595965" y="250503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204" name="文本框 115"/>
                        <p:cNvSpPr txBox="1">
                          <a:spLocks noChangeAspect="1" noMove="1" noResize="1" noRot="1" noAdjustHandles="1" noEditPoints="1" noChangeArrowheads="1" noChangeShapeType="1" noTextEdit="1"/>
                        </p:cNvSpPr>
                        <p:nvPr/>
                      </p:nvSpPr>
                      <p:spPr bwMode="auto">
                        <a:xfrm>
                          <a:off x="5696113" y="2614450"/>
                          <a:ext cx="195566" cy="276999"/>
                        </a:xfrm>
                        <a:prstGeom prst="rect"/>
                        <a:blipFill>
                          <a:blip xmlns:r="http://schemas.openxmlformats.org/officeDocument/2006/relationships" r:embed="rId11"/>
                          <a:stretch>
                            <a:fillRect l="-24242" r="-24242" b="-8696"/>
                          </a:stretch>
                        </a:blipFill>
                        <a:ln>
                          <a:noFill/>
                        </a:ln>
                        <a:effectLst/>
                      </p:spPr>
                      <p:txBody>
                        <a:bodyPr/>
                        <a:p>
                          <a:r>
                            <a:rPr altLang="en-US" lang="zh-CN">
                              <a:noFill/>
                            </a:rPr>
                            <a:t> </a:t>
                          </a:r>
                        </a:p>
                      </p:txBody>
                    </p:sp>
                    <p:sp>
                      <p:nvSpPr>
                        <p:cNvPr id="1050205" name="文本框 116"/>
                        <p:cNvSpPr txBox="1">
                          <a:spLocks noChangeAspect="1" noMove="1" noResize="1" noRot="1" noAdjustHandles="1" noEditPoints="1" noChangeArrowheads="1" noChangeShapeType="1" noTextEdit="1"/>
                        </p:cNvSpPr>
                        <p:nvPr/>
                      </p:nvSpPr>
                      <p:spPr bwMode="auto">
                        <a:xfrm>
                          <a:off x="8156093" y="2241556"/>
                          <a:ext cx="550566" cy="400110"/>
                        </a:xfrm>
                        <a:prstGeom prst="rect"/>
                        <a:blipFill>
                          <a:blip xmlns:r="http://schemas.openxmlformats.org/officeDocument/2006/relationships" r:embed="rId12"/>
                          <a:stretch>
                            <a:fillRect b="-3030"/>
                          </a:stretch>
                        </a:blipFill>
                        <a:ln>
                          <a:noFill/>
                        </a:ln>
                        <a:effectLst/>
                      </p:spPr>
                      <p:txBody>
                        <a:bodyPr/>
                        <a:p>
                          <a:r>
                            <a:rPr altLang="en-US" lang="zh-CN">
                              <a:noFill/>
                            </a:rPr>
                            <a:t> </a:t>
                          </a:r>
                        </a:p>
                      </p:txBody>
                    </p:sp>
                    <p:cxnSp>
                      <p:nvCxnSpPr>
                        <p:cNvPr id="3146230" name="直接箭头连接符 118"/>
                        <p:cNvCxnSpPr>
                          <a:cxnSpLocks/>
                        </p:cNvCxnSpPr>
                        <p:nvPr/>
                      </p:nvCxnSpPr>
                      <p:spPr>
                        <a:xfrm>
                          <a:off x="5242640" y="183441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cxnSp>
                    <p:nvCxnSpPr>
                      <p:cNvPr id="3146231" name="直接连接符 153"/>
                      <p:cNvCxnSpPr>
                        <a:cxnSpLocks/>
                      </p:cNvCxnSpPr>
                      <p:nvPr/>
                    </p:nvCxnSpPr>
                    <p:spPr>
                      <a:xfrm>
                        <a:off x="5643579" y="2062746"/>
                        <a:ext cx="0" cy="34906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32" name="直接连接符 154"/>
                      <p:cNvCxnSpPr>
                        <a:cxnSpLocks/>
                      </p:cNvCxnSpPr>
                      <p:nvPr/>
                    </p:nvCxnSpPr>
                    <p:spPr>
                      <a:xfrm>
                        <a:off x="5741451" y="2067406"/>
                        <a:ext cx="0" cy="34906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206" name="文本框 156"/>
                      <p:cNvSpPr txBox="1">
                        <a:spLocks noChangeAspect="1" noMove="1" noResize="1" noRot="1" noAdjustHandles="1" noEditPoints="1" noChangeArrowheads="1" noChangeShapeType="1" noTextEdit="1"/>
                      </p:cNvSpPr>
                      <p:nvPr/>
                    </p:nvSpPr>
                    <p:spPr bwMode="auto">
                      <a:xfrm>
                        <a:off x="5602150" y="1723853"/>
                        <a:ext cx="241541" cy="307777"/>
                      </a:xfrm>
                      <a:prstGeom prst="rect"/>
                      <a:blipFill>
                        <a:blip xmlns:r="http://schemas.openxmlformats.org/officeDocument/2006/relationships" r:embed="rId13"/>
                        <a:stretch>
                          <a:fillRect l="-20513" r="-17949" b="-10000"/>
                        </a:stretch>
                      </a:blipFill>
                      <a:ln>
                        <a:noFill/>
                      </a:ln>
                      <a:effectLst/>
                    </p:spPr>
                    <p:txBody>
                      <a:bodyPr/>
                      <a:p>
                        <a:r>
                          <a:rPr altLang="en-US" lang="zh-CN">
                            <a:noFill/>
                          </a:rPr>
                          <a:t> </a:t>
                        </a:r>
                      </a:p>
                    </p:txBody>
                  </p:sp>
                  <p:sp>
                    <p:nvSpPr>
                      <p:cNvPr id="1050207" name="Text Box 12"/>
                      <p:cNvSpPr txBox="1">
                        <a:spLocks noChangeAspect="1" noMove="1" noResize="1" noRot="1" noAdjustHandles="1" noEditPoints="1" noChangeArrowheads="1" noChangeShapeType="1" noTextEdit="1"/>
                      </p:cNvSpPr>
                      <p:nvPr/>
                    </p:nvSpPr>
                    <p:spPr bwMode="auto">
                      <a:xfrm>
                        <a:off x="5469716" y="2275348"/>
                        <a:ext cx="440034" cy="400110"/>
                      </a:xfrm>
                      <a:prstGeom prst="rect"/>
                      <a:blipFill>
                        <a:blip xmlns:r="http://schemas.openxmlformats.org/officeDocument/2006/relationships" r:embed="rId14"/>
                        <a:stretch>
                          <a:fillRect l="-2778" b="-4545"/>
                        </a:stretch>
                      </a:blipFill>
                      <a:ln>
                        <a:noFill/>
                      </a:ln>
                      <a:effectLst/>
                    </p:spPr>
                    <p:txBody>
                      <a:bodyPr/>
                      <a:p>
                        <a:r>
                          <a:rPr altLang="en-US" lang="zh-CN">
                            <a:noFill/>
                          </a:rPr>
                          <a:t> </a:t>
                        </a:r>
                      </a:p>
                    </p:txBody>
                  </p:sp>
                </p:grpSp>
              </p:grpSp>
              <p:cxnSp>
                <p:nvCxnSpPr>
                  <p:cNvPr id="3146233" name="直接连接符 93"/>
                  <p:cNvCxnSpPr>
                    <a:cxnSpLocks/>
                  </p:cNvCxnSpPr>
                  <p:nvPr/>
                </p:nvCxnSpPr>
                <p:spPr>
                  <a:xfrm flipH="1">
                    <a:off x="6098302" y="570451"/>
                    <a:ext cx="180655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34" name="直接连接符 95"/>
                  <p:cNvCxnSpPr>
                    <a:cxnSpLocks/>
                  </p:cNvCxnSpPr>
                  <p:nvPr/>
                </p:nvCxnSpPr>
                <p:spPr>
                  <a:xfrm flipH="1">
                    <a:off x="6104959" y="1089986"/>
                    <a:ext cx="840614"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35" name="直接连接符 104"/>
                  <p:cNvCxnSpPr>
                    <a:cxnSpLocks/>
                  </p:cNvCxnSpPr>
                  <p:nvPr/>
                </p:nvCxnSpPr>
                <p:spPr>
                  <a:xfrm flipH="1">
                    <a:off x="7063161" y="1094996"/>
                    <a:ext cx="82369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36" name="直接连接符 105"/>
                  <p:cNvCxnSpPr>
                    <a:cxnSpLocks/>
                  </p:cNvCxnSpPr>
                  <p:nvPr/>
                </p:nvCxnSpPr>
                <p:spPr>
                  <a:xfrm>
                    <a:off x="6948513" y="910794"/>
                    <a:ext cx="0" cy="34906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37" name="直接连接符 106"/>
                  <p:cNvCxnSpPr>
                    <a:cxnSpLocks/>
                  </p:cNvCxnSpPr>
                  <p:nvPr/>
                </p:nvCxnSpPr>
                <p:spPr>
                  <a:xfrm>
                    <a:off x="7063161" y="915454"/>
                    <a:ext cx="0" cy="34906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15" name="组合 21"/>
                  <p:cNvGrpSpPr/>
                  <p:nvPr/>
                </p:nvGrpSpPr>
                <p:grpSpPr>
                  <a:xfrm>
                    <a:off x="6481226" y="447627"/>
                    <a:ext cx="170578" cy="252855"/>
                    <a:chOff x="6481226" y="447627"/>
                    <a:chExt cx="170578" cy="252855"/>
                  </a:xfrm>
                </p:grpSpPr>
                <p:sp>
                  <p:nvSpPr>
                    <p:cNvPr id="1050208" name="AutoShape 523"/>
                    <p:cNvSpPr>
                      <a:spLocks noChangeArrowheads="1"/>
                    </p:cNvSpPr>
                    <p:nvPr/>
                  </p:nvSpPr>
                  <p:spPr bwMode="auto">
                    <a:xfrm rot="5400000">
                      <a:off x="6468256" y="492008"/>
                      <a:ext cx="188913" cy="16297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238" name="直接连接符 108"/>
                    <p:cNvCxnSpPr>
                      <a:cxnSpLocks/>
                    </p:cNvCxnSpPr>
                    <p:nvPr/>
                  </p:nvCxnSpPr>
                  <p:spPr>
                    <a:xfrm>
                      <a:off x="6644200" y="447627"/>
                      <a:ext cx="0" cy="25285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39" name="直接连接符 109"/>
                    <p:cNvCxnSpPr>
                      <a:cxnSpLocks/>
                    </p:cNvCxnSpPr>
                    <p:nvPr/>
                  </p:nvCxnSpPr>
                  <p:spPr>
                    <a:xfrm flipH="1">
                      <a:off x="6550463" y="687900"/>
                      <a:ext cx="10134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6" name="组合 111"/>
                  <p:cNvGrpSpPr/>
                  <p:nvPr/>
                </p:nvGrpSpPr>
                <p:grpSpPr>
                  <a:xfrm flipH="1">
                    <a:off x="7224545" y="439655"/>
                    <a:ext cx="170578" cy="252855"/>
                    <a:chOff x="6481226" y="447627"/>
                    <a:chExt cx="170578" cy="252855"/>
                  </a:xfrm>
                </p:grpSpPr>
                <p:sp>
                  <p:nvSpPr>
                    <p:cNvPr id="1050209" name="AutoShape 523"/>
                    <p:cNvSpPr>
                      <a:spLocks noChangeArrowheads="1"/>
                    </p:cNvSpPr>
                    <p:nvPr/>
                  </p:nvSpPr>
                  <p:spPr bwMode="auto">
                    <a:xfrm rot="5400000">
                      <a:off x="6468256" y="492008"/>
                      <a:ext cx="188913" cy="16297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240" name="直接连接符 122"/>
                    <p:cNvCxnSpPr>
                      <a:cxnSpLocks/>
                    </p:cNvCxnSpPr>
                    <p:nvPr/>
                  </p:nvCxnSpPr>
                  <p:spPr>
                    <a:xfrm>
                      <a:off x="6644200" y="447627"/>
                      <a:ext cx="0" cy="25285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41" name="直接连接符 123"/>
                    <p:cNvCxnSpPr>
                      <a:cxnSpLocks/>
                    </p:cNvCxnSpPr>
                    <p:nvPr/>
                  </p:nvCxnSpPr>
                  <p:spPr>
                    <a:xfrm flipH="1">
                      <a:off x="6550463" y="687900"/>
                      <a:ext cx="10134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50210" name="Text Box 12"/>
                <p:cNvSpPr txBox="1">
                  <a:spLocks noChangeAspect="1" noMove="1" noResize="1" noRot="1" noAdjustHandles="1" noEditPoints="1" noChangeArrowheads="1" noChangeShapeType="1" noTextEdit="1"/>
                </p:cNvSpPr>
                <p:nvPr/>
              </p:nvSpPr>
              <p:spPr bwMode="auto">
                <a:xfrm>
                  <a:off x="6667787" y="1069807"/>
                  <a:ext cx="440034" cy="400110"/>
                </a:xfrm>
                <a:prstGeom prst="rect"/>
                <a:blipFill>
                  <a:blip xmlns:r="http://schemas.openxmlformats.org/officeDocument/2006/relationships" r:embed="rId15"/>
                  <a:stretch>
                    <a:fillRect l="-5556" b="-3077"/>
                  </a:stretch>
                </a:blipFill>
                <a:ln>
                  <a:noFill/>
                </a:ln>
                <a:effectLst/>
              </p:spPr>
              <p:txBody>
                <a:bodyPr/>
                <a:p>
                  <a:r>
                    <a:rPr altLang="en-US" lang="zh-CN">
                      <a:noFill/>
                    </a:rPr>
                    <a:t> </a:t>
                  </a:r>
                </a:p>
              </p:txBody>
            </p:sp>
          </p:grpSp>
          <p:sp>
            <p:nvSpPr>
              <p:cNvPr id="1050211" name="矩形 129"/>
              <p:cNvSpPr/>
              <p:nvPr/>
            </p:nvSpPr>
            <p:spPr>
              <a:xfrm>
                <a:off x="4872313" y="218539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212" name="文本框 130"/>
            <p:cNvSpPr txBox="1">
              <a:spLocks noChangeAspect="1" noMove="1" noResize="1" noRot="1" noAdjustHandles="1" noEditPoints="1" noChangeArrowheads="1" noChangeShapeType="1" noTextEdit="1"/>
            </p:cNvSpPr>
            <p:nvPr/>
          </p:nvSpPr>
          <p:spPr bwMode="auto">
            <a:xfrm>
              <a:off x="4929788" y="2313221"/>
              <a:ext cx="343364" cy="307777"/>
            </a:xfrm>
            <a:prstGeom prst="rect"/>
            <a:blipFill>
              <a:blip xmlns:r="http://schemas.openxmlformats.org/officeDocument/2006/relationships" r:embed="rId16"/>
              <a:stretch>
                <a:fillRect l="-16071" r="-5357" b="-20000"/>
              </a:stretch>
            </a:blipFill>
            <a:ln>
              <a:noFill/>
            </a:ln>
            <a:effectLst/>
          </p:spPr>
          <p:txBody>
            <a:bodyPr/>
            <a:p>
              <a:r>
                <a:rPr altLang="en-US" lang="zh-CN">
                  <a:noFill/>
                </a:rPr>
                <a:t> </a:t>
              </a:r>
            </a:p>
          </p:txBody>
        </p:sp>
      </p:grpSp>
      <p:grpSp>
        <p:nvGrpSpPr>
          <p:cNvPr id="417" name="组合 131"/>
          <p:cNvGrpSpPr/>
          <p:nvPr/>
        </p:nvGrpSpPr>
        <p:grpSpPr>
          <a:xfrm>
            <a:off x="537769" y="3532328"/>
            <a:ext cx="2972916" cy="1663627"/>
            <a:chOff x="1268128" y="4403206"/>
            <a:chExt cx="2972916" cy="1663627"/>
          </a:xfrm>
        </p:grpSpPr>
        <p:grpSp>
          <p:nvGrpSpPr>
            <p:cNvPr id="418" name="组合 133"/>
            <p:cNvGrpSpPr/>
            <p:nvPr/>
          </p:nvGrpSpPr>
          <p:grpSpPr>
            <a:xfrm>
              <a:off x="1268128" y="4403206"/>
              <a:ext cx="2972916" cy="1663627"/>
              <a:chOff x="1268128" y="4403206"/>
              <a:chExt cx="2972916" cy="1663627"/>
            </a:xfrm>
          </p:grpSpPr>
          <p:grpSp>
            <p:nvGrpSpPr>
              <p:cNvPr id="419" name="组合 141"/>
              <p:cNvGrpSpPr/>
              <p:nvPr/>
            </p:nvGrpSpPr>
            <p:grpSpPr>
              <a:xfrm>
                <a:off x="1268128" y="4403206"/>
                <a:ext cx="2972916" cy="1663627"/>
                <a:chOff x="1209703" y="1675002"/>
                <a:chExt cx="2972916" cy="1663627"/>
              </a:xfrm>
            </p:grpSpPr>
            <p:cxnSp>
              <p:nvCxnSpPr>
                <p:cNvPr id="3146242" name="直接箭头连接符 150"/>
                <p:cNvCxnSpPr>
                  <a:cxnSpLocks/>
                </p:cNvCxnSpPr>
                <p:nvPr/>
              </p:nvCxnSpPr>
              <p:spPr>
                <a:xfrm flipV="1">
                  <a:off x="1658456" y="1862357"/>
                  <a:ext cx="0" cy="1476272"/>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243" name="直接箭头连接符 155"/>
                <p:cNvCxnSpPr>
                  <a:cxnSpLocks/>
                </p:cNvCxnSpPr>
                <p:nvPr/>
              </p:nvCxnSpPr>
              <p:spPr>
                <a:xfrm>
                  <a:off x="1209703" y="2288168"/>
                  <a:ext cx="2697864" cy="0"/>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213" name="文本框 159"/>
                <p:cNvSpPr txBox="1"/>
                <p:nvPr/>
              </p:nvSpPr>
              <p:spPr bwMode="auto">
                <a:xfrm>
                  <a:off x="1379290" y="2251145"/>
                  <a:ext cx="255685"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0</a:t>
                  </a:r>
                  <a:endParaRPr altLang="en-US" dirty="0" sz="2000" kumimoji="1" lang="zh-CN" smtClean="0">
                    <a:latin typeface="Arial" panose="020B0604020202020204" pitchFamily="34" charset="0"/>
                    <a:cs typeface="Arial" panose="020B0604020202020204" pitchFamily="34" charset="0"/>
                  </a:endParaRPr>
                </a:p>
              </p:txBody>
            </p:sp>
            <p:sp>
              <p:nvSpPr>
                <p:cNvPr id="1050214" name="Text Box 12"/>
                <p:cNvSpPr txBox="1">
                  <a:spLocks noChangeAspect="1" noMove="1" noResize="1" noRot="1" noAdjustHandles="1" noEditPoints="1" noChangeArrowheads="1" noChangeShapeType="1" noTextEdit="1"/>
                </p:cNvSpPr>
                <p:nvPr/>
              </p:nvSpPr>
              <p:spPr bwMode="auto">
                <a:xfrm>
                  <a:off x="1209703" y="1675002"/>
                  <a:ext cx="550105" cy="400110"/>
                </a:xfrm>
                <a:prstGeom prst="rect"/>
                <a:blipFill>
                  <a:blip xmlns:r="http://schemas.openxmlformats.org/officeDocument/2006/relationships" r:embed="rId17"/>
                  <a:stretch>
                    <a:fillRect b="-4545"/>
                  </a:stretch>
                </a:blipFill>
                <a:ln>
                  <a:noFill/>
                </a:ln>
                <a:effectLst/>
              </p:spPr>
              <p:txBody>
                <a:bodyPr/>
                <a:p>
                  <a:r>
                    <a:rPr altLang="en-US" lang="zh-CN">
                      <a:noFill/>
                    </a:rPr>
                    <a:t> </a:t>
                  </a:r>
                </a:p>
              </p:txBody>
            </p:sp>
            <p:sp>
              <p:nvSpPr>
                <p:cNvPr id="1050215" name="Text Box 12"/>
                <p:cNvSpPr txBox="1">
                  <a:spLocks noChangeAspect="1" noMove="1" noResize="1" noRot="1" noAdjustHandles="1" noEditPoints="1" noChangeArrowheads="1" noChangeShapeType="1" noTextEdit="1"/>
                </p:cNvSpPr>
                <p:nvPr/>
              </p:nvSpPr>
              <p:spPr bwMode="auto">
                <a:xfrm>
                  <a:off x="3632514" y="2215331"/>
                  <a:ext cx="550105" cy="400110"/>
                </a:xfrm>
                <a:prstGeom prst="rect"/>
                <a:blipFill>
                  <a:blip xmlns:r="http://schemas.openxmlformats.org/officeDocument/2006/relationships" r:embed="rId18"/>
                  <a:stretch>
                    <a:fillRect/>
                  </a:stretch>
                </a:blipFill>
                <a:ln>
                  <a:noFill/>
                </a:ln>
                <a:effectLst/>
              </p:spPr>
              <p:txBody>
                <a:bodyPr/>
                <a:p>
                  <a:r>
                    <a:rPr altLang="en-US" lang="zh-CN">
                      <a:noFill/>
                    </a:rPr>
                    <a:t> </a:t>
                  </a:r>
                </a:p>
              </p:txBody>
            </p:sp>
          </p:grpSp>
          <p:cxnSp>
            <p:nvCxnSpPr>
              <p:cNvPr id="3146244" name="直接连接符 143"/>
              <p:cNvCxnSpPr>
                <a:cxnSpLocks/>
              </p:cNvCxnSpPr>
              <p:nvPr/>
            </p:nvCxnSpPr>
            <p:spPr>
              <a:xfrm>
                <a:off x="1404885" y="5016372"/>
                <a:ext cx="332914"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245" name="直接连接符 149"/>
              <p:cNvCxnSpPr>
                <a:cxnSpLocks/>
                <a:stCxn id="1050216" idx="2"/>
              </p:cNvCxnSpPr>
              <p:nvPr/>
            </p:nvCxnSpPr>
            <p:spPr>
              <a:xfrm>
                <a:off x="1895765" y="5018290"/>
                <a:ext cx="1573600"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20" name="组合 134"/>
            <p:cNvGrpSpPr/>
            <p:nvPr/>
          </p:nvGrpSpPr>
          <p:grpSpPr>
            <a:xfrm>
              <a:off x="1713648" y="5018290"/>
              <a:ext cx="182117" cy="897250"/>
              <a:chOff x="1716881" y="4131950"/>
              <a:chExt cx="182117" cy="897250"/>
            </a:xfrm>
          </p:grpSpPr>
          <p:cxnSp>
            <p:nvCxnSpPr>
              <p:cNvPr id="3146246" name="直接连接符 135"/>
              <p:cNvCxnSpPr>
                <a:cxnSpLocks/>
              </p:cNvCxnSpPr>
              <p:nvPr/>
            </p:nvCxnSpPr>
            <p:spPr>
              <a:xfrm>
                <a:off x="1716881" y="4133935"/>
                <a:ext cx="0" cy="879479"/>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50216" name="任意多边形 136"/>
              <p:cNvSpPr/>
              <p:nvPr/>
            </p:nvSpPr>
            <p:spPr>
              <a:xfrm>
                <a:off x="1719744" y="4131950"/>
                <a:ext cx="179254" cy="897250"/>
              </a:xfrm>
              <a:custGeom>
                <a:avLst/>
                <a:gdLst>
                  <a:gd name="connsiteX0" fmla="*/ 0 w 453006"/>
                  <a:gd name="connsiteY0" fmla="*/ 922789 h 922789"/>
                  <a:gd name="connsiteX1" fmla="*/ 222308 w 453006"/>
                  <a:gd name="connsiteY1" fmla="*/ 159391 h 922789"/>
                  <a:gd name="connsiteX2" fmla="*/ 453006 w 453006"/>
                  <a:gd name="connsiteY2" fmla="*/ 0 h 922789"/>
                </a:gdLst>
                <a:ahLst/>
                <a:cxnLst>
                  <a:cxn ang="0">
                    <a:pos x="connsiteX0" y="connsiteY0"/>
                  </a:cxn>
                  <a:cxn ang="0">
                    <a:pos x="connsiteX1" y="connsiteY1"/>
                  </a:cxn>
                  <a:cxn ang="0">
                    <a:pos x="connsiteX2" y="connsiteY2"/>
                  </a:cxn>
                </a:cxnLst>
                <a:rect l="l" t="t" r="r" b="b"/>
                <a:pathLst>
                  <a:path w="453006" h="922789">
                    <a:moveTo>
                      <a:pt x="0" y="922789"/>
                    </a:moveTo>
                    <a:cubicBezTo>
                      <a:pt x="73403" y="617989"/>
                      <a:pt x="146807" y="313189"/>
                      <a:pt x="222308" y="159391"/>
                    </a:cubicBezTo>
                    <a:cubicBezTo>
                      <a:pt x="297809" y="5593"/>
                      <a:pt x="375407" y="2796"/>
                      <a:pt x="453006" y="0"/>
                    </a:cubicBez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sp>
        <p:nvSpPr>
          <p:cNvPr id="1050217" name="文本框 28"/>
          <p:cNvSpPr txBox="1">
            <a:spLocks noChangeAspect="1" noMove="1" noResize="1" noRot="1" noAdjustHandles="1" noEditPoints="1" noChangeArrowheads="1" noChangeShapeType="1" noTextEdit="1"/>
          </p:cNvSpPr>
          <p:nvPr/>
        </p:nvSpPr>
        <p:spPr bwMode="auto">
          <a:xfrm>
            <a:off x="3673398" y="2325323"/>
            <a:ext cx="1499551" cy="400110"/>
          </a:xfrm>
          <a:prstGeom prst="rect"/>
          <a:blipFill>
            <a:blip xmlns:r="http://schemas.openxmlformats.org/officeDocument/2006/relationships" r:embed="rId19"/>
            <a:stretch>
              <a:fillRect b="-16667"/>
            </a:stretch>
          </a:blipFill>
          <a:ln>
            <a:noFill/>
          </a:ln>
          <a:effectLst/>
        </p:spPr>
        <p:txBody>
          <a:bodyPr/>
          <a:p>
            <a:r>
              <a:rPr altLang="en-US" lang="zh-CN">
                <a:noFill/>
              </a:rPr>
              <a:t> </a:t>
            </a:r>
          </a:p>
        </p:txBody>
      </p:sp>
      <p:cxnSp>
        <p:nvCxnSpPr>
          <p:cNvPr id="3146247" name="直接箭头连接符 164"/>
          <p:cNvCxnSpPr>
            <a:cxnSpLocks/>
          </p:cNvCxnSpPr>
          <p:nvPr/>
        </p:nvCxnSpPr>
        <p:spPr>
          <a:xfrm flipV="1">
            <a:off x="4431454" y="2851207"/>
            <a:ext cx="0" cy="494259"/>
          </a:xfrm>
          <a:prstGeom prst="straightConnector1"/>
          <a:ln w="25400">
            <a:solidFill>
              <a:schemeClr val="tx1"/>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218" name="文本框 165"/>
          <p:cNvSpPr txBox="1">
            <a:spLocks noChangeAspect="1" noMove="1" noResize="1" noRot="1" noAdjustHandles="1" noEditPoints="1" noChangeArrowheads="1" noChangeShapeType="1" noTextEdit="1"/>
          </p:cNvSpPr>
          <p:nvPr/>
        </p:nvSpPr>
        <p:spPr bwMode="auto">
          <a:xfrm>
            <a:off x="4639129" y="965678"/>
            <a:ext cx="3075439" cy="400110"/>
          </a:xfrm>
          <a:prstGeom prst="rect"/>
          <a:blipFill>
            <a:blip xmlns:r="http://schemas.openxmlformats.org/officeDocument/2006/relationships" r:embed="rId20"/>
            <a:stretch>
              <a:fillRect t="-6061" b="-27273"/>
            </a:stretch>
          </a:blipFill>
          <a:ln>
            <a:noFill/>
          </a:ln>
          <a:effectLst/>
        </p:spPr>
        <p:txBody>
          <a:bodyPr/>
          <a:p>
            <a:r>
              <a:rPr altLang="en-US" lang="zh-CN">
                <a:noFill/>
              </a:rPr>
              <a:t> </a:t>
            </a:r>
          </a:p>
        </p:txBody>
      </p:sp>
      <p:cxnSp>
        <p:nvCxnSpPr>
          <p:cNvPr id="3146248" name="直接箭头连接符 166"/>
          <p:cNvCxnSpPr>
            <a:cxnSpLocks/>
          </p:cNvCxnSpPr>
          <p:nvPr/>
        </p:nvCxnSpPr>
        <p:spPr>
          <a:xfrm flipV="1">
            <a:off x="5931832" y="1427720"/>
            <a:ext cx="0" cy="337337"/>
          </a:xfrm>
          <a:prstGeom prst="straightConnector1"/>
          <a:ln w="25400">
            <a:solidFill>
              <a:schemeClr val="tx1"/>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249" name="直接箭头连接符 167"/>
          <p:cNvCxnSpPr>
            <a:cxnSpLocks/>
          </p:cNvCxnSpPr>
          <p:nvPr/>
        </p:nvCxnSpPr>
        <p:spPr>
          <a:xfrm flipV="1">
            <a:off x="6662162" y="1425934"/>
            <a:ext cx="0" cy="337337"/>
          </a:xfrm>
          <a:prstGeom prst="straightConnector1"/>
          <a:ln w="25400">
            <a:solidFill>
              <a:schemeClr val="tx1"/>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250" name="直接箭头连接符 168"/>
          <p:cNvCxnSpPr>
            <a:cxnSpLocks/>
          </p:cNvCxnSpPr>
          <p:nvPr/>
        </p:nvCxnSpPr>
        <p:spPr>
          <a:xfrm>
            <a:off x="6510944" y="2278423"/>
            <a:ext cx="976156" cy="0"/>
          </a:xfrm>
          <a:prstGeom prst="straightConnector1"/>
          <a:ln w="25400">
            <a:solidFill>
              <a:schemeClr val="tx1"/>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219" name="文本框 169"/>
          <p:cNvSpPr txBox="1"/>
          <p:nvPr/>
        </p:nvSpPr>
        <p:spPr bwMode="auto">
          <a:xfrm>
            <a:off x="7641011" y="1943874"/>
            <a:ext cx="1288293" cy="707886"/>
          </a:xfrm>
          <a:prstGeom prst="rect"/>
          <a:solidFill>
            <a:schemeClr val="accent4">
              <a:lumMod val="20000"/>
              <a:lumOff val="80000"/>
            </a:schemeClr>
          </a:solidFill>
          <a:ln>
            <a:noFill/>
          </a:ln>
          <a:effectLst/>
        </p:spPr>
        <p:txBody>
          <a:bodyPr rtlCol="0" wrap="square">
            <a:spAutoFit/>
          </a:bodyPr>
          <a:p>
            <a:pPr algn="ctr">
              <a:spcBef>
                <a:spcPct val="50000"/>
              </a:spcBef>
            </a:pPr>
            <a:r>
              <a:rPr altLang="zh-CN" dirty="0" sz="2000" kumimoji="1" lang="en-US" smtClean="0">
                <a:latin typeface="Arial" panose="020B0604020202020204" pitchFamily="34" charset="0"/>
                <a:cs typeface="Arial" panose="020B0604020202020204" pitchFamily="34" charset="0"/>
              </a:rPr>
              <a:t>Stabilize circuit</a:t>
            </a:r>
            <a:endParaRPr altLang="en-US" dirty="0" sz="2000" i="1" kumimoji="1" lang="zh-CN">
              <a:latin typeface="Arial" panose="020B0604020202020204" pitchFamily="34" charset="0"/>
              <a:cs typeface="Arial" panose="020B0604020202020204" pitchFamily="34" charset="0"/>
            </a:endParaRPr>
          </a:p>
        </p:txBody>
      </p:sp>
      <p:sp>
        <p:nvSpPr>
          <p:cNvPr id="1050220" name="文本框 171"/>
          <p:cNvSpPr txBox="1"/>
          <p:nvPr/>
        </p:nvSpPr>
        <p:spPr bwMode="auto">
          <a:xfrm>
            <a:off x="468363" y="837828"/>
            <a:ext cx="4126713"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Applicable differential operation</a:t>
            </a:r>
            <a:endParaRPr altLang="en-US" dirty="0" sz="2000" kumimoji="1" lang="zh-CN" smtClean="0">
              <a:latin typeface="宋体" panose="02010600030101010101" pitchFamily="2" charset="-122"/>
              <a:ea typeface="宋体" panose="02010600030101010101" pitchFamily="2" charset="-122"/>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21">
            <p14:nvContentPartPr>
              <p14:cNvPr id="1050221" name=""/>
              <p14:cNvContentPartPr/>
              <p14:nvPr/>
            </p14:nvContentPartPr>
            <p14:xfrm>
              <a:off x="5943001" y="2033815"/>
              <a:ext cx="620893" cy="858271"/>
            </p14:xfrm>
          </p:contentPart>
        </mc:Choice>
        <mc:Fallback>
          <p:sp>
            <p:nvSpPr>
              <p:cNvPr id="1050221" name=""/>
              <p:cNvSpPr/>
              <p:nvPr/>
            </p:nvSpPr>
            <p:spPr>
              <a:xfrm>
                <a:off x="5943001" y="2033815"/>
                <a:ext cx="620893" cy="858271"/>
              </a:xfrm>
            </p:spPr>
          </p:sp>
        </mc:Fallback>
      </mc:AlternateContent>
      <mc:AlternateContent xmlns:mc="http://schemas.openxmlformats.org/markup-compatibility/2006">
        <mc:Choice xmlns:p14="http://schemas.microsoft.com/office/powerpoint/2010/main" Requires="p14">
          <p:contentPart p14:bwMode="auto" r:id="rId22">
            <p14:nvContentPartPr>
              <p14:cNvPr id="1050222" name=""/>
              <p14:cNvContentPartPr/>
              <p14:nvPr/>
            </p14:nvContentPartPr>
            <p14:xfrm>
              <a:off x="6277971" y="1322872"/>
              <a:ext cx="142732" cy="758306"/>
            </p14:xfrm>
          </p:contentPart>
        </mc:Choice>
        <mc:Fallback>
          <p:sp>
            <p:nvSpPr>
              <p:cNvPr id="1050222" name=""/>
              <p:cNvSpPr/>
              <p:nvPr/>
            </p:nvSpPr>
            <p:spPr>
              <a:xfrm>
                <a:off x="6277971" y="1322872"/>
                <a:ext cx="142732" cy="758306"/>
              </a:xfrm>
            </p:spPr>
          </p:sp>
        </mc:Fallback>
      </mc:AlternateContent>
      <mc:AlternateContent xmlns:mc="http://schemas.openxmlformats.org/markup-compatibility/2006">
        <mc:Choice xmlns:p14="http://schemas.microsoft.com/office/powerpoint/2010/main" Requires="p14">
          <p:contentPart p14:bwMode="auto" r:id="rId23">
            <p14:nvContentPartPr>
              <p14:cNvPr id="1050223" name=""/>
              <p14:cNvContentPartPr/>
              <p14:nvPr/>
            </p14:nvContentPartPr>
            <p14:xfrm>
              <a:off x="6098583" y="1326131"/>
              <a:ext cx="198944" cy="314967"/>
            </p14:xfrm>
          </p:contentPart>
        </mc:Choice>
        <mc:Fallback>
          <p:sp>
            <p:nvSpPr>
              <p:cNvPr id="1050223" name=""/>
              <p:cNvSpPr/>
              <p:nvPr/>
            </p:nvSpPr>
            <p:spPr>
              <a:xfrm>
                <a:off x="6098583" y="1326131"/>
                <a:ext cx="198944" cy="314967"/>
              </a:xfrm>
            </p:spPr>
          </p:sp>
        </mc:Fallback>
      </mc:AlternateContent>
      <mc:AlternateContent xmlns:mc="http://schemas.openxmlformats.org/markup-compatibility/2006">
        <mc:Choice xmlns:p14="http://schemas.microsoft.com/office/powerpoint/2010/main" Requires="p14">
          <p:contentPart p14:bwMode="auto" r:id="rId24">
            <p14:nvContentPartPr>
              <p14:cNvPr id="1050224" name=""/>
              <p14:cNvContentPartPr/>
              <p14:nvPr/>
            </p14:nvContentPartPr>
            <p14:xfrm>
              <a:off x="6317083" y="1307710"/>
              <a:ext cx="229836" cy="54009"/>
            </p14:xfrm>
          </p:contentPart>
        </mc:Choice>
        <mc:Fallback>
          <p:sp>
            <p:nvSpPr>
              <p:cNvPr id="1050224" name=""/>
              <p:cNvSpPr/>
              <p:nvPr/>
            </p:nvSpPr>
            <p:spPr>
              <a:xfrm>
                <a:off x="6317083" y="1307710"/>
                <a:ext cx="229836" cy="54009"/>
              </a:xfrm>
            </p:spPr>
          </p:sp>
        </mc:Fallback>
      </mc:AlternateContent>
      <mc:AlternateContent xmlns:mc="http://schemas.openxmlformats.org/markup-compatibility/2006">
        <mc:Choice xmlns:p14="http://schemas.microsoft.com/office/powerpoint/2010/main" Requires="p14">
          <p:contentPart p14:bwMode="auto" r:id="rId25">
            <p14:nvContentPartPr>
              <p14:cNvPr id="1050225" name=""/>
              <p14:cNvContentPartPr/>
              <p14:nvPr/>
            </p14:nvContentPartPr>
            <p14:xfrm>
              <a:off x="5743425" y="474564"/>
              <a:ext cx="218381" cy="589312"/>
            </p14:xfrm>
          </p:contentPart>
        </mc:Choice>
        <mc:Fallback>
          <p:sp>
            <p:nvSpPr>
              <p:cNvPr id="1050225" name=""/>
              <p:cNvSpPr/>
              <p:nvPr/>
            </p:nvSpPr>
            <p:spPr>
              <a:xfrm>
                <a:off x="5743425" y="474564"/>
                <a:ext cx="218381" cy="589312"/>
              </a:xfrm>
            </p:spPr>
          </p:sp>
        </mc:Fallback>
      </mc:AlternateContent>
      <mc:AlternateContent xmlns:mc="http://schemas.openxmlformats.org/markup-compatibility/2006">
        <mc:Choice xmlns:p14="http://schemas.microsoft.com/office/powerpoint/2010/main" Requires="p14">
          <p:contentPart p14:bwMode="auto" r:id="rId26">
            <p14:nvContentPartPr>
              <p14:cNvPr id="1050226" name=""/>
              <p14:cNvContentPartPr/>
              <p14:nvPr/>
            </p14:nvContentPartPr>
            <p14:xfrm>
              <a:off x="5955891" y="217568"/>
              <a:ext cx="433514" cy="756104"/>
            </p14:xfrm>
          </p:contentPart>
        </mc:Choice>
        <mc:Fallback>
          <p:sp>
            <p:nvSpPr>
              <p:cNvPr id="1050226" name=""/>
              <p:cNvSpPr/>
              <p:nvPr/>
            </p:nvSpPr>
            <p:spPr>
              <a:xfrm>
                <a:off x="5955891" y="217568"/>
                <a:ext cx="433514" cy="756104"/>
              </a:xfrm>
            </p:spPr>
          </p:sp>
        </mc:Fallback>
      </mc:AlternateContent>
      <mc:AlternateContent xmlns:mc="http://schemas.openxmlformats.org/markup-compatibility/2006">
        <mc:Choice xmlns:p14="http://schemas.microsoft.com/office/powerpoint/2010/main" Requires="p14">
          <p:contentPart p14:bwMode="auto" r:id="rId27">
            <p14:nvContentPartPr>
              <p14:cNvPr id="1050227" name=""/>
              <p14:cNvContentPartPr/>
              <p14:nvPr/>
            </p14:nvContentPartPr>
            <p14:xfrm>
              <a:off x="6468647" y="206553"/>
              <a:ext cx="57980" cy="477757"/>
            </p14:xfrm>
          </p:contentPart>
        </mc:Choice>
        <mc:Fallback>
          <p:sp>
            <p:nvSpPr>
              <p:cNvPr id="1050227" name=""/>
              <p:cNvSpPr/>
              <p:nvPr/>
            </p:nvSpPr>
            <p:spPr>
              <a:xfrm>
                <a:off x="6468647" y="206553"/>
                <a:ext cx="57980" cy="477757"/>
              </a:xfrm>
            </p:spPr>
          </p:sp>
        </mc:Fallback>
      </mc:AlternateContent>
      <mc:AlternateContent xmlns:mc="http://schemas.openxmlformats.org/markup-compatibility/2006">
        <mc:Choice xmlns:p14="http://schemas.microsoft.com/office/powerpoint/2010/main" Requires="p14">
          <p:contentPart p14:bwMode="auto" r:id="rId28">
            <p14:nvContentPartPr>
              <p14:cNvPr id="1050228" name=""/>
              <p14:cNvContentPartPr/>
              <p14:nvPr/>
            </p14:nvContentPartPr>
            <p14:xfrm>
              <a:off x="6550132" y="485836"/>
              <a:ext cx="87653" cy="40130"/>
            </p14:xfrm>
          </p:contentPart>
        </mc:Choice>
        <mc:Fallback>
          <p:sp>
            <p:nvSpPr>
              <p:cNvPr id="1050228" name=""/>
              <p:cNvSpPr/>
              <p:nvPr/>
            </p:nvSpPr>
            <p:spPr>
              <a:xfrm>
                <a:off x="6550132" y="485836"/>
                <a:ext cx="87653" cy="40130"/>
              </a:xfrm>
            </p:spPr>
          </p:sp>
        </mc:Fallback>
      </mc:AlternateContent>
      <mc:AlternateContent xmlns:mc="http://schemas.openxmlformats.org/markup-compatibility/2006">
        <mc:Choice xmlns:p14="http://schemas.microsoft.com/office/powerpoint/2010/main" Requires="p14">
          <p:contentPart p14:bwMode="auto" r:id="rId29">
            <p14:nvContentPartPr>
              <p14:cNvPr id="1050229" name=""/>
              <p14:cNvContentPartPr/>
              <p14:nvPr/>
            </p14:nvContentPartPr>
            <p14:xfrm>
              <a:off x="6426275" y="512929"/>
              <a:ext cx="344458" cy="344061"/>
            </p14:xfrm>
          </p:contentPart>
        </mc:Choice>
        <mc:Fallback>
          <p:sp>
            <p:nvSpPr>
              <p:cNvPr id="1050229" name=""/>
              <p:cNvSpPr/>
              <p:nvPr/>
            </p:nvSpPr>
            <p:spPr>
              <a:xfrm>
                <a:off x="6426275" y="512929"/>
                <a:ext cx="344458" cy="344061"/>
              </a:xfrm>
            </p:spPr>
          </p:sp>
        </mc:Fallback>
      </mc:AlternateContent>
      <mc:AlternateContent xmlns:mc="http://schemas.openxmlformats.org/markup-compatibility/2006">
        <mc:Choice xmlns:p14="http://schemas.microsoft.com/office/powerpoint/2010/main" Requires="p14">
          <p:contentPart p14:bwMode="auto" r:id="rId30">
            <p14:nvContentPartPr>
              <p14:cNvPr id="1050230" name=""/>
              <p14:cNvContentPartPr/>
              <p14:nvPr/>
            </p14:nvContentPartPr>
            <p14:xfrm>
              <a:off x="7004821" y="407168"/>
              <a:ext cx="208469" cy="95996"/>
            </p14:xfrm>
          </p:contentPart>
        </mc:Choice>
        <mc:Fallback>
          <p:sp>
            <p:nvSpPr>
              <p:cNvPr id="1050230" name=""/>
              <p:cNvSpPr/>
              <p:nvPr/>
            </p:nvSpPr>
            <p:spPr>
              <a:xfrm>
                <a:off x="7004821" y="407168"/>
                <a:ext cx="208469" cy="95996"/>
              </a:xfrm>
            </p:spPr>
          </p:sp>
        </mc:Fallback>
      </mc:AlternateContent>
      <mc:AlternateContent xmlns:mc="http://schemas.openxmlformats.org/markup-compatibility/2006">
        <mc:Choice xmlns:p14="http://schemas.microsoft.com/office/powerpoint/2010/main" Requires="p14">
          <p:contentPart p14:bwMode="auto" r:id="rId31">
            <p14:nvContentPartPr>
              <p14:cNvPr id="1050231" name=""/>
              <p14:cNvContentPartPr/>
              <p14:nvPr/>
            </p14:nvContentPartPr>
            <p14:xfrm>
              <a:off x="6898891" y="560959"/>
              <a:ext cx="311017" cy="119748"/>
            </p14:xfrm>
          </p:contentPart>
        </mc:Choice>
        <mc:Fallback>
          <p:sp>
            <p:nvSpPr>
              <p:cNvPr id="1050231" name=""/>
              <p:cNvSpPr/>
              <p:nvPr/>
            </p:nvSpPr>
            <p:spPr>
              <a:xfrm>
                <a:off x="6898891" y="560959"/>
                <a:ext cx="311017" cy="119748"/>
              </a:xfrm>
            </p:spPr>
          </p:sp>
        </mc:Fallback>
      </mc:AlternateContent>
      <mc:AlternateContent xmlns:mc="http://schemas.openxmlformats.org/markup-compatibility/2006">
        <mc:Choice xmlns:p14="http://schemas.microsoft.com/office/powerpoint/2010/main" Requires="p14">
          <p:contentPart p14:bwMode="auto" r:id="rId32">
            <p14:nvContentPartPr>
              <p14:cNvPr id="1050232" name=""/>
              <p14:cNvContentPartPr/>
              <p14:nvPr/>
            </p14:nvContentPartPr>
            <p14:xfrm>
              <a:off x="7035787" y="351592"/>
              <a:ext cx="67874" cy="638263"/>
            </p14:xfrm>
          </p:contentPart>
        </mc:Choice>
        <mc:Fallback>
          <p:sp>
            <p:nvSpPr>
              <p:cNvPr id="1050232" name=""/>
              <p:cNvSpPr/>
              <p:nvPr/>
            </p:nvSpPr>
            <p:spPr>
              <a:xfrm>
                <a:off x="7035787" y="351592"/>
                <a:ext cx="67874" cy="638263"/>
              </a:xfrm>
            </p:spPr>
          </p:sp>
        </mc:Fallback>
      </mc:AlternateContent>
      <mc:AlternateContent xmlns:mc="http://schemas.openxmlformats.org/markup-compatibility/2006">
        <mc:Choice xmlns:p14="http://schemas.microsoft.com/office/powerpoint/2010/main" Requires="p14">
          <p:contentPart p14:bwMode="auto" r:id="rId33">
            <p14:nvContentPartPr>
              <p14:cNvPr id="1050233" name=""/>
              <p14:cNvContentPartPr/>
              <p14:nvPr/>
            </p14:nvContentPartPr>
            <p14:xfrm>
              <a:off x="7146605" y="244035"/>
              <a:ext cx="51187" cy="681548"/>
            </p14:xfrm>
          </p:contentPart>
        </mc:Choice>
        <mc:Fallback>
          <p:sp>
            <p:nvSpPr>
              <p:cNvPr id="1050233" name=""/>
              <p:cNvSpPr/>
              <p:nvPr/>
            </p:nvSpPr>
            <p:spPr>
              <a:xfrm>
                <a:off x="7146605" y="244035"/>
                <a:ext cx="51187" cy="681548"/>
              </a:xfrm>
            </p:spPr>
          </p:sp>
        </mc:Fallback>
      </mc:AlternateContent>
      <mc:AlternateContent xmlns:mc="http://schemas.openxmlformats.org/markup-compatibility/2006">
        <mc:Choice xmlns:p14="http://schemas.microsoft.com/office/powerpoint/2010/main" Requires="p14">
          <p:contentPart p14:bwMode="auto" r:id="rId34">
            <p14:nvContentPartPr>
              <p14:cNvPr id="1050234" name=""/>
              <p14:cNvContentPartPr/>
              <p14:nvPr/>
            </p14:nvContentPartPr>
            <p14:xfrm>
              <a:off x="6678460" y="477077"/>
              <a:ext cx="648806" cy="548157"/>
            </p14:xfrm>
          </p:contentPart>
        </mc:Choice>
        <mc:Fallback>
          <p:sp>
            <p:nvSpPr>
              <p:cNvPr id="1050234" name=""/>
              <p:cNvSpPr/>
              <p:nvPr/>
            </p:nvSpPr>
            <p:spPr>
              <a:xfrm>
                <a:off x="6678460" y="477077"/>
                <a:ext cx="648806" cy="548157"/>
              </a:xfrm>
            </p:spPr>
          </p:sp>
        </mc:Fallback>
      </mc:AlternateContent>
      <mc:AlternateContent xmlns:mc="http://schemas.openxmlformats.org/markup-compatibility/2006">
        <mc:Choice xmlns:p14="http://schemas.microsoft.com/office/powerpoint/2010/main" Requires="p14">
          <p:contentPart p14:bwMode="auto" r:id="rId35">
            <p14:nvContentPartPr>
              <p14:cNvPr id="1050235" name=""/>
              <p14:cNvContentPartPr/>
              <p14:nvPr/>
            </p14:nvContentPartPr>
            <p14:xfrm>
              <a:off x="7405730" y="372778"/>
              <a:ext cx="347435" cy="472946"/>
            </p14:xfrm>
          </p:contentPart>
        </mc:Choice>
        <mc:Fallback>
          <p:sp>
            <p:nvSpPr>
              <p:cNvPr id="1050235" name=""/>
              <p:cNvSpPr/>
              <p:nvPr/>
            </p:nvSpPr>
            <p:spPr>
              <a:xfrm>
                <a:off x="7405730" y="372778"/>
                <a:ext cx="347435" cy="472946"/>
              </a:xfrm>
            </p:spPr>
          </p:sp>
        </mc:Fallback>
      </mc:AlternateContent>
      <mc:AlternateContent xmlns:mc="http://schemas.openxmlformats.org/markup-compatibility/2006">
        <mc:Choice xmlns:p14="http://schemas.microsoft.com/office/powerpoint/2010/main" Requires="p14">
          <p:contentPart p14:bwMode="auto" r:id="rId36">
            <p14:nvContentPartPr>
              <p14:cNvPr id="1050236" name=""/>
              <p14:cNvContentPartPr/>
              <p14:nvPr/>
            </p14:nvContentPartPr>
            <p14:xfrm>
              <a:off x="7213983" y="537374"/>
              <a:ext cx="198265" cy="621055"/>
            </p14:xfrm>
          </p:contentPart>
        </mc:Choice>
        <mc:Fallback>
          <p:sp>
            <p:nvSpPr>
              <p:cNvPr id="1050236" name=""/>
              <p:cNvSpPr/>
              <p:nvPr/>
            </p:nvSpPr>
            <p:spPr>
              <a:xfrm>
                <a:off x="7213983" y="537374"/>
                <a:ext cx="198265" cy="621055"/>
              </a:xfrm>
            </p:spPr>
          </p:sp>
        </mc:Fallback>
      </mc:AlternateContent>
      <mc:AlternateContent xmlns:mc="http://schemas.openxmlformats.org/markup-compatibility/2006">
        <mc:Choice xmlns:p14="http://schemas.microsoft.com/office/powerpoint/2010/main" Requires="p14">
          <p:contentPart p14:bwMode="auto" r:id="rId37">
            <p14:nvContentPartPr>
              <p14:cNvPr id="1050237" name=""/>
              <p14:cNvContentPartPr/>
              <p14:nvPr/>
            </p14:nvContentPartPr>
            <p14:xfrm>
              <a:off x="6920825" y="1308204"/>
              <a:ext cx="431807" cy="849441"/>
            </p14:xfrm>
          </p:contentPart>
        </mc:Choice>
        <mc:Fallback>
          <p:sp>
            <p:nvSpPr>
              <p:cNvPr id="1050237" name=""/>
              <p:cNvSpPr/>
              <p:nvPr/>
            </p:nvSpPr>
            <p:spPr>
              <a:xfrm>
                <a:off x="6920825" y="1308204"/>
                <a:ext cx="431807" cy="849441"/>
              </a:xfrm>
            </p:spPr>
          </p:sp>
        </mc:Fallback>
      </mc:AlternateContent>
      <mc:AlternateContent xmlns:mc="http://schemas.openxmlformats.org/markup-compatibility/2006">
        <mc:Choice xmlns:p14="http://schemas.microsoft.com/office/powerpoint/2010/main" Requires="p14">
          <p:contentPart p14:bwMode="auto" r:id="rId38">
            <p14:nvContentPartPr>
              <p14:cNvPr id="1050238" name=""/>
              <p14:cNvContentPartPr/>
              <p14:nvPr/>
            </p14:nvContentPartPr>
            <p14:xfrm>
              <a:off x="7272094" y="1360354"/>
              <a:ext cx="142865" cy="192241"/>
            </p14:xfrm>
          </p:contentPart>
        </mc:Choice>
        <mc:Fallback>
          <p:sp>
            <p:nvSpPr>
              <p:cNvPr id="1050238" name=""/>
              <p:cNvSpPr/>
              <p:nvPr/>
            </p:nvSpPr>
            <p:spPr>
              <a:xfrm>
                <a:off x="7272094" y="1360354"/>
                <a:ext cx="142865" cy="192241"/>
              </a:xfrm>
            </p:spPr>
          </p:sp>
        </mc:Fallback>
      </mc:AlternateContent>
      <mc:AlternateContent xmlns:mc="http://schemas.openxmlformats.org/markup-compatibility/2006">
        <mc:Choice xmlns:p14="http://schemas.microsoft.com/office/powerpoint/2010/main" Requires="p14">
          <p:contentPart p14:bwMode="auto" r:id="rId39">
            <p14:nvContentPartPr>
              <p14:cNvPr id="1050239" name=""/>
              <p14:cNvContentPartPr/>
              <p14:nvPr/>
            </p14:nvContentPartPr>
            <p14:xfrm>
              <a:off x="7311207" y="1755842"/>
              <a:ext cx="223703" cy="207147"/>
            </p14:xfrm>
          </p:contentPart>
        </mc:Choice>
        <mc:Fallback>
          <p:sp>
            <p:nvSpPr>
              <p:cNvPr id="1050239" name=""/>
              <p:cNvSpPr/>
              <p:nvPr/>
            </p:nvSpPr>
            <p:spPr>
              <a:xfrm>
                <a:off x="7311207" y="1755842"/>
                <a:ext cx="223703" cy="207147"/>
              </a:xfrm>
            </p:spPr>
          </p:sp>
        </mc:Fallback>
      </mc:AlternateContent>
      <mc:AlternateContent xmlns:mc="http://schemas.openxmlformats.org/markup-compatibility/2006">
        <mc:Choice xmlns:p14="http://schemas.microsoft.com/office/powerpoint/2010/main" Requires="p14">
          <p:contentPart p14:bwMode="auto" r:id="rId40">
            <p14:nvContentPartPr>
              <p14:cNvPr id="1050240" name=""/>
              <p14:cNvContentPartPr/>
              <p14:nvPr/>
            </p14:nvContentPartPr>
            <p14:xfrm>
              <a:off x="7489455" y="1061319"/>
              <a:ext cx="267472" cy="460012"/>
            </p14:xfrm>
          </p:contentPart>
        </mc:Choice>
        <mc:Fallback>
          <p:sp>
            <p:nvSpPr>
              <p:cNvPr id="1050240" name=""/>
              <p:cNvSpPr/>
              <p:nvPr/>
            </p:nvSpPr>
            <p:spPr>
              <a:xfrm>
                <a:off x="7489455" y="1061319"/>
                <a:ext cx="267472" cy="460012"/>
              </a:xfrm>
            </p:spPr>
          </p:sp>
        </mc:Fallback>
      </mc:AlternateContent>
      <mc:AlternateContent xmlns:mc="http://schemas.openxmlformats.org/markup-compatibility/2006">
        <mc:Choice xmlns:p14="http://schemas.microsoft.com/office/powerpoint/2010/main" Requires="p14">
          <p:contentPart p14:bwMode="auto" r:id="rId41">
            <p14:nvContentPartPr>
              <p14:cNvPr id="1050241" name=""/>
              <p14:cNvContentPartPr/>
              <p14:nvPr/>
            </p14:nvContentPartPr>
            <p14:xfrm>
              <a:off x="7609986" y="1300967"/>
              <a:ext cx="126753" cy="166560"/>
            </p14:xfrm>
          </p:contentPart>
        </mc:Choice>
        <mc:Fallback>
          <p:sp>
            <p:nvSpPr>
              <p:cNvPr id="1050241" name=""/>
              <p:cNvSpPr/>
              <p:nvPr/>
            </p:nvSpPr>
            <p:spPr>
              <a:xfrm>
                <a:off x="7609986" y="1300967"/>
                <a:ext cx="126753" cy="166560"/>
              </a:xfrm>
            </p:spPr>
          </p:sp>
        </mc:Fallback>
      </mc:AlternateContent>
      <mc:AlternateContent xmlns:mc="http://schemas.openxmlformats.org/markup-compatibility/2006">
        <mc:Choice xmlns:p14="http://schemas.microsoft.com/office/powerpoint/2010/main" Requires="p14">
          <p:contentPart p14:bwMode="auto" r:id="rId42">
            <p14:nvContentPartPr>
              <p14:cNvPr id="1050242" name=""/>
              <p14:cNvContentPartPr/>
              <p14:nvPr/>
            </p14:nvContentPartPr>
            <p14:xfrm>
              <a:off x="7663226" y="1472801"/>
              <a:ext cx="45823" cy="141831"/>
            </p14:xfrm>
          </p:contentPart>
        </mc:Choice>
        <mc:Fallback>
          <p:sp>
            <p:nvSpPr>
              <p:cNvPr id="1050242" name=""/>
              <p:cNvSpPr/>
              <p:nvPr/>
            </p:nvSpPr>
            <p:spPr>
              <a:xfrm>
                <a:off x="7663226" y="1472801"/>
                <a:ext cx="45823" cy="141831"/>
              </a:xfrm>
            </p:spPr>
          </p:sp>
        </mc:Fallback>
      </mc:AlternateContent>
      <mc:AlternateContent xmlns:mc="http://schemas.openxmlformats.org/markup-compatibility/2006">
        <mc:Choice xmlns:p14="http://schemas.microsoft.com/office/powerpoint/2010/main" Requires="p14">
          <p:contentPart p14:bwMode="auto" r:id="rId43">
            <p14:nvContentPartPr>
              <p14:cNvPr id="1050243" name=""/>
              <p14:cNvContentPartPr/>
              <p14:nvPr/>
            </p14:nvContentPartPr>
            <p14:xfrm>
              <a:off x="7534478" y="1569043"/>
              <a:ext cx="199285" cy="74872"/>
            </p14:xfrm>
          </p:contentPart>
        </mc:Choice>
        <mc:Fallback>
          <p:sp>
            <p:nvSpPr>
              <p:cNvPr id="1050243" name=""/>
              <p:cNvSpPr/>
              <p:nvPr/>
            </p:nvSpPr>
            <p:spPr>
              <a:xfrm>
                <a:off x="7534478" y="1569043"/>
                <a:ext cx="199285" cy="74872"/>
              </a:xfrm>
            </p:spPr>
          </p:sp>
        </mc:Fallback>
      </mc:AlternateContent>
      <mc:AlternateContent xmlns:mc="http://schemas.openxmlformats.org/markup-compatibility/2006">
        <mc:Choice xmlns:p14="http://schemas.microsoft.com/office/powerpoint/2010/main" Requires="p14">
          <p:contentPart p14:bwMode="auto" r:id="rId44">
            <p14:nvContentPartPr>
              <p14:cNvPr id="1050244" name=""/>
              <p14:cNvContentPartPr/>
              <p14:nvPr/>
            </p14:nvContentPartPr>
            <p14:xfrm>
              <a:off x="7651022" y="1292719"/>
              <a:ext cx="290893" cy="527922"/>
            </p14:xfrm>
          </p:contentPart>
        </mc:Choice>
        <mc:Fallback>
          <p:sp>
            <p:nvSpPr>
              <p:cNvPr id="1050244" name=""/>
              <p:cNvSpPr/>
              <p:nvPr/>
            </p:nvSpPr>
            <p:spPr>
              <a:xfrm>
                <a:off x="7651022" y="1292719"/>
                <a:ext cx="290893" cy="527922"/>
              </a:xfrm>
            </p:spPr>
          </p:sp>
        </mc:Fallback>
      </mc:AlternateContent>
      <mc:AlternateContent xmlns:mc="http://schemas.openxmlformats.org/markup-compatibility/2006">
        <mc:Choice xmlns:p14="http://schemas.microsoft.com/office/powerpoint/2010/main" Requires="p14">
          <p:contentPart p14:bwMode="auto" r:id="rId45">
            <p14:nvContentPartPr>
              <p14:cNvPr id="1050245" name=""/>
              <p14:cNvContentPartPr/>
              <p14:nvPr/>
            </p14:nvContentPartPr>
            <p14:xfrm>
              <a:off x="7849350" y="1156646"/>
              <a:ext cx="225110" cy="592434"/>
            </p14:xfrm>
          </p:contentPart>
        </mc:Choice>
        <mc:Fallback>
          <p:sp>
            <p:nvSpPr>
              <p:cNvPr id="1050245" name=""/>
              <p:cNvSpPr/>
              <p:nvPr/>
            </p:nvSpPr>
            <p:spPr>
              <a:xfrm>
                <a:off x="7849350" y="1156646"/>
                <a:ext cx="225110" cy="592434"/>
              </a:xfrm>
            </p:spPr>
          </p:sp>
        </mc:Fallback>
      </mc:AlternateContent>
      <mc:AlternateContent xmlns:mc="http://schemas.openxmlformats.org/markup-compatibility/2006">
        <mc:Choice xmlns:p14="http://schemas.microsoft.com/office/powerpoint/2010/main" Requires="p14">
          <p:contentPart p14:bwMode="auto" r:id="rId46">
            <p14:nvContentPartPr>
              <p14:cNvPr id="1050246" name=""/>
              <p14:cNvContentPartPr/>
              <p14:nvPr/>
            </p14:nvContentPartPr>
            <p14:xfrm>
              <a:off x="7816416" y="1407615"/>
              <a:ext cx="283397" cy="250714"/>
            </p14:xfrm>
          </p:contentPart>
        </mc:Choice>
        <mc:Fallback>
          <p:sp>
            <p:nvSpPr>
              <p:cNvPr id="1050246" name=""/>
              <p:cNvSpPr/>
              <p:nvPr/>
            </p:nvSpPr>
            <p:spPr>
              <a:xfrm>
                <a:off x="7816416" y="1407615"/>
                <a:ext cx="283397" cy="250714"/>
              </a:xfrm>
            </p:spPr>
          </p:sp>
        </mc:Fallback>
      </mc:AlternateContent>
      <mc:AlternateContent xmlns:mc="http://schemas.openxmlformats.org/markup-compatibility/2006">
        <mc:Choice xmlns:p14="http://schemas.microsoft.com/office/powerpoint/2010/main" Requires="p14">
          <p:contentPart p14:bwMode="auto" r:id="rId47">
            <p14:nvContentPartPr>
              <p14:cNvPr id="1050247" name=""/>
              <p14:cNvContentPartPr/>
              <p14:nvPr/>
            </p14:nvContentPartPr>
            <p14:xfrm>
              <a:off x="7736562" y="1541247"/>
              <a:ext cx="166171" cy="179625"/>
            </p14:xfrm>
          </p:contentPart>
        </mc:Choice>
        <mc:Fallback>
          <p:sp>
            <p:nvSpPr>
              <p:cNvPr id="1050247" name=""/>
              <p:cNvSpPr/>
              <p:nvPr/>
            </p:nvSpPr>
            <p:spPr>
              <a:xfrm>
                <a:off x="7736562" y="1541247"/>
                <a:ext cx="166171" cy="179625"/>
              </a:xfrm>
            </p:spPr>
          </p:sp>
        </mc:Fallback>
      </mc:AlternateContent>
      <mc:AlternateContent xmlns:mc="http://schemas.openxmlformats.org/markup-compatibility/2006">
        <mc:Choice xmlns:p14="http://schemas.microsoft.com/office/powerpoint/2010/main" Requires="p14">
          <p:contentPart p14:bwMode="auto" r:id="rId48">
            <p14:nvContentPartPr>
              <p14:cNvPr id="1050248" name=""/>
              <p14:cNvContentPartPr/>
              <p14:nvPr/>
            </p14:nvContentPartPr>
            <p14:xfrm>
              <a:off x="7236240" y="2223089"/>
              <a:ext cx="474825" cy="541046"/>
            </p14:xfrm>
          </p:contentPart>
        </mc:Choice>
        <mc:Fallback>
          <p:sp>
            <p:nvSpPr>
              <p:cNvPr id="1050248" name=""/>
              <p:cNvSpPr/>
              <p:nvPr/>
            </p:nvSpPr>
            <p:spPr>
              <a:xfrm>
                <a:off x="7236240" y="2223089"/>
                <a:ext cx="474825" cy="541046"/>
              </a:xfrm>
            </p:spPr>
          </p:sp>
        </mc:Fallback>
      </mc:AlternateContent>
      <mc:AlternateContent xmlns:mc="http://schemas.openxmlformats.org/markup-compatibility/2006">
        <mc:Choice xmlns:p14="http://schemas.microsoft.com/office/powerpoint/2010/main" Requires="p14">
          <p:contentPart p14:bwMode="auto" r:id="rId49">
            <p14:nvContentPartPr>
              <p14:cNvPr id="1050249" name=""/>
              <p14:cNvContentPartPr/>
              <p14:nvPr/>
            </p14:nvContentPartPr>
            <p14:xfrm>
              <a:off x="7694190" y="2027963"/>
              <a:ext cx="177048" cy="191223"/>
            </p14:xfrm>
          </p:contentPart>
        </mc:Choice>
        <mc:Fallback>
          <p:sp>
            <p:nvSpPr>
              <p:cNvPr id="1050249" name=""/>
              <p:cNvSpPr/>
              <p:nvPr/>
            </p:nvSpPr>
            <p:spPr>
              <a:xfrm>
                <a:off x="7694190" y="2027963"/>
                <a:ext cx="177048" cy="191223"/>
              </a:xfrm>
            </p:spPr>
          </p:sp>
        </mc:Fallback>
      </mc:AlternateContent>
      <mc:AlternateContent xmlns:mc="http://schemas.openxmlformats.org/markup-compatibility/2006">
        <mc:Choice xmlns:p14="http://schemas.microsoft.com/office/powerpoint/2010/main" Requires="p14">
          <p:contentPart p14:bwMode="auto" r:id="rId50">
            <p14:nvContentPartPr>
              <p14:cNvPr id="1050250" name=""/>
              <p14:cNvContentPartPr/>
              <p14:nvPr/>
            </p14:nvContentPartPr>
            <p14:xfrm>
              <a:off x="7805009" y="2079036"/>
              <a:ext cx="47262" cy="622047"/>
            </p14:xfrm>
          </p:contentPart>
        </mc:Choice>
        <mc:Fallback>
          <p:sp>
            <p:nvSpPr>
              <p:cNvPr id="1050250" name=""/>
              <p:cNvSpPr/>
              <p:nvPr/>
            </p:nvSpPr>
            <p:spPr>
              <a:xfrm>
                <a:off x="7805009" y="2079036"/>
                <a:ext cx="47262" cy="622047"/>
              </a:xfrm>
            </p:spPr>
          </p:sp>
        </mc:Fallback>
      </mc:AlternateContent>
      <mc:AlternateContent xmlns:mc="http://schemas.openxmlformats.org/markup-compatibility/2006">
        <mc:Choice xmlns:p14="http://schemas.microsoft.com/office/powerpoint/2010/main" Requires="p14">
          <p:contentPart p14:bwMode="auto" r:id="rId51">
            <p14:nvContentPartPr>
              <p14:cNvPr id="1050251" name=""/>
              <p14:cNvContentPartPr/>
              <p14:nvPr/>
            </p14:nvContentPartPr>
            <p14:xfrm>
              <a:off x="7790342" y="2117579"/>
              <a:ext cx="544959" cy="664352"/>
            </p14:xfrm>
          </p:contentPart>
        </mc:Choice>
        <mc:Fallback>
          <p:sp>
            <p:nvSpPr>
              <p:cNvPr id="1050251" name=""/>
              <p:cNvSpPr/>
              <p:nvPr/>
            </p:nvSpPr>
            <p:spPr>
              <a:xfrm>
                <a:off x="7790342" y="2117579"/>
                <a:ext cx="544959" cy="664352"/>
              </a:xfrm>
            </p:spPr>
          </p:sp>
        </mc:Fallback>
      </mc:AlternateContent>
      <mc:AlternateContent xmlns:mc="http://schemas.openxmlformats.org/markup-compatibility/2006">
        <mc:Choice xmlns:p14="http://schemas.microsoft.com/office/powerpoint/2010/main" Requires="p14">
          <p:contentPart p14:bwMode="auto" r:id="rId52">
            <p14:nvContentPartPr>
              <p14:cNvPr id="1050252" name=""/>
              <p14:cNvContentPartPr/>
              <p14:nvPr/>
            </p14:nvContentPartPr>
            <p14:xfrm>
              <a:off x="7329133" y="2901337"/>
              <a:ext cx="543230" cy="254906"/>
            </p14:xfrm>
          </p:contentPart>
        </mc:Choice>
        <mc:Fallback>
          <p:sp>
            <p:nvSpPr>
              <p:cNvPr id="1050252" name=""/>
              <p:cNvSpPr/>
              <p:nvPr/>
            </p:nvSpPr>
            <p:spPr>
              <a:xfrm>
                <a:off x="7329133" y="2901337"/>
                <a:ext cx="543230" cy="254906"/>
              </a:xfrm>
            </p:spPr>
          </p:sp>
        </mc:Fallback>
      </mc:AlternateContent>
      <mc:AlternateContent xmlns:mc="http://schemas.openxmlformats.org/markup-compatibility/2006">
        <mc:Choice xmlns:p14="http://schemas.microsoft.com/office/powerpoint/2010/main" Requires="p14">
          <p:contentPart p14:bwMode="auto" r:id="rId53">
            <p14:nvContentPartPr>
              <p14:cNvPr id="1050253" name=""/>
              <p14:cNvContentPartPr/>
              <p14:nvPr/>
            </p14:nvContentPartPr>
            <p14:xfrm>
              <a:off x="7589888" y="2881115"/>
              <a:ext cx="148657" cy="286929"/>
            </p14:xfrm>
          </p:contentPart>
        </mc:Choice>
        <mc:Fallback>
          <p:sp>
            <p:nvSpPr>
              <p:cNvPr id="1050253" name=""/>
              <p:cNvSpPr/>
              <p:nvPr/>
            </p:nvSpPr>
            <p:spPr>
              <a:xfrm>
                <a:off x="7589888" y="2881115"/>
                <a:ext cx="148657" cy="286929"/>
              </a:xfrm>
            </p:spPr>
          </p:sp>
        </mc:Fallback>
      </mc:AlternateContent>
      <mc:AlternateContent xmlns:mc="http://schemas.openxmlformats.org/markup-compatibility/2006">
        <mc:Choice xmlns:p14="http://schemas.microsoft.com/office/powerpoint/2010/main" Requires="p14">
          <p:contentPart p14:bwMode="auto" r:id="rId54">
            <p14:nvContentPartPr>
              <p14:cNvPr id="1050254" name=""/>
              <p14:cNvContentPartPr/>
              <p14:nvPr/>
            </p14:nvContentPartPr>
            <p14:xfrm>
              <a:off x="7667460" y="2791199"/>
              <a:ext cx="127772" cy="387337"/>
            </p14:xfrm>
          </p:contentPart>
        </mc:Choice>
        <mc:Fallback>
          <p:sp>
            <p:nvSpPr>
              <p:cNvPr id="1050254" name=""/>
              <p:cNvSpPr/>
              <p:nvPr/>
            </p:nvSpPr>
            <p:spPr>
              <a:xfrm>
                <a:off x="7667460" y="2791199"/>
                <a:ext cx="127772" cy="387337"/>
              </a:xfrm>
            </p:spPr>
          </p:sp>
        </mc:Fallback>
      </mc:AlternateContent>
      <mc:AlternateContent xmlns:mc="http://schemas.openxmlformats.org/markup-compatibility/2006">
        <mc:Choice xmlns:p14="http://schemas.microsoft.com/office/powerpoint/2010/main" Requires="p14">
          <p:contentPart p14:bwMode="auto" r:id="rId55">
            <p14:nvContentPartPr>
              <p14:cNvPr id="1050255" name=""/>
              <p14:cNvContentPartPr/>
              <p14:nvPr/>
            </p14:nvContentPartPr>
            <p14:xfrm>
              <a:off x="7523070" y="3194845"/>
              <a:ext cx="284533" cy="569742"/>
            </p14:xfrm>
          </p:contentPart>
        </mc:Choice>
        <mc:Fallback>
          <p:sp>
            <p:nvSpPr>
              <p:cNvPr id="1050255" name=""/>
              <p:cNvSpPr/>
              <p:nvPr/>
            </p:nvSpPr>
            <p:spPr>
              <a:xfrm>
                <a:off x="7523070" y="3194845"/>
                <a:ext cx="284533" cy="569742"/>
              </a:xfrm>
            </p:spPr>
          </p:sp>
        </mc:Fallback>
      </mc:AlternateContent>
      <mc:AlternateContent xmlns:mc="http://schemas.openxmlformats.org/markup-compatibility/2006">
        <mc:Choice xmlns:p14="http://schemas.microsoft.com/office/powerpoint/2010/main" Requires="p14">
          <p:contentPart p14:bwMode="auto" r:id="rId56">
            <p14:nvContentPartPr>
              <p14:cNvPr id="1050256" name=""/>
              <p14:cNvContentPartPr/>
              <p14:nvPr/>
            </p14:nvContentPartPr>
            <p14:xfrm>
              <a:off x="7782194" y="3108914"/>
              <a:ext cx="485864" cy="616101"/>
            </p14:xfrm>
          </p:contentPart>
        </mc:Choice>
        <mc:Fallback>
          <p:sp>
            <p:nvSpPr>
              <p:cNvPr id="1050256" name=""/>
              <p:cNvSpPr/>
              <p:nvPr/>
            </p:nvSpPr>
            <p:spPr>
              <a:xfrm>
                <a:off x="7782194" y="3108914"/>
                <a:ext cx="485864" cy="616101"/>
              </a:xfrm>
            </p:spPr>
          </p:sp>
        </mc:Fallback>
      </mc:AlternateContent>
      <mc:AlternateContent xmlns:mc="http://schemas.openxmlformats.org/markup-compatibility/2006">
        <mc:Choice xmlns:p14="http://schemas.microsoft.com/office/powerpoint/2010/main" Requires="p14">
          <p:contentPart p14:bwMode="auto" r:id="rId57">
            <p14:nvContentPartPr>
              <p14:cNvPr id="1050257" name=""/>
              <p14:cNvContentPartPr/>
              <p14:nvPr/>
            </p14:nvContentPartPr>
            <p14:xfrm>
              <a:off x="7849937" y="3299654"/>
              <a:ext cx="31668" cy="298061"/>
            </p14:xfrm>
          </p:contentPart>
        </mc:Choice>
        <mc:Fallback>
          <p:sp>
            <p:nvSpPr>
              <p:cNvPr id="1050257" name=""/>
              <p:cNvSpPr/>
              <p:nvPr/>
            </p:nvSpPr>
            <p:spPr>
              <a:xfrm>
                <a:off x="7849937" y="3299654"/>
                <a:ext cx="31668" cy="298061"/>
              </a:xfrm>
            </p:spPr>
          </p:sp>
        </mc:Fallback>
      </mc:AlternateContent>
      <mc:AlternateContent xmlns:mc="http://schemas.openxmlformats.org/markup-compatibility/2006">
        <mc:Choice xmlns:p14="http://schemas.microsoft.com/office/powerpoint/2010/main" Requires="p14">
          <p:contentPart p14:bwMode="auto" r:id="rId58">
            <p14:nvContentPartPr>
              <p14:cNvPr id="1050258" name=""/>
              <p14:cNvContentPartPr/>
              <p14:nvPr/>
            </p14:nvContentPartPr>
            <p14:xfrm>
              <a:off x="7892714" y="3280097"/>
              <a:ext cx="113748" cy="491486"/>
            </p14:xfrm>
          </p:contentPart>
        </mc:Choice>
        <mc:Fallback>
          <p:sp>
            <p:nvSpPr>
              <p:cNvPr id="1050258" name=""/>
              <p:cNvSpPr/>
              <p:nvPr/>
            </p:nvSpPr>
            <p:spPr>
              <a:xfrm>
                <a:off x="7892714" y="3280097"/>
                <a:ext cx="113748" cy="491486"/>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3146247"/>
                                        </p:tgtEl>
                                        <p:attrNameLst>
                                          <p:attrName>style.visibility</p:attrName>
                                        </p:attrNameLst>
                                      </p:cBhvr>
                                      <p:to>
                                        <p:strVal val="visible"/>
                                      </p:to>
                                    </p:set>
                                    <p:animEffect transition="in" filter="wipe(down)">
                                      <p:cBhvr>
                                        <p:cTn dur="500" id="7"/>
                                        <p:tgtEl>
                                          <p:spTgt spid="3146247"/>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50217"/>
                                        </p:tgtEl>
                                        <p:attrNameLst>
                                          <p:attrName>style.visibility</p:attrName>
                                        </p:attrNameLst>
                                      </p:cBhvr>
                                      <p:to>
                                        <p:strVal val="visible"/>
                                      </p:to>
                                    </p:set>
                                    <p:animEffect transition="in" filter="wipe(down)">
                                      <p:cBhvr>
                                        <p:cTn dur="500" id="10"/>
                                        <p:tgtEl>
                                          <p:spTgt spid="1050217"/>
                                        </p:tgtEl>
                                      </p:cBhvr>
                                    </p:animEffec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22" presetSubtype="4">
                                  <p:stCondLst>
                                    <p:cond delay="0"/>
                                  </p:stCondLst>
                                  <p:childTnLst>
                                    <p:set>
                                      <p:cBhvr>
                                        <p:cTn dur="1" fill="hold" id="14">
                                          <p:stCondLst>
                                            <p:cond delay="0"/>
                                          </p:stCondLst>
                                        </p:cTn>
                                        <p:tgtEl>
                                          <p:spTgt spid="3146248"/>
                                        </p:tgtEl>
                                        <p:attrNameLst>
                                          <p:attrName>style.visibility</p:attrName>
                                        </p:attrNameLst>
                                      </p:cBhvr>
                                      <p:to>
                                        <p:strVal val="visible"/>
                                      </p:to>
                                    </p:set>
                                    <p:animEffect transition="in" filter="wipe(down)">
                                      <p:cBhvr>
                                        <p:cTn dur="500" id="15"/>
                                        <p:tgtEl>
                                          <p:spTgt spid="3146248"/>
                                        </p:tgtEl>
                                      </p:cBhvr>
                                    </p:animEffect>
                                  </p:childTnLst>
                                </p:cTn>
                              </p:par>
                              <p:par>
                                <p:cTn fill="hold" id="16" nodeType="withEffect" presetClass="entr" presetID="22" presetSubtype="4">
                                  <p:stCondLst>
                                    <p:cond delay="0"/>
                                  </p:stCondLst>
                                  <p:childTnLst>
                                    <p:set>
                                      <p:cBhvr>
                                        <p:cTn dur="1" fill="hold" id="17">
                                          <p:stCondLst>
                                            <p:cond delay="0"/>
                                          </p:stCondLst>
                                        </p:cTn>
                                        <p:tgtEl>
                                          <p:spTgt spid="3146249"/>
                                        </p:tgtEl>
                                        <p:attrNameLst>
                                          <p:attrName>style.visibility</p:attrName>
                                        </p:attrNameLst>
                                      </p:cBhvr>
                                      <p:to>
                                        <p:strVal val="visible"/>
                                      </p:to>
                                    </p:set>
                                    <p:animEffect transition="in" filter="wipe(down)">
                                      <p:cBhvr>
                                        <p:cTn dur="500" id="18"/>
                                        <p:tgtEl>
                                          <p:spTgt spid="3146249"/>
                                        </p:tgtEl>
                                      </p:cBhvr>
                                    </p:animEffect>
                                  </p:childTnLst>
                                </p:cTn>
                              </p:par>
                              <p:par>
                                <p:cTn fill="hold" grpId="0" id="19" nodeType="withEffect" presetClass="entr" presetID="22" presetSubtype="4">
                                  <p:stCondLst>
                                    <p:cond delay="0"/>
                                  </p:stCondLst>
                                  <p:childTnLst>
                                    <p:set>
                                      <p:cBhvr>
                                        <p:cTn dur="1" fill="hold" id="20">
                                          <p:stCondLst>
                                            <p:cond delay="0"/>
                                          </p:stCondLst>
                                        </p:cTn>
                                        <p:tgtEl>
                                          <p:spTgt spid="1050218"/>
                                        </p:tgtEl>
                                        <p:attrNameLst>
                                          <p:attrName>style.visibility</p:attrName>
                                        </p:attrNameLst>
                                      </p:cBhvr>
                                      <p:to>
                                        <p:strVal val="visible"/>
                                      </p:to>
                                    </p:set>
                                    <p:animEffect transition="in" filter="wipe(down)">
                                      <p:cBhvr>
                                        <p:cTn dur="500" id="21"/>
                                        <p:tgtEl>
                                          <p:spTgt spid="1050218"/>
                                        </p:tgtEl>
                                      </p:cBhvr>
                                    </p:animEffect>
                                  </p:childTnLst>
                                </p:cTn>
                              </p:par>
                            </p:childTnLst>
                          </p:cTn>
                        </p:par>
                      </p:childTnLst>
                    </p:cTn>
                  </p:par>
                  <p:par>
                    <p:cTn fill="hold" id="22">
                      <p:stCondLst>
                        <p:cond delay="indefinite"/>
                      </p:stCondLst>
                      <p:childTnLst>
                        <p:par>
                          <p:cTn fill="hold" id="23">
                            <p:stCondLst>
                              <p:cond delay="0"/>
                            </p:stCondLst>
                            <p:childTnLst>
                              <p:par>
                                <p:cTn fill="hold" id="24" nodeType="clickEffect" presetClass="entr" presetID="22" presetSubtype="4">
                                  <p:stCondLst>
                                    <p:cond delay="0"/>
                                  </p:stCondLst>
                                  <p:childTnLst>
                                    <p:set>
                                      <p:cBhvr>
                                        <p:cTn dur="1" fill="hold" id="25">
                                          <p:stCondLst>
                                            <p:cond delay="0"/>
                                          </p:stCondLst>
                                        </p:cTn>
                                        <p:tgtEl>
                                          <p:spTgt spid="3146250"/>
                                        </p:tgtEl>
                                        <p:attrNameLst>
                                          <p:attrName>style.visibility</p:attrName>
                                        </p:attrNameLst>
                                      </p:cBhvr>
                                      <p:to>
                                        <p:strVal val="visible"/>
                                      </p:to>
                                    </p:set>
                                    <p:animEffect transition="in" filter="wipe(down)">
                                      <p:cBhvr>
                                        <p:cTn dur="500" id="26"/>
                                        <p:tgtEl>
                                          <p:spTgt spid="3146250"/>
                                        </p:tgtEl>
                                      </p:cBhvr>
                                    </p:animEffect>
                                  </p:childTnLst>
                                </p:cTn>
                              </p:par>
                              <p:par>
                                <p:cTn fill="hold" grpId="0" id="27" nodeType="withEffect" presetClass="entr" presetID="22" presetSubtype="4">
                                  <p:stCondLst>
                                    <p:cond delay="0"/>
                                  </p:stCondLst>
                                  <p:childTnLst>
                                    <p:set>
                                      <p:cBhvr>
                                        <p:cTn dur="1" fill="hold" id="28">
                                          <p:stCondLst>
                                            <p:cond delay="0"/>
                                          </p:stCondLst>
                                        </p:cTn>
                                        <p:tgtEl>
                                          <p:spTgt spid="1050219"/>
                                        </p:tgtEl>
                                        <p:attrNameLst>
                                          <p:attrName>style.visibility</p:attrName>
                                        </p:attrNameLst>
                                      </p:cBhvr>
                                      <p:to>
                                        <p:strVal val="visible"/>
                                      </p:to>
                                    </p:set>
                                    <p:animEffect transition="in" filter="wipe(down)">
                                      <p:cBhvr>
                                        <p:cTn dur="500" id="29"/>
                                        <p:tgtEl>
                                          <p:spTgt spid="1050219"/>
                                        </p:tgtEl>
                                      </p:cBhvr>
                                    </p:animEffect>
                                  </p:childTnLst>
                                </p:cTn>
                              </p:par>
                            </p:childTnLst>
                          </p:cTn>
                        </p:par>
                      </p:childTnLst>
                    </p:cTn>
                  </p:par>
                  <p:par>
                    <p:cTn fill="hold" id="30">
                      <p:stCondLst>
                        <p:cond delay="indefinite"/>
                      </p:stCondLst>
                      <p:childTnLst>
                        <p:par>
                          <p:cTn fill="hold" id="31">
                            <p:stCondLst>
                              <p:cond delay="0"/>
                            </p:stCondLst>
                            <p:childTnLst>
                              <p:par>
                                <p:cTn fill="hold" id="32" nodeType="clickEffect" presetClass="entr" presetID="22" presetSubtype="4">
                                  <p:stCondLst>
                                    <p:cond delay="0"/>
                                  </p:stCondLst>
                                  <p:childTnLst>
                                    <p:set>
                                      <p:cBhvr>
                                        <p:cTn dur="1" fill="hold" id="33">
                                          <p:stCondLst>
                                            <p:cond delay="0"/>
                                          </p:stCondLst>
                                        </p:cTn>
                                        <p:tgtEl>
                                          <p:spTgt spid="417"/>
                                        </p:tgtEl>
                                        <p:attrNameLst>
                                          <p:attrName>style.visibility</p:attrName>
                                        </p:attrNameLst>
                                      </p:cBhvr>
                                      <p:to>
                                        <p:strVal val="visible"/>
                                      </p:to>
                                    </p:set>
                                    <p:animEffect transition="in" filter="wipe(down)">
                                      <p:cBhvr>
                                        <p:cTn dur="500" id="34"/>
                                        <p:tgtEl>
                                          <p:spTgt spid="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217" grpId="0" animBg="1"/>
      <p:bldP spid="1050218" grpId="0" animBg="1"/>
      <p:bldP spid="105021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423" name=""/>
        <p:cNvGrpSpPr/>
        <p:nvPr/>
      </p:nvGrpSpPr>
      <p:grpSpPr>
        <a:xfrm>
          <a:off x="0" y="0"/>
          <a:ext cx="0" cy="0"/>
          <a:chOff x="0" y="0"/>
          <a:chExt cx="0" cy="0"/>
        </a:xfrm>
      </p:grpSpPr>
      <p:sp>
        <p:nvSpPr>
          <p:cNvPr id="105026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424" name="组合 62"/>
          <p:cNvGrpSpPr/>
          <p:nvPr/>
        </p:nvGrpSpPr>
        <p:grpSpPr>
          <a:xfrm>
            <a:off x="787907" y="1226146"/>
            <a:ext cx="3433770" cy="2041563"/>
            <a:chOff x="499184" y="1618077"/>
            <a:chExt cx="3433770" cy="2041563"/>
          </a:xfrm>
        </p:grpSpPr>
        <p:grpSp>
          <p:nvGrpSpPr>
            <p:cNvPr id="425" name="组合 63"/>
            <p:cNvGrpSpPr/>
            <p:nvPr/>
          </p:nvGrpSpPr>
          <p:grpSpPr>
            <a:xfrm>
              <a:off x="979405" y="1723923"/>
              <a:ext cx="2953549" cy="1935717"/>
              <a:chOff x="1209703" y="1648625"/>
              <a:chExt cx="2953549" cy="1935717"/>
            </a:xfrm>
          </p:grpSpPr>
          <p:cxnSp>
            <p:nvCxnSpPr>
              <p:cNvPr id="3146251" name="直接箭头连接符 69"/>
              <p:cNvCxnSpPr>
                <a:cxnSpLocks/>
              </p:cNvCxnSpPr>
              <p:nvPr/>
            </p:nvCxnSpPr>
            <p:spPr>
              <a:xfrm flipV="1">
                <a:off x="1658456" y="1862357"/>
                <a:ext cx="0" cy="1366212"/>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252" name="直接箭头连接符 70"/>
              <p:cNvCxnSpPr>
                <a:cxnSpLocks/>
              </p:cNvCxnSpPr>
              <p:nvPr/>
            </p:nvCxnSpPr>
            <p:spPr>
              <a:xfrm>
                <a:off x="1209703" y="3228569"/>
                <a:ext cx="2697864" cy="0"/>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263" name="文本框 71"/>
              <p:cNvSpPr txBox="1"/>
              <p:nvPr/>
            </p:nvSpPr>
            <p:spPr bwMode="auto">
              <a:xfrm>
                <a:off x="1388425" y="3184232"/>
                <a:ext cx="255685"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0</a:t>
                </a:r>
                <a:endParaRPr altLang="en-US" dirty="0" sz="2000" kumimoji="1" lang="zh-CN" smtClean="0">
                  <a:latin typeface="Arial" panose="020B0604020202020204" pitchFamily="34" charset="0"/>
                  <a:cs typeface="Arial" panose="020B0604020202020204" pitchFamily="34" charset="0"/>
                </a:endParaRPr>
              </a:p>
            </p:txBody>
          </p:sp>
          <p:cxnSp>
            <p:nvCxnSpPr>
              <p:cNvPr id="3146253" name="直接连接符 73"/>
              <p:cNvCxnSpPr>
                <a:cxnSpLocks/>
              </p:cNvCxnSpPr>
              <p:nvPr/>
            </p:nvCxnSpPr>
            <p:spPr>
              <a:xfrm>
                <a:off x="1658456" y="2275166"/>
                <a:ext cx="51878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50264" name="Text Box 12"/>
              <p:cNvSpPr txBox="1">
                <a:spLocks noChangeAspect="1" noMove="1" noResize="1" noRot="1" noAdjustHandles="1" noEditPoints="1" noChangeArrowheads="1" noChangeShapeType="1" noTextEdit="1"/>
              </p:cNvSpPr>
              <p:nvPr/>
            </p:nvSpPr>
            <p:spPr bwMode="auto">
              <a:xfrm>
                <a:off x="1209703" y="1648625"/>
                <a:ext cx="550105" cy="400110"/>
              </a:xfrm>
              <a:prstGeom prst="rect"/>
              <a:blipFill>
                <a:blip xmlns:r="http://schemas.openxmlformats.org/officeDocument/2006/relationships" r:embed="rId1"/>
                <a:stretch>
                  <a:fillRect b="-4615"/>
                </a:stretch>
              </a:blipFill>
              <a:ln>
                <a:noFill/>
              </a:ln>
              <a:effectLst/>
            </p:spPr>
            <p:txBody>
              <a:bodyPr/>
              <a:p>
                <a:r>
                  <a:rPr altLang="en-US" lang="zh-CN">
                    <a:noFill/>
                  </a:rPr>
                  <a:t> </a:t>
                </a:r>
              </a:p>
            </p:txBody>
          </p:sp>
          <p:sp>
            <p:nvSpPr>
              <p:cNvPr id="1050265" name="Text Box 12"/>
              <p:cNvSpPr txBox="1">
                <a:spLocks noChangeAspect="1" noMove="1" noResize="1" noRot="1" noAdjustHandles="1" noEditPoints="1" noChangeArrowheads="1" noChangeShapeType="1" noTextEdit="1"/>
              </p:cNvSpPr>
              <p:nvPr/>
            </p:nvSpPr>
            <p:spPr bwMode="auto">
              <a:xfrm>
                <a:off x="3613147" y="3142732"/>
                <a:ext cx="550105" cy="400110"/>
              </a:xfrm>
              <a:prstGeom prst="rect"/>
              <a:blipFill>
                <a:blip xmlns:r="http://schemas.openxmlformats.org/officeDocument/2006/relationships" r:embed="rId2"/>
                <a:stretch>
                  <a:fillRect/>
                </a:stretch>
              </a:blipFill>
              <a:ln>
                <a:noFill/>
              </a:ln>
              <a:effectLst/>
            </p:spPr>
            <p:txBody>
              <a:bodyPr/>
              <a:p>
                <a:r>
                  <a:rPr altLang="en-US" lang="zh-CN">
                    <a:noFill/>
                  </a:rPr>
                  <a:t> </a:t>
                </a:r>
              </a:p>
            </p:txBody>
          </p:sp>
        </p:grpSp>
        <p:sp>
          <p:nvSpPr>
            <p:cNvPr id="1050266" name="文本框 64"/>
            <p:cNvSpPr txBox="1"/>
            <p:nvPr/>
          </p:nvSpPr>
          <p:spPr bwMode="auto">
            <a:xfrm>
              <a:off x="499184" y="1618077"/>
              <a:ext cx="416299" cy="400110"/>
            </a:xfrm>
            <a:prstGeom prst="rect"/>
            <a:noFill/>
            <a:ln>
              <a:noFill/>
            </a:ln>
            <a:effectLst/>
          </p:spPr>
          <p:txBody>
            <a:bodyPr rtlCol="0" wrap="square">
              <a:spAutoFit/>
            </a:bodyPr>
            <a:p>
              <a:pPr eaLnBrk="1" hangingPunct="1">
                <a:spcBef>
                  <a:spcPct val="50000"/>
                </a:spcBef>
              </a:pPr>
              <a:endParaRPr altLang="en-US" dirty="0" sz="2000" kumimoji="1" lang="zh-CN" smtClean="0">
                <a:latin typeface="Arial" panose="020B0604020202020204" pitchFamily="34" charset="0"/>
                <a:cs typeface="Arial" panose="020B0604020202020204" pitchFamily="34" charset="0"/>
              </a:endParaRPr>
            </a:p>
          </p:txBody>
        </p:sp>
        <p:cxnSp>
          <p:nvCxnSpPr>
            <p:cNvPr id="3146254" name="直接连接符 65"/>
            <p:cNvCxnSpPr>
              <a:cxnSpLocks/>
            </p:cNvCxnSpPr>
            <p:nvPr/>
          </p:nvCxnSpPr>
          <p:spPr>
            <a:xfrm>
              <a:off x="1108412" y="3301882"/>
              <a:ext cx="332914"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255" name="直接连接符 66"/>
            <p:cNvCxnSpPr>
              <a:cxnSpLocks/>
            </p:cNvCxnSpPr>
            <p:nvPr/>
          </p:nvCxnSpPr>
          <p:spPr>
            <a:xfrm>
              <a:off x="1425519" y="2350464"/>
              <a:ext cx="0" cy="951418"/>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050267" name="文本框 83"/>
          <p:cNvSpPr txBox="1"/>
          <p:nvPr/>
        </p:nvSpPr>
        <p:spPr bwMode="auto">
          <a:xfrm>
            <a:off x="953290" y="848703"/>
            <a:ext cx="2578475"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(2) Square wave</a:t>
            </a:r>
            <a:endParaRPr altLang="en-US" dirty="0" sz="2000" kumimoji="1" lang="zh-CN" smtClean="0">
              <a:latin typeface="宋体" panose="02010600030101010101" pitchFamily="2" charset="-122"/>
              <a:ea typeface="宋体" panose="02010600030101010101" pitchFamily="2" charset="-122"/>
              <a:cs typeface="Arial" panose="020B0604020202020204" pitchFamily="34" charset="0"/>
            </a:endParaRPr>
          </a:p>
        </p:txBody>
      </p:sp>
      <p:grpSp>
        <p:nvGrpSpPr>
          <p:cNvPr id="426" name="组合 86"/>
          <p:cNvGrpSpPr/>
          <p:nvPr/>
        </p:nvGrpSpPr>
        <p:grpSpPr>
          <a:xfrm>
            <a:off x="1236092" y="3090222"/>
            <a:ext cx="3004952" cy="1984114"/>
            <a:chOff x="1177667" y="1244455"/>
            <a:chExt cx="3004952" cy="1984114"/>
          </a:xfrm>
        </p:grpSpPr>
        <p:cxnSp>
          <p:nvCxnSpPr>
            <p:cNvPr id="3146256" name="直接箭头连接符 87"/>
            <p:cNvCxnSpPr>
              <a:cxnSpLocks/>
            </p:cNvCxnSpPr>
            <p:nvPr/>
          </p:nvCxnSpPr>
          <p:spPr>
            <a:xfrm flipV="1">
              <a:off x="1658456" y="1380442"/>
              <a:ext cx="0" cy="1848127"/>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257" name="直接箭头连接符 88"/>
            <p:cNvCxnSpPr>
              <a:cxnSpLocks/>
            </p:cNvCxnSpPr>
            <p:nvPr/>
          </p:nvCxnSpPr>
          <p:spPr>
            <a:xfrm>
              <a:off x="1209703" y="2288168"/>
              <a:ext cx="2697864" cy="0"/>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268" name="文本框 89"/>
            <p:cNvSpPr txBox="1"/>
            <p:nvPr/>
          </p:nvSpPr>
          <p:spPr bwMode="auto">
            <a:xfrm>
              <a:off x="1379290" y="2251145"/>
              <a:ext cx="255685"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0</a:t>
              </a:r>
              <a:endParaRPr altLang="en-US" dirty="0" sz="2000" kumimoji="1" lang="zh-CN" smtClean="0">
                <a:latin typeface="Arial" panose="020B0604020202020204" pitchFamily="34" charset="0"/>
                <a:cs typeface="Arial" panose="020B0604020202020204" pitchFamily="34" charset="0"/>
              </a:endParaRPr>
            </a:p>
          </p:txBody>
        </p:sp>
        <p:sp>
          <p:nvSpPr>
            <p:cNvPr id="1050269" name="Text Box 12"/>
            <p:cNvSpPr txBox="1">
              <a:spLocks noChangeAspect="1" noMove="1" noResize="1" noRot="1" noAdjustHandles="1" noEditPoints="1" noChangeArrowheads="1" noChangeShapeType="1" noTextEdit="1"/>
            </p:cNvSpPr>
            <p:nvPr/>
          </p:nvSpPr>
          <p:spPr bwMode="auto">
            <a:xfrm>
              <a:off x="1177667" y="1244455"/>
              <a:ext cx="550105" cy="400110"/>
            </a:xfrm>
            <a:prstGeom prst="rect"/>
            <a:blipFill>
              <a:blip xmlns:r="http://schemas.openxmlformats.org/officeDocument/2006/relationships" r:embed="rId3"/>
              <a:stretch>
                <a:fillRect b="-3030"/>
              </a:stretch>
            </a:blipFill>
            <a:ln>
              <a:noFill/>
            </a:ln>
            <a:effectLst/>
          </p:spPr>
          <p:txBody>
            <a:bodyPr/>
            <a:p>
              <a:r>
                <a:rPr altLang="en-US" lang="zh-CN">
                  <a:noFill/>
                </a:rPr>
                <a:t> </a:t>
              </a:r>
            </a:p>
          </p:txBody>
        </p:sp>
        <p:sp>
          <p:nvSpPr>
            <p:cNvPr id="1050270" name="Text Box 12"/>
            <p:cNvSpPr txBox="1">
              <a:spLocks noChangeAspect="1" noMove="1" noResize="1" noRot="1" noAdjustHandles="1" noEditPoints="1" noChangeArrowheads="1" noChangeShapeType="1" noTextEdit="1"/>
            </p:cNvSpPr>
            <p:nvPr/>
          </p:nvSpPr>
          <p:spPr bwMode="auto">
            <a:xfrm>
              <a:off x="3632514" y="2215331"/>
              <a:ext cx="550105" cy="400110"/>
            </a:xfrm>
            <a:prstGeom prst="rect"/>
            <a:blipFill>
              <a:blip xmlns:r="http://schemas.openxmlformats.org/officeDocument/2006/relationships" r:embed="rId4"/>
              <a:stretch>
                <a:fillRect/>
              </a:stretch>
            </a:blipFill>
            <a:ln>
              <a:noFill/>
            </a:ln>
            <a:effectLst/>
          </p:spPr>
          <p:txBody>
            <a:bodyPr/>
            <a:p>
              <a:r>
                <a:rPr altLang="en-US" lang="zh-CN">
                  <a:noFill/>
                </a:rPr>
                <a:t> </a:t>
              </a:r>
            </a:p>
          </p:txBody>
        </p:sp>
      </p:grpSp>
      <p:cxnSp>
        <p:nvCxnSpPr>
          <p:cNvPr id="3146258" name="直接连接符 93"/>
          <p:cNvCxnSpPr>
            <a:cxnSpLocks/>
          </p:cNvCxnSpPr>
          <p:nvPr/>
        </p:nvCxnSpPr>
        <p:spPr>
          <a:xfrm>
            <a:off x="1404885" y="4133935"/>
            <a:ext cx="332914"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259" name="直接连接符 94"/>
          <p:cNvCxnSpPr>
            <a:cxnSpLocks/>
          </p:cNvCxnSpPr>
          <p:nvPr/>
        </p:nvCxnSpPr>
        <p:spPr>
          <a:xfrm>
            <a:off x="1900112" y="4131950"/>
            <a:ext cx="34848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27" name="组合 4"/>
          <p:cNvGrpSpPr/>
          <p:nvPr/>
        </p:nvGrpSpPr>
        <p:grpSpPr>
          <a:xfrm>
            <a:off x="1716881" y="4131950"/>
            <a:ext cx="182117" cy="897250"/>
            <a:chOff x="1716881" y="4131950"/>
            <a:chExt cx="182117" cy="897250"/>
          </a:xfrm>
        </p:grpSpPr>
        <p:cxnSp>
          <p:nvCxnSpPr>
            <p:cNvPr id="3146260" name="直接连接符 92"/>
            <p:cNvCxnSpPr>
              <a:cxnSpLocks/>
            </p:cNvCxnSpPr>
            <p:nvPr/>
          </p:nvCxnSpPr>
          <p:spPr>
            <a:xfrm>
              <a:off x="1716881" y="4133935"/>
              <a:ext cx="0" cy="879479"/>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50271" name="任意多边形 95"/>
            <p:cNvSpPr/>
            <p:nvPr/>
          </p:nvSpPr>
          <p:spPr>
            <a:xfrm>
              <a:off x="1719744" y="4131950"/>
              <a:ext cx="179254" cy="897250"/>
            </a:xfrm>
            <a:custGeom>
              <a:avLst/>
              <a:gdLst>
                <a:gd name="connsiteX0" fmla="*/ 0 w 453006"/>
                <a:gd name="connsiteY0" fmla="*/ 922789 h 922789"/>
                <a:gd name="connsiteX1" fmla="*/ 222308 w 453006"/>
                <a:gd name="connsiteY1" fmla="*/ 159391 h 922789"/>
                <a:gd name="connsiteX2" fmla="*/ 453006 w 453006"/>
                <a:gd name="connsiteY2" fmla="*/ 0 h 922789"/>
              </a:gdLst>
              <a:ahLst/>
              <a:cxnLst>
                <a:cxn ang="0">
                  <a:pos x="connsiteX0" y="connsiteY0"/>
                </a:cxn>
                <a:cxn ang="0">
                  <a:pos x="connsiteX1" y="connsiteY1"/>
                </a:cxn>
                <a:cxn ang="0">
                  <a:pos x="connsiteX2" y="connsiteY2"/>
                </a:cxn>
              </a:cxnLst>
              <a:rect l="l" t="t" r="r" b="b"/>
              <a:pathLst>
                <a:path w="453006" h="922789">
                  <a:moveTo>
                    <a:pt x="0" y="922789"/>
                  </a:moveTo>
                  <a:cubicBezTo>
                    <a:pt x="73403" y="617989"/>
                    <a:pt x="146807" y="313189"/>
                    <a:pt x="222308" y="159391"/>
                  </a:cubicBezTo>
                  <a:cubicBezTo>
                    <a:pt x="297809" y="5593"/>
                    <a:pt x="375407" y="2796"/>
                    <a:pt x="453006" y="0"/>
                  </a:cubicBez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6261" name="直接连接符 96"/>
          <p:cNvCxnSpPr>
            <a:cxnSpLocks/>
          </p:cNvCxnSpPr>
          <p:nvPr/>
        </p:nvCxnSpPr>
        <p:spPr>
          <a:xfrm>
            <a:off x="2235666" y="1953145"/>
            <a:ext cx="0" cy="951418"/>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262" name="直接连接符 97"/>
          <p:cNvCxnSpPr>
            <a:cxnSpLocks/>
          </p:cNvCxnSpPr>
          <p:nvPr/>
        </p:nvCxnSpPr>
        <p:spPr>
          <a:xfrm>
            <a:off x="2231472" y="2911936"/>
            <a:ext cx="51878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263" name="直接连接符 99"/>
          <p:cNvCxnSpPr>
            <a:cxnSpLocks/>
          </p:cNvCxnSpPr>
          <p:nvPr/>
        </p:nvCxnSpPr>
        <p:spPr>
          <a:xfrm>
            <a:off x="2750257" y="1960518"/>
            <a:ext cx="0" cy="951418"/>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264" name="直接连接符 100"/>
          <p:cNvCxnSpPr>
            <a:cxnSpLocks/>
          </p:cNvCxnSpPr>
          <p:nvPr/>
        </p:nvCxnSpPr>
        <p:spPr>
          <a:xfrm>
            <a:off x="2754451" y="1970010"/>
            <a:ext cx="51878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265" name="直接连接符 101"/>
          <p:cNvCxnSpPr>
            <a:cxnSpLocks/>
          </p:cNvCxnSpPr>
          <p:nvPr/>
        </p:nvCxnSpPr>
        <p:spPr>
          <a:xfrm>
            <a:off x="3260719" y="1960518"/>
            <a:ext cx="0" cy="951418"/>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266" name="直接连接符 102"/>
          <p:cNvCxnSpPr>
            <a:cxnSpLocks/>
          </p:cNvCxnSpPr>
          <p:nvPr/>
        </p:nvCxnSpPr>
        <p:spPr>
          <a:xfrm>
            <a:off x="3260719" y="2911936"/>
            <a:ext cx="51878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267" name="直接连接符 103"/>
          <p:cNvCxnSpPr>
            <a:cxnSpLocks/>
          </p:cNvCxnSpPr>
          <p:nvPr/>
        </p:nvCxnSpPr>
        <p:spPr>
          <a:xfrm>
            <a:off x="2239860" y="2852583"/>
            <a:ext cx="0" cy="1279367"/>
          </a:xfrm>
          <a:prstGeom prst="line"/>
          <a:ln w="12700">
            <a:prstDash val="sysDash"/>
          </a:ln>
        </p:spPr>
        <p:style>
          <a:lnRef idx="1">
            <a:schemeClr val="accent1"/>
          </a:lnRef>
          <a:fillRef idx="0">
            <a:schemeClr val="accent1"/>
          </a:fillRef>
          <a:effectRef idx="0">
            <a:schemeClr val="accent1"/>
          </a:effectRef>
          <a:fontRef idx="minor">
            <a:schemeClr val="tx1"/>
          </a:fontRef>
        </p:style>
      </p:cxnSp>
      <p:grpSp>
        <p:nvGrpSpPr>
          <p:cNvPr id="428" name="组合 104"/>
          <p:cNvGrpSpPr/>
          <p:nvPr/>
        </p:nvGrpSpPr>
        <p:grpSpPr>
          <a:xfrm flipV="1">
            <a:off x="2248597" y="3233743"/>
            <a:ext cx="182117" cy="897250"/>
            <a:chOff x="1716881" y="4131950"/>
            <a:chExt cx="182117" cy="897250"/>
          </a:xfrm>
        </p:grpSpPr>
        <p:cxnSp>
          <p:nvCxnSpPr>
            <p:cNvPr id="3146268" name="直接连接符 105"/>
            <p:cNvCxnSpPr>
              <a:cxnSpLocks/>
            </p:cNvCxnSpPr>
            <p:nvPr/>
          </p:nvCxnSpPr>
          <p:spPr>
            <a:xfrm>
              <a:off x="1716881" y="4133935"/>
              <a:ext cx="0" cy="879479"/>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50272" name="任意多边形 106"/>
            <p:cNvSpPr/>
            <p:nvPr/>
          </p:nvSpPr>
          <p:spPr>
            <a:xfrm>
              <a:off x="1719744" y="4131950"/>
              <a:ext cx="179254" cy="897250"/>
            </a:xfrm>
            <a:custGeom>
              <a:avLst/>
              <a:gdLst>
                <a:gd name="connsiteX0" fmla="*/ 0 w 453006"/>
                <a:gd name="connsiteY0" fmla="*/ 922789 h 922789"/>
                <a:gd name="connsiteX1" fmla="*/ 222308 w 453006"/>
                <a:gd name="connsiteY1" fmla="*/ 159391 h 922789"/>
                <a:gd name="connsiteX2" fmla="*/ 453006 w 453006"/>
                <a:gd name="connsiteY2" fmla="*/ 0 h 922789"/>
              </a:gdLst>
              <a:ahLst/>
              <a:cxnLst>
                <a:cxn ang="0">
                  <a:pos x="connsiteX0" y="connsiteY0"/>
                </a:cxn>
                <a:cxn ang="0">
                  <a:pos x="connsiteX1" y="connsiteY1"/>
                </a:cxn>
                <a:cxn ang="0">
                  <a:pos x="connsiteX2" y="connsiteY2"/>
                </a:cxn>
              </a:cxnLst>
              <a:rect l="l" t="t" r="r" b="b"/>
              <a:pathLst>
                <a:path w="453006" h="922789">
                  <a:moveTo>
                    <a:pt x="0" y="922789"/>
                  </a:moveTo>
                  <a:cubicBezTo>
                    <a:pt x="73403" y="617989"/>
                    <a:pt x="146807" y="313189"/>
                    <a:pt x="222308" y="159391"/>
                  </a:cubicBezTo>
                  <a:cubicBezTo>
                    <a:pt x="297809" y="5593"/>
                    <a:pt x="375407" y="2796"/>
                    <a:pt x="453006" y="0"/>
                  </a:cubicBez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6269" name="直接连接符 107"/>
          <p:cNvCxnSpPr>
            <a:cxnSpLocks/>
          </p:cNvCxnSpPr>
          <p:nvPr/>
        </p:nvCxnSpPr>
        <p:spPr>
          <a:xfrm>
            <a:off x="2426520" y="4130780"/>
            <a:ext cx="323737"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270" name="直接连接符 108"/>
          <p:cNvCxnSpPr>
            <a:cxnSpLocks/>
          </p:cNvCxnSpPr>
          <p:nvPr/>
        </p:nvCxnSpPr>
        <p:spPr>
          <a:xfrm>
            <a:off x="2929992" y="4137396"/>
            <a:ext cx="34848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29" name="组合 109"/>
          <p:cNvGrpSpPr/>
          <p:nvPr/>
        </p:nvGrpSpPr>
        <p:grpSpPr>
          <a:xfrm>
            <a:off x="2750955" y="4137396"/>
            <a:ext cx="182117" cy="897250"/>
            <a:chOff x="1716881" y="4131950"/>
            <a:chExt cx="182117" cy="897250"/>
          </a:xfrm>
        </p:grpSpPr>
        <p:cxnSp>
          <p:nvCxnSpPr>
            <p:cNvPr id="3146271" name="直接连接符 111"/>
            <p:cNvCxnSpPr>
              <a:cxnSpLocks/>
            </p:cNvCxnSpPr>
            <p:nvPr/>
          </p:nvCxnSpPr>
          <p:spPr>
            <a:xfrm>
              <a:off x="1716881" y="4133935"/>
              <a:ext cx="0" cy="879479"/>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50273" name="任意多边形 121"/>
            <p:cNvSpPr/>
            <p:nvPr/>
          </p:nvSpPr>
          <p:spPr>
            <a:xfrm>
              <a:off x="1719744" y="4131950"/>
              <a:ext cx="179254" cy="897250"/>
            </a:xfrm>
            <a:custGeom>
              <a:avLst/>
              <a:gdLst>
                <a:gd name="connsiteX0" fmla="*/ 0 w 453006"/>
                <a:gd name="connsiteY0" fmla="*/ 922789 h 922789"/>
                <a:gd name="connsiteX1" fmla="*/ 222308 w 453006"/>
                <a:gd name="connsiteY1" fmla="*/ 159391 h 922789"/>
                <a:gd name="connsiteX2" fmla="*/ 453006 w 453006"/>
                <a:gd name="connsiteY2" fmla="*/ 0 h 922789"/>
              </a:gdLst>
              <a:ahLst/>
              <a:cxnLst>
                <a:cxn ang="0">
                  <a:pos x="connsiteX0" y="connsiteY0"/>
                </a:cxn>
                <a:cxn ang="0">
                  <a:pos x="connsiteX1" y="connsiteY1"/>
                </a:cxn>
                <a:cxn ang="0">
                  <a:pos x="connsiteX2" y="connsiteY2"/>
                </a:cxn>
              </a:cxnLst>
              <a:rect l="l" t="t" r="r" b="b"/>
              <a:pathLst>
                <a:path w="453006" h="922789">
                  <a:moveTo>
                    <a:pt x="0" y="922789"/>
                  </a:moveTo>
                  <a:cubicBezTo>
                    <a:pt x="73403" y="617989"/>
                    <a:pt x="146807" y="313189"/>
                    <a:pt x="222308" y="159391"/>
                  </a:cubicBezTo>
                  <a:cubicBezTo>
                    <a:pt x="297809" y="5593"/>
                    <a:pt x="375407" y="2796"/>
                    <a:pt x="453006" y="0"/>
                  </a:cubicBez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6272" name="直接连接符 122"/>
          <p:cNvCxnSpPr>
            <a:cxnSpLocks/>
          </p:cNvCxnSpPr>
          <p:nvPr/>
        </p:nvCxnSpPr>
        <p:spPr>
          <a:xfrm>
            <a:off x="2750257" y="2904563"/>
            <a:ext cx="0" cy="1232833"/>
          </a:xfrm>
          <a:prstGeom prst="line"/>
          <a:ln w="12700">
            <a:prstDash val="sysDash"/>
          </a:ln>
        </p:spPr>
        <p:style>
          <a:lnRef idx="1">
            <a:schemeClr val="accent1"/>
          </a:lnRef>
          <a:fillRef idx="0">
            <a:schemeClr val="accent1"/>
          </a:fillRef>
          <a:effectRef idx="0">
            <a:schemeClr val="accent1"/>
          </a:effectRef>
          <a:fontRef idx="minor">
            <a:schemeClr val="tx1"/>
          </a:fontRef>
        </p:style>
      </p:cxnSp>
      <p:cxnSp>
        <p:nvCxnSpPr>
          <p:cNvPr id="3146273" name="直接连接符 123"/>
          <p:cNvCxnSpPr>
            <a:cxnSpLocks/>
          </p:cNvCxnSpPr>
          <p:nvPr/>
        </p:nvCxnSpPr>
        <p:spPr>
          <a:xfrm>
            <a:off x="3260718" y="2911936"/>
            <a:ext cx="0" cy="1232833"/>
          </a:xfrm>
          <a:prstGeom prst="line"/>
          <a:ln w="12700">
            <a:prstDash val="sysDash"/>
          </a:ln>
        </p:spPr>
        <p:style>
          <a:lnRef idx="1">
            <a:schemeClr val="accent1"/>
          </a:lnRef>
          <a:fillRef idx="0">
            <a:schemeClr val="accent1"/>
          </a:fillRef>
          <a:effectRef idx="0">
            <a:schemeClr val="accent1"/>
          </a:effectRef>
          <a:fontRef idx="minor">
            <a:schemeClr val="tx1"/>
          </a:fontRef>
        </p:style>
      </p:cxnSp>
      <p:grpSp>
        <p:nvGrpSpPr>
          <p:cNvPr id="430" name="组合 125"/>
          <p:cNvGrpSpPr/>
          <p:nvPr/>
        </p:nvGrpSpPr>
        <p:grpSpPr>
          <a:xfrm flipV="1">
            <a:off x="3266189" y="3240146"/>
            <a:ext cx="182117" cy="897250"/>
            <a:chOff x="1716881" y="4131950"/>
            <a:chExt cx="182117" cy="897250"/>
          </a:xfrm>
        </p:grpSpPr>
        <p:cxnSp>
          <p:nvCxnSpPr>
            <p:cNvPr id="3146274" name="直接连接符 128"/>
            <p:cNvCxnSpPr>
              <a:cxnSpLocks/>
            </p:cNvCxnSpPr>
            <p:nvPr/>
          </p:nvCxnSpPr>
          <p:spPr>
            <a:xfrm>
              <a:off x="1716881" y="4133935"/>
              <a:ext cx="0" cy="879479"/>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50274" name="任意多边形 129"/>
            <p:cNvSpPr/>
            <p:nvPr/>
          </p:nvSpPr>
          <p:spPr>
            <a:xfrm>
              <a:off x="1719744" y="4131950"/>
              <a:ext cx="179254" cy="897250"/>
            </a:xfrm>
            <a:custGeom>
              <a:avLst/>
              <a:gdLst>
                <a:gd name="connsiteX0" fmla="*/ 0 w 453006"/>
                <a:gd name="connsiteY0" fmla="*/ 922789 h 922789"/>
                <a:gd name="connsiteX1" fmla="*/ 222308 w 453006"/>
                <a:gd name="connsiteY1" fmla="*/ 159391 h 922789"/>
                <a:gd name="connsiteX2" fmla="*/ 453006 w 453006"/>
                <a:gd name="connsiteY2" fmla="*/ 0 h 922789"/>
              </a:gdLst>
              <a:ahLst/>
              <a:cxnLst>
                <a:cxn ang="0">
                  <a:pos x="connsiteX0" y="connsiteY0"/>
                </a:cxn>
                <a:cxn ang="0">
                  <a:pos x="connsiteX1" y="connsiteY1"/>
                </a:cxn>
                <a:cxn ang="0">
                  <a:pos x="connsiteX2" y="connsiteY2"/>
                </a:cxn>
              </a:cxnLst>
              <a:rect l="l" t="t" r="r" b="b"/>
              <a:pathLst>
                <a:path w="453006" h="922789">
                  <a:moveTo>
                    <a:pt x="0" y="922789"/>
                  </a:moveTo>
                  <a:cubicBezTo>
                    <a:pt x="73403" y="617989"/>
                    <a:pt x="146807" y="313189"/>
                    <a:pt x="222308" y="159391"/>
                  </a:cubicBezTo>
                  <a:cubicBezTo>
                    <a:pt x="297809" y="5593"/>
                    <a:pt x="375407" y="2796"/>
                    <a:pt x="453006" y="0"/>
                  </a:cubicBez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6275" name="直接连接符 130"/>
          <p:cNvCxnSpPr>
            <a:cxnSpLocks/>
          </p:cNvCxnSpPr>
          <p:nvPr/>
        </p:nvCxnSpPr>
        <p:spPr>
          <a:xfrm>
            <a:off x="3444112" y="4137183"/>
            <a:ext cx="323737"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31" name="组合 98"/>
          <p:cNvGrpSpPr/>
          <p:nvPr/>
        </p:nvGrpSpPr>
        <p:grpSpPr>
          <a:xfrm>
            <a:off x="4241044" y="1545724"/>
            <a:ext cx="4389625" cy="3538113"/>
            <a:chOff x="4331432" y="439655"/>
            <a:chExt cx="4389625" cy="3538113"/>
          </a:xfrm>
        </p:grpSpPr>
        <p:grpSp>
          <p:nvGrpSpPr>
            <p:cNvPr id="432" name="组合 131"/>
            <p:cNvGrpSpPr/>
            <p:nvPr/>
          </p:nvGrpSpPr>
          <p:grpSpPr>
            <a:xfrm>
              <a:off x="4331432" y="439655"/>
              <a:ext cx="4389625" cy="3538113"/>
              <a:chOff x="4331432" y="439655"/>
              <a:chExt cx="4389625" cy="3538113"/>
            </a:xfrm>
          </p:grpSpPr>
          <p:grpSp>
            <p:nvGrpSpPr>
              <p:cNvPr id="433" name="组合 134"/>
              <p:cNvGrpSpPr/>
              <p:nvPr/>
            </p:nvGrpSpPr>
            <p:grpSpPr>
              <a:xfrm>
                <a:off x="4331432" y="439655"/>
                <a:ext cx="4389625" cy="3538113"/>
                <a:chOff x="4331432" y="439655"/>
                <a:chExt cx="4389625" cy="3538113"/>
              </a:xfrm>
            </p:grpSpPr>
            <p:grpSp>
              <p:nvGrpSpPr>
                <p:cNvPr id="434" name="组合 136"/>
                <p:cNvGrpSpPr/>
                <p:nvPr/>
              </p:nvGrpSpPr>
              <p:grpSpPr>
                <a:xfrm>
                  <a:off x="4331432" y="439655"/>
                  <a:ext cx="4389625" cy="3538113"/>
                  <a:chOff x="4331432" y="439655"/>
                  <a:chExt cx="4389625" cy="3538113"/>
                </a:xfrm>
              </p:grpSpPr>
              <p:grpSp>
                <p:nvGrpSpPr>
                  <p:cNvPr id="435" name="组合 143"/>
                  <p:cNvGrpSpPr/>
                  <p:nvPr/>
                </p:nvGrpSpPr>
                <p:grpSpPr>
                  <a:xfrm>
                    <a:off x="4331432" y="570451"/>
                    <a:ext cx="4389625" cy="3407317"/>
                    <a:chOff x="4318421" y="547459"/>
                    <a:chExt cx="4389625" cy="3407317"/>
                  </a:xfrm>
                </p:grpSpPr>
                <p:cxnSp>
                  <p:nvCxnSpPr>
                    <p:cNvPr id="3146276" name="直接连接符 171"/>
                    <p:cNvCxnSpPr>
                      <a:cxnSpLocks/>
                    </p:cNvCxnSpPr>
                    <p:nvPr/>
                  </p:nvCxnSpPr>
                  <p:spPr>
                    <a:xfrm flipH="1">
                      <a:off x="4558988" y="2234840"/>
                      <a:ext cx="107758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36" name="组合 172"/>
                    <p:cNvGrpSpPr/>
                    <p:nvPr/>
                  </p:nvGrpSpPr>
                  <p:grpSpPr>
                    <a:xfrm>
                      <a:off x="4318421" y="547459"/>
                      <a:ext cx="4389625" cy="3407317"/>
                      <a:chOff x="4318421" y="547459"/>
                      <a:chExt cx="4389625" cy="3407317"/>
                    </a:xfrm>
                  </p:grpSpPr>
                  <p:sp>
                    <p:nvSpPr>
                      <p:cNvPr id="1050275" name="Text Box 12"/>
                      <p:cNvSpPr txBox="1">
                        <a:spLocks noChangeAspect="1" noMove="1" noResize="1" noRot="1" noAdjustHandles="1" noEditPoints="1" noChangeArrowheads="1" noChangeShapeType="1" noTextEdit="1"/>
                      </p:cNvSpPr>
                      <p:nvPr/>
                    </p:nvSpPr>
                    <p:spPr bwMode="auto">
                      <a:xfrm>
                        <a:off x="5266317" y="2127788"/>
                        <a:ext cx="449442" cy="400110"/>
                      </a:xfrm>
                      <a:prstGeom prst="rect"/>
                      <a:blipFill>
                        <a:blip xmlns:r="http://schemas.openxmlformats.org/officeDocument/2006/relationships" r:embed="rId5"/>
                        <a:stretch>
                          <a:fillRect/>
                        </a:stretch>
                      </a:blipFill>
                      <a:ln>
                        <a:noFill/>
                      </a:ln>
                      <a:effectLst/>
                    </p:spPr>
                    <p:txBody>
                      <a:bodyPr/>
                      <a:p>
                        <a:r>
                          <a:rPr altLang="en-US" lang="zh-CN">
                            <a:noFill/>
                          </a:rPr>
                          <a:t> </a:t>
                        </a:r>
                      </a:p>
                    </p:txBody>
                  </p:sp>
                  <p:sp>
                    <p:nvSpPr>
                      <p:cNvPr id="1050276" name="文本框 157"/>
                      <p:cNvSpPr txBox="1">
                        <a:spLocks noChangeAspect="1" noMove="1" noResize="1" noRot="1" noAdjustHandles="1" noEditPoints="1" noChangeArrowheads="1" noChangeShapeType="1" noTextEdit="1"/>
                      </p:cNvSpPr>
                      <p:nvPr/>
                    </p:nvSpPr>
                    <p:spPr bwMode="auto">
                      <a:xfrm>
                        <a:off x="5231396" y="1582641"/>
                        <a:ext cx="502812" cy="400110"/>
                      </a:xfrm>
                      <a:prstGeom prst="rect"/>
                      <a:blipFill>
                        <a:blip xmlns:r="http://schemas.openxmlformats.org/officeDocument/2006/relationships" r:embed="rId6"/>
                        <a:stretch>
                          <a:fillRect b="-4545"/>
                        </a:stretch>
                      </a:blipFill>
                      <a:ln>
                        <a:noFill/>
                      </a:ln>
                      <a:effectLst/>
                    </p:spPr>
                    <p:txBody>
                      <a:bodyPr/>
                      <a:p>
                        <a:r>
                          <a:rPr altLang="en-US" lang="zh-CN">
                            <a:noFill/>
                          </a:rPr>
                          <a:t> </a:t>
                        </a:r>
                      </a:p>
                    </p:txBody>
                  </p:sp>
                  <p:grpSp>
                    <p:nvGrpSpPr>
                      <p:cNvPr id="437" name="组合 175"/>
                      <p:cNvGrpSpPr/>
                      <p:nvPr/>
                    </p:nvGrpSpPr>
                    <p:grpSpPr>
                      <a:xfrm>
                        <a:off x="4318421" y="547459"/>
                        <a:ext cx="4389625" cy="3407317"/>
                        <a:chOff x="4317034" y="313215"/>
                        <a:chExt cx="4389625" cy="3407317"/>
                      </a:xfrm>
                    </p:grpSpPr>
                    <p:grpSp>
                      <p:nvGrpSpPr>
                        <p:cNvPr id="438" name="组合 180"/>
                        <p:cNvGrpSpPr/>
                        <p:nvPr/>
                      </p:nvGrpSpPr>
                      <p:grpSpPr>
                        <a:xfrm>
                          <a:off x="4457483" y="313215"/>
                          <a:ext cx="3966211" cy="3407317"/>
                          <a:chOff x="4457483" y="313215"/>
                          <a:chExt cx="3966211" cy="3407317"/>
                        </a:xfrm>
                      </p:grpSpPr>
                      <p:grpSp>
                        <p:nvGrpSpPr>
                          <p:cNvPr id="439" name="组合 189"/>
                          <p:cNvGrpSpPr/>
                          <p:nvPr/>
                        </p:nvGrpSpPr>
                        <p:grpSpPr>
                          <a:xfrm>
                            <a:off x="4457483" y="313215"/>
                            <a:ext cx="3966211" cy="3407317"/>
                            <a:chOff x="664435" y="256182"/>
                            <a:chExt cx="3966211" cy="3407317"/>
                          </a:xfrm>
                        </p:grpSpPr>
                        <p:grpSp>
                          <p:nvGrpSpPr>
                            <p:cNvPr id="440" name="组合 193"/>
                            <p:cNvGrpSpPr/>
                            <p:nvPr/>
                          </p:nvGrpSpPr>
                          <p:grpSpPr>
                            <a:xfrm>
                              <a:off x="664435" y="1297962"/>
                              <a:ext cx="3425781" cy="2365537"/>
                              <a:chOff x="1606728" y="3066898"/>
                              <a:chExt cx="3425781" cy="2365537"/>
                            </a:xfrm>
                          </p:grpSpPr>
                          <p:cxnSp>
                            <p:nvCxnSpPr>
                              <p:cNvPr id="3146277" name="直接连接符 201"/>
                              <p:cNvCxnSpPr>
                                <a:cxnSpLocks/>
                              </p:cNvCxnSpPr>
                              <p:nvPr/>
                            </p:nvCxnSpPr>
                            <p:spPr>
                              <a:xfrm flipH="1">
                                <a:off x="2681785" y="5432435"/>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78" name="直接连接符 202"/>
                              <p:cNvCxnSpPr>
                                <a:cxnSpLocks/>
                              </p:cNvCxnSpPr>
                              <p:nvPr/>
                            </p:nvCxnSpPr>
                            <p:spPr>
                              <a:xfrm flipH="1">
                                <a:off x="2889309" y="3716251"/>
                                <a:ext cx="88973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79" name="直接连接符 203"/>
                              <p:cNvCxnSpPr>
                                <a:cxnSpLocks/>
                              </p:cNvCxnSpPr>
                              <p:nvPr/>
                            </p:nvCxnSpPr>
                            <p:spPr>
                              <a:xfrm flipH="1">
                                <a:off x="2828429" y="4284288"/>
                                <a:ext cx="94654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80" name="直接连接符 204"/>
                              <p:cNvCxnSpPr>
                                <a:cxnSpLocks/>
                              </p:cNvCxnSpPr>
                              <p:nvPr/>
                            </p:nvCxnSpPr>
                            <p:spPr>
                              <a:xfrm flipH="1">
                                <a:off x="3225950" y="3066898"/>
                                <a:ext cx="180655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81" name="直接连接符 205"/>
                              <p:cNvCxnSpPr>
                                <a:cxnSpLocks/>
                              </p:cNvCxnSpPr>
                              <p:nvPr/>
                            </p:nvCxnSpPr>
                            <p:spPr>
                              <a:xfrm>
                                <a:off x="2809690" y="4271197"/>
                                <a:ext cx="0" cy="115855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277" name="椭圆 206"/>
                              <p:cNvSpPr/>
                              <p:nvPr/>
                            </p:nvSpPr>
                            <p:spPr>
                              <a:xfrm>
                                <a:off x="1606728" y="3640065"/>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278"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7"/>
                              <a:stretch>
                                <a:fillRect l="-4878" r="-7317"/>
                              </a:stretch>
                            </a:blipFill>
                            <a:ln w="28575">
                              <a:noFill/>
                              <a:miter lim="800000"/>
                              <a:headEnd/>
                              <a:tailEnd/>
                            </a:ln>
                          </p:spPr>
                          <p:txBody>
                            <a:bodyPr/>
                            <a:p>
                              <a:r>
                                <a:rPr altLang="en-US" lang="zh-CN">
                                  <a:noFill/>
                                </a:rPr>
                                <a:t> </a:t>
                              </a:r>
                            </a:p>
                          </p:txBody>
                        </p:sp>
                        <p:sp>
                          <p:nvSpPr>
                            <p:cNvPr id="1050279"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8"/>
                              <a:stretch>
                                <a:fillRect l="-5660" r="-5660" b="-12000"/>
                              </a:stretch>
                            </a:blipFill>
                            <a:ln w="28575">
                              <a:noFill/>
                              <a:miter lim="800000"/>
                              <a:headEnd/>
                              <a:tailEnd/>
                            </a:ln>
                          </p:spPr>
                          <p:txBody>
                            <a:bodyPr/>
                            <a:p>
                              <a:r>
                                <a:rPr altLang="en-US" lang="zh-CN">
                                  <a:noFill/>
                                </a:rPr>
                                <a:t> </a:t>
                              </a:r>
                            </a:p>
                          </p:txBody>
                        </p:sp>
                        <p:sp>
                          <p:nvSpPr>
                            <p:cNvPr id="1050280"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0281"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0282"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6282" name="直接连接符 199"/>
                            <p:cNvCxnSpPr>
                              <a:cxnSpLocks/>
                            </p:cNvCxnSpPr>
                            <p:nvPr/>
                          </p:nvCxnSpPr>
                          <p:spPr>
                            <a:xfrm>
                              <a:off x="4090216" y="256182"/>
                              <a:ext cx="0" cy="194106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283" name="文本框 144"/>
                            <p:cNvSpPr txBox="1">
                              <a:spLocks noChangeAspect="1" noMove="1" noResize="1" noRot="1" noAdjustHandles="1" noEditPoints="1" noChangeArrowheads="1" noChangeShapeType="1" noTextEdit="1"/>
                            </p:cNvSpPr>
                            <p:nvPr/>
                          </p:nvSpPr>
                          <p:spPr bwMode="auto">
                            <a:xfrm>
                              <a:off x="2180249" y="1998952"/>
                              <a:ext cx="221214" cy="276999"/>
                            </a:xfrm>
                            <a:prstGeom prst="rect"/>
                            <a:blipFill>
                              <a:blip xmlns:r="http://schemas.openxmlformats.org/officeDocument/2006/relationships" r:embed="rId9"/>
                              <a:stretch>
                                <a:fillRect l="-25000" r="-22222" b="-8696"/>
                              </a:stretch>
                            </a:blipFill>
                            <a:ln>
                              <a:noFill/>
                            </a:ln>
                            <a:effectLst/>
                          </p:spPr>
                          <p:txBody>
                            <a:bodyPr/>
                            <a:p>
                              <a:r>
                                <a:rPr altLang="en-US" lang="zh-CN">
                                  <a:noFill/>
                                </a:rPr>
                                <a:t> </a:t>
                              </a:r>
                            </a:p>
                          </p:txBody>
                        </p:sp>
                      </p:grpSp>
                      <p:cxnSp>
                        <p:nvCxnSpPr>
                          <p:cNvPr id="3146283" name="直接连接符 190"/>
                          <p:cNvCxnSpPr>
                            <a:cxnSpLocks/>
                          </p:cNvCxnSpPr>
                          <p:nvPr/>
                        </p:nvCxnSpPr>
                        <p:spPr>
                          <a:xfrm>
                            <a:off x="6079512" y="313215"/>
                            <a:ext cx="0" cy="170048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284" name="矩形 191"/>
                          <p:cNvSpPr/>
                          <p:nvPr/>
                        </p:nvSpPr>
                        <p:spPr>
                          <a:xfrm>
                            <a:off x="6795280" y="128007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85" name="文本框 192"/>
                          <p:cNvSpPr txBox="1">
                            <a:spLocks noChangeAspect="1" noMove="1" noResize="1" noRot="1" noAdjustHandles="1" noEditPoints="1" noChangeArrowheads="1" noChangeShapeType="1" noTextEdit="1"/>
                          </p:cNvSpPr>
                          <p:nvPr/>
                        </p:nvSpPr>
                        <p:spPr bwMode="auto">
                          <a:xfrm>
                            <a:off x="6877239" y="1422348"/>
                            <a:ext cx="241541" cy="307777"/>
                          </a:xfrm>
                          <a:prstGeom prst="rect"/>
                          <a:blipFill>
                            <a:blip xmlns:r="http://schemas.openxmlformats.org/officeDocument/2006/relationships" r:embed="rId10"/>
                            <a:stretch>
                              <a:fillRect l="-23077" r="-20513" b="-10000"/>
                            </a:stretch>
                          </a:blipFill>
                          <a:ln>
                            <a:noFill/>
                          </a:ln>
                          <a:effectLst/>
                        </p:spPr>
                        <p:txBody>
                          <a:bodyPr/>
                          <a:p>
                            <a:r>
                              <a:rPr altLang="en-US" lang="zh-CN">
                                <a:noFill/>
                              </a:rPr>
                              <a:t> </a:t>
                            </a:r>
                          </a:p>
                        </p:txBody>
                      </p:sp>
                    </p:grpSp>
                    <p:sp>
                      <p:nvSpPr>
                        <p:cNvPr id="1050286" name="文本框 181"/>
                        <p:cNvSpPr txBox="1">
                          <a:spLocks noChangeAspect="1" noMove="1" noResize="1" noRot="1" noAdjustHandles="1" noEditPoints="1" noChangeArrowheads="1" noChangeShapeType="1" noTextEdit="1"/>
                        </p:cNvSpPr>
                        <p:nvPr/>
                      </p:nvSpPr>
                      <p:spPr bwMode="auto">
                        <a:xfrm>
                          <a:off x="4317034" y="1976951"/>
                          <a:ext cx="550566" cy="400110"/>
                        </a:xfrm>
                        <a:prstGeom prst="rect"/>
                        <a:blipFill>
                          <a:blip xmlns:r="http://schemas.openxmlformats.org/officeDocument/2006/relationships" r:embed="rId11"/>
                          <a:stretch>
                            <a:fillRect b="-3030"/>
                          </a:stretch>
                        </a:blipFill>
                        <a:ln>
                          <a:noFill/>
                        </a:ln>
                        <a:effectLst/>
                      </p:spPr>
                      <p:txBody>
                        <a:bodyPr/>
                        <a:p>
                          <a:r>
                            <a:rPr altLang="en-US" lang="zh-CN">
                              <a:noFill/>
                            </a:rPr>
                            <a:t> </a:t>
                          </a:r>
                        </a:p>
                      </p:txBody>
                    </p:sp>
                    <p:sp>
                      <p:nvSpPr>
                        <p:cNvPr id="1050287" name="矩形 182"/>
                        <p:cNvSpPr/>
                        <p:nvPr/>
                      </p:nvSpPr>
                      <p:spPr>
                        <a:xfrm rot="5400000">
                          <a:off x="5477631" y="3085830"/>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88" name="文本框 112"/>
                        <p:cNvSpPr txBox="1">
                          <a:spLocks noChangeAspect="1" noMove="1" noResize="1" noRot="1" noAdjustHandles="1" noEditPoints="1" noChangeArrowheads="1" noChangeShapeType="1" noTextEdit="1"/>
                        </p:cNvSpPr>
                        <p:nvPr/>
                      </p:nvSpPr>
                      <p:spPr bwMode="auto">
                        <a:xfrm>
                          <a:off x="5299282" y="3014241"/>
                          <a:ext cx="299762" cy="307777"/>
                        </a:xfrm>
                        <a:prstGeom prst="rect"/>
                        <a:blipFill>
                          <a:blip xmlns:r="http://schemas.openxmlformats.org/officeDocument/2006/relationships" r:embed="rId12"/>
                          <a:stretch>
                            <a:fillRect l="-16000" r="-22000" b="-14000"/>
                          </a:stretch>
                        </a:blipFill>
                        <a:ln>
                          <a:noFill/>
                        </a:ln>
                        <a:effectLst/>
                      </p:spPr>
                      <p:txBody>
                        <a:bodyPr/>
                        <a:p>
                          <a:r>
                            <a:rPr altLang="en-US" lang="zh-CN">
                              <a:noFill/>
                            </a:rPr>
                            <a:t> </a:t>
                          </a:r>
                        </a:p>
                      </p:txBody>
                    </p:sp>
                    <p:sp>
                      <p:nvSpPr>
                        <p:cNvPr id="1050289" name="Oval 3165"/>
                        <p:cNvSpPr>
                          <a:spLocks noChangeArrowheads="1"/>
                        </p:cNvSpPr>
                        <p:nvPr/>
                      </p:nvSpPr>
                      <p:spPr bwMode="auto">
                        <a:xfrm>
                          <a:off x="6018510" y="193187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290" name="Oval 3165"/>
                        <p:cNvSpPr>
                          <a:spLocks noChangeArrowheads="1"/>
                        </p:cNvSpPr>
                        <p:nvPr/>
                      </p:nvSpPr>
                      <p:spPr bwMode="auto">
                        <a:xfrm>
                          <a:off x="5595965" y="250503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291" name="文本框 115"/>
                        <p:cNvSpPr txBox="1">
                          <a:spLocks noChangeAspect="1" noMove="1" noResize="1" noRot="1" noAdjustHandles="1" noEditPoints="1" noChangeArrowheads="1" noChangeShapeType="1" noTextEdit="1"/>
                        </p:cNvSpPr>
                        <p:nvPr/>
                      </p:nvSpPr>
                      <p:spPr bwMode="auto">
                        <a:xfrm>
                          <a:off x="5696113" y="2614450"/>
                          <a:ext cx="195566" cy="276999"/>
                        </a:xfrm>
                        <a:prstGeom prst="rect"/>
                        <a:blipFill>
                          <a:blip xmlns:r="http://schemas.openxmlformats.org/officeDocument/2006/relationships" r:embed="rId13"/>
                          <a:stretch>
                            <a:fillRect l="-24242" r="-24242" b="-8696"/>
                          </a:stretch>
                        </a:blipFill>
                        <a:ln>
                          <a:noFill/>
                        </a:ln>
                        <a:effectLst/>
                      </p:spPr>
                      <p:txBody>
                        <a:bodyPr/>
                        <a:p>
                          <a:r>
                            <a:rPr altLang="en-US" lang="zh-CN">
                              <a:noFill/>
                            </a:rPr>
                            <a:t> </a:t>
                          </a:r>
                        </a:p>
                      </p:txBody>
                    </p:sp>
                    <p:sp>
                      <p:nvSpPr>
                        <p:cNvPr id="1050292" name="文本框 116"/>
                        <p:cNvSpPr txBox="1">
                          <a:spLocks noChangeAspect="1" noMove="1" noResize="1" noRot="1" noAdjustHandles="1" noEditPoints="1" noChangeArrowheads="1" noChangeShapeType="1" noTextEdit="1"/>
                        </p:cNvSpPr>
                        <p:nvPr/>
                      </p:nvSpPr>
                      <p:spPr bwMode="auto">
                        <a:xfrm>
                          <a:off x="8156093" y="2241556"/>
                          <a:ext cx="550566" cy="400110"/>
                        </a:xfrm>
                        <a:prstGeom prst="rect"/>
                        <a:blipFill>
                          <a:blip xmlns:r="http://schemas.openxmlformats.org/officeDocument/2006/relationships" r:embed="rId14"/>
                          <a:stretch>
                            <a:fillRect b="-3030"/>
                          </a:stretch>
                        </a:blipFill>
                        <a:ln>
                          <a:noFill/>
                        </a:ln>
                        <a:effectLst/>
                      </p:spPr>
                      <p:txBody>
                        <a:bodyPr/>
                        <a:p>
                          <a:r>
                            <a:rPr altLang="en-US" lang="zh-CN">
                              <a:noFill/>
                            </a:rPr>
                            <a:t> </a:t>
                          </a:r>
                        </a:p>
                      </p:txBody>
                    </p:sp>
                    <p:cxnSp>
                      <p:nvCxnSpPr>
                        <p:cNvPr id="3146284" name="直接箭头连接符 188"/>
                        <p:cNvCxnSpPr>
                          <a:cxnSpLocks/>
                        </p:cNvCxnSpPr>
                        <p:nvPr/>
                      </p:nvCxnSpPr>
                      <p:spPr>
                        <a:xfrm>
                          <a:off x="5242640" y="183441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cxnSp>
                    <p:nvCxnSpPr>
                      <p:cNvPr id="3146285" name="直接连接符 176"/>
                      <p:cNvCxnSpPr>
                        <a:cxnSpLocks/>
                      </p:cNvCxnSpPr>
                      <p:nvPr/>
                    </p:nvCxnSpPr>
                    <p:spPr>
                      <a:xfrm>
                        <a:off x="5643579" y="2062746"/>
                        <a:ext cx="0" cy="34906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86" name="直接连接符 177"/>
                      <p:cNvCxnSpPr>
                        <a:cxnSpLocks/>
                      </p:cNvCxnSpPr>
                      <p:nvPr/>
                    </p:nvCxnSpPr>
                    <p:spPr>
                      <a:xfrm>
                        <a:off x="5741451" y="2067406"/>
                        <a:ext cx="0" cy="34906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293" name="文本框 156"/>
                      <p:cNvSpPr txBox="1">
                        <a:spLocks noChangeAspect="1" noMove="1" noResize="1" noRot="1" noAdjustHandles="1" noEditPoints="1" noChangeArrowheads="1" noChangeShapeType="1" noTextEdit="1"/>
                      </p:cNvSpPr>
                      <p:nvPr/>
                    </p:nvSpPr>
                    <p:spPr bwMode="auto">
                      <a:xfrm>
                        <a:off x="5602150" y="1723853"/>
                        <a:ext cx="241541" cy="307777"/>
                      </a:xfrm>
                      <a:prstGeom prst="rect"/>
                      <a:blipFill>
                        <a:blip xmlns:r="http://schemas.openxmlformats.org/officeDocument/2006/relationships" r:embed="rId15"/>
                        <a:stretch>
                          <a:fillRect l="-20513" r="-17949" b="-10000"/>
                        </a:stretch>
                      </a:blipFill>
                      <a:ln>
                        <a:noFill/>
                      </a:ln>
                      <a:effectLst/>
                    </p:spPr>
                    <p:txBody>
                      <a:bodyPr/>
                      <a:p>
                        <a:r>
                          <a:rPr altLang="en-US" lang="zh-CN">
                            <a:noFill/>
                          </a:rPr>
                          <a:t> </a:t>
                        </a:r>
                      </a:p>
                    </p:txBody>
                  </p:sp>
                  <p:sp>
                    <p:nvSpPr>
                      <p:cNvPr id="1050294" name="Text Box 12"/>
                      <p:cNvSpPr txBox="1">
                        <a:spLocks noChangeAspect="1" noMove="1" noResize="1" noRot="1" noAdjustHandles="1" noEditPoints="1" noChangeArrowheads="1" noChangeShapeType="1" noTextEdit="1"/>
                      </p:cNvSpPr>
                      <p:nvPr/>
                    </p:nvSpPr>
                    <p:spPr bwMode="auto">
                      <a:xfrm>
                        <a:off x="5469716" y="2275348"/>
                        <a:ext cx="440034" cy="400110"/>
                      </a:xfrm>
                      <a:prstGeom prst="rect"/>
                      <a:blipFill>
                        <a:blip xmlns:r="http://schemas.openxmlformats.org/officeDocument/2006/relationships" r:embed="rId16"/>
                        <a:stretch>
                          <a:fillRect l="-2778" b="-4545"/>
                        </a:stretch>
                      </a:blipFill>
                      <a:ln>
                        <a:noFill/>
                      </a:ln>
                      <a:effectLst/>
                    </p:spPr>
                    <p:txBody>
                      <a:bodyPr/>
                      <a:p>
                        <a:r>
                          <a:rPr altLang="en-US" lang="zh-CN">
                            <a:noFill/>
                          </a:rPr>
                          <a:t> </a:t>
                        </a:r>
                      </a:p>
                    </p:txBody>
                  </p:sp>
                </p:grpSp>
              </p:grpSp>
              <p:cxnSp>
                <p:nvCxnSpPr>
                  <p:cNvPr id="3146287" name="直接连接符 149"/>
                  <p:cNvCxnSpPr>
                    <a:cxnSpLocks/>
                  </p:cNvCxnSpPr>
                  <p:nvPr/>
                </p:nvCxnSpPr>
                <p:spPr>
                  <a:xfrm flipH="1">
                    <a:off x="6098302" y="570451"/>
                    <a:ext cx="180655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88" name="直接连接符 150"/>
                  <p:cNvCxnSpPr>
                    <a:cxnSpLocks/>
                  </p:cNvCxnSpPr>
                  <p:nvPr/>
                </p:nvCxnSpPr>
                <p:spPr>
                  <a:xfrm flipH="1">
                    <a:off x="6104959" y="1089986"/>
                    <a:ext cx="840614"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89" name="直接连接符 155"/>
                  <p:cNvCxnSpPr>
                    <a:cxnSpLocks/>
                  </p:cNvCxnSpPr>
                  <p:nvPr/>
                </p:nvCxnSpPr>
                <p:spPr>
                  <a:xfrm flipH="1">
                    <a:off x="7063161" y="1094996"/>
                    <a:ext cx="82369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90" name="直接连接符 159"/>
                  <p:cNvCxnSpPr>
                    <a:cxnSpLocks/>
                  </p:cNvCxnSpPr>
                  <p:nvPr/>
                </p:nvCxnSpPr>
                <p:spPr>
                  <a:xfrm>
                    <a:off x="6948513" y="910794"/>
                    <a:ext cx="0" cy="34906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91" name="直接连接符 160"/>
                  <p:cNvCxnSpPr>
                    <a:cxnSpLocks/>
                  </p:cNvCxnSpPr>
                  <p:nvPr/>
                </p:nvCxnSpPr>
                <p:spPr>
                  <a:xfrm>
                    <a:off x="7063161" y="915454"/>
                    <a:ext cx="0" cy="34906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41" name="组合 163"/>
                  <p:cNvGrpSpPr/>
                  <p:nvPr/>
                </p:nvGrpSpPr>
                <p:grpSpPr>
                  <a:xfrm>
                    <a:off x="6481226" y="447627"/>
                    <a:ext cx="170578" cy="252855"/>
                    <a:chOff x="6481226" y="447627"/>
                    <a:chExt cx="170578" cy="252855"/>
                  </a:xfrm>
                </p:grpSpPr>
                <p:sp>
                  <p:nvSpPr>
                    <p:cNvPr id="1050295" name="AutoShape 523"/>
                    <p:cNvSpPr>
                      <a:spLocks noChangeArrowheads="1"/>
                    </p:cNvSpPr>
                    <p:nvPr/>
                  </p:nvSpPr>
                  <p:spPr bwMode="auto">
                    <a:xfrm rot="5400000">
                      <a:off x="6468256" y="492008"/>
                      <a:ext cx="188913" cy="16297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292" name="直接连接符 169"/>
                    <p:cNvCxnSpPr>
                      <a:cxnSpLocks/>
                    </p:cNvCxnSpPr>
                    <p:nvPr/>
                  </p:nvCxnSpPr>
                  <p:spPr>
                    <a:xfrm>
                      <a:off x="6644200" y="447627"/>
                      <a:ext cx="0" cy="25285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93" name="直接连接符 170"/>
                    <p:cNvCxnSpPr>
                      <a:cxnSpLocks/>
                    </p:cNvCxnSpPr>
                    <p:nvPr/>
                  </p:nvCxnSpPr>
                  <p:spPr>
                    <a:xfrm flipH="1">
                      <a:off x="6550463" y="687900"/>
                      <a:ext cx="10134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42" name="组合 164"/>
                  <p:cNvGrpSpPr/>
                  <p:nvPr/>
                </p:nvGrpSpPr>
                <p:grpSpPr>
                  <a:xfrm flipH="1">
                    <a:off x="7224545" y="439655"/>
                    <a:ext cx="170578" cy="252855"/>
                    <a:chOff x="6481226" y="447627"/>
                    <a:chExt cx="170578" cy="252855"/>
                  </a:xfrm>
                </p:grpSpPr>
                <p:sp>
                  <p:nvSpPr>
                    <p:cNvPr id="1050296" name="AutoShape 523"/>
                    <p:cNvSpPr>
                      <a:spLocks noChangeArrowheads="1"/>
                    </p:cNvSpPr>
                    <p:nvPr/>
                  </p:nvSpPr>
                  <p:spPr bwMode="auto">
                    <a:xfrm rot="5400000">
                      <a:off x="6468256" y="492008"/>
                      <a:ext cx="188913" cy="16297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294" name="直接连接符 166"/>
                    <p:cNvCxnSpPr>
                      <a:cxnSpLocks/>
                    </p:cNvCxnSpPr>
                    <p:nvPr/>
                  </p:nvCxnSpPr>
                  <p:spPr>
                    <a:xfrm>
                      <a:off x="6644200" y="447627"/>
                      <a:ext cx="0" cy="25285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95" name="直接连接符 167"/>
                    <p:cNvCxnSpPr>
                      <a:cxnSpLocks/>
                    </p:cNvCxnSpPr>
                    <p:nvPr/>
                  </p:nvCxnSpPr>
                  <p:spPr>
                    <a:xfrm flipH="1">
                      <a:off x="6550463" y="687900"/>
                      <a:ext cx="10134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50297" name="Text Box 12"/>
                <p:cNvSpPr txBox="1">
                  <a:spLocks noChangeAspect="1" noMove="1" noResize="1" noRot="1" noAdjustHandles="1" noEditPoints="1" noChangeArrowheads="1" noChangeShapeType="1" noTextEdit="1"/>
                </p:cNvSpPr>
                <p:nvPr/>
              </p:nvSpPr>
              <p:spPr bwMode="auto">
                <a:xfrm>
                  <a:off x="6667787" y="1069807"/>
                  <a:ext cx="440034" cy="400110"/>
                </a:xfrm>
                <a:prstGeom prst="rect"/>
                <a:blipFill>
                  <a:blip xmlns:r="http://schemas.openxmlformats.org/officeDocument/2006/relationships" r:embed="rId17"/>
                  <a:stretch>
                    <a:fillRect l="-5556" b="-1515"/>
                  </a:stretch>
                </a:blipFill>
                <a:ln>
                  <a:noFill/>
                </a:ln>
                <a:effectLst/>
              </p:spPr>
              <p:txBody>
                <a:bodyPr/>
                <a:p>
                  <a:r>
                    <a:rPr altLang="en-US" lang="zh-CN">
                      <a:noFill/>
                    </a:rPr>
                    <a:t> </a:t>
                  </a:r>
                </a:p>
              </p:txBody>
            </p:sp>
          </p:grpSp>
          <p:sp>
            <p:nvSpPr>
              <p:cNvPr id="1050298" name="矩形 135"/>
              <p:cNvSpPr/>
              <p:nvPr/>
            </p:nvSpPr>
            <p:spPr>
              <a:xfrm>
                <a:off x="4872313" y="218539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299" name="文本框 133"/>
            <p:cNvSpPr txBox="1">
              <a:spLocks noChangeAspect="1" noMove="1" noResize="1" noRot="1" noAdjustHandles="1" noEditPoints="1" noChangeArrowheads="1" noChangeShapeType="1" noTextEdit="1"/>
            </p:cNvSpPr>
            <p:nvPr/>
          </p:nvSpPr>
          <p:spPr bwMode="auto">
            <a:xfrm>
              <a:off x="4929788" y="2313221"/>
              <a:ext cx="343364" cy="307777"/>
            </a:xfrm>
            <a:prstGeom prst="rect"/>
            <a:blipFill>
              <a:blip xmlns:r="http://schemas.openxmlformats.org/officeDocument/2006/relationships" r:embed="rId18"/>
              <a:stretch>
                <a:fillRect l="-16071" r="-5357" b="-20000"/>
              </a:stretch>
            </a:blipFill>
            <a:ln>
              <a:noFill/>
            </a:ln>
            <a:effectLst/>
          </p:spPr>
          <p:txBody>
            <a:bodyPr/>
            <a:p>
              <a:r>
                <a:rPr altLang="en-US" lang="zh-CN">
                  <a:noFill/>
                </a:rPr>
                <a:t> </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445" name=""/>
        <p:cNvGrpSpPr/>
        <p:nvPr/>
      </p:nvGrpSpPr>
      <p:grpSpPr>
        <a:xfrm>
          <a:off x="0" y="0"/>
          <a:ext cx="0" cy="0"/>
          <a:chOff x="0" y="0"/>
          <a:chExt cx="0" cy="0"/>
        </a:xfrm>
      </p:grpSpPr>
      <p:sp>
        <p:nvSpPr>
          <p:cNvPr id="105030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304" name="矩形 8"/>
          <p:cNvSpPr/>
          <p:nvPr/>
        </p:nvSpPr>
        <p:spPr>
          <a:xfrm>
            <a:off x="157882" y="377889"/>
            <a:ext cx="8699382" cy="461665"/>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Use inverse function to realize differential operation</a:t>
            </a:r>
            <a:endParaRPr altLang="en-US" b="1" dirty="0" sz="2000" kumimoji="1" lang="zh-CN">
              <a:latin typeface="宋体" panose="02010600030101010101" pitchFamily="2" charset="-122"/>
              <a:ea typeface="宋体" panose="02010600030101010101" pitchFamily="2" charset="-122"/>
              <a:cs typeface="Arial" panose="020B0604020202020204" pitchFamily="34" charset="0"/>
            </a:endParaRPr>
          </a:p>
        </p:txBody>
      </p:sp>
      <p:sp>
        <p:nvSpPr>
          <p:cNvPr id="1050305" name="文本框 1"/>
          <p:cNvSpPr txBox="1"/>
          <p:nvPr/>
        </p:nvSpPr>
        <p:spPr bwMode="auto">
          <a:xfrm>
            <a:off x="3114674" y="856760"/>
            <a:ext cx="2914650" cy="400110"/>
          </a:xfrm>
          <a:prstGeom prst="rect"/>
          <a:noFill/>
          <a:ln>
            <a:noFill/>
          </a:ln>
          <a:effectLst/>
        </p:spPr>
        <p:txBody>
          <a:bodyPr rtlCol="0" wrap="square">
            <a:spAutoFit/>
          </a:bodyPr>
          <a:p>
            <a:pPr eaLnBrk="1" hangingPunct="1">
              <a:spcBef>
                <a:spcPct val="50000"/>
              </a:spcBef>
            </a:pPr>
            <a:r>
              <a:rPr altLang="en-US" b="1" dirty="0" sz="2000" kumimoji="1" lang="zh-CN" smtClean="0">
                <a:latin typeface="宋体" panose="02010600030101010101" pitchFamily="2" charset="-122"/>
                <a:ea typeface="宋体" panose="02010600030101010101" pitchFamily="2" charset="-122"/>
                <a:cs typeface="Arial" panose="020B0604020202020204" pitchFamily="34" charset="0"/>
              </a:rPr>
              <a:t>用逆函数实现微分运算</a:t>
            </a:r>
          </a:p>
        </p:txBody>
      </p:sp>
      <p:sp>
        <p:nvSpPr>
          <p:cNvPr id="1050306" name="文本框 119"/>
          <p:cNvSpPr txBox="1">
            <a:spLocks noChangeAspect="1" noMove="1" noResize="1" noRot="1" noAdjustHandles="1" noEditPoints="1" noChangeArrowheads="1" noChangeShapeType="1" noTextEdit="1"/>
          </p:cNvSpPr>
          <p:nvPr/>
        </p:nvSpPr>
        <p:spPr bwMode="auto">
          <a:xfrm>
            <a:off x="1222544" y="2115330"/>
            <a:ext cx="2054754" cy="461665"/>
          </a:xfrm>
          <a:prstGeom prst="rect"/>
          <a:blipFill>
            <a:blip xmlns:r="http://schemas.openxmlformats.org/officeDocument/2006/relationships" r:embed="rId1"/>
            <a:stretch>
              <a:fillRect b="-19737"/>
            </a:stretch>
          </a:blipFill>
          <a:ln>
            <a:noFill/>
          </a:ln>
          <a:effectLst/>
        </p:spPr>
        <p:txBody>
          <a:bodyPr/>
          <a:p>
            <a:r>
              <a:rPr altLang="en-US" lang="zh-CN">
                <a:noFill/>
              </a:rPr>
              <a:t> </a:t>
            </a:r>
          </a:p>
        </p:txBody>
      </p:sp>
      <p:sp>
        <p:nvSpPr>
          <p:cNvPr id="1050307" name="文本框 120"/>
          <p:cNvSpPr txBox="1">
            <a:spLocks noChangeAspect="1" noMove="1" noResize="1" noRot="1" noAdjustHandles="1" noEditPoints="1" noChangeArrowheads="1" noChangeShapeType="1" noTextEdit="1"/>
          </p:cNvSpPr>
          <p:nvPr/>
        </p:nvSpPr>
        <p:spPr bwMode="auto">
          <a:xfrm>
            <a:off x="1202296" y="2829726"/>
            <a:ext cx="2054754" cy="461665"/>
          </a:xfrm>
          <a:prstGeom prst="rect"/>
          <a:blipFill>
            <a:blip xmlns:r="http://schemas.openxmlformats.org/officeDocument/2006/relationships" r:embed="rId2"/>
            <a:stretch>
              <a:fillRect b="-5263"/>
            </a:stretch>
          </a:blipFill>
          <a:ln>
            <a:noFill/>
          </a:ln>
          <a:effectLst/>
        </p:spPr>
        <p:txBody>
          <a:bodyPr/>
          <a:p>
            <a:r>
              <a:rPr altLang="en-US" lang="zh-CN">
                <a:noFill/>
              </a:rPr>
              <a:t> </a:t>
            </a:r>
          </a:p>
        </p:txBody>
      </p:sp>
      <p:grpSp>
        <p:nvGrpSpPr>
          <p:cNvPr id="446" name="组合 12"/>
          <p:cNvGrpSpPr/>
          <p:nvPr/>
        </p:nvGrpSpPr>
        <p:grpSpPr>
          <a:xfrm>
            <a:off x="4461111" y="1805339"/>
            <a:ext cx="3949027" cy="3310771"/>
            <a:chOff x="4461111" y="1805339"/>
            <a:chExt cx="3949027" cy="3310771"/>
          </a:xfrm>
        </p:grpSpPr>
        <p:grpSp>
          <p:nvGrpSpPr>
            <p:cNvPr id="447" name="组合 11"/>
            <p:cNvGrpSpPr/>
            <p:nvPr/>
          </p:nvGrpSpPr>
          <p:grpSpPr>
            <a:xfrm>
              <a:off x="4461111" y="1962076"/>
              <a:ext cx="3949027" cy="3154034"/>
              <a:chOff x="4681642" y="1929803"/>
              <a:chExt cx="3949027" cy="3154034"/>
            </a:xfrm>
          </p:grpSpPr>
          <p:grpSp>
            <p:nvGrpSpPr>
              <p:cNvPr id="448" name="组合 131"/>
              <p:cNvGrpSpPr/>
              <p:nvPr/>
            </p:nvGrpSpPr>
            <p:grpSpPr>
              <a:xfrm>
                <a:off x="4681642" y="2196055"/>
                <a:ext cx="3949027" cy="2887782"/>
                <a:chOff x="4772030" y="1089986"/>
                <a:chExt cx="3949027" cy="2887782"/>
              </a:xfrm>
            </p:grpSpPr>
            <p:grpSp>
              <p:nvGrpSpPr>
                <p:cNvPr id="449" name="组合 136"/>
                <p:cNvGrpSpPr/>
                <p:nvPr/>
              </p:nvGrpSpPr>
              <p:grpSpPr>
                <a:xfrm>
                  <a:off x="4772030" y="1089986"/>
                  <a:ext cx="3949027" cy="2887782"/>
                  <a:chOff x="4772030" y="1089986"/>
                  <a:chExt cx="3949027" cy="2887782"/>
                </a:xfrm>
              </p:grpSpPr>
              <p:grpSp>
                <p:nvGrpSpPr>
                  <p:cNvPr id="450" name="组合 143"/>
                  <p:cNvGrpSpPr/>
                  <p:nvPr/>
                </p:nvGrpSpPr>
                <p:grpSpPr>
                  <a:xfrm>
                    <a:off x="4772030" y="1089986"/>
                    <a:ext cx="3949027" cy="2887782"/>
                    <a:chOff x="4759019" y="1066994"/>
                    <a:chExt cx="3949027" cy="2887782"/>
                  </a:xfrm>
                </p:grpSpPr>
                <p:cxnSp>
                  <p:nvCxnSpPr>
                    <p:cNvPr id="3146296" name="直接连接符 171"/>
                    <p:cNvCxnSpPr>
                      <a:cxnSpLocks/>
                    </p:cNvCxnSpPr>
                    <p:nvPr/>
                  </p:nvCxnSpPr>
                  <p:spPr>
                    <a:xfrm flipH="1">
                      <a:off x="5004977" y="2234839"/>
                      <a:ext cx="1091494"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51" name="组合 175"/>
                    <p:cNvGrpSpPr/>
                    <p:nvPr/>
                  </p:nvGrpSpPr>
                  <p:grpSpPr>
                    <a:xfrm>
                      <a:off x="4759019" y="1066994"/>
                      <a:ext cx="3949027" cy="2887782"/>
                      <a:chOff x="4757632" y="832750"/>
                      <a:chExt cx="3949027" cy="2887782"/>
                    </a:xfrm>
                  </p:grpSpPr>
                  <p:grpSp>
                    <p:nvGrpSpPr>
                      <p:cNvPr id="452" name="组合 180"/>
                      <p:cNvGrpSpPr/>
                      <p:nvPr/>
                    </p:nvGrpSpPr>
                    <p:grpSpPr>
                      <a:xfrm>
                        <a:off x="4898081" y="832750"/>
                        <a:ext cx="3525613" cy="2887782"/>
                        <a:chOff x="4898081" y="832750"/>
                        <a:chExt cx="3525613" cy="2887782"/>
                      </a:xfrm>
                    </p:grpSpPr>
                    <p:grpSp>
                      <p:nvGrpSpPr>
                        <p:cNvPr id="453" name="组合 189"/>
                        <p:cNvGrpSpPr/>
                        <p:nvPr/>
                      </p:nvGrpSpPr>
                      <p:grpSpPr>
                        <a:xfrm>
                          <a:off x="4898081" y="832750"/>
                          <a:ext cx="3525613" cy="2887782"/>
                          <a:chOff x="1105033" y="775717"/>
                          <a:chExt cx="3525613" cy="2887782"/>
                        </a:xfrm>
                      </p:grpSpPr>
                      <p:grpSp>
                        <p:nvGrpSpPr>
                          <p:cNvPr id="454" name="组合 193"/>
                          <p:cNvGrpSpPr/>
                          <p:nvPr/>
                        </p:nvGrpSpPr>
                        <p:grpSpPr>
                          <a:xfrm>
                            <a:off x="1105033" y="1871053"/>
                            <a:ext cx="1727650" cy="1792446"/>
                            <a:chOff x="2047326" y="3639989"/>
                            <a:chExt cx="1727650" cy="1792446"/>
                          </a:xfrm>
                        </p:grpSpPr>
                        <p:cxnSp>
                          <p:nvCxnSpPr>
                            <p:cNvPr id="3146297" name="直接连接符 201"/>
                            <p:cNvCxnSpPr>
                              <a:cxnSpLocks/>
                            </p:cNvCxnSpPr>
                            <p:nvPr/>
                          </p:nvCxnSpPr>
                          <p:spPr>
                            <a:xfrm flipH="1">
                              <a:off x="2681785" y="5432435"/>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98" name="直接连接符 202"/>
                            <p:cNvCxnSpPr>
                              <a:cxnSpLocks/>
                            </p:cNvCxnSpPr>
                            <p:nvPr/>
                          </p:nvCxnSpPr>
                          <p:spPr>
                            <a:xfrm flipH="1">
                              <a:off x="3254559" y="3712498"/>
                              <a:ext cx="51508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99" name="直接连接符 203"/>
                            <p:cNvCxnSpPr>
                              <a:cxnSpLocks/>
                            </p:cNvCxnSpPr>
                            <p:nvPr/>
                          </p:nvCxnSpPr>
                          <p:spPr>
                            <a:xfrm flipH="1">
                              <a:off x="2828429" y="4284288"/>
                              <a:ext cx="94654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00" name="直接连接符 205"/>
                            <p:cNvCxnSpPr>
                              <a:cxnSpLocks/>
                            </p:cNvCxnSpPr>
                            <p:nvPr/>
                          </p:nvCxnSpPr>
                          <p:spPr>
                            <a:xfrm>
                              <a:off x="2809690" y="4271197"/>
                              <a:ext cx="0" cy="115855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308" name="椭圆 206"/>
                            <p:cNvSpPr/>
                            <p:nvPr/>
                          </p:nvSpPr>
                          <p:spPr>
                            <a:xfrm>
                              <a:off x="2047326" y="3639989"/>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309"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3"/>
                            <a:stretch>
                              <a:fillRect l="-4878" r="-7317"/>
                            </a:stretch>
                          </a:blipFill>
                          <a:ln w="28575">
                            <a:noFill/>
                            <a:miter lim="800000"/>
                            <a:headEnd/>
                            <a:tailEnd/>
                          </a:ln>
                        </p:spPr>
                        <p:txBody>
                          <a:bodyPr/>
                          <a:p>
                            <a:r>
                              <a:rPr altLang="en-US" lang="zh-CN">
                                <a:noFill/>
                              </a:rPr>
                              <a:t> </a:t>
                            </a:r>
                          </a:p>
                        </p:txBody>
                      </p:sp>
                      <p:sp>
                        <p:nvSpPr>
                          <p:cNvPr id="1050310"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4"/>
                            <a:stretch>
                              <a:fillRect l="-5660" r="-5660" b="-12000"/>
                            </a:stretch>
                          </a:blipFill>
                          <a:ln w="28575">
                            <a:noFill/>
                            <a:miter lim="800000"/>
                            <a:headEnd/>
                            <a:tailEnd/>
                          </a:ln>
                        </p:spPr>
                        <p:txBody>
                          <a:bodyPr/>
                          <a:p>
                            <a:r>
                              <a:rPr altLang="en-US" lang="zh-CN">
                                <a:noFill/>
                              </a:rPr>
                              <a:t> </a:t>
                            </a:r>
                          </a:p>
                        </p:txBody>
                      </p:sp>
                      <p:sp>
                        <p:nvSpPr>
                          <p:cNvPr id="1050311"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0312"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0313"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6301" name="直接连接符 199"/>
                          <p:cNvCxnSpPr>
                            <a:cxnSpLocks/>
                          </p:cNvCxnSpPr>
                          <p:nvPr/>
                        </p:nvCxnSpPr>
                        <p:spPr>
                          <a:xfrm>
                            <a:off x="4090216" y="775717"/>
                            <a:ext cx="0" cy="142152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314" name="文本框 144"/>
                          <p:cNvSpPr txBox="1">
                            <a:spLocks noChangeAspect="1" noMove="1" noResize="1" noRot="1" noAdjustHandles="1" noEditPoints="1" noChangeArrowheads="1" noChangeShapeType="1" noTextEdit="1"/>
                          </p:cNvSpPr>
                          <p:nvPr/>
                        </p:nvSpPr>
                        <p:spPr bwMode="auto">
                          <a:xfrm>
                            <a:off x="2180249" y="1998952"/>
                            <a:ext cx="221214" cy="276999"/>
                          </a:xfrm>
                          <a:prstGeom prst="rect"/>
                          <a:blipFill>
                            <a:blip xmlns:r="http://schemas.openxmlformats.org/officeDocument/2006/relationships" r:embed="rId5"/>
                            <a:stretch>
                              <a:fillRect l="-25000" r="-22222" b="-8696"/>
                            </a:stretch>
                          </a:blipFill>
                          <a:ln>
                            <a:noFill/>
                          </a:ln>
                          <a:effectLst/>
                        </p:spPr>
                        <p:txBody>
                          <a:bodyPr/>
                          <a:p>
                            <a:r>
                              <a:rPr altLang="en-US" lang="zh-CN">
                                <a:noFill/>
                              </a:rPr>
                              <a:t> </a:t>
                            </a:r>
                          </a:p>
                        </p:txBody>
                      </p:sp>
                    </p:grpSp>
                    <p:cxnSp>
                      <p:nvCxnSpPr>
                        <p:cNvPr id="3146302" name="直接连接符 190"/>
                        <p:cNvCxnSpPr>
                          <a:cxnSpLocks/>
                        </p:cNvCxnSpPr>
                        <p:nvPr/>
                      </p:nvCxnSpPr>
                      <p:spPr>
                        <a:xfrm>
                          <a:off x="6079512" y="832750"/>
                          <a:ext cx="0" cy="118095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315" name="文本框 181"/>
                      <p:cNvSpPr txBox="1">
                        <a:spLocks noChangeAspect="1" noMove="1" noResize="1" noRot="1" noAdjustHandles="1" noEditPoints="1" noChangeArrowheads="1" noChangeShapeType="1" noTextEdit="1"/>
                      </p:cNvSpPr>
                      <p:nvPr/>
                    </p:nvSpPr>
                    <p:spPr bwMode="auto">
                      <a:xfrm>
                        <a:off x="4757632" y="1976875"/>
                        <a:ext cx="550566" cy="400110"/>
                      </a:xfrm>
                      <a:prstGeom prst="rect"/>
                      <a:blipFill>
                        <a:blip xmlns:r="http://schemas.openxmlformats.org/officeDocument/2006/relationships" r:embed="rId6"/>
                        <a:stretch>
                          <a:fillRect b="-4545"/>
                        </a:stretch>
                      </a:blipFill>
                      <a:ln>
                        <a:noFill/>
                      </a:ln>
                      <a:effectLst/>
                    </p:spPr>
                    <p:txBody>
                      <a:bodyPr/>
                      <a:p>
                        <a:r>
                          <a:rPr altLang="en-US" lang="zh-CN">
                            <a:noFill/>
                          </a:rPr>
                          <a:t> </a:t>
                        </a:r>
                      </a:p>
                    </p:txBody>
                  </p:sp>
                  <p:sp>
                    <p:nvSpPr>
                      <p:cNvPr id="1050316" name="矩形 182"/>
                      <p:cNvSpPr/>
                      <p:nvPr/>
                    </p:nvSpPr>
                    <p:spPr>
                      <a:xfrm rot="5400000">
                        <a:off x="5477631" y="3085830"/>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17" name="文本框 112"/>
                      <p:cNvSpPr txBox="1">
                        <a:spLocks noChangeAspect="1" noMove="1" noResize="1" noRot="1" noAdjustHandles="1" noEditPoints="1" noChangeArrowheads="1" noChangeShapeType="1" noTextEdit="1"/>
                      </p:cNvSpPr>
                      <p:nvPr/>
                    </p:nvSpPr>
                    <p:spPr bwMode="auto">
                      <a:xfrm>
                        <a:off x="5299282" y="3014241"/>
                        <a:ext cx="299762" cy="307777"/>
                      </a:xfrm>
                      <a:prstGeom prst="rect"/>
                      <a:blipFill>
                        <a:blip xmlns:r="http://schemas.openxmlformats.org/officeDocument/2006/relationships" r:embed="rId7"/>
                        <a:stretch>
                          <a:fillRect l="-16000" r="-22000" b="-14000"/>
                        </a:stretch>
                      </a:blipFill>
                      <a:ln>
                        <a:noFill/>
                      </a:ln>
                      <a:effectLst/>
                    </p:spPr>
                    <p:txBody>
                      <a:bodyPr/>
                      <a:p>
                        <a:r>
                          <a:rPr altLang="en-US" lang="zh-CN">
                            <a:noFill/>
                          </a:rPr>
                          <a:t> </a:t>
                        </a:r>
                      </a:p>
                    </p:txBody>
                  </p:sp>
                  <p:sp>
                    <p:nvSpPr>
                      <p:cNvPr id="1050318" name="Oval 3165"/>
                      <p:cNvSpPr>
                        <a:spLocks noChangeArrowheads="1"/>
                      </p:cNvSpPr>
                      <p:nvPr/>
                    </p:nvSpPr>
                    <p:spPr bwMode="auto">
                      <a:xfrm>
                        <a:off x="6018510" y="193187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319" name="Oval 3165"/>
                      <p:cNvSpPr>
                        <a:spLocks noChangeArrowheads="1"/>
                      </p:cNvSpPr>
                      <p:nvPr/>
                    </p:nvSpPr>
                    <p:spPr bwMode="auto">
                      <a:xfrm>
                        <a:off x="5595965" y="250503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320" name="文本框 115"/>
                      <p:cNvSpPr txBox="1">
                        <a:spLocks noChangeAspect="1" noMove="1" noResize="1" noRot="1" noAdjustHandles="1" noEditPoints="1" noChangeArrowheads="1" noChangeShapeType="1" noTextEdit="1"/>
                      </p:cNvSpPr>
                      <p:nvPr/>
                    </p:nvSpPr>
                    <p:spPr bwMode="auto">
                      <a:xfrm>
                        <a:off x="5696113" y="2614450"/>
                        <a:ext cx="195566" cy="276999"/>
                      </a:xfrm>
                      <a:prstGeom prst="rect"/>
                      <a:blipFill>
                        <a:blip xmlns:r="http://schemas.openxmlformats.org/officeDocument/2006/relationships" r:embed="rId8"/>
                        <a:stretch>
                          <a:fillRect l="-24242" r="-24242" b="-8696"/>
                        </a:stretch>
                      </a:blipFill>
                      <a:ln>
                        <a:noFill/>
                      </a:ln>
                      <a:effectLst/>
                    </p:spPr>
                    <p:txBody>
                      <a:bodyPr/>
                      <a:p>
                        <a:r>
                          <a:rPr altLang="en-US" lang="zh-CN">
                            <a:noFill/>
                          </a:rPr>
                          <a:t> </a:t>
                        </a:r>
                      </a:p>
                    </p:txBody>
                  </p:sp>
                  <p:sp>
                    <p:nvSpPr>
                      <p:cNvPr id="1050321" name="文本框 116"/>
                      <p:cNvSpPr txBox="1">
                        <a:spLocks noChangeAspect="1" noMove="1" noResize="1" noRot="1" noAdjustHandles="1" noEditPoints="1" noChangeArrowheads="1" noChangeShapeType="1" noTextEdit="1"/>
                      </p:cNvSpPr>
                      <p:nvPr/>
                    </p:nvSpPr>
                    <p:spPr bwMode="auto">
                      <a:xfrm>
                        <a:off x="8156093" y="2241556"/>
                        <a:ext cx="550566" cy="400110"/>
                      </a:xfrm>
                      <a:prstGeom prst="rect"/>
                      <a:blipFill>
                        <a:blip xmlns:r="http://schemas.openxmlformats.org/officeDocument/2006/relationships" r:embed="rId9"/>
                        <a:stretch>
                          <a:fillRect b="-3030"/>
                        </a:stretch>
                      </a:blipFill>
                      <a:ln>
                        <a:noFill/>
                      </a:ln>
                      <a:effectLst/>
                    </p:spPr>
                    <p:txBody>
                      <a:bodyPr/>
                      <a:p>
                        <a:r>
                          <a:rPr altLang="en-US" lang="zh-CN">
                            <a:noFill/>
                          </a:rPr>
                          <a:t> </a:t>
                        </a:r>
                      </a:p>
                    </p:txBody>
                  </p:sp>
                </p:grpSp>
              </p:grpSp>
              <p:cxnSp>
                <p:nvCxnSpPr>
                  <p:cNvPr id="3146303" name="直接连接符 150"/>
                  <p:cNvCxnSpPr>
                    <a:cxnSpLocks/>
                  </p:cNvCxnSpPr>
                  <p:nvPr/>
                </p:nvCxnSpPr>
                <p:spPr>
                  <a:xfrm flipH="1">
                    <a:off x="6104959" y="1089986"/>
                    <a:ext cx="840614"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04" name="直接连接符 155"/>
                  <p:cNvCxnSpPr>
                    <a:cxnSpLocks/>
                  </p:cNvCxnSpPr>
                  <p:nvPr/>
                </p:nvCxnSpPr>
                <p:spPr>
                  <a:xfrm flipH="1">
                    <a:off x="7063161" y="1094996"/>
                    <a:ext cx="82369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322" name="矩形 135"/>
                <p:cNvSpPr/>
                <p:nvPr/>
              </p:nvSpPr>
              <p:spPr>
                <a:xfrm>
                  <a:off x="5393186" y="2190394"/>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323" name="文本框 112"/>
              <p:cNvSpPr txBox="1">
                <a:spLocks noChangeAspect="1" noMove="1" noResize="1" noRot="1" noAdjustHandles="1" noEditPoints="1" noChangeArrowheads="1" noChangeShapeType="1" noTextEdit="1"/>
              </p:cNvSpPr>
              <p:nvPr/>
            </p:nvSpPr>
            <p:spPr bwMode="auto">
              <a:xfrm>
                <a:off x="5408299" y="3414211"/>
                <a:ext cx="241541" cy="307777"/>
              </a:xfrm>
              <a:prstGeom prst="rect"/>
              <a:blipFill>
                <a:blip xmlns:r="http://schemas.openxmlformats.org/officeDocument/2006/relationships" r:embed="rId10"/>
                <a:stretch>
                  <a:fillRect l="-20000" r="-20000" b="-9804"/>
                </a:stretch>
              </a:blipFill>
              <a:ln>
                <a:noFill/>
              </a:ln>
              <a:effectLst/>
            </p:spPr>
            <p:txBody>
              <a:bodyPr/>
              <a:p>
                <a:r>
                  <a:rPr altLang="en-US" lang="zh-CN">
                    <a:noFill/>
                  </a:rPr>
                  <a:t> </a:t>
                </a:r>
              </a:p>
            </p:txBody>
          </p:sp>
          <p:sp>
            <p:nvSpPr>
              <p:cNvPr id="1050324" name="矩形 113"/>
              <p:cNvSpPr/>
              <p:nvPr/>
            </p:nvSpPr>
            <p:spPr>
              <a:xfrm rot="5400000">
                <a:off x="5814749" y="274114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25" name="矩形 114"/>
              <p:cNvSpPr/>
              <p:nvPr/>
            </p:nvSpPr>
            <p:spPr>
              <a:xfrm>
                <a:off x="6234056" y="1929803"/>
                <a:ext cx="1379874" cy="532504"/>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26" name="文本框 115"/>
              <p:cNvSpPr txBox="1">
                <a:spLocks noChangeAspect="1" noMove="1" noResize="1" noRot="1" noAdjustHandles="1" noEditPoints="1" noChangeArrowheads="1" noChangeShapeType="1" noTextEdit="1"/>
              </p:cNvSpPr>
              <p:nvPr/>
            </p:nvSpPr>
            <p:spPr bwMode="auto">
              <a:xfrm>
                <a:off x="6081528" y="2651277"/>
                <a:ext cx="241541" cy="307777"/>
              </a:xfrm>
              <a:prstGeom prst="rect"/>
              <a:blipFill>
                <a:blip xmlns:r="http://schemas.openxmlformats.org/officeDocument/2006/relationships" r:embed="rId11"/>
                <a:stretch>
                  <a:fillRect l="-20000" r="-20000" b="-9804"/>
                </a:stretch>
              </a:blipFill>
              <a:ln>
                <a:noFill/>
              </a:ln>
              <a:effectLst/>
            </p:spPr>
            <p:txBody>
              <a:bodyPr/>
              <a:p>
                <a:r>
                  <a:rPr altLang="en-US" lang="zh-CN">
                    <a:noFill/>
                  </a:rPr>
                  <a:t> </a:t>
                </a:r>
              </a:p>
            </p:txBody>
          </p:sp>
          <p:sp>
            <p:nvSpPr>
              <p:cNvPr id="1050327" name="文本框 116"/>
              <p:cNvSpPr txBox="1">
                <a:spLocks noChangeAspect="1" noMove="1" noResize="1" noRot="1" noAdjustHandles="1" noEditPoints="1" noChangeArrowheads="1" noChangeShapeType="1" noTextEdit="1"/>
              </p:cNvSpPr>
              <p:nvPr/>
            </p:nvSpPr>
            <p:spPr bwMode="auto">
              <a:xfrm>
                <a:off x="6716316" y="1983874"/>
                <a:ext cx="550566" cy="400110"/>
              </a:xfrm>
              <a:prstGeom prst="rect"/>
              <a:blipFill>
                <a:blip xmlns:r="http://schemas.openxmlformats.org/officeDocument/2006/relationships" r:embed="rId12"/>
                <a:stretch>
                  <a:fillRect l="-37778" r="-25556" b="-18462"/>
                </a:stretch>
              </a:blipFill>
              <a:ln>
                <a:noFill/>
              </a:ln>
              <a:effectLst/>
            </p:spPr>
            <p:txBody>
              <a:bodyPr/>
              <a:p>
                <a:r>
                  <a:rPr altLang="en-US" lang="zh-CN">
                    <a:noFill/>
                  </a:rPr>
                  <a:t> </a:t>
                </a:r>
              </a:p>
            </p:txBody>
          </p:sp>
        </p:grpSp>
        <p:sp>
          <p:nvSpPr>
            <p:cNvPr id="1050328" name="文本框 118"/>
            <p:cNvSpPr txBox="1">
              <a:spLocks noChangeAspect="1" noMove="1" noResize="1" noRot="1" noAdjustHandles="1" noEditPoints="1" noChangeArrowheads="1" noChangeShapeType="1" noTextEdit="1"/>
            </p:cNvSpPr>
            <p:nvPr/>
          </p:nvSpPr>
          <p:spPr bwMode="auto">
            <a:xfrm>
              <a:off x="5382663" y="1805339"/>
              <a:ext cx="550566" cy="400110"/>
            </a:xfrm>
            <a:prstGeom prst="rect"/>
            <a:blipFill>
              <a:blip xmlns:r="http://schemas.openxmlformats.org/officeDocument/2006/relationships" r:embed="rId13"/>
              <a:stretch>
                <a:fillRect l="-4444" b="-4545"/>
              </a:stretch>
            </a:blipFill>
            <a:ln>
              <a:noFill/>
            </a:ln>
            <a:effectLst/>
          </p:spPr>
          <p:txBody>
            <a:bodyPr/>
            <a:p>
              <a:r>
                <a:rPr altLang="en-US" lang="zh-CN">
                  <a:noFill/>
                </a:rPr>
                <a:t> </a:t>
              </a:r>
            </a:p>
          </p:txBody>
        </p:sp>
        <p:cxnSp>
          <p:nvCxnSpPr>
            <p:cNvPr id="3146305" name="直接箭头连接符 124"/>
            <p:cNvCxnSpPr>
              <a:cxnSpLocks/>
            </p:cNvCxnSpPr>
            <p:nvPr/>
          </p:nvCxnSpPr>
          <p:spPr>
            <a:xfrm>
              <a:off x="4917838" y="3180214"/>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146306" name="直接箭头连接符 126"/>
            <p:cNvCxnSpPr>
              <a:cxnSpLocks/>
            </p:cNvCxnSpPr>
            <p:nvPr/>
          </p:nvCxnSpPr>
          <p:spPr>
            <a:xfrm rot="16200000">
              <a:off x="5372335" y="283743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50329" name="文本框 127"/>
            <p:cNvSpPr txBox="1">
              <a:spLocks noChangeAspect="1" noMove="1" noResize="1" noRot="1" noAdjustHandles="1" noEditPoints="1" noChangeArrowheads="1" noChangeShapeType="1" noTextEdit="1"/>
            </p:cNvSpPr>
            <p:nvPr/>
          </p:nvSpPr>
          <p:spPr bwMode="auto">
            <a:xfrm>
              <a:off x="4828239" y="2737841"/>
              <a:ext cx="550566" cy="400110"/>
            </a:xfrm>
            <a:prstGeom prst="rect"/>
            <a:blipFill>
              <a:blip xmlns:r="http://schemas.openxmlformats.org/officeDocument/2006/relationships" r:embed="rId14"/>
              <a:stretch>
                <a:fillRect b="-4545"/>
              </a:stretch>
            </a:blipFill>
            <a:ln>
              <a:noFill/>
            </a:ln>
            <a:effectLst/>
          </p:spPr>
          <p:txBody>
            <a:bodyPr/>
            <a:p>
              <a:r>
                <a:rPr altLang="en-US" lang="zh-CN">
                  <a:noFill/>
                </a:rPr>
                <a:t> </a:t>
              </a:r>
            </a:p>
          </p:txBody>
        </p:sp>
        <p:sp>
          <p:nvSpPr>
            <p:cNvPr id="1050330" name="文本框 132"/>
            <p:cNvSpPr txBox="1">
              <a:spLocks noChangeAspect="1" noMove="1" noResize="1" noRot="1" noAdjustHandles="1" noEditPoints="1" noChangeArrowheads="1" noChangeShapeType="1" noTextEdit="1"/>
            </p:cNvSpPr>
            <p:nvPr/>
          </p:nvSpPr>
          <p:spPr bwMode="auto">
            <a:xfrm>
              <a:off x="5171425" y="2668843"/>
              <a:ext cx="550566" cy="400110"/>
            </a:xfrm>
            <a:prstGeom prst="rect"/>
            <a:blipFill>
              <a:blip xmlns:r="http://schemas.openxmlformats.org/officeDocument/2006/relationships" r:embed="rId15"/>
              <a:stretch>
                <a:fillRect b="-4615"/>
              </a:stretch>
            </a:blipFill>
            <a:ln>
              <a:noFill/>
            </a:ln>
            <a:effectLst/>
          </p:spPr>
          <p:txBody>
            <a:bodyPr/>
            <a:p>
              <a:r>
                <a:rPr altLang="en-US" lang="zh-CN">
                  <a:noFill/>
                </a:rPr>
                <a:t> </a:t>
              </a:r>
            </a:p>
          </p:txBody>
        </p:sp>
      </p:grpSp>
      <p:sp>
        <p:nvSpPr>
          <p:cNvPr id="1050331" name="文本框 137"/>
          <p:cNvSpPr txBox="1">
            <a:spLocks noChangeAspect="1" noMove="1" noResize="1" noRot="1" noAdjustHandles="1" noEditPoints="1" noChangeArrowheads="1" noChangeShapeType="1" noTextEdit="1"/>
          </p:cNvSpPr>
          <p:nvPr/>
        </p:nvSpPr>
        <p:spPr bwMode="auto">
          <a:xfrm>
            <a:off x="2906678" y="2829044"/>
            <a:ext cx="1207918" cy="461665"/>
          </a:xfrm>
          <a:prstGeom prst="rect"/>
          <a:blipFill>
            <a:blip xmlns:r="http://schemas.openxmlformats.org/officeDocument/2006/relationships" r:embed="rId16"/>
            <a:stretch>
              <a:fillRect b="-5263"/>
            </a:stretch>
          </a:blipFill>
          <a:ln>
            <a:noFill/>
          </a:ln>
          <a:effectLst/>
        </p:spPr>
        <p:txBody>
          <a:bodyPr/>
          <a:p>
            <a:r>
              <a:rPr altLang="en-US" lang="zh-CN">
                <a:noFill/>
              </a:rPr>
              <a:t> </a:t>
            </a:r>
          </a:p>
        </p:txBody>
      </p:sp>
      <p:sp>
        <p:nvSpPr>
          <p:cNvPr id="1050332" name="文本框 138"/>
          <p:cNvSpPr txBox="1">
            <a:spLocks noChangeAspect="1" noMove="1" noResize="1" noRot="1" noAdjustHandles="1" noEditPoints="1" noChangeArrowheads="1" noChangeShapeType="1" noTextEdit="1"/>
          </p:cNvSpPr>
          <p:nvPr/>
        </p:nvSpPr>
        <p:spPr bwMode="auto">
          <a:xfrm>
            <a:off x="1616877" y="3686652"/>
            <a:ext cx="2054754" cy="461665"/>
          </a:xfrm>
          <a:prstGeom prst="rect"/>
          <a:blipFill>
            <a:blip xmlns:r="http://schemas.openxmlformats.org/officeDocument/2006/relationships" r:embed="rId17"/>
            <a:stretch>
              <a:fillRect b="-21333"/>
            </a:stretch>
          </a:blipFill>
          <a:ln>
            <a:noFill/>
          </a:ln>
          <a:effectLst/>
        </p:spPr>
        <p:txBody>
          <a:bodyPr/>
          <a:p>
            <a:r>
              <a:rPr altLang="en-US" lang="zh-CN">
                <a:noFill/>
              </a:rPr>
              <a:t> </a:t>
            </a:r>
          </a:p>
        </p:txBody>
      </p:sp>
      <p:sp>
        <p:nvSpPr>
          <p:cNvPr id="1050333" name="左大括号 139"/>
          <p:cNvSpPr/>
          <p:nvPr/>
        </p:nvSpPr>
        <p:spPr>
          <a:xfrm>
            <a:off x="1257897" y="3821551"/>
            <a:ext cx="235478" cy="1206575"/>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334" name="文本框 140"/>
          <p:cNvSpPr txBox="1">
            <a:spLocks noChangeAspect="1" noMove="1" noResize="1" noRot="1" noAdjustHandles="1" noEditPoints="1" noChangeArrowheads="1" noChangeShapeType="1" noTextEdit="1"/>
          </p:cNvSpPr>
          <p:nvPr/>
        </p:nvSpPr>
        <p:spPr bwMode="auto">
          <a:xfrm>
            <a:off x="1646516" y="4567167"/>
            <a:ext cx="2468080" cy="461665"/>
          </a:xfrm>
          <a:prstGeom prst="rect"/>
          <a:blipFill>
            <a:blip xmlns:r="http://schemas.openxmlformats.org/officeDocument/2006/relationships" r:embed="rId18"/>
            <a:stretch>
              <a:fillRect b="-19737"/>
            </a:stretch>
          </a:blipFill>
          <a:ln>
            <a:noFill/>
          </a:ln>
          <a:effectLst/>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307"/>
                                        </p:tgtEl>
                                        <p:attrNameLst>
                                          <p:attrName>style.visibility</p:attrName>
                                        </p:attrNameLst>
                                      </p:cBhvr>
                                      <p:to>
                                        <p:strVal val="visible"/>
                                      </p:to>
                                    </p:set>
                                    <p:animEffect transition="in" filter="wipe(down)">
                                      <p:cBhvr>
                                        <p:cTn dur="500" id="7"/>
                                        <p:tgtEl>
                                          <p:spTgt spid="1050307"/>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0331"/>
                                        </p:tgtEl>
                                        <p:attrNameLst>
                                          <p:attrName>style.visibility</p:attrName>
                                        </p:attrNameLst>
                                      </p:cBhvr>
                                      <p:to>
                                        <p:strVal val="visible"/>
                                      </p:to>
                                    </p:set>
                                    <p:animEffect transition="in" filter="wipe(down)">
                                      <p:cBhvr>
                                        <p:cTn dur="500" id="12"/>
                                        <p:tgtEl>
                                          <p:spTgt spid="1050331"/>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50333"/>
                                        </p:tgtEl>
                                        <p:attrNameLst>
                                          <p:attrName>style.visibility</p:attrName>
                                        </p:attrNameLst>
                                      </p:cBhvr>
                                      <p:to>
                                        <p:strVal val="visible"/>
                                      </p:to>
                                    </p:set>
                                    <p:animEffect transition="in" filter="wipe(down)">
                                      <p:cBhvr>
                                        <p:cTn dur="500" id="17"/>
                                        <p:tgtEl>
                                          <p:spTgt spid="1050333"/>
                                        </p:tgtEl>
                                      </p:cBhvr>
                                    </p:animEffect>
                                  </p:childTnLst>
                                </p:cTn>
                              </p:par>
                              <p:par>
                                <p:cTn fill="hold" grpId="0" id="18" nodeType="withEffect" presetClass="entr" presetID="22" presetSubtype="4">
                                  <p:stCondLst>
                                    <p:cond delay="0"/>
                                  </p:stCondLst>
                                  <p:childTnLst>
                                    <p:set>
                                      <p:cBhvr>
                                        <p:cTn dur="1" fill="hold" id="19">
                                          <p:stCondLst>
                                            <p:cond delay="0"/>
                                          </p:stCondLst>
                                        </p:cTn>
                                        <p:tgtEl>
                                          <p:spTgt spid="1050332"/>
                                        </p:tgtEl>
                                        <p:attrNameLst>
                                          <p:attrName>style.visibility</p:attrName>
                                        </p:attrNameLst>
                                      </p:cBhvr>
                                      <p:to>
                                        <p:strVal val="visible"/>
                                      </p:to>
                                    </p:set>
                                    <p:animEffect transition="in" filter="wipe(down)">
                                      <p:cBhvr>
                                        <p:cTn dur="500" id="20"/>
                                        <p:tgtEl>
                                          <p:spTgt spid="1050332"/>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4">
                                  <p:stCondLst>
                                    <p:cond delay="0"/>
                                  </p:stCondLst>
                                  <p:childTnLst>
                                    <p:set>
                                      <p:cBhvr>
                                        <p:cTn dur="1" fill="hold" id="24">
                                          <p:stCondLst>
                                            <p:cond delay="0"/>
                                          </p:stCondLst>
                                        </p:cTn>
                                        <p:tgtEl>
                                          <p:spTgt spid="1050334"/>
                                        </p:tgtEl>
                                        <p:attrNameLst>
                                          <p:attrName>style.visibility</p:attrName>
                                        </p:attrNameLst>
                                      </p:cBhvr>
                                      <p:to>
                                        <p:strVal val="visible"/>
                                      </p:to>
                                    </p:set>
                                    <p:animEffect transition="in" filter="wipe(down)">
                                      <p:cBhvr>
                                        <p:cTn dur="500" id="25"/>
                                        <p:tgtEl>
                                          <p:spTgt spid="1050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307" grpId="0"/>
      <p:bldP spid="1050331" grpId="0"/>
      <p:bldP spid="1050332" grpId="0"/>
      <p:bldP spid="1050333" grpId="0" animBg="1"/>
      <p:bldP spid="105033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457" name=""/>
        <p:cNvGrpSpPr/>
        <p:nvPr/>
      </p:nvGrpSpPr>
      <p:grpSpPr>
        <a:xfrm>
          <a:off x="0" y="0"/>
          <a:ext cx="0" cy="0"/>
          <a:chOff x="0" y="0"/>
          <a:chExt cx="0" cy="0"/>
        </a:xfrm>
      </p:grpSpPr>
      <p:sp>
        <p:nvSpPr>
          <p:cNvPr id="105033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339" name="矩形 8"/>
          <p:cNvSpPr/>
          <p:nvPr/>
        </p:nvSpPr>
        <p:spPr>
          <a:xfrm>
            <a:off x="157882" y="377889"/>
            <a:ext cx="8699382" cy="461665"/>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Use inverse function to realize differential operation</a:t>
            </a:r>
            <a:endParaRPr altLang="en-US" b="1" dirty="0" sz="2000" kumimoji="1" lang="zh-CN">
              <a:latin typeface="宋体" panose="02010600030101010101" pitchFamily="2" charset="-122"/>
              <a:ea typeface="宋体" panose="02010600030101010101" pitchFamily="2" charset="-122"/>
              <a:cs typeface="Arial" panose="020B0604020202020204" pitchFamily="34" charset="0"/>
            </a:endParaRPr>
          </a:p>
        </p:txBody>
      </p:sp>
      <p:grpSp>
        <p:nvGrpSpPr>
          <p:cNvPr id="458" name="组合 12"/>
          <p:cNvGrpSpPr/>
          <p:nvPr/>
        </p:nvGrpSpPr>
        <p:grpSpPr>
          <a:xfrm>
            <a:off x="2812908" y="2371247"/>
            <a:ext cx="4700164" cy="3453639"/>
            <a:chOff x="4461111" y="1662471"/>
            <a:chExt cx="4700164" cy="3453639"/>
          </a:xfrm>
        </p:grpSpPr>
        <p:grpSp>
          <p:nvGrpSpPr>
            <p:cNvPr id="459" name="组合 11"/>
            <p:cNvGrpSpPr/>
            <p:nvPr/>
          </p:nvGrpSpPr>
          <p:grpSpPr>
            <a:xfrm>
              <a:off x="4461111" y="1662471"/>
              <a:ext cx="4700164" cy="3453639"/>
              <a:chOff x="4681642" y="1630198"/>
              <a:chExt cx="4700164" cy="3453639"/>
            </a:xfrm>
          </p:grpSpPr>
          <p:grpSp>
            <p:nvGrpSpPr>
              <p:cNvPr id="460" name="组合 131"/>
              <p:cNvGrpSpPr/>
              <p:nvPr/>
            </p:nvGrpSpPr>
            <p:grpSpPr>
              <a:xfrm>
                <a:off x="4681642" y="1630198"/>
                <a:ext cx="4700164" cy="3453639"/>
                <a:chOff x="4772030" y="524129"/>
                <a:chExt cx="4700164" cy="3453639"/>
              </a:xfrm>
            </p:grpSpPr>
            <p:grpSp>
              <p:nvGrpSpPr>
                <p:cNvPr id="461" name="组合 143"/>
                <p:cNvGrpSpPr/>
                <p:nvPr/>
              </p:nvGrpSpPr>
              <p:grpSpPr>
                <a:xfrm>
                  <a:off x="4772030" y="524129"/>
                  <a:ext cx="4700164" cy="3453639"/>
                  <a:chOff x="4759019" y="501137"/>
                  <a:chExt cx="4700164" cy="3453639"/>
                </a:xfrm>
              </p:grpSpPr>
              <p:cxnSp>
                <p:nvCxnSpPr>
                  <p:cNvPr id="3146307" name="直接连接符 171"/>
                  <p:cNvCxnSpPr>
                    <a:cxnSpLocks/>
                  </p:cNvCxnSpPr>
                  <p:nvPr/>
                </p:nvCxnSpPr>
                <p:spPr>
                  <a:xfrm flipH="1">
                    <a:off x="5004977" y="2234839"/>
                    <a:ext cx="1091494"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62" name="组合 175"/>
                  <p:cNvGrpSpPr/>
                  <p:nvPr/>
                </p:nvGrpSpPr>
                <p:grpSpPr>
                  <a:xfrm>
                    <a:off x="4759019" y="501137"/>
                    <a:ext cx="4700164" cy="3453639"/>
                    <a:chOff x="4757632" y="266893"/>
                    <a:chExt cx="4700164" cy="3453639"/>
                  </a:xfrm>
                </p:grpSpPr>
                <p:grpSp>
                  <p:nvGrpSpPr>
                    <p:cNvPr id="463" name="组合 180"/>
                    <p:cNvGrpSpPr/>
                    <p:nvPr/>
                  </p:nvGrpSpPr>
                  <p:grpSpPr>
                    <a:xfrm>
                      <a:off x="4898081" y="266893"/>
                      <a:ext cx="4300569" cy="3453639"/>
                      <a:chOff x="4898081" y="266893"/>
                      <a:chExt cx="4300569" cy="3453639"/>
                    </a:xfrm>
                  </p:grpSpPr>
                  <p:grpSp>
                    <p:nvGrpSpPr>
                      <p:cNvPr id="464" name="组合 189"/>
                      <p:cNvGrpSpPr/>
                      <p:nvPr/>
                    </p:nvGrpSpPr>
                    <p:grpSpPr>
                      <a:xfrm>
                        <a:off x="4898081" y="266893"/>
                        <a:ext cx="4300569" cy="3453639"/>
                        <a:chOff x="1105033" y="209860"/>
                        <a:chExt cx="4300569" cy="3453639"/>
                      </a:xfrm>
                    </p:grpSpPr>
                    <p:grpSp>
                      <p:nvGrpSpPr>
                        <p:cNvPr id="465" name="组合 193"/>
                        <p:cNvGrpSpPr/>
                        <p:nvPr/>
                      </p:nvGrpSpPr>
                      <p:grpSpPr>
                        <a:xfrm>
                          <a:off x="1105033" y="1871053"/>
                          <a:ext cx="1727650" cy="1792446"/>
                          <a:chOff x="2047326" y="3639989"/>
                          <a:chExt cx="1727650" cy="1792446"/>
                        </a:xfrm>
                      </p:grpSpPr>
                      <p:cxnSp>
                        <p:nvCxnSpPr>
                          <p:cNvPr id="3146308" name="直接连接符 201"/>
                          <p:cNvCxnSpPr>
                            <a:cxnSpLocks/>
                          </p:cNvCxnSpPr>
                          <p:nvPr/>
                        </p:nvCxnSpPr>
                        <p:spPr>
                          <a:xfrm flipH="1">
                            <a:off x="2681785" y="5432435"/>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09" name="直接连接符 202"/>
                          <p:cNvCxnSpPr>
                            <a:cxnSpLocks/>
                          </p:cNvCxnSpPr>
                          <p:nvPr/>
                        </p:nvCxnSpPr>
                        <p:spPr>
                          <a:xfrm flipH="1">
                            <a:off x="3254559" y="3712498"/>
                            <a:ext cx="51508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10" name="直接连接符 203"/>
                          <p:cNvCxnSpPr>
                            <a:cxnSpLocks/>
                          </p:cNvCxnSpPr>
                          <p:nvPr/>
                        </p:nvCxnSpPr>
                        <p:spPr>
                          <a:xfrm flipH="1">
                            <a:off x="2828429" y="4284288"/>
                            <a:ext cx="94654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11" name="直接连接符 205"/>
                          <p:cNvCxnSpPr>
                            <a:cxnSpLocks/>
                          </p:cNvCxnSpPr>
                          <p:nvPr/>
                        </p:nvCxnSpPr>
                        <p:spPr>
                          <a:xfrm>
                            <a:off x="2809690" y="4271197"/>
                            <a:ext cx="0" cy="115855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340" name="椭圆 206"/>
                          <p:cNvSpPr/>
                          <p:nvPr/>
                        </p:nvSpPr>
                        <p:spPr>
                          <a:xfrm>
                            <a:off x="2047326" y="3639989"/>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341"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50342"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50343"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0344" name="Line 29"/>
                        <p:cNvSpPr>
                          <a:spLocks noChangeShapeType="1"/>
                        </p:cNvSpPr>
                        <p:nvPr/>
                      </p:nvSpPr>
                      <p:spPr bwMode="auto">
                        <a:xfrm>
                          <a:off x="3896872" y="2200694"/>
                          <a:ext cx="1376366"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0345" name="Oval 3165"/>
                        <p:cNvSpPr>
                          <a:spLocks noChangeArrowheads="1"/>
                        </p:cNvSpPr>
                        <p:nvPr/>
                      </p:nvSpPr>
                      <p:spPr bwMode="auto">
                        <a:xfrm>
                          <a:off x="5261503" y="2119897"/>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6312" name="直接连接符 199"/>
                        <p:cNvCxnSpPr>
                          <a:cxnSpLocks/>
                        </p:cNvCxnSpPr>
                        <p:nvPr/>
                      </p:nvCxnSpPr>
                      <p:spPr>
                        <a:xfrm>
                          <a:off x="5015374" y="209860"/>
                          <a:ext cx="0" cy="198208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346" name="文本框 144"/>
                        <p:cNvSpPr txBox="1">
                          <a:spLocks noChangeAspect="1" noMove="1" noResize="1" noRot="1" noAdjustHandles="1" noEditPoints="1" noChangeArrowheads="1" noChangeShapeType="1" noTextEdit="1"/>
                        </p:cNvSpPr>
                        <p:nvPr/>
                      </p:nvSpPr>
                      <p:spPr bwMode="auto">
                        <a:xfrm>
                          <a:off x="2180249" y="1998952"/>
                          <a:ext cx="221214" cy="276999"/>
                        </a:xfrm>
                        <a:prstGeom prst="rect"/>
                        <a:blipFill>
                          <a:blip xmlns:r="http://schemas.openxmlformats.org/officeDocument/2006/relationships" r:embed="rId3"/>
                          <a:stretch>
                            <a:fillRect l="-25000" r="-22222" b="-8696"/>
                          </a:stretch>
                        </a:blipFill>
                        <a:ln>
                          <a:noFill/>
                        </a:ln>
                        <a:effectLst/>
                      </p:spPr>
                      <p:txBody>
                        <a:bodyPr/>
                        <a:p>
                          <a:r>
                            <a:rPr altLang="en-US" lang="zh-CN">
                              <a:noFill/>
                            </a:rPr>
                            <a:t> </a:t>
                          </a:r>
                        </a:p>
                      </p:txBody>
                    </p:sp>
                  </p:grpSp>
                  <p:cxnSp>
                    <p:nvCxnSpPr>
                      <p:cNvPr id="3146313" name="直接连接符 190"/>
                      <p:cNvCxnSpPr>
                        <a:cxnSpLocks/>
                      </p:cNvCxnSpPr>
                      <p:nvPr/>
                    </p:nvCxnSpPr>
                    <p:spPr>
                      <a:xfrm>
                        <a:off x="6079512" y="503516"/>
                        <a:ext cx="0" cy="15101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347" name="文本框 181"/>
                    <p:cNvSpPr txBox="1">
                      <a:spLocks noChangeAspect="1" noMove="1" noResize="1" noRot="1" noAdjustHandles="1" noEditPoints="1" noChangeArrowheads="1" noChangeShapeType="1" noTextEdit="1"/>
                    </p:cNvSpPr>
                    <p:nvPr/>
                  </p:nvSpPr>
                  <p:spPr bwMode="auto">
                    <a:xfrm>
                      <a:off x="4757632" y="1976875"/>
                      <a:ext cx="550566" cy="400110"/>
                    </a:xfrm>
                    <a:prstGeom prst="rect"/>
                    <a:blipFill>
                      <a:blip xmlns:r="http://schemas.openxmlformats.org/officeDocument/2006/relationships" r:embed="rId4"/>
                      <a:stretch>
                        <a:fillRect b="-4545"/>
                      </a:stretch>
                    </a:blipFill>
                    <a:ln>
                      <a:noFill/>
                    </a:ln>
                    <a:effectLst/>
                  </p:spPr>
                  <p:txBody>
                    <a:bodyPr/>
                    <a:p>
                      <a:r>
                        <a:rPr altLang="en-US" lang="zh-CN">
                          <a:noFill/>
                        </a:rPr>
                        <a:t> </a:t>
                      </a:r>
                    </a:p>
                  </p:txBody>
                </p:sp>
                <p:sp>
                  <p:nvSpPr>
                    <p:cNvPr id="1050348" name="矩形 182"/>
                    <p:cNvSpPr/>
                    <p:nvPr/>
                  </p:nvSpPr>
                  <p:spPr>
                    <a:xfrm rot="5400000">
                      <a:off x="5477631" y="3085830"/>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49" name="Oval 3165"/>
                    <p:cNvSpPr>
                      <a:spLocks noChangeArrowheads="1"/>
                    </p:cNvSpPr>
                    <p:nvPr/>
                  </p:nvSpPr>
                  <p:spPr bwMode="auto">
                    <a:xfrm>
                      <a:off x="6018510" y="193187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350" name="Oval 3165"/>
                    <p:cNvSpPr>
                      <a:spLocks noChangeArrowheads="1"/>
                    </p:cNvSpPr>
                    <p:nvPr/>
                  </p:nvSpPr>
                  <p:spPr bwMode="auto">
                    <a:xfrm>
                      <a:off x="5595965" y="250503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351" name="文本框 115"/>
                    <p:cNvSpPr txBox="1">
                      <a:spLocks noChangeAspect="1" noMove="1" noResize="1" noRot="1" noAdjustHandles="1" noEditPoints="1" noChangeArrowheads="1" noChangeShapeType="1" noTextEdit="1"/>
                    </p:cNvSpPr>
                    <p:nvPr/>
                  </p:nvSpPr>
                  <p:spPr bwMode="auto">
                    <a:xfrm>
                      <a:off x="5696113" y="2614450"/>
                      <a:ext cx="195566" cy="276999"/>
                    </a:xfrm>
                    <a:prstGeom prst="rect"/>
                    <a:blipFill>
                      <a:blip xmlns:r="http://schemas.openxmlformats.org/officeDocument/2006/relationships" r:embed="rId5"/>
                      <a:stretch>
                        <a:fillRect l="-24242" r="-24242" b="-8696"/>
                      </a:stretch>
                    </a:blipFill>
                    <a:ln>
                      <a:noFill/>
                    </a:ln>
                    <a:effectLst/>
                  </p:spPr>
                  <p:txBody>
                    <a:bodyPr/>
                    <a:p>
                      <a:r>
                        <a:rPr altLang="en-US" lang="zh-CN">
                          <a:noFill/>
                        </a:rPr>
                        <a:t> </a:t>
                      </a:r>
                    </a:p>
                  </p:txBody>
                </p:sp>
                <p:sp>
                  <p:nvSpPr>
                    <p:cNvPr id="1050352" name="文本框 187"/>
                    <p:cNvSpPr txBox="1">
                      <a:spLocks noChangeAspect="1" noMove="1" noResize="1" noRot="1" noAdjustHandles="1" noEditPoints="1" noChangeArrowheads="1" noChangeShapeType="1" noTextEdit="1"/>
                    </p:cNvSpPr>
                    <p:nvPr/>
                  </p:nvSpPr>
                  <p:spPr bwMode="auto">
                    <a:xfrm>
                      <a:off x="8907230" y="2349548"/>
                      <a:ext cx="550566" cy="400110"/>
                    </a:xfrm>
                    <a:prstGeom prst="rect"/>
                    <a:blipFill>
                      <a:blip xmlns:r="http://schemas.openxmlformats.org/officeDocument/2006/relationships" r:embed="rId6"/>
                      <a:stretch>
                        <a:fillRect b="-4615"/>
                      </a:stretch>
                    </a:blipFill>
                    <a:ln>
                      <a:noFill/>
                    </a:ln>
                    <a:effectLst/>
                  </p:spPr>
                  <p:txBody>
                    <a:bodyPr/>
                    <a:p>
                      <a:r>
                        <a:rPr altLang="en-US" lang="zh-CN">
                          <a:noFill/>
                        </a:rPr>
                        <a:t> </a:t>
                      </a:r>
                    </a:p>
                  </p:txBody>
                </p:sp>
              </p:grpSp>
            </p:grpSp>
            <p:sp>
              <p:nvSpPr>
                <p:cNvPr id="1050353" name="矩形 135"/>
                <p:cNvSpPr/>
                <p:nvPr/>
              </p:nvSpPr>
              <p:spPr>
                <a:xfrm>
                  <a:off x="5393186" y="2190394"/>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354" name="矩形 113"/>
              <p:cNvSpPr/>
              <p:nvPr/>
            </p:nvSpPr>
            <p:spPr>
              <a:xfrm rot="5400000">
                <a:off x="5825929" y="2466437"/>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6314" name="直接箭头连接符 124"/>
            <p:cNvCxnSpPr>
              <a:cxnSpLocks/>
            </p:cNvCxnSpPr>
            <p:nvPr/>
          </p:nvCxnSpPr>
          <p:spPr>
            <a:xfrm>
              <a:off x="4917838" y="3180214"/>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146315" name="直接箭头连接符 126"/>
            <p:cNvCxnSpPr>
              <a:cxnSpLocks/>
            </p:cNvCxnSpPr>
            <p:nvPr/>
          </p:nvCxnSpPr>
          <p:spPr>
            <a:xfrm rot="16200000">
              <a:off x="5372335" y="283743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50355" name="文本框 127"/>
            <p:cNvSpPr txBox="1">
              <a:spLocks noChangeAspect="1" noMove="1" noResize="1" noRot="1" noAdjustHandles="1" noEditPoints="1" noChangeArrowheads="1" noChangeShapeType="1" noTextEdit="1"/>
            </p:cNvSpPr>
            <p:nvPr/>
          </p:nvSpPr>
          <p:spPr bwMode="auto">
            <a:xfrm>
              <a:off x="4828239" y="2737841"/>
              <a:ext cx="550566" cy="400110"/>
            </a:xfrm>
            <a:prstGeom prst="rect"/>
            <a:blipFill>
              <a:blip xmlns:r="http://schemas.openxmlformats.org/officeDocument/2006/relationships" r:embed="rId7"/>
              <a:stretch>
                <a:fillRect b="-4545"/>
              </a:stretch>
            </a:blipFill>
            <a:ln>
              <a:noFill/>
            </a:ln>
            <a:effectLst/>
          </p:spPr>
          <p:txBody>
            <a:bodyPr/>
            <a:p>
              <a:r>
                <a:rPr altLang="en-US" lang="zh-CN">
                  <a:noFill/>
                </a:rPr>
                <a:t> </a:t>
              </a:r>
            </a:p>
          </p:txBody>
        </p:sp>
        <p:sp>
          <p:nvSpPr>
            <p:cNvPr id="1050356" name="文本框 132"/>
            <p:cNvSpPr txBox="1">
              <a:spLocks noChangeAspect="1" noMove="1" noResize="1" noRot="1" noAdjustHandles="1" noEditPoints="1" noChangeArrowheads="1" noChangeShapeType="1" noTextEdit="1"/>
            </p:cNvSpPr>
            <p:nvPr/>
          </p:nvSpPr>
          <p:spPr bwMode="auto">
            <a:xfrm>
              <a:off x="5171425" y="2668843"/>
              <a:ext cx="550566" cy="400110"/>
            </a:xfrm>
            <a:prstGeom prst="rect"/>
            <a:blipFill>
              <a:blip xmlns:r="http://schemas.openxmlformats.org/officeDocument/2006/relationships" r:embed="rId8"/>
              <a:stretch>
                <a:fillRect b="-4545"/>
              </a:stretch>
            </a:blipFill>
            <a:ln>
              <a:noFill/>
            </a:ln>
            <a:effectLst/>
          </p:spPr>
          <p:txBody>
            <a:bodyPr/>
            <a:p>
              <a:r>
                <a:rPr altLang="en-US" lang="zh-CN">
                  <a:noFill/>
                </a:rPr>
                <a:t> </a:t>
              </a:r>
            </a:p>
          </p:txBody>
        </p:sp>
      </p:grpSp>
      <p:grpSp>
        <p:nvGrpSpPr>
          <p:cNvPr id="466" name="组合 53"/>
          <p:cNvGrpSpPr/>
          <p:nvPr/>
        </p:nvGrpSpPr>
        <p:grpSpPr>
          <a:xfrm flipH="1">
            <a:off x="4130283" y="1320197"/>
            <a:ext cx="2733415" cy="2526530"/>
            <a:chOff x="5347702" y="1187116"/>
            <a:chExt cx="2733415" cy="2526530"/>
          </a:xfrm>
        </p:grpSpPr>
        <p:grpSp>
          <p:nvGrpSpPr>
            <p:cNvPr id="467" name="组合 64"/>
            <p:cNvGrpSpPr/>
            <p:nvPr/>
          </p:nvGrpSpPr>
          <p:grpSpPr>
            <a:xfrm>
              <a:off x="5347702" y="1589239"/>
              <a:ext cx="2733415" cy="2124407"/>
              <a:chOff x="5346315" y="1354995"/>
              <a:chExt cx="2733415" cy="2124407"/>
            </a:xfrm>
          </p:grpSpPr>
          <p:grpSp>
            <p:nvGrpSpPr>
              <p:cNvPr id="468" name="组合 74"/>
              <p:cNvGrpSpPr/>
              <p:nvPr/>
            </p:nvGrpSpPr>
            <p:grpSpPr>
              <a:xfrm>
                <a:off x="5346315" y="1354995"/>
                <a:ext cx="2733415" cy="2124407"/>
                <a:chOff x="1553267" y="1297962"/>
                <a:chExt cx="2733415" cy="2124407"/>
              </a:xfrm>
            </p:grpSpPr>
            <p:grpSp>
              <p:nvGrpSpPr>
                <p:cNvPr id="469" name="组合 78"/>
                <p:cNvGrpSpPr/>
                <p:nvPr/>
              </p:nvGrpSpPr>
              <p:grpSpPr>
                <a:xfrm>
                  <a:off x="1553267" y="1297962"/>
                  <a:ext cx="1550304" cy="2124407"/>
                  <a:chOff x="2495560" y="3066898"/>
                  <a:chExt cx="1550304" cy="2124407"/>
                </a:xfrm>
              </p:grpSpPr>
              <p:cxnSp>
                <p:nvCxnSpPr>
                  <p:cNvPr id="3146316" name="直接连接符 86"/>
                  <p:cNvCxnSpPr>
                    <a:cxnSpLocks/>
                  </p:cNvCxnSpPr>
                  <p:nvPr/>
                </p:nvCxnSpPr>
                <p:spPr>
                  <a:xfrm flipH="1">
                    <a:off x="3193006" y="5185645"/>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17" name="直接连接符 87"/>
                  <p:cNvCxnSpPr>
                    <a:cxnSpLocks/>
                  </p:cNvCxnSpPr>
                  <p:nvPr/>
                </p:nvCxnSpPr>
                <p:spPr>
                  <a:xfrm flipH="1">
                    <a:off x="2495560" y="3716251"/>
                    <a:ext cx="128348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18" name="直接连接符 88"/>
                  <p:cNvCxnSpPr>
                    <a:cxnSpLocks/>
                  </p:cNvCxnSpPr>
                  <p:nvPr/>
                </p:nvCxnSpPr>
                <p:spPr>
                  <a:xfrm flipH="1">
                    <a:off x="3313461" y="4284288"/>
                    <a:ext cx="46151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19" name="直接连接符 89"/>
                  <p:cNvCxnSpPr>
                    <a:cxnSpLocks/>
                  </p:cNvCxnSpPr>
                  <p:nvPr/>
                </p:nvCxnSpPr>
                <p:spPr>
                  <a:xfrm flipH="1">
                    <a:off x="3454121" y="3066898"/>
                    <a:ext cx="591743"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20" name="直接连接符 90"/>
                  <p:cNvCxnSpPr>
                    <a:cxnSpLocks/>
                  </p:cNvCxnSpPr>
                  <p:nvPr/>
                </p:nvCxnSpPr>
                <p:spPr>
                  <a:xfrm flipH="1">
                    <a:off x="3318840" y="4269101"/>
                    <a:ext cx="0" cy="92220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357"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50358"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50359"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0360" name="Line 29"/>
                <p:cNvSpPr>
                  <a:spLocks noChangeShapeType="1"/>
                </p:cNvSpPr>
                <p:nvPr/>
              </p:nvSpPr>
              <p:spPr bwMode="auto">
                <a:xfrm>
                  <a:off x="3896872" y="2200694"/>
                  <a:ext cx="389810"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cxnSp>
              <p:nvCxnSpPr>
                <p:cNvPr id="3146321" name="直接连接符 84"/>
                <p:cNvCxnSpPr>
                  <a:cxnSpLocks/>
                </p:cNvCxnSpPr>
                <p:nvPr/>
              </p:nvCxnSpPr>
              <p:spPr>
                <a:xfrm>
                  <a:off x="4052563" y="1297962"/>
                  <a:ext cx="0" cy="89928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322" name="直接连接符 75"/>
              <p:cNvCxnSpPr>
                <a:cxnSpLocks/>
              </p:cNvCxnSpPr>
              <p:nvPr/>
            </p:nvCxnSpPr>
            <p:spPr>
              <a:xfrm>
                <a:off x="6304876" y="1354995"/>
                <a:ext cx="0" cy="6587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361" name="矩形 76"/>
              <p:cNvSpPr/>
              <p:nvPr/>
            </p:nvSpPr>
            <p:spPr>
              <a:xfrm>
                <a:off x="5736565" y="194164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6323" name="直接连接符 56"/>
            <p:cNvCxnSpPr>
              <a:cxnSpLocks/>
            </p:cNvCxnSpPr>
            <p:nvPr/>
          </p:nvCxnSpPr>
          <p:spPr>
            <a:xfrm>
              <a:off x="6910987" y="1421473"/>
              <a:ext cx="0" cy="34906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24" name="直接连接符 57"/>
            <p:cNvCxnSpPr>
              <a:cxnSpLocks/>
            </p:cNvCxnSpPr>
            <p:nvPr/>
          </p:nvCxnSpPr>
          <p:spPr>
            <a:xfrm>
              <a:off x="7008859" y="1426133"/>
              <a:ext cx="0" cy="34906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25" name="直接连接符 58"/>
            <p:cNvCxnSpPr>
              <a:cxnSpLocks/>
            </p:cNvCxnSpPr>
            <p:nvPr/>
          </p:nvCxnSpPr>
          <p:spPr>
            <a:xfrm flipH="1">
              <a:off x="7008860" y="1598093"/>
              <a:ext cx="83813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362" name="文本框 156"/>
            <p:cNvSpPr txBox="1">
              <a:spLocks noChangeAspect="1" noMove="1" noResize="1" noRot="1" noAdjustHandles="1" noEditPoints="1" noChangeArrowheads="1" noChangeShapeType="1" noTextEdit="1"/>
            </p:cNvSpPr>
            <p:nvPr/>
          </p:nvSpPr>
          <p:spPr bwMode="auto">
            <a:xfrm>
              <a:off x="7007114" y="1187116"/>
              <a:ext cx="241541" cy="307777"/>
            </a:xfrm>
            <a:prstGeom prst="rect"/>
            <a:blipFill>
              <a:blip xmlns:r="http://schemas.openxmlformats.org/officeDocument/2006/relationships" r:embed="rId9"/>
              <a:stretch>
                <a:fillRect l="-17500" r="-17500" b="-10000"/>
              </a:stretch>
            </a:blipFill>
            <a:ln>
              <a:noFill/>
            </a:ln>
            <a:effectLst/>
          </p:spPr>
          <p:txBody>
            <a:bodyPr/>
            <a:p>
              <a:r>
                <a:rPr altLang="en-US" lang="zh-CN">
                  <a:noFill/>
                </a:rPr>
                <a:t> </a:t>
              </a:r>
            </a:p>
          </p:txBody>
        </p:sp>
      </p:grpSp>
      <p:sp>
        <p:nvSpPr>
          <p:cNvPr id="1050363" name="矩形 99"/>
          <p:cNvSpPr/>
          <p:nvPr/>
        </p:nvSpPr>
        <p:spPr>
          <a:xfrm rot="5400000">
            <a:off x="5847252" y="334336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64" name="文本框 102"/>
          <p:cNvSpPr txBox="1">
            <a:spLocks noChangeAspect="1" noMove="1" noResize="1" noRot="1" noAdjustHandles="1" noEditPoints="1" noChangeArrowheads="1" noChangeShapeType="1" noTextEdit="1"/>
          </p:cNvSpPr>
          <p:nvPr/>
        </p:nvSpPr>
        <p:spPr bwMode="auto">
          <a:xfrm>
            <a:off x="3462463" y="4188821"/>
            <a:ext cx="343364" cy="307777"/>
          </a:xfrm>
          <a:prstGeom prst="rect"/>
          <a:blipFill>
            <a:blip xmlns:r="http://schemas.openxmlformats.org/officeDocument/2006/relationships" r:embed="rId10"/>
            <a:stretch>
              <a:fillRect l="-16071" r="-5357" b="-17647"/>
            </a:stretch>
          </a:blipFill>
          <a:ln>
            <a:noFill/>
          </a:ln>
          <a:effectLst/>
        </p:spPr>
        <p:txBody>
          <a:bodyPr/>
          <a:p>
            <a:r>
              <a:rPr altLang="en-US" lang="zh-CN">
                <a:noFill/>
              </a:rPr>
              <a:t> </a:t>
            </a:r>
          </a:p>
        </p:txBody>
      </p:sp>
      <p:sp>
        <p:nvSpPr>
          <p:cNvPr id="1050365" name="文本框 103"/>
          <p:cNvSpPr txBox="1">
            <a:spLocks noChangeAspect="1" noMove="1" noResize="1" noRot="1" noAdjustHandles="1" noEditPoints="1" noChangeArrowheads="1" noChangeShapeType="1" noTextEdit="1"/>
          </p:cNvSpPr>
          <p:nvPr/>
        </p:nvSpPr>
        <p:spPr bwMode="auto">
          <a:xfrm>
            <a:off x="3830803" y="5106017"/>
            <a:ext cx="349326" cy="307777"/>
          </a:xfrm>
          <a:prstGeom prst="rect"/>
          <a:blipFill>
            <a:blip xmlns:r="http://schemas.openxmlformats.org/officeDocument/2006/relationships" r:embed="rId11"/>
            <a:stretch>
              <a:fillRect l="-13793" r="-3448" b="-20000"/>
            </a:stretch>
          </a:blipFill>
          <a:ln>
            <a:noFill/>
          </a:ln>
          <a:effectLst/>
        </p:spPr>
        <p:txBody>
          <a:bodyPr/>
          <a:p>
            <a:r>
              <a:rPr altLang="en-US" lang="zh-CN">
                <a:noFill/>
              </a:rPr>
              <a:t> </a:t>
            </a:r>
          </a:p>
        </p:txBody>
      </p:sp>
      <p:sp>
        <p:nvSpPr>
          <p:cNvPr id="1050366" name="文本框 104"/>
          <p:cNvSpPr txBox="1">
            <a:spLocks noChangeAspect="1" noMove="1" noResize="1" noRot="1" noAdjustHandles="1" noEditPoints="1" noChangeArrowheads="1" noChangeShapeType="1" noTextEdit="1"/>
          </p:cNvSpPr>
          <p:nvPr/>
        </p:nvSpPr>
        <p:spPr bwMode="auto">
          <a:xfrm>
            <a:off x="4233547" y="3115016"/>
            <a:ext cx="349326" cy="307777"/>
          </a:xfrm>
          <a:prstGeom prst="rect"/>
          <a:blipFill>
            <a:blip xmlns:r="http://schemas.openxmlformats.org/officeDocument/2006/relationships" r:embed="rId12"/>
            <a:stretch>
              <a:fillRect l="-13793" r="-5172" b="-20000"/>
            </a:stretch>
          </a:blipFill>
          <a:ln>
            <a:noFill/>
          </a:ln>
          <a:effectLst/>
        </p:spPr>
        <p:txBody>
          <a:bodyPr/>
          <a:p>
            <a:r>
              <a:rPr altLang="en-US" lang="zh-CN">
                <a:noFill/>
              </a:rPr>
              <a:t> </a:t>
            </a:r>
          </a:p>
        </p:txBody>
      </p:sp>
      <p:sp>
        <p:nvSpPr>
          <p:cNvPr id="1050367" name="文本框 105"/>
          <p:cNvSpPr txBox="1">
            <a:spLocks noChangeAspect="1" noMove="1" noResize="1" noRot="1" noAdjustHandles="1" noEditPoints="1" noChangeArrowheads="1" noChangeShapeType="1" noTextEdit="1"/>
          </p:cNvSpPr>
          <p:nvPr/>
        </p:nvSpPr>
        <p:spPr bwMode="auto">
          <a:xfrm>
            <a:off x="6112850" y="1969837"/>
            <a:ext cx="349326" cy="307777"/>
          </a:xfrm>
          <a:prstGeom prst="rect"/>
          <a:blipFill>
            <a:blip xmlns:r="http://schemas.openxmlformats.org/officeDocument/2006/relationships" r:embed="rId13"/>
            <a:stretch>
              <a:fillRect l="-15789" r="-5263" b="-19608"/>
            </a:stretch>
          </a:blipFill>
          <a:ln>
            <a:noFill/>
          </a:ln>
          <a:effectLst/>
        </p:spPr>
        <p:txBody>
          <a:bodyPr/>
          <a:p>
            <a:r>
              <a:rPr altLang="en-US" lang="zh-CN">
                <a:noFill/>
              </a:rPr>
              <a:t> </a:t>
            </a:r>
          </a:p>
        </p:txBody>
      </p:sp>
      <p:sp>
        <p:nvSpPr>
          <p:cNvPr id="1050368" name="文本框 106"/>
          <p:cNvSpPr txBox="1">
            <a:spLocks noChangeAspect="1" noMove="1" noResize="1" noRot="1" noAdjustHandles="1" noEditPoints="1" noChangeArrowheads="1" noChangeShapeType="1" noTextEdit="1"/>
          </p:cNvSpPr>
          <p:nvPr/>
        </p:nvSpPr>
        <p:spPr bwMode="auto">
          <a:xfrm>
            <a:off x="6102732" y="3268847"/>
            <a:ext cx="349326" cy="307777"/>
          </a:xfrm>
          <a:prstGeom prst="rect"/>
          <a:blipFill>
            <a:blip xmlns:r="http://schemas.openxmlformats.org/officeDocument/2006/relationships" r:embed="rId14"/>
            <a:stretch>
              <a:fillRect l="-14035" r="-7018" b="-19608"/>
            </a:stretch>
          </a:blipFill>
          <a:ln>
            <a:noFill/>
          </a:ln>
          <a:effectLst/>
        </p:spPr>
        <p:txBody>
          <a:bodyPr/>
          <a:p>
            <a:r>
              <a:rPr altLang="en-US" lang="zh-CN">
                <a:noFill/>
              </a:rPr>
              <a:t> </a:t>
            </a:r>
          </a:p>
        </p:txBody>
      </p:sp>
      <p:sp>
        <p:nvSpPr>
          <p:cNvPr id="1050369" name="矩形 14"/>
          <p:cNvSpPr/>
          <p:nvPr/>
        </p:nvSpPr>
        <p:spPr>
          <a:xfrm>
            <a:off x="4024810" y="1320197"/>
            <a:ext cx="2994555" cy="2568793"/>
          </a:xfrm>
          <a:prstGeom prst="rect"/>
          <a:noFill/>
          <a:ln w="1905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70" name="文本框 15"/>
          <p:cNvSpPr txBox="1"/>
          <p:nvPr/>
        </p:nvSpPr>
        <p:spPr bwMode="auto">
          <a:xfrm>
            <a:off x="1456113" y="1719512"/>
            <a:ext cx="2665787" cy="400110"/>
          </a:xfrm>
          <a:prstGeom prst="rect"/>
          <a:noFill/>
          <a:ln>
            <a:noFill/>
          </a:ln>
          <a:effectLst/>
        </p:spPr>
        <p:txBody>
          <a:bodyPr rtlCol="0" wrap="square">
            <a:spAutoFit/>
          </a:bodyPr>
          <a:p>
            <a:pPr eaLnBrk="1" hangingPunct="1">
              <a:spcBef>
                <a:spcPct val="50000"/>
              </a:spcBef>
            </a:pPr>
            <a:r>
              <a:rPr altLang="zh-CN" dirty="0" sz="2000" kumimoji="1" lang="en-US" smtClean="0">
                <a:solidFill>
                  <a:schemeClr val="accent2"/>
                </a:solidFill>
                <a:latin typeface="Arial" panose="020B0604020202020204" pitchFamily="34" charset="0"/>
                <a:cs typeface="Arial" panose="020B0604020202020204" pitchFamily="34" charset="0"/>
              </a:rPr>
              <a:t>Integration operation</a:t>
            </a:r>
            <a:endParaRPr altLang="en-US" dirty="0" sz="2000" kumimoji="1" lang="zh-CN" smtClean="0">
              <a:solidFill>
                <a:schemeClr val="accent2"/>
              </a:solidFill>
              <a:latin typeface="Arial" panose="020B0604020202020204" pitchFamily="34" charset="0"/>
              <a:cs typeface="Arial" panose="020B0604020202020204" pitchFamily="34" charset="0"/>
            </a:endParaRPr>
          </a:p>
        </p:txBody>
      </p:sp>
      <p:sp>
        <p:nvSpPr>
          <p:cNvPr id="1050371" name="矩形 109"/>
          <p:cNvSpPr/>
          <p:nvPr/>
        </p:nvSpPr>
        <p:spPr>
          <a:xfrm>
            <a:off x="1312433" y="1096629"/>
            <a:ext cx="6415145" cy="5105154"/>
          </a:xfrm>
          <a:prstGeom prst="rect"/>
          <a:noFill/>
          <a:ln w="19050">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72" name="文本框 111"/>
          <p:cNvSpPr txBox="1"/>
          <p:nvPr/>
        </p:nvSpPr>
        <p:spPr bwMode="auto">
          <a:xfrm>
            <a:off x="5050662" y="5680205"/>
            <a:ext cx="2665787" cy="400110"/>
          </a:xfrm>
          <a:prstGeom prst="rect"/>
          <a:noFill/>
          <a:ln>
            <a:noFill/>
          </a:ln>
          <a:effectLst/>
        </p:spPr>
        <p:txBody>
          <a:bodyPr rtlCol="0" wrap="square">
            <a:spAutoFit/>
          </a:bodyPr>
          <a:p>
            <a:pPr eaLnBrk="1" hangingPunct="1">
              <a:spcBef>
                <a:spcPct val="50000"/>
              </a:spcBef>
            </a:pPr>
            <a:r>
              <a:rPr altLang="zh-CN" dirty="0" sz="2000" kumimoji="1" lang="en-US" smtClean="0">
                <a:solidFill>
                  <a:schemeClr val="accent5"/>
                </a:solidFill>
                <a:latin typeface="Arial" panose="020B0604020202020204" pitchFamily="34" charset="0"/>
                <a:cs typeface="Arial" panose="020B0604020202020204" pitchFamily="34" charset="0"/>
              </a:rPr>
              <a:t>Differential operation</a:t>
            </a:r>
            <a:endParaRPr altLang="en-US" dirty="0" sz="2000" kumimoji="1" lang="zh-CN" smtClean="0">
              <a:solidFill>
                <a:schemeClr val="accent5"/>
              </a:solidFill>
              <a:latin typeface="Arial" panose="020B0604020202020204" pitchFamily="34"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15">
            <p14:nvContentPartPr>
              <p14:cNvPr id="1050373" name=""/>
              <p14:cNvContentPartPr/>
              <p14:nvPr/>
            </p14:nvContentPartPr>
            <p14:xfrm>
              <a:off x="4086744" y="2403536"/>
              <a:ext cx="222537" cy="200689"/>
            </p14:xfrm>
          </p:contentPart>
        </mc:Choice>
        <mc:Fallback>
          <p:sp>
            <p:nvSpPr>
              <p:cNvPr id="1050373" name=""/>
              <p:cNvSpPr/>
              <p:nvPr/>
            </p:nvSpPr>
            <p:spPr>
              <a:xfrm>
                <a:off x="4086744" y="2403536"/>
                <a:ext cx="222537" cy="200689"/>
              </a:xfrm>
            </p:spPr>
          </p:sp>
        </mc:Fallback>
      </mc:AlternateContent>
      <mc:AlternateContent xmlns:mc="http://schemas.openxmlformats.org/markup-compatibility/2006">
        <mc:Choice xmlns:p14="http://schemas.microsoft.com/office/powerpoint/2010/main" Requires="p14">
          <p:contentPart p14:bwMode="auto" r:id="rId16">
            <p14:nvContentPartPr>
              <p14:cNvPr id="1050374" name=""/>
              <p14:cNvContentPartPr/>
              <p14:nvPr/>
            </p14:nvContentPartPr>
            <p14:xfrm>
              <a:off x="4298761" y="2458524"/>
              <a:ext cx="68346" cy="92106"/>
            </p14:xfrm>
          </p:contentPart>
        </mc:Choice>
        <mc:Fallback>
          <p:sp>
            <p:nvSpPr>
              <p:cNvPr id="1050374" name=""/>
              <p:cNvSpPr/>
              <p:nvPr/>
            </p:nvSpPr>
            <p:spPr>
              <a:xfrm>
                <a:off x="4298761" y="2458524"/>
                <a:ext cx="68346" cy="92106"/>
              </a:xfrm>
            </p:spPr>
          </p:sp>
        </mc:Fallback>
      </mc:AlternateContent>
      <mc:AlternateContent xmlns:mc="http://schemas.openxmlformats.org/markup-compatibility/2006">
        <mc:Choice xmlns:p14="http://schemas.microsoft.com/office/powerpoint/2010/main" Requires="p14">
          <p:contentPart p14:bwMode="auto" r:id="rId17">
            <p14:nvContentPartPr>
              <p14:cNvPr id="1050375" name=""/>
              <p14:cNvContentPartPr/>
              <p14:nvPr/>
            </p14:nvContentPartPr>
            <p14:xfrm>
              <a:off x="5125265" y="1488283"/>
              <a:ext cx="265221" cy="355681"/>
            </p14:xfrm>
          </p:contentPart>
        </mc:Choice>
        <mc:Fallback>
          <p:sp>
            <p:nvSpPr>
              <p:cNvPr id="1050375" name=""/>
              <p:cNvSpPr/>
              <p:nvPr/>
            </p:nvSpPr>
            <p:spPr>
              <a:xfrm>
                <a:off x="5125265" y="1488283"/>
                <a:ext cx="265221" cy="355681"/>
              </a:xfrm>
            </p:spPr>
          </p:sp>
        </mc:Fallback>
      </mc:AlternateContent>
      <mc:AlternateContent xmlns:mc="http://schemas.openxmlformats.org/markup-compatibility/2006">
        <mc:Choice xmlns:p14="http://schemas.microsoft.com/office/powerpoint/2010/main" Requires="p14">
          <p:contentPart p14:bwMode="auto" r:id="rId18">
            <p14:nvContentPartPr>
              <p14:cNvPr id="1050376" name=""/>
              <p14:cNvContentPartPr/>
              <p14:nvPr/>
            </p14:nvContentPartPr>
            <p14:xfrm>
              <a:off x="4067867" y="2388689"/>
              <a:ext cx="309162" cy="287823"/>
            </p14:xfrm>
          </p:contentPart>
        </mc:Choice>
        <mc:Fallback>
          <p:sp>
            <p:nvSpPr>
              <p:cNvPr id="1050376" name=""/>
              <p:cNvSpPr/>
              <p:nvPr/>
            </p:nvSpPr>
            <p:spPr>
              <a:xfrm>
                <a:off x="4067867" y="2388689"/>
                <a:ext cx="309162" cy="287823"/>
              </a:xfrm>
            </p:spPr>
          </p:sp>
        </mc:Fallback>
      </mc:AlternateContent>
      <mc:AlternateContent xmlns:mc="http://schemas.openxmlformats.org/markup-compatibility/2006">
        <mc:Choice xmlns:p14="http://schemas.microsoft.com/office/powerpoint/2010/main" Requires="p14">
          <p:contentPart p14:bwMode="auto" r:id="rId19">
            <p14:nvContentPartPr>
              <p14:cNvPr id="1050377" name=""/>
              <p14:cNvContentPartPr/>
              <p14:nvPr/>
            </p14:nvContentPartPr>
            <p14:xfrm>
              <a:off x="6968327" y="3908459"/>
              <a:ext cx="457171" cy="548859"/>
            </p14:xfrm>
          </p:contentPart>
        </mc:Choice>
        <mc:Fallback>
          <p:sp>
            <p:nvSpPr>
              <p:cNvPr id="1050377" name=""/>
              <p:cNvSpPr/>
              <p:nvPr/>
            </p:nvSpPr>
            <p:spPr>
              <a:xfrm>
                <a:off x="6968327" y="3908459"/>
                <a:ext cx="457171" cy="548859"/>
              </a:xfrm>
            </p:spPr>
          </p:sp>
        </mc:Fallback>
      </mc:AlternateContent>
      <mc:AlternateContent xmlns:mc="http://schemas.openxmlformats.org/markup-compatibility/2006">
        <mc:Choice xmlns:p14="http://schemas.microsoft.com/office/powerpoint/2010/main" Requires="p14">
          <p:contentPart p14:bwMode="auto" r:id="rId20">
            <p14:nvContentPartPr>
              <p14:cNvPr id="1050378" name=""/>
              <p14:cNvContentPartPr/>
              <p14:nvPr/>
            </p14:nvContentPartPr>
            <p14:xfrm>
              <a:off x="4033760" y="2565511"/>
              <a:ext cx="212384" cy="70018"/>
            </p14:xfrm>
          </p:contentPart>
        </mc:Choice>
        <mc:Fallback>
          <p:sp>
            <p:nvSpPr>
              <p:cNvPr id="1050378" name=""/>
              <p:cNvSpPr/>
              <p:nvPr/>
            </p:nvSpPr>
            <p:spPr>
              <a:xfrm>
                <a:off x="4033760" y="2565511"/>
                <a:ext cx="212384" cy="70018"/>
              </a:xfrm>
            </p:spPr>
          </p:sp>
        </mc:Fallback>
      </mc:AlternateContent>
      <mc:AlternateContent xmlns:mc="http://schemas.openxmlformats.org/markup-compatibility/2006">
        <mc:Choice xmlns:p14="http://schemas.microsoft.com/office/powerpoint/2010/main" Requires="p14">
          <p:contentPart p14:bwMode="auto" r:id="rId21">
            <p14:nvContentPartPr>
              <p14:cNvPr id="1050379" name=""/>
              <p14:cNvContentPartPr/>
              <p14:nvPr/>
            </p14:nvContentPartPr>
            <p14:xfrm>
              <a:off x="4234738" y="2372887"/>
              <a:ext cx="136311" cy="207094"/>
            </p14:xfrm>
          </p:contentPart>
        </mc:Choice>
        <mc:Fallback>
          <p:sp>
            <p:nvSpPr>
              <p:cNvPr id="1050379" name=""/>
              <p:cNvSpPr/>
              <p:nvPr/>
            </p:nvSpPr>
            <p:spPr>
              <a:xfrm>
                <a:off x="4234738" y="2372887"/>
                <a:ext cx="136311" cy="207094"/>
              </a:xfrm>
            </p:spPr>
          </p:sp>
        </mc:Fallback>
      </mc:AlternateContent>
      <mc:AlternateContent xmlns:mc="http://schemas.openxmlformats.org/markup-compatibility/2006">
        <mc:Choice xmlns:p14="http://schemas.microsoft.com/office/powerpoint/2010/main" Requires="p14">
          <p:contentPart p14:bwMode="auto" r:id="rId22">
            <p14:nvContentPartPr>
              <p14:cNvPr id="1050380" name=""/>
              <p14:cNvContentPartPr/>
              <p14:nvPr/>
            </p14:nvContentPartPr>
            <p14:xfrm>
              <a:off x="5032846" y="1720883"/>
              <a:ext cx="642599" cy="325667"/>
            </p14:xfrm>
          </p:contentPart>
        </mc:Choice>
        <mc:Fallback>
          <p:sp>
            <p:nvSpPr>
              <p:cNvPr id="1050380" name=""/>
              <p:cNvSpPr/>
              <p:nvPr/>
            </p:nvSpPr>
            <p:spPr>
              <a:xfrm>
                <a:off x="5032846" y="1720883"/>
                <a:ext cx="642599" cy="325667"/>
              </a:xfrm>
            </p:spPr>
          </p:sp>
        </mc:Fallback>
      </mc:AlternateContent>
      <mc:AlternateContent xmlns:mc="http://schemas.openxmlformats.org/markup-compatibility/2006">
        <mc:Choice xmlns:p14="http://schemas.microsoft.com/office/powerpoint/2010/main" Requires="p14">
          <p:contentPart p14:bwMode="auto" r:id="rId23">
            <p14:nvContentPartPr>
              <p14:cNvPr id="1050381" name=""/>
              <p14:cNvContentPartPr/>
              <p14:nvPr/>
            </p14:nvContentPartPr>
            <p14:xfrm>
              <a:off x="6976270" y="4284201"/>
              <a:ext cx="172129" cy="203785"/>
            </p14:xfrm>
          </p:contentPart>
        </mc:Choice>
        <mc:Fallback>
          <p:sp>
            <p:nvSpPr>
              <p:cNvPr id="1050381" name=""/>
              <p:cNvSpPr/>
              <p:nvPr/>
            </p:nvSpPr>
            <p:spPr>
              <a:xfrm>
                <a:off x="6976270" y="4284201"/>
                <a:ext cx="172129" cy="203785"/>
              </a:xfrm>
            </p:spPr>
          </p:sp>
        </mc:Fallback>
      </mc:AlternateContent>
      <mc:AlternateContent xmlns:mc="http://schemas.openxmlformats.org/markup-compatibility/2006">
        <mc:Choice xmlns:p14="http://schemas.microsoft.com/office/powerpoint/2010/main" Requires="p14">
          <p:contentPart p14:bwMode="auto" r:id="rId24">
            <p14:nvContentPartPr>
              <p14:cNvPr id="1050382" name=""/>
              <p14:cNvContentPartPr/>
              <p14:nvPr/>
            </p14:nvContentPartPr>
            <p14:xfrm>
              <a:off x="6823966" y="3968795"/>
              <a:ext cx="190505" cy="671228"/>
            </p14:xfrm>
          </p:contentPart>
        </mc:Choice>
        <mc:Fallback>
          <p:sp>
            <p:nvSpPr>
              <p:cNvPr id="1050382" name=""/>
              <p:cNvSpPr/>
              <p:nvPr/>
            </p:nvSpPr>
            <p:spPr>
              <a:xfrm>
                <a:off x="6823966" y="3968795"/>
                <a:ext cx="190505" cy="671228"/>
              </a:xfrm>
            </p:spPr>
          </p:sp>
        </mc:Fallback>
      </mc:AlternateContent>
      <mc:AlternateContent xmlns:mc="http://schemas.openxmlformats.org/markup-compatibility/2006">
        <mc:Choice xmlns:p14="http://schemas.microsoft.com/office/powerpoint/2010/main" Requires="p14">
          <p:contentPart p14:bwMode="auto" r:id="rId25">
            <p14:nvContentPartPr>
              <p14:cNvPr id="1050383" name=""/>
              <p14:cNvContentPartPr/>
              <p14:nvPr/>
            </p14:nvContentPartPr>
            <p14:xfrm>
              <a:off x="6852906" y="4039680"/>
              <a:ext cx="621155" cy="772794"/>
            </p14:xfrm>
          </p:contentPart>
        </mc:Choice>
        <mc:Fallback>
          <p:sp>
            <p:nvSpPr>
              <p:cNvPr id="1050383" name=""/>
              <p:cNvSpPr/>
              <p:nvPr/>
            </p:nvSpPr>
            <p:spPr>
              <a:xfrm>
                <a:off x="6852906" y="4039680"/>
                <a:ext cx="621155" cy="772794"/>
              </a:xfrm>
            </p:spPr>
          </p:sp>
        </mc:Fallback>
      </mc:AlternateContent>
      <mc:AlternateContent xmlns:mc="http://schemas.openxmlformats.org/markup-compatibility/2006">
        <mc:Choice xmlns:p14="http://schemas.microsoft.com/office/powerpoint/2010/main" Requires="p14">
          <p:contentPart p14:bwMode="auto" r:id="rId26">
            <p14:nvContentPartPr>
              <p14:cNvPr id="1050384" name=""/>
              <p14:cNvContentPartPr/>
              <p14:nvPr/>
            </p14:nvContentPartPr>
            <p14:xfrm>
              <a:off x="4141953" y="2309660"/>
              <a:ext cx="286479" cy="494914"/>
            </p14:xfrm>
          </p:contentPart>
        </mc:Choice>
        <mc:Fallback>
          <p:sp>
            <p:nvSpPr>
              <p:cNvPr id="1050384" name=""/>
              <p:cNvSpPr/>
              <p:nvPr/>
            </p:nvSpPr>
            <p:spPr>
              <a:xfrm>
                <a:off x="4141953" y="2309660"/>
                <a:ext cx="286479" cy="494914"/>
              </a:xfrm>
            </p:spPr>
          </p:sp>
        </mc:Fallback>
      </mc:AlternateContent>
      <mc:AlternateContent xmlns:mc="http://schemas.openxmlformats.org/markup-compatibility/2006">
        <mc:Choice xmlns:p14="http://schemas.microsoft.com/office/powerpoint/2010/main" Requires="p14">
          <p:contentPart p14:bwMode="auto" r:id="rId27">
            <p14:nvContentPartPr>
              <p14:cNvPr id="1050385" name=""/>
              <p14:cNvContentPartPr/>
              <p14:nvPr/>
            </p14:nvContentPartPr>
            <p14:xfrm>
              <a:off x="4193062" y="2442746"/>
              <a:ext cx="255940" cy="186010"/>
            </p14:xfrm>
          </p:contentPart>
        </mc:Choice>
        <mc:Fallback>
          <p:sp>
            <p:nvSpPr>
              <p:cNvPr id="1050385" name=""/>
              <p:cNvSpPr/>
              <p:nvPr/>
            </p:nvSpPr>
            <p:spPr>
              <a:xfrm>
                <a:off x="4193062" y="2442746"/>
                <a:ext cx="255940" cy="186010"/>
              </a:xfrm>
            </p:spPr>
          </p:sp>
        </mc:Fallback>
      </mc:AlternateContent>
      <mc:AlternateContent xmlns:mc="http://schemas.openxmlformats.org/markup-compatibility/2006">
        <mc:Choice xmlns:p14="http://schemas.microsoft.com/office/powerpoint/2010/main" Requires="p14">
          <p:contentPart p14:bwMode="auto" r:id="rId28">
            <p14:nvContentPartPr>
              <p14:cNvPr id="1050386" name=""/>
              <p14:cNvContentPartPr/>
              <p14:nvPr/>
            </p14:nvContentPartPr>
            <p14:xfrm>
              <a:off x="6695080" y="4325082"/>
              <a:ext cx="450514" cy="634290"/>
            </p14:xfrm>
          </p:contentPart>
        </mc:Choice>
        <mc:Fallback>
          <p:sp>
            <p:nvSpPr>
              <p:cNvPr id="1050386" name=""/>
              <p:cNvSpPr/>
              <p:nvPr/>
            </p:nvSpPr>
            <p:spPr>
              <a:xfrm>
                <a:off x="6695080" y="4325082"/>
                <a:ext cx="450514" cy="634290"/>
              </a:xfrm>
            </p:spPr>
          </p:sp>
        </mc:Fallback>
      </mc:AlternateContent>
      <mc:AlternateContent xmlns:mc="http://schemas.openxmlformats.org/markup-compatibility/2006">
        <mc:Choice xmlns:p14="http://schemas.microsoft.com/office/powerpoint/2010/main" Requires="p14">
          <p:contentPart p14:bwMode="auto" r:id="rId29">
            <p14:nvContentPartPr>
              <p14:cNvPr id="1050387" name=""/>
              <p14:cNvContentPartPr/>
              <p14:nvPr/>
            </p14:nvContentPartPr>
            <p14:xfrm>
              <a:off x="7107218" y="4501280"/>
              <a:ext cx="50874" cy="26658"/>
            </p14:xfrm>
          </p:contentPart>
        </mc:Choice>
        <mc:Fallback>
          <p:sp>
            <p:nvSpPr>
              <p:cNvPr id="1050387" name=""/>
              <p:cNvSpPr/>
              <p:nvPr/>
            </p:nvSpPr>
            <p:spPr>
              <a:xfrm>
                <a:off x="7107218" y="4501280"/>
                <a:ext cx="50874" cy="26658"/>
              </a:xfrm>
            </p:spPr>
          </p:sp>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472" name=""/>
        <p:cNvGrpSpPr/>
        <p:nvPr/>
      </p:nvGrpSpPr>
      <p:grpSpPr>
        <a:xfrm>
          <a:off x="0" y="0"/>
          <a:ext cx="0" cy="0"/>
          <a:chOff x="0" y="0"/>
          <a:chExt cx="0" cy="0"/>
        </a:xfrm>
      </p:grpSpPr>
      <p:sp>
        <p:nvSpPr>
          <p:cNvPr id="105039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392" name="矩形 8"/>
          <p:cNvSpPr/>
          <p:nvPr/>
        </p:nvSpPr>
        <p:spPr>
          <a:xfrm>
            <a:off x="157882" y="377889"/>
            <a:ext cx="8699382" cy="461665"/>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7.8 Logarithm operation </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对数运算</a:t>
            </a:r>
            <a:endParaRPr altLang="en-US" b="1" dirty="0" sz="2000" kumimoji="1" lang="zh-CN">
              <a:latin typeface="宋体" panose="02010600030101010101" pitchFamily="2" charset="-122"/>
              <a:ea typeface="宋体" panose="02010600030101010101" pitchFamily="2" charset="-122"/>
              <a:cs typeface="Arial" panose="020B0604020202020204" pitchFamily="34" charset="0"/>
            </a:endParaRPr>
          </a:p>
        </p:txBody>
      </p:sp>
      <p:sp>
        <p:nvSpPr>
          <p:cNvPr id="1050393"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394" name="文本框 164"/>
          <p:cNvSpPr txBox="1">
            <a:spLocks noChangeAspect="1" noMove="1" noResize="1" noRot="1" noAdjustHandles="1" noEditPoints="1" noChangeArrowheads="1" noChangeShapeType="1" noTextEdit="1"/>
          </p:cNvSpPr>
          <p:nvPr/>
        </p:nvSpPr>
        <p:spPr bwMode="auto">
          <a:xfrm>
            <a:off x="1415817" y="4200401"/>
            <a:ext cx="1849784" cy="619400"/>
          </a:xfrm>
          <a:prstGeom prst="rect"/>
          <a:blipFill>
            <a:blip xmlns:r="http://schemas.openxmlformats.org/officeDocument/2006/relationships" r:embed="rId1"/>
            <a:stretch>
              <a:fillRect/>
            </a:stretch>
          </a:blipFill>
          <a:ln>
            <a:noFill/>
          </a:ln>
          <a:effectLst/>
        </p:spPr>
        <p:txBody>
          <a:bodyPr/>
          <a:p>
            <a:r>
              <a:rPr altLang="en-US" lang="zh-CN">
                <a:noFill/>
              </a:rPr>
              <a:t> </a:t>
            </a:r>
          </a:p>
        </p:txBody>
      </p:sp>
      <p:sp>
        <p:nvSpPr>
          <p:cNvPr id="1050395" name="下箭头 13"/>
          <p:cNvSpPr/>
          <p:nvPr/>
        </p:nvSpPr>
        <p:spPr>
          <a:xfrm>
            <a:off x="2144395" y="2809898"/>
            <a:ext cx="348143" cy="339736"/>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96" name="文本框 57"/>
          <p:cNvSpPr txBox="1">
            <a:spLocks noChangeAspect="1" noMove="1" noResize="1" noRot="1" noAdjustHandles="1" noEditPoints="1" noChangeArrowheads="1" noChangeShapeType="1" noTextEdit="1"/>
          </p:cNvSpPr>
          <p:nvPr/>
        </p:nvSpPr>
        <p:spPr bwMode="auto">
          <a:xfrm>
            <a:off x="1175402" y="1976345"/>
            <a:ext cx="2286131" cy="552587"/>
          </a:xfrm>
          <a:prstGeom prst="rect"/>
          <a:blipFill>
            <a:blip xmlns:r="http://schemas.openxmlformats.org/officeDocument/2006/relationships" r:embed="rId2"/>
            <a:stretch>
              <a:fillRect/>
            </a:stretch>
          </a:blipFill>
          <a:ln>
            <a:noFill/>
          </a:ln>
          <a:effectLst/>
        </p:spPr>
        <p:txBody>
          <a:bodyPr/>
          <a:p>
            <a:r>
              <a:rPr altLang="en-US" lang="zh-CN">
                <a:noFill/>
              </a:rPr>
              <a:t> </a:t>
            </a:r>
          </a:p>
        </p:txBody>
      </p:sp>
      <p:sp>
        <p:nvSpPr>
          <p:cNvPr id="1050397" name="文本框 58"/>
          <p:cNvSpPr txBox="1">
            <a:spLocks noChangeAspect="1" noMove="1" noResize="1" noRot="1" noAdjustHandles="1" noEditPoints="1" noChangeArrowheads="1" noChangeShapeType="1" noTextEdit="1"/>
          </p:cNvSpPr>
          <p:nvPr/>
        </p:nvSpPr>
        <p:spPr bwMode="auto">
          <a:xfrm>
            <a:off x="1197644" y="3223711"/>
            <a:ext cx="2286131" cy="718851"/>
          </a:xfrm>
          <a:prstGeom prst="rect"/>
          <a:blipFill>
            <a:blip xmlns:r="http://schemas.openxmlformats.org/officeDocument/2006/relationships" r:embed="rId3"/>
            <a:stretch>
              <a:fillRect/>
            </a:stretch>
          </a:blipFill>
          <a:ln>
            <a:noFill/>
          </a:ln>
          <a:effectLst/>
        </p:spPr>
        <p:txBody>
          <a:bodyPr/>
          <a:p>
            <a:r>
              <a:rPr altLang="en-US" lang="zh-CN">
                <a:noFill/>
              </a:rPr>
              <a:t> </a:t>
            </a:r>
          </a:p>
        </p:txBody>
      </p:sp>
      <p:sp>
        <p:nvSpPr>
          <p:cNvPr id="1050398" name="下箭头 61"/>
          <p:cNvSpPr/>
          <p:nvPr/>
        </p:nvSpPr>
        <p:spPr>
          <a:xfrm>
            <a:off x="2213273" y="5020059"/>
            <a:ext cx="348143" cy="339736"/>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99" name="文本框 62"/>
          <p:cNvSpPr txBox="1">
            <a:spLocks noChangeAspect="1" noMove="1" noResize="1" noRot="1" noAdjustHandles="1" noEditPoints="1" noChangeArrowheads="1" noChangeShapeType="1" noTextEdit="1"/>
          </p:cNvSpPr>
          <p:nvPr/>
        </p:nvSpPr>
        <p:spPr bwMode="auto">
          <a:xfrm>
            <a:off x="910117" y="5529913"/>
            <a:ext cx="1456060" cy="400110"/>
          </a:xfrm>
          <a:prstGeom prst="rect"/>
          <a:blipFill>
            <a:blip xmlns:r="http://schemas.openxmlformats.org/officeDocument/2006/relationships" r:embed="rId4"/>
            <a:stretch>
              <a:fillRect b="-4545"/>
            </a:stretch>
          </a:blipFill>
          <a:ln>
            <a:noFill/>
          </a:ln>
          <a:effectLst/>
        </p:spPr>
        <p:txBody>
          <a:bodyPr/>
          <a:p>
            <a:r>
              <a:rPr altLang="en-US" lang="zh-CN">
                <a:noFill/>
              </a:rPr>
              <a:t> </a:t>
            </a:r>
          </a:p>
        </p:txBody>
      </p:sp>
      <p:sp>
        <p:nvSpPr>
          <p:cNvPr id="1050400" name="文本框 63"/>
          <p:cNvSpPr txBox="1">
            <a:spLocks noChangeAspect="1" noMove="1" noResize="1" noRot="1" noAdjustHandles="1" noEditPoints="1" noChangeArrowheads="1" noChangeShapeType="1" noTextEdit="1"/>
          </p:cNvSpPr>
          <p:nvPr/>
        </p:nvSpPr>
        <p:spPr bwMode="auto">
          <a:xfrm>
            <a:off x="2144395" y="5455202"/>
            <a:ext cx="1618247" cy="671851"/>
          </a:xfrm>
          <a:prstGeom prst="rect"/>
          <a:blipFill>
            <a:blip xmlns:r="http://schemas.openxmlformats.org/officeDocument/2006/relationships" r:embed="rId5"/>
            <a:stretch>
              <a:fillRect/>
            </a:stretch>
          </a:blipFill>
          <a:ln>
            <a:noFill/>
          </a:ln>
          <a:effectLst/>
        </p:spPr>
        <p:txBody>
          <a:bodyPr/>
          <a:p>
            <a:r>
              <a:rPr altLang="en-US" lang="zh-CN">
                <a:noFill/>
              </a:rPr>
              <a:t> </a:t>
            </a:r>
          </a:p>
        </p:txBody>
      </p:sp>
      <p:sp>
        <p:nvSpPr>
          <p:cNvPr id="1050401" name="文本框 64"/>
          <p:cNvSpPr txBox="1"/>
          <p:nvPr/>
        </p:nvSpPr>
        <p:spPr bwMode="auto">
          <a:xfrm>
            <a:off x="1197644" y="1275397"/>
            <a:ext cx="2081208" cy="400110"/>
          </a:xfrm>
          <a:prstGeom prst="rect"/>
          <a:noFill/>
          <a:ln>
            <a:noFill/>
          </a:ln>
          <a:effectLst/>
        </p:spPr>
        <p:txBody>
          <a:bodyPr rtlCol="0" wrap="square">
            <a:spAutoFit/>
          </a:bodyPr>
          <a:p>
            <a:pPr eaLnBrk="1" hangingPunct="1">
              <a:spcBef>
                <a:spcPct val="50000"/>
              </a:spcBef>
            </a:pPr>
            <a:r>
              <a:rPr altLang="zh-CN" b="1" dirty="0" sz="2000" kumimoji="1" lang="en-US" smtClean="0">
                <a:latin typeface="Arial" panose="020B0604020202020204" pitchFamily="34" charset="0"/>
                <a:cs typeface="Arial" panose="020B0604020202020204" pitchFamily="34" charset="0"/>
              </a:rPr>
              <a:t>(1) Use diode</a:t>
            </a:r>
            <a:endParaRPr altLang="en-US" b="1" dirty="0" sz="2000" kumimoji="1" lang="zh-CN" smtClean="0">
              <a:latin typeface="宋体" panose="02010600030101010101" pitchFamily="2" charset="-122"/>
              <a:ea typeface="宋体" panose="02010600030101010101" pitchFamily="2" charset="-122"/>
              <a:cs typeface="Arial" panose="020B0604020202020204" pitchFamily="34" charset="0"/>
            </a:endParaRPr>
          </a:p>
        </p:txBody>
      </p:sp>
      <p:grpSp>
        <p:nvGrpSpPr>
          <p:cNvPr id="473" name="组合 9"/>
          <p:cNvGrpSpPr/>
          <p:nvPr/>
        </p:nvGrpSpPr>
        <p:grpSpPr>
          <a:xfrm>
            <a:off x="4726343" y="2105669"/>
            <a:ext cx="4094129" cy="2885347"/>
            <a:chOff x="4726343" y="2105669"/>
            <a:chExt cx="4094129" cy="2885347"/>
          </a:xfrm>
        </p:grpSpPr>
        <p:grpSp>
          <p:nvGrpSpPr>
            <p:cNvPr id="474" name="组合 6"/>
            <p:cNvGrpSpPr/>
            <p:nvPr/>
          </p:nvGrpSpPr>
          <p:grpSpPr>
            <a:xfrm>
              <a:off x="4726343" y="2105669"/>
              <a:ext cx="4094129" cy="2885347"/>
              <a:chOff x="4763135" y="1564579"/>
              <a:chExt cx="4094129" cy="2885347"/>
            </a:xfrm>
          </p:grpSpPr>
          <p:grpSp>
            <p:nvGrpSpPr>
              <p:cNvPr id="475" name="组合 14"/>
              <p:cNvGrpSpPr/>
              <p:nvPr/>
            </p:nvGrpSpPr>
            <p:grpSpPr>
              <a:xfrm>
                <a:off x="4763135" y="1981969"/>
                <a:ext cx="4094129" cy="2467957"/>
                <a:chOff x="4613917" y="1486819"/>
                <a:chExt cx="4094129" cy="2467957"/>
              </a:xfrm>
            </p:grpSpPr>
            <p:grpSp>
              <p:nvGrpSpPr>
                <p:cNvPr id="476" name="组合 67"/>
                <p:cNvGrpSpPr/>
                <p:nvPr/>
              </p:nvGrpSpPr>
              <p:grpSpPr>
                <a:xfrm>
                  <a:off x="4613917" y="1585619"/>
                  <a:ext cx="4094129" cy="2369157"/>
                  <a:chOff x="4612530" y="1351375"/>
                  <a:chExt cx="4094129" cy="2369157"/>
                </a:xfrm>
              </p:grpSpPr>
              <p:grpSp>
                <p:nvGrpSpPr>
                  <p:cNvPr id="477" name="组合 68"/>
                  <p:cNvGrpSpPr/>
                  <p:nvPr/>
                </p:nvGrpSpPr>
                <p:grpSpPr>
                  <a:xfrm>
                    <a:off x="4934947" y="1354995"/>
                    <a:ext cx="3488747" cy="2365537"/>
                    <a:chOff x="4934947" y="1354995"/>
                    <a:chExt cx="3488747" cy="2365537"/>
                  </a:xfrm>
                </p:grpSpPr>
                <p:grpSp>
                  <p:nvGrpSpPr>
                    <p:cNvPr id="478" name="组合 119"/>
                    <p:cNvGrpSpPr/>
                    <p:nvPr/>
                  </p:nvGrpSpPr>
                  <p:grpSpPr>
                    <a:xfrm>
                      <a:off x="4934947" y="1354995"/>
                      <a:ext cx="3488747" cy="2365537"/>
                      <a:chOff x="1141899" y="1297962"/>
                      <a:chExt cx="3488747" cy="2365537"/>
                    </a:xfrm>
                  </p:grpSpPr>
                  <p:grpSp>
                    <p:nvGrpSpPr>
                      <p:cNvPr id="479" name="组合 127"/>
                      <p:cNvGrpSpPr/>
                      <p:nvPr/>
                    </p:nvGrpSpPr>
                    <p:grpSpPr>
                      <a:xfrm>
                        <a:off x="1141899" y="1297962"/>
                        <a:ext cx="2948317" cy="2365537"/>
                        <a:chOff x="2084192" y="3066898"/>
                        <a:chExt cx="2948317" cy="2365537"/>
                      </a:xfrm>
                    </p:grpSpPr>
                    <p:cxnSp>
                      <p:nvCxnSpPr>
                        <p:cNvPr id="3146326" name="直接连接符 145"/>
                        <p:cNvCxnSpPr>
                          <a:cxnSpLocks/>
                        </p:cNvCxnSpPr>
                        <p:nvPr/>
                      </p:nvCxnSpPr>
                      <p:spPr>
                        <a:xfrm flipH="1">
                          <a:off x="2681785" y="5432435"/>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27" name="直接连接符 146"/>
                        <p:cNvCxnSpPr>
                          <a:cxnSpLocks/>
                        </p:cNvCxnSpPr>
                        <p:nvPr/>
                      </p:nvCxnSpPr>
                      <p:spPr>
                        <a:xfrm flipH="1">
                          <a:off x="2239216" y="3716251"/>
                          <a:ext cx="153983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28" name="直接连接符 147"/>
                        <p:cNvCxnSpPr>
                          <a:cxnSpLocks/>
                        </p:cNvCxnSpPr>
                        <p:nvPr/>
                      </p:nvCxnSpPr>
                      <p:spPr>
                        <a:xfrm flipH="1">
                          <a:off x="2828429" y="4284288"/>
                          <a:ext cx="94654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29" name="直接连接符 148"/>
                        <p:cNvCxnSpPr>
                          <a:cxnSpLocks/>
                        </p:cNvCxnSpPr>
                        <p:nvPr/>
                      </p:nvCxnSpPr>
                      <p:spPr>
                        <a:xfrm flipH="1">
                          <a:off x="3225950" y="3066898"/>
                          <a:ext cx="180655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30" name="直接连接符 151"/>
                        <p:cNvCxnSpPr>
                          <a:cxnSpLocks/>
                        </p:cNvCxnSpPr>
                        <p:nvPr/>
                      </p:nvCxnSpPr>
                      <p:spPr>
                        <a:xfrm>
                          <a:off x="2809690" y="4271197"/>
                          <a:ext cx="0" cy="115855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402" name="椭圆 152"/>
                        <p:cNvSpPr/>
                        <p:nvPr/>
                      </p:nvSpPr>
                      <p:spPr>
                        <a:xfrm>
                          <a:off x="2084192" y="3648874"/>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403"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6"/>
                        <a:stretch>
                          <a:fillRect l="-4878" r="-7317"/>
                        </a:stretch>
                      </a:blipFill>
                      <a:ln w="28575">
                        <a:noFill/>
                        <a:miter lim="800000"/>
                        <a:headEnd/>
                        <a:tailEnd/>
                      </a:ln>
                    </p:spPr>
                    <p:txBody>
                      <a:bodyPr/>
                      <a:p>
                        <a:r>
                          <a:rPr altLang="en-US" lang="zh-CN">
                            <a:noFill/>
                          </a:rPr>
                          <a:t> </a:t>
                        </a:r>
                      </a:p>
                    </p:txBody>
                  </p:sp>
                  <p:sp>
                    <p:nvSpPr>
                      <p:cNvPr id="1050404"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7"/>
                        <a:stretch>
                          <a:fillRect l="-5660" r="-5660" b="-12000"/>
                        </a:stretch>
                      </a:blipFill>
                      <a:ln w="28575">
                        <a:noFill/>
                        <a:miter lim="800000"/>
                        <a:headEnd/>
                        <a:tailEnd/>
                      </a:ln>
                    </p:spPr>
                    <p:txBody>
                      <a:bodyPr/>
                      <a:p>
                        <a:r>
                          <a:rPr altLang="en-US" lang="zh-CN">
                            <a:noFill/>
                          </a:rPr>
                          <a:t> </a:t>
                        </a:r>
                      </a:p>
                    </p:txBody>
                  </p:sp>
                  <p:sp>
                    <p:nvSpPr>
                      <p:cNvPr id="1050405"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0406"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0407"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6331" name="直接连接符 142"/>
                      <p:cNvCxnSpPr>
                        <a:cxnSpLocks/>
                      </p:cNvCxnSpPr>
                      <p:nvPr/>
                    </p:nvCxnSpPr>
                    <p:spPr>
                      <a:xfrm>
                        <a:off x="4090216" y="1297962"/>
                        <a:ext cx="0" cy="89928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408" name="文本框 144"/>
                      <p:cNvSpPr txBox="1">
                        <a:spLocks noChangeAspect="1" noMove="1" noResize="1" noRot="1" noAdjustHandles="1" noEditPoints="1" noChangeArrowheads="1" noChangeShapeType="1" noTextEdit="1"/>
                      </p:cNvSpPr>
                      <p:nvPr/>
                    </p:nvSpPr>
                    <p:spPr bwMode="auto">
                      <a:xfrm>
                        <a:off x="2180249" y="1998952"/>
                        <a:ext cx="221214" cy="276999"/>
                      </a:xfrm>
                      <a:prstGeom prst="rect"/>
                      <a:blipFill>
                        <a:blip xmlns:r="http://schemas.openxmlformats.org/officeDocument/2006/relationships" r:embed="rId8"/>
                        <a:stretch>
                          <a:fillRect l="-25000" r="-22222" b="-8696"/>
                        </a:stretch>
                      </a:blipFill>
                      <a:ln>
                        <a:noFill/>
                      </a:ln>
                      <a:effectLst/>
                    </p:spPr>
                    <p:txBody>
                      <a:bodyPr/>
                      <a:p>
                        <a:r>
                          <a:rPr altLang="en-US" lang="zh-CN">
                            <a:noFill/>
                          </a:rPr>
                          <a:t> </a:t>
                        </a:r>
                      </a:p>
                    </p:txBody>
                  </p:sp>
                </p:grpSp>
                <p:cxnSp>
                  <p:nvCxnSpPr>
                    <p:cNvPr id="3146332" name="直接连接符 120"/>
                    <p:cNvCxnSpPr>
                      <a:cxnSpLocks/>
                    </p:cNvCxnSpPr>
                    <p:nvPr/>
                  </p:nvCxnSpPr>
                  <p:spPr>
                    <a:xfrm>
                      <a:off x="6079512" y="1354995"/>
                      <a:ext cx="0" cy="6587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409" name="矩形 124"/>
                    <p:cNvSpPr/>
                    <p:nvPr/>
                  </p:nvSpPr>
                  <p:spPr>
                    <a:xfrm>
                      <a:off x="5348628" y="1944153"/>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10" name="文本框 126"/>
                    <p:cNvSpPr txBox="1">
                      <a:spLocks noChangeAspect="1" noMove="1" noResize="1" noRot="1" noAdjustHandles="1" noEditPoints="1" noChangeArrowheads="1" noChangeShapeType="1" noTextEdit="1"/>
                    </p:cNvSpPr>
                    <p:nvPr/>
                  </p:nvSpPr>
                  <p:spPr bwMode="auto">
                    <a:xfrm>
                      <a:off x="5667034" y="2071929"/>
                      <a:ext cx="241541" cy="307777"/>
                    </a:xfrm>
                    <a:prstGeom prst="rect"/>
                    <a:blipFill>
                      <a:blip xmlns:r="http://schemas.openxmlformats.org/officeDocument/2006/relationships" r:embed="rId9"/>
                      <a:stretch>
                        <a:fillRect l="-20000" r="-20000" b="-9804"/>
                      </a:stretch>
                    </a:blipFill>
                    <a:ln>
                      <a:noFill/>
                    </a:ln>
                    <a:effectLst/>
                  </p:spPr>
                  <p:txBody>
                    <a:bodyPr/>
                    <a:p>
                      <a:r>
                        <a:rPr altLang="en-US" lang="zh-CN">
                          <a:noFill/>
                        </a:rPr>
                        <a:t> </a:t>
                      </a:r>
                    </a:p>
                  </p:txBody>
                </p:sp>
              </p:grpSp>
              <p:sp>
                <p:nvSpPr>
                  <p:cNvPr id="1050411" name="文本框 72"/>
                  <p:cNvSpPr txBox="1">
                    <a:spLocks noChangeAspect="1" noMove="1" noResize="1" noRot="1" noAdjustHandles="1" noEditPoints="1" noChangeArrowheads="1" noChangeShapeType="1" noTextEdit="1"/>
                  </p:cNvSpPr>
                  <p:nvPr/>
                </p:nvSpPr>
                <p:spPr bwMode="auto">
                  <a:xfrm>
                    <a:off x="4612530" y="2034308"/>
                    <a:ext cx="964437" cy="400110"/>
                  </a:xfrm>
                  <a:prstGeom prst="rect"/>
                  <a:blipFill>
                    <a:blip xmlns:r="http://schemas.openxmlformats.org/officeDocument/2006/relationships" r:embed="rId10"/>
                    <a:stretch>
                      <a:fillRect b="-4545"/>
                    </a:stretch>
                  </a:blipFill>
                  <a:ln>
                    <a:noFill/>
                  </a:ln>
                  <a:effectLst/>
                </p:spPr>
                <p:txBody>
                  <a:bodyPr/>
                  <a:p>
                    <a:r>
                      <a:rPr altLang="en-US" lang="zh-CN">
                        <a:noFill/>
                      </a:rPr>
                      <a:t> </a:t>
                    </a:r>
                  </a:p>
                </p:txBody>
              </p:sp>
              <p:sp>
                <p:nvSpPr>
                  <p:cNvPr id="1050412" name="矩形 110"/>
                  <p:cNvSpPr/>
                  <p:nvPr/>
                </p:nvSpPr>
                <p:spPr>
                  <a:xfrm rot="5400000">
                    <a:off x="5477631" y="3085830"/>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13" name="文本框 112"/>
                  <p:cNvSpPr txBox="1">
                    <a:spLocks noChangeAspect="1" noMove="1" noResize="1" noRot="1" noAdjustHandles="1" noEditPoints="1" noChangeArrowheads="1" noChangeShapeType="1" noTextEdit="1"/>
                  </p:cNvSpPr>
                  <p:nvPr/>
                </p:nvSpPr>
                <p:spPr bwMode="auto">
                  <a:xfrm>
                    <a:off x="5299282" y="3014241"/>
                    <a:ext cx="299762" cy="307777"/>
                  </a:xfrm>
                  <a:prstGeom prst="rect"/>
                  <a:blipFill>
                    <a:blip xmlns:r="http://schemas.openxmlformats.org/officeDocument/2006/relationships" r:embed="rId11"/>
                    <a:stretch>
                      <a:fillRect l="-16327" r="-24490" b="-14000"/>
                    </a:stretch>
                  </a:blipFill>
                  <a:ln>
                    <a:noFill/>
                  </a:ln>
                  <a:effectLst/>
                </p:spPr>
                <p:txBody>
                  <a:bodyPr/>
                  <a:p>
                    <a:r>
                      <a:rPr altLang="en-US" lang="zh-CN">
                        <a:noFill/>
                      </a:rPr>
                      <a:t> </a:t>
                    </a:r>
                  </a:p>
                </p:txBody>
              </p:sp>
              <p:sp>
                <p:nvSpPr>
                  <p:cNvPr id="1050414" name="Oval 3165"/>
                  <p:cNvSpPr>
                    <a:spLocks noChangeArrowheads="1"/>
                  </p:cNvSpPr>
                  <p:nvPr/>
                </p:nvSpPr>
                <p:spPr bwMode="auto">
                  <a:xfrm>
                    <a:off x="6018510" y="193187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415" name="Oval 3165"/>
                  <p:cNvSpPr>
                    <a:spLocks noChangeArrowheads="1"/>
                  </p:cNvSpPr>
                  <p:nvPr/>
                </p:nvSpPr>
                <p:spPr bwMode="auto">
                  <a:xfrm>
                    <a:off x="5595965" y="250503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416" name="文本框 115"/>
                  <p:cNvSpPr txBox="1">
                    <a:spLocks noChangeAspect="1" noMove="1" noResize="1" noRot="1" noAdjustHandles="1" noEditPoints="1" noChangeArrowheads="1" noChangeShapeType="1" noTextEdit="1"/>
                  </p:cNvSpPr>
                  <p:nvPr/>
                </p:nvSpPr>
                <p:spPr bwMode="auto">
                  <a:xfrm>
                    <a:off x="5696113" y="2614450"/>
                    <a:ext cx="195566" cy="276999"/>
                  </a:xfrm>
                  <a:prstGeom prst="rect"/>
                  <a:blipFill>
                    <a:blip xmlns:r="http://schemas.openxmlformats.org/officeDocument/2006/relationships" r:embed="rId12"/>
                    <a:stretch>
                      <a:fillRect l="-25000" r="-28125" b="-11111"/>
                    </a:stretch>
                  </a:blipFill>
                  <a:ln>
                    <a:noFill/>
                  </a:ln>
                  <a:effectLst/>
                </p:spPr>
                <p:txBody>
                  <a:bodyPr/>
                  <a:p>
                    <a:r>
                      <a:rPr altLang="en-US" lang="zh-CN">
                        <a:noFill/>
                      </a:rPr>
                      <a:t> </a:t>
                    </a:r>
                  </a:p>
                </p:txBody>
              </p:sp>
              <p:sp>
                <p:nvSpPr>
                  <p:cNvPr id="1050417" name="文本框 116"/>
                  <p:cNvSpPr txBox="1">
                    <a:spLocks noChangeAspect="1" noMove="1" noResize="1" noRot="1" noAdjustHandles="1" noEditPoints="1" noChangeArrowheads="1" noChangeShapeType="1" noTextEdit="1"/>
                  </p:cNvSpPr>
                  <p:nvPr/>
                </p:nvSpPr>
                <p:spPr bwMode="auto">
                  <a:xfrm>
                    <a:off x="8156093" y="2241556"/>
                    <a:ext cx="550566" cy="400110"/>
                  </a:xfrm>
                  <a:prstGeom prst="rect"/>
                  <a:blipFill>
                    <a:blip xmlns:r="http://schemas.openxmlformats.org/officeDocument/2006/relationships" r:embed="rId13"/>
                    <a:stretch>
                      <a:fillRect b="-3030"/>
                    </a:stretch>
                  </a:blipFill>
                  <a:ln>
                    <a:noFill/>
                  </a:ln>
                  <a:effectLst/>
                </p:spPr>
                <p:txBody>
                  <a:bodyPr/>
                  <a:p>
                    <a:r>
                      <a:rPr altLang="en-US" lang="zh-CN">
                        <a:noFill/>
                      </a:rPr>
                      <a:t> </a:t>
                    </a:r>
                  </a:p>
                </p:txBody>
              </p:sp>
              <p:sp>
                <p:nvSpPr>
                  <p:cNvPr id="1050418" name="文本框 117"/>
                  <p:cNvSpPr txBox="1">
                    <a:spLocks noChangeAspect="1" noMove="1" noResize="1" noRot="1" noAdjustHandles="1" noEditPoints="1" noChangeArrowheads="1" noChangeShapeType="1" noTextEdit="1"/>
                  </p:cNvSpPr>
                  <p:nvPr/>
                </p:nvSpPr>
                <p:spPr bwMode="auto">
                  <a:xfrm>
                    <a:off x="5301065" y="1351375"/>
                    <a:ext cx="502812" cy="400110"/>
                  </a:xfrm>
                  <a:prstGeom prst="rect"/>
                  <a:blipFill>
                    <a:blip xmlns:r="http://schemas.openxmlformats.org/officeDocument/2006/relationships" r:embed="rId14"/>
                    <a:stretch>
                      <a:fillRect b="-4545"/>
                    </a:stretch>
                  </a:blipFill>
                  <a:ln>
                    <a:noFill/>
                  </a:ln>
                  <a:effectLst/>
                </p:spPr>
                <p:txBody>
                  <a:bodyPr/>
                  <a:p>
                    <a:r>
                      <a:rPr altLang="en-US" lang="zh-CN">
                        <a:noFill/>
                      </a:rPr>
                      <a:t> </a:t>
                    </a:r>
                  </a:p>
                </p:txBody>
              </p:sp>
              <p:cxnSp>
                <p:nvCxnSpPr>
                  <p:cNvPr id="3146333" name="直接箭头连接符 118"/>
                  <p:cNvCxnSpPr>
                    <a:cxnSpLocks/>
                  </p:cNvCxnSpPr>
                  <p:nvPr/>
                </p:nvCxnSpPr>
                <p:spPr>
                  <a:xfrm>
                    <a:off x="5357036" y="1809805"/>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cxnSp>
              <p:nvCxnSpPr>
                <p:cNvPr id="3146334" name="直接箭头连接符 158"/>
                <p:cNvCxnSpPr>
                  <a:cxnSpLocks/>
                </p:cNvCxnSpPr>
                <p:nvPr/>
              </p:nvCxnSpPr>
              <p:spPr>
                <a:xfrm>
                  <a:off x="6306263" y="148681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50419" name="等腰三角形 2"/>
              <p:cNvSpPr/>
              <p:nvPr/>
            </p:nvSpPr>
            <p:spPr>
              <a:xfrm rot="5400000">
                <a:off x="6954636" y="1972106"/>
                <a:ext cx="286366" cy="234891"/>
              </a:xfrm>
              <a:prstGeom prst="triangle"/>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335" name="直接连接符 53"/>
              <p:cNvCxnSpPr>
                <a:cxnSpLocks/>
              </p:cNvCxnSpPr>
              <p:nvPr/>
            </p:nvCxnSpPr>
            <p:spPr>
              <a:xfrm>
                <a:off x="7203656" y="1895912"/>
                <a:ext cx="0" cy="37289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420" name="文本框 55"/>
              <p:cNvSpPr txBox="1">
                <a:spLocks noChangeAspect="1" noMove="1" noResize="1" noRot="1" noAdjustHandles="1" noEditPoints="1" noChangeArrowheads="1" noChangeShapeType="1" noTextEdit="1"/>
              </p:cNvSpPr>
              <p:nvPr/>
            </p:nvSpPr>
            <p:spPr bwMode="auto">
              <a:xfrm>
                <a:off x="6365920" y="1564579"/>
                <a:ext cx="502812" cy="400110"/>
              </a:xfrm>
              <a:prstGeom prst="rect"/>
              <a:blipFill>
                <a:blip xmlns:r="http://schemas.openxmlformats.org/officeDocument/2006/relationships" r:embed="rId15"/>
                <a:stretch>
                  <a:fillRect b="-4545"/>
                </a:stretch>
              </a:blipFill>
              <a:ln>
                <a:noFill/>
              </a:ln>
              <a:effectLst/>
            </p:spPr>
            <p:txBody>
              <a:bodyPr/>
              <a:p>
                <a:r>
                  <a:rPr altLang="en-US" lang="zh-CN">
                    <a:noFill/>
                  </a:rPr>
                  <a:t> </a:t>
                </a:r>
              </a:p>
            </p:txBody>
          </p:sp>
        </p:grpSp>
        <p:sp>
          <p:nvSpPr>
            <p:cNvPr id="1050421" name="矩形 8"/>
            <p:cNvSpPr>
              <a:spLocks noChangeAspect="1" noMove="1" noResize="1" noRot="1" noAdjustHandles="1" noEditPoints="1" noChangeArrowheads="1" noChangeShapeType="1" noTextEdit="1"/>
            </p:cNvSpPr>
            <p:nvPr/>
          </p:nvSpPr>
          <p:spPr>
            <a:xfrm>
              <a:off x="7107462" y="2574841"/>
              <a:ext cx="538353" cy="400110"/>
            </a:xfrm>
            <a:prstGeom prst="rect"/>
            <a:blipFill>
              <a:blip xmlns:r="http://schemas.openxmlformats.org/officeDocument/2006/relationships" r:embed="rId16"/>
              <a:stretch>
                <a:fillRect b="-1515"/>
              </a:stretch>
            </a:blipFill>
          </p:spPr>
          <p:txBody>
            <a:bodyPr/>
            <a:p>
              <a:r>
                <a:rPr altLang="en-US" lang="zh-CN">
                  <a:noFill/>
                </a:rPr>
                <a:t> </a:t>
              </a:r>
            </a:p>
          </p:txBody>
        </p:sp>
      </p:grpSp>
      <mc:AlternateContent xmlns:mc="http://schemas.openxmlformats.org/markup-compatibility/2006">
        <mc:Choice xmlns:p14="http://schemas.microsoft.com/office/powerpoint/2010/main" Requires="p14">
          <p:contentPart p14:bwMode="auto" r:id="rId17">
            <p14:nvContentPartPr>
              <p14:cNvPr id="1050422" name=""/>
              <p14:cNvContentPartPr/>
              <p14:nvPr/>
            </p14:nvContentPartPr>
            <p14:xfrm>
              <a:off x="3800133" y="2025779"/>
              <a:ext cx="9836" cy="22130"/>
            </p14:xfrm>
          </p:contentPart>
        </mc:Choice>
        <mc:Fallback>
          <p:sp>
            <p:nvSpPr>
              <p:cNvPr id="1050422" name=""/>
              <p:cNvSpPr/>
              <p:nvPr/>
            </p:nvSpPr>
            <p:spPr>
              <a:xfrm>
                <a:off x="3800133" y="2025779"/>
                <a:ext cx="9836" cy="22130"/>
              </a:xfrm>
            </p:spPr>
          </p:sp>
        </mc:Fallback>
      </mc:AlternateContent>
      <mc:AlternateContent xmlns:mc="http://schemas.openxmlformats.org/markup-compatibility/2006">
        <mc:Choice xmlns:p14="http://schemas.microsoft.com/office/powerpoint/2010/main" Requires="p14">
          <p:contentPart p14:bwMode="auto" r:id="rId18">
            <p14:nvContentPartPr>
              <p14:cNvPr id="1050423" name=""/>
              <p14:cNvContentPartPr/>
              <p14:nvPr/>
            </p14:nvContentPartPr>
            <p14:xfrm>
              <a:off x="3552798" y="2142830"/>
              <a:ext cx="130726" cy="216273"/>
            </p14:xfrm>
          </p:contentPart>
        </mc:Choice>
        <mc:Fallback>
          <p:sp>
            <p:nvSpPr>
              <p:cNvPr id="1050423" name=""/>
              <p:cNvSpPr/>
              <p:nvPr/>
            </p:nvSpPr>
            <p:spPr>
              <a:xfrm>
                <a:off x="3552798" y="2142830"/>
                <a:ext cx="130726" cy="216273"/>
              </a:xfrm>
            </p:spPr>
          </p:sp>
        </mc:Fallback>
      </mc:AlternateContent>
      <mc:AlternateContent xmlns:mc="http://schemas.openxmlformats.org/markup-compatibility/2006">
        <mc:Choice xmlns:p14="http://schemas.microsoft.com/office/powerpoint/2010/main" Requires="p14">
          <p:contentPart p14:bwMode="auto" r:id="rId19">
            <p14:nvContentPartPr>
              <p14:cNvPr id="1050424" name=""/>
              <p14:cNvContentPartPr/>
              <p14:nvPr/>
            </p14:nvContentPartPr>
            <p14:xfrm>
              <a:off x="3563022" y="1988529"/>
              <a:ext cx="34891" cy="39391"/>
            </p14:xfrm>
          </p:contentPart>
        </mc:Choice>
        <mc:Fallback>
          <p:sp>
            <p:nvSpPr>
              <p:cNvPr id="1050424" name=""/>
              <p:cNvSpPr/>
              <p:nvPr/>
            </p:nvSpPr>
            <p:spPr>
              <a:xfrm>
                <a:off x="3563022" y="1988529"/>
                <a:ext cx="34891" cy="39391"/>
              </a:xfrm>
            </p:spPr>
          </p:sp>
        </mc:Fallback>
      </mc:AlternateContent>
      <mc:AlternateContent xmlns:mc="http://schemas.openxmlformats.org/markup-compatibility/2006">
        <mc:Choice xmlns:p14="http://schemas.microsoft.com/office/powerpoint/2010/main" Requires="p14">
          <p:contentPart p14:bwMode="auto" r:id="rId20">
            <p14:nvContentPartPr>
              <p14:cNvPr id="1050425" name=""/>
              <p14:cNvContentPartPr/>
              <p14:nvPr/>
            </p14:nvContentPartPr>
            <p14:xfrm>
              <a:off x="3694867" y="2089357"/>
              <a:ext cx="225462" cy="234610"/>
            </p14:xfrm>
          </p:contentPart>
        </mc:Choice>
        <mc:Fallback>
          <p:sp>
            <p:nvSpPr>
              <p:cNvPr id="1050425" name=""/>
              <p:cNvSpPr/>
              <p:nvPr/>
            </p:nvSpPr>
            <p:spPr>
              <a:xfrm>
                <a:off x="3694867" y="2089357"/>
                <a:ext cx="225462" cy="234610"/>
              </a:xfrm>
            </p:spPr>
          </p:sp>
        </mc:Fallback>
      </mc:AlternateContent>
      <mc:AlternateContent xmlns:mc="http://schemas.openxmlformats.org/markup-compatibility/2006">
        <mc:Choice xmlns:p14="http://schemas.microsoft.com/office/powerpoint/2010/main" Requires="p14">
          <p:contentPart p14:bwMode="auto" r:id="rId21">
            <p14:nvContentPartPr>
              <p14:cNvPr id="1050426" name=""/>
              <p14:cNvContentPartPr/>
              <p14:nvPr/>
            </p14:nvContentPartPr>
            <p14:xfrm>
              <a:off x="3904681" y="2053172"/>
              <a:ext cx="133249" cy="17962"/>
            </p14:xfrm>
          </p:contentPart>
        </mc:Choice>
        <mc:Fallback>
          <p:sp>
            <p:nvSpPr>
              <p:cNvPr id="1050426" name=""/>
              <p:cNvSpPr/>
              <p:nvPr/>
            </p:nvSpPr>
            <p:spPr>
              <a:xfrm>
                <a:off x="3904681" y="2053172"/>
                <a:ext cx="133249" cy="17962"/>
              </a:xfrm>
            </p:spPr>
          </p:sp>
        </mc:Fallback>
      </mc:AlternateContent>
      <mc:AlternateContent xmlns:mc="http://schemas.openxmlformats.org/markup-compatibility/2006">
        <mc:Choice xmlns:p14="http://schemas.microsoft.com/office/powerpoint/2010/main" Requires="p14">
          <p:contentPart p14:bwMode="auto" r:id="rId22">
            <p14:nvContentPartPr>
              <p14:cNvPr id="1050427" name=""/>
              <p14:cNvContentPartPr/>
              <p14:nvPr/>
            </p14:nvContentPartPr>
            <p14:xfrm>
              <a:off x="3923755" y="2114584"/>
              <a:ext cx="145129" cy="39017"/>
            </p14:xfrm>
          </p:contentPart>
        </mc:Choice>
        <mc:Fallback>
          <p:sp>
            <p:nvSpPr>
              <p:cNvPr id="1050427" name=""/>
              <p:cNvSpPr/>
              <p:nvPr/>
            </p:nvSpPr>
            <p:spPr>
              <a:xfrm>
                <a:off x="3923755" y="2114584"/>
                <a:ext cx="145129" cy="39017"/>
              </a:xfrm>
            </p:spPr>
          </p:sp>
        </mc:Fallback>
      </mc:AlternateContent>
      <mc:AlternateContent xmlns:mc="http://schemas.openxmlformats.org/markup-compatibility/2006">
        <mc:Choice xmlns:p14="http://schemas.microsoft.com/office/powerpoint/2010/main" Requires="p14">
          <p:contentPart p14:bwMode="auto" r:id="rId23">
            <p14:nvContentPartPr>
              <p14:cNvPr id="1050428" name=""/>
              <p14:cNvContentPartPr/>
              <p14:nvPr/>
            </p14:nvContentPartPr>
            <p14:xfrm>
              <a:off x="4206578" y="1791318"/>
              <a:ext cx="112706" cy="299169"/>
            </p14:xfrm>
          </p:contentPart>
        </mc:Choice>
        <mc:Fallback>
          <p:sp>
            <p:nvSpPr>
              <p:cNvPr id="1050428" name=""/>
              <p:cNvSpPr/>
              <p:nvPr/>
            </p:nvSpPr>
            <p:spPr>
              <a:xfrm>
                <a:off x="4206578" y="1791318"/>
                <a:ext cx="112706" cy="299169"/>
              </a:xfrm>
            </p:spPr>
          </p:sp>
        </mc:Fallback>
      </mc:AlternateContent>
      <mc:AlternateContent xmlns:mc="http://schemas.openxmlformats.org/markup-compatibility/2006">
        <mc:Choice xmlns:p14="http://schemas.microsoft.com/office/powerpoint/2010/main" Requires="p14">
          <p:contentPart p14:bwMode="auto" r:id="rId24">
            <p14:nvContentPartPr>
              <p14:cNvPr id="1050429" name=""/>
              <p14:cNvContentPartPr/>
              <p14:nvPr/>
            </p14:nvContentPartPr>
            <p14:xfrm>
              <a:off x="4258029" y="1678257"/>
              <a:ext cx="30952" cy="120946"/>
            </p14:xfrm>
          </p:contentPart>
        </mc:Choice>
        <mc:Fallback>
          <p:sp>
            <p:nvSpPr>
              <p:cNvPr id="1050429" name=""/>
              <p:cNvSpPr/>
              <p:nvPr/>
            </p:nvSpPr>
            <p:spPr>
              <a:xfrm>
                <a:off x="4258029" y="1678257"/>
                <a:ext cx="30952" cy="120946"/>
              </a:xfrm>
            </p:spPr>
          </p:sp>
        </mc:Fallback>
      </mc:AlternateContent>
      <mc:AlternateContent xmlns:mc="http://schemas.openxmlformats.org/markup-compatibility/2006">
        <mc:Choice xmlns:p14="http://schemas.microsoft.com/office/powerpoint/2010/main" Requires="p14">
          <p:contentPart p14:bwMode="auto" r:id="rId25">
            <p14:nvContentPartPr>
              <p14:cNvPr id="1050430" name=""/>
              <p14:cNvContentPartPr/>
              <p14:nvPr/>
            </p14:nvContentPartPr>
            <p14:xfrm>
              <a:off x="4356096" y="1841967"/>
              <a:ext cx="145748" cy="195655"/>
            </p14:xfrm>
          </p:contentPart>
        </mc:Choice>
        <mc:Fallback>
          <p:sp>
            <p:nvSpPr>
              <p:cNvPr id="1050430" name=""/>
              <p:cNvSpPr/>
              <p:nvPr/>
            </p:nvSpPr>
            <p:spPr>
              <a:xfrm>
                <a:off x="4356096" y="1841967"/>
                <a:ext cx="145748" cy="195655"/>
              </a:xfrm>
            </p:spPr>
          </p:sp>
        </mc:Fallback>
      </mc:AlternateContent>
      <mc:AlternateContent xmlns:mc="http://schemas.openxmlformats.org/markup-compatibility/2006">
        <mc:Choice xmlns:p14="http://schemas.microsoft.com/office/powerpoint/2010/main" Requires="p14">
          <p:contentPart p14:bwMode="auto" r:id="rId26">
            <p14:nvContentPartPr>
              <p14:cNvPr id="1050431" name=""/>
              <p14:cNvContentPartPr/>
              <p14:nvPr/>
            </p14:nvContentPartPr>
            <p14:xfrm>
              <a:off x="3717887" y="2459815"/>
              <a:ext cx="229905" cy="344001"/>
            </p14:xfrm>
          </p:contentPart>
        </mc:Choice>
        <mc:Fallback>
          <p:sp>
            <p:nvSpPr>
              <p:cNvPr id="1050431" name=""/>
              <p:cNvSpPr/>
              <p:nvPr/>
            </p:nvSpPr>
            <p:spPr>
              <a:xfrm>
                <a:off x="3717887" y="2459815"/>
                <a:ext cx="229905" cy="344001"/>
              </a:xfrm>
            </p:spPr>
          </p:sp>
        </mc:Fallback>
      </mc:AlternateContent>
      <mc:AlternateContent xmlns:mc="http://schemas.openxmlformats.org/markup-compatibility/2006">
        <mc:Choice xmlns:p14="http://schemas.microsoft.com/office/powerpoint/2010/main" Requires="p14">
          <p:contentPart p14:bwMode="auto" r:id="rId27">
            <p14:nvContentPartPr>
              <p14:cNvPr id="1050432" name=""/>
              <p14:cNvContentPartPr/>
              <p14:nvPr/>
            </p14:nvContentPartPr>
            <p14:xfrm>
              <a:off x="3886923" y="2516673"/>
              <a:ext cx="116574" cy="130015"/>
            </p14:xfrm>
          </p:contentPart>
        </mc:Choice>
        <mc:Fallback>
          <p:sp>
            <p:nvSpPr>
              <p:cNvPr id="1050432" name=""/>
              <p:cNvSpPr/>
              <p:nvPr/>
            </p:nvSpPr>
            <p:spPr>
              <a:xfrm>
                <a:off x="3886923" y="2516673"/>
                <a:ext cx="116574" cy="130015"/>
              </a:xfrm>
            </p:spPr>
          </p:sp>
        </mc:Fallback>
      </mc:AlternateContent>
      <mc:AlternateContent xmlns:mc="http://schemas.openxmlformats.org/markup-compatibility/2006">
        <mc:Choice xmlns:p14="http://schemas.microsoft.com/office/powerpoint/2010/main" Requires="p14">
          <p:contentPart p14:bwMode="auto" r:id="rId28">
            <p14:nvContentPartPr>
              <p14:cNvPr id="1050433" name=""/>
              <p14:cNvContentPartPr/>
              <p14:nvPr/>
            </p14:nvContentPartPr>
            <p14:xfrm>
              <a:off x="3890869" y="2651943"/>
              <a:ext cx="165440" cy="12130"/>
            </p14:xfrm>
          </p:contentPart>
        </mc:Choice>
        <mc:Fallback>
          <p:sp>
            <p:nvSpPr>
              <p:cNvPr id="1050433" name=""/>
              <p:cNvSpPr/>
              <p:nvPr/>
            </p:nvSpPr>
            <p:spPr>
              <a:xfrm>
                <a:off x="3890869" y="2651943"/>
                <a:ext cx="165440" cy="12130"/>
              </a:xfrm>
            </p:spPr>
          </p:sp>
        </mc:Fallback>
      </mc:AlternateContent>
      <mc:AlternateContent xmlns:mc="http://schemas.openxmlformats.org/markup-compatibility/2006">
        <mc:Choice xmlns:p14="http://schemas.microsoft.com/office/powerpoint/2010/main" Requires="p14">
          <p:contentPart p14:bwMode="auto" r:id="rId29">
            <p14:nvContentPartPr>
              <p14:cNvPr id="1050434" name=""/>
              <p14:cNvContentPartPr/>
              <p14:nvPr/>
            </p14:nvContentPartPr>
            <p14:xfrm>
              <a:off x="3681055" y="2759591"/>
              <a:ext cx="408705" cy="124971"/>
            </p14:xfrm>
          </p:contentPart>
        </mc:Choice>
        <mc:Fallback>
          <p:sp>
            <p:nvSpPr>
              <p:cNvPr id="1050434" name=""/>
              <p:cNvSpPr/>
              <p:nvPr/>
            </p:nvSpPr>
            <p:spPr>
              <a:xfrm>
                <a:off x="3681055" y="2759591"/>
                <a:ext cx="408705" cy="124971"/>
              </a:xfrm>
            </p:spPr>
          </p:sp>
        </mc:Fallback>
      </mc:AlternateContent>
      <mc:AlternateContent xmlns:mc="http://schemas.openxmlformats.org/markup-compatibility/2006">
        <mc:Choice xmlns:p14="http://schemas.microsoft.com/office/powerpoint/2010/main" Requires="p14">
          <p:contentPart p14:bwMode="auto" r:id="rId30">
            <p14:nvContentPartPr>
              <p14:cNvPr id="1050435" name=""/>
              <p14:cNvContentPartPr/>
              <p14:nvPr/>
            </p14:nvContentPartPr>
            <p14:xfrm>
              <a:off x="3938037" y="2829653"/>
              <a:ext cx="279272" cy="248878"/>
            </p14:xfrm>
          </p:contentPart>
        </mc:Choice>
        <mc:Fallback>
          <p:sp>
            <p:nvSpPr>
              <p:cNvPr id="1050435" name=""/>
              <p:cNvSpPr/>
              <p:nvPr/>
            </p:nvSpPr>
            <p:spPr>
              <a:xfrm>
                <a:off x="3938037" y="2829653"/>
                <a:ext cx="279272" cy="248878"/>
              </a:xfrm>
            </p:spPr>
          </p:sp>
        </mc:Fallback>
      </mc:AlternateContent>
      <mc:AlternateContent xmlns:mc="http://schemas.openxmlformats.org/markup-compatibility/2006">
        <mc:Choice xmlns:p14="http://schemas.microsoft.com/office/powerpoint/2010/main" Requires="p14">
          <p:contentPart p14:bwMode="auto" r:id="rId31">
            <p14:nvContentPartPr>
              <p14:cNvPr id="1050436" name=""/>
              <p14:cNvContentPartPr/>
              <p14:nvPr/>
            </p14:nvContentPartPr>
            <p14:xfrm>
              <a:off x="4179611" y="2607749"/>
              <a:ext cx="162674" cy="2151"/>
            </p14:xfrm>
          </p:contentPart>
        </mc:Choice>
        <mc:Fallback>
          <p:sp>
            <p:nvSpPr>
              <p:cNvPr id="1050436" name=""/>
              <p:cNvSpPr/>
              <p:nvPr/>
            </p:nvSpPr>
            <p:spPr>
              <a:xfrm>
                <a:off x="4179611" y="2607749"/>
                <a:ext cx="162674" cy="2151"/>
              </a:xfrm>
            </p:spPr>
          </p:sp>
        </mc:Fallback>
      </mc:AlternateContent>
      <mc:AlternateContent xmlns:mc="http://schemas.openxmlformats.org/markup-compatibility/2006">
        <mc:Choice xmlns:p14="http://schemas.microsoft.com/office/powerpoint/2010/main" Requires="p14">
          <p:contentPart p14:bwMode="auto" r:id="rId32">
            <p14:nvContentPartPr>
              <p14:cNvPr id="1050437" name=""/>
              <p14:cNvContentPartPr/>
              <p14:nvPr/>
            </p14:nvContentPartPr>
            <p14:xfrm>
              <a:off x="4198028" y="2636159"/>
              <a:ext cx="241343" cy="120800"/>
            </p14:xfrm>
          </p:contentPart>
        </mc:Choice>
        <mc:Fallback>
          <p:sp>
            <p:nvSpPr>
              <p:cNvPr id="1050437" name=""/>
              <p:cNvSpPr/>
              <p:nvPr/>
            </p:nvSpPr>
            <p:spPr>
              <a:xfrm>
                <a:off x="4198028" y="2636159"/>
                <a:ext cx="241343" cy="120800"/>
              </a:xfrm>
            </p:spPr>
          </p:sp>
        </mc:Fallback>
      </mc:AlternateContent>
      <mc:AlternateContent xmlns:mc="http://schemas.openxmlformats.org/markup-compatibility/2006">
        <mc:Choice xmlns:p14="http://schemas.microsoft.com/office/powerpoint/2010/main" Requires="p14">
          <p:contentPart p14:bwMode="auto" r:id="rId33">
            <p14:nvContentPartPr>
              <p14:cNvPr id="1050438" name=""/>
              <p14:cNvContentPartPr/>
              <p14:nvPr/>
            </p14:nvContentPartPr>
            <p14:xfrm>
              <a:off x="4497293" y="2414966"/>
              <a:ext cx="155721" cy="254855"/>
            </p14:xfrm>
          </p:contentPart>
        </mc:Choice>
        <mc:Fallback>
          <p:sp>
            <p:nvSpPr>
              <p:cNvPr id="1050438" name=""/>
              <p:cNvSpPr/>
              <p:nvPr/>
            </p:nvSpPr>
            <p:spPr>
              <a:xfrm>
                <a:off x="4497293" y="2414966"/>
                <a:ext cx="155721" cy="254855"/>
              </a:xfrm>
            </p:spPr>
          </p:sp>
        </mc:Fallback>
      </mc:AlternateContent>
      <mc:AlternateContent xmlns:mc="http://schemas.openxmlformats.org/markup-compatibility/2006">
        <mc:Choice xmlns:p14="http://schemas.microsoft.com/office/powerpoint/2010/main" Requires="p14">
          <p:contentPart p14:bwMode="auto" r:id="rId34">
            <p14:nvContentPartPr>
              <p14:cNvPr id="1050439" name=""/>
              <p14:cNvContentPartPr/>
              <p14:nvPr/>
            </p14:nvContentPartPr>
            <p14:xfrm>
              <a:off x="4652755" y="2531879"/>
              <a:ext cx="132922" cy="183612"/>
            </p14:xfrm>
          </p:contentPart>
        </mc:Choice>
        <mc:Fallback>
          <p:sp>
            <p:nvSpPr>
              <p:cNvPr id="1050439" name=""/>
              <p:cNvSpPr/>
              <p:nvPr/>
            </p:nvSpPr>
            <p:spPr>
              <a:xfrm>
                <a:off x="4652755" y="2531879"/>
                <a:ext cx="132922" cy="183612"/>
              </a:xfrm>
            </p:spPr>
          </p:sp>
        </mc:Fallback>
      </mc:AlternateContent>
      <mc:AlternateContent xmlns:mc="http://schemas.openxmlformats.org/markup-compatibility/2006">
        <mc:Choice xmlns:p14="http://schemas.microsoft.com/office/powerpoint/2010/main" Requires="p14">
          <p:contentPart p14:bwMode="auto" r:id="rId35">
            <p14:nvContentPartPr>
              <p14:cNvPr id="1050440" name=""/>
              <p14:cNvContentPartPr/>
              <p14:nvPr/>
            </p14:nvContentPartPr>
            <p14:xfrm>
              <a:off x="4856411" y="2041726"/>
              <a:ext cx="227925" cy="274233"/>
            </p14:xfrm>
          </p:contentPart>
        </mc:Choice>
        <mc:Fallback>
          <p:sp>
            <p:nvSpPr>
              <p:cNvPr id="1050440" name=""/>
              <p:cNvSpPr/>
              <p:nvPr/>
            </p:nvSpPr>
            <p:spPr>
              <a:xfrm>
                <a:off x="4856411" y="2041726"/>
                <a:ext cx="227925" cy="274233"/>
              </a:xfrm>
            </p:spPr>
          </p:sp>
        </mc:Fallback>
      </mc:AlternateContent>
      <mc:AlternateContent xmlns:mc="http://schemas.openxmlformats.org/markup-compatibility/2006">
        <mc:Choice xmlns:p14="http://schemas.microsoft.com/office/powerpoint/2010/main" Requires="p14">
          <p:contentPart p14:bwMode="auto" r:id="rId36">
            <p14:nvContentPartPr>
              <p14:cNvPr id="1050441" name=""/>
              <p14:cNvContentPartPr/>
              <p14:nvPr/>
            </p14:nvContentPartPr>
            <p14:xfrm>
              <a:off x="5101743" y="2066984"/>
              <a:ext cx="20946" cy="234047"/>
            </p14:xfrm>
          </p:contentPart>
        </mc:Choice>
        <mc:Fallback>
          <p:sp>
            <p:nvSpPr>
              <p:cNvPr id="1050441" name=""/>
              <p:cNvSpPr/>
              <p:nvPr/>
            </p:nvSpPr>
            <p:spPr>
              <a:xfrm>
                <a:off x="5101743" y="2066984"/>
                <a:ext cx="20946" cy="234047"/>
              </a:xfrm>
            </p:spPr>
          </p:sp>
        </mc:Fallback>
      </mc:AlternateContent>
      <mc:AlternateContent xmlns:mc="http://schemas.openxmlformats.org/markup-compatibility/2006">
        <mc:Choice xmlns:p14="http://schemas.microsoft.com/office/powerpoint/2010/main" Requires="p14">
          <p:contentPart p14:bwMode="auto" r:id="rId37">
            <p14:nvContentPartPr>
              <p14:cNvPr id="1050442" name=""/>
              <p14:cNvContentPartPr/>
              <p14:nvPr/>
            </p14:nvContentPartPr>
            <p14:xfrm>
              <a:off x="5107005" y="2107107"/>
              <a:ext cx="72658" cy="105226"/>
            </p14:xfrm>
          </p:contentPart>
        </mc:Choice>
        <mc:Fallback>
          <p:sp>
            <p:nvSpPr>
              <p:cNvPr id="1050442" name=""/>
              <p:cNvSpPr/>
              <p:nvPr/>
            </p:nvSpPr>
            <p:spPr>
              <a:xfrm>
                <a:off x="5107005" y="2107107"/>
                <a:ext cx="72658" cy="105226"/>
              </a:xfrm>
            </p:spPr>
          </p:sp>
        </mc:Fallback>
      </mc:AlternateContent>
      <mc:AlternateContent xmlns:mc="http://schemas.openxmlformats.org/markup-compatibility/2006">
        <mc:Choice xmlns:p14="http://schemas.microsoft.com/office/powerpoint/2010/main" Requires="p14">
          <p:contentPart p14:bwMode="auto" r:id="rId38">
            <p14:nvContentPartPr>
              <p14:cNvPr id="1050443" name=""/>
              <p14:cNvContentPartPr/>
              <p14:nvPr/>
            </p14:nvContentPartPr>
            <p14:xfrm>
              <a:off x="4877458" y="2060429"/>
              <a:ext cx="258103" cy="263009"/>
            </p14:xfrm>
          </p:contentPart>
        </mc:Choice>
        <mc:Fallback>
          <p:sp>
            <p:nvSpPr>
              <p:cNvPr id="1050443" name=""/>
              <p:cNvSpPr/>
              <p:nvPr/>
            </p:nvSpPr>
            <p:spPr>
              <a:xfrm>
                <a:off x="4877458" y="2060429"/>
                <a:ext cx="258103" cy="263009"/>
              </a:xfrm>
            </p:spPr>
          </p:sp>
        </mc:Fallback>
      </mc:AlternateContent>
      <mc:AlternateContent xmlns:mc="http://schemas.openxmlformats.org/markup-compatibility/2006">
        <mc:Choice xmlns:p14="http://schemas.microsoft.com/office/powerpoint/2010/main" Requires="p14">
          <p:contentPart p14:bwMode="auto" r:id="rId39">
            <p14:nvContentPartPr>
              <p14:cNvPr id="1050444" name=""/>
              <p14:cNvContentPartPr/>
              <p14:nvPr/>
            </p14:nvContentPartPr>
            <p14:xfrm>
              <a:off x="5039917" y="2168360"/>
              <a:ext cx="606845" cy="471424"/>
            </p14:xfrm>
          </p:contentPart>
        </mc:Choice>
        <mc:Fallback>
          <p:sp>
            <p:nvSpPr>
              <p:cNvPr id="1050444" name=""/>
              <p:cNvSpPr/>
              <p:nvPr/>
            </p:nvSpPr>
            <p:spPr>
              <a:xfrm>
                <a:off x="5039917" y="2168360"/>
                <a:ext cx="606845" cy="471424"/>
              </a:xfrm>
            </p:spPr>
          </p:sp>
        </mc:Fallback>
      </mc:AlternateContent>
      <mc:AlternateContent xmlns:mc="http://schemas.openxmlformats.org/markup-compatibility/2006">
        <mc:Choice xmlns:p14="http://schemas.microsoft.com/office/powerpoint/2010/main" Requires="p14">
          <p:contentPart p14:bwMode="auto" r:id="rId40">
            <p14:nvContentPartPr>
              <p14:cNvPr id="1050445" name=""/>
              <p14:cNvContentPartPr/>
              <p14:nvPr/>
            </p14:nvContentPartPr>
            <p14:xfrm>
              <a:off x="5475600" y="1790755"/>
              <a:ext cx="226343" cy="269322"/>
            </p14:xfrm>
          </p:contentPart>
        </mc:Choice>
        <mc:Fallback>
          <p:sp>
            <p:nvSpPr>
              <p:cNvPr id="1050445" name=""/>
              <p:cNvSpPr/>
              <p:nvPr/>
            </p:nvSpPr>
            <p:spPr>
              <a:xfrm>
                <a:off x="5475600" y="1790755"/>
                <a:ext cx="226343" cy="269322"/>
              </a:xfrm>
            </p:spPr>
          </p:sp>
        </mc:Fallback>
      </mc:AlternateContent>
      <mc:AlternateContent xmlns:mc="http://schemas.openxmlformats.org/markup-compatibility/2006">
        <mc:Choice xmlns:p14="http://schemas.microsoft.com/office/powerpoint/2010/main" Requires="p14">
          <p:contentPart p14:bwMode="auto" r:id="rId41">
            <p14:nvContentPartPr>
              <p14:cNvPr id="1050446" name=""/>
              <p14:cNvContentPartPr/>
              <p14:nvPr/>
            </p14:nvContentPartPr>
            <p14:xfrm>
              <a:off x="5661179" y="1829323"/>
              <a:ext cx="159380" cy="184104"/>
            </p14:xfrm>
          </p:contentPart>
        </mc:Choice>
        <mc:Fallback>
          <p:sp>
            <p:nvSpPr>
              <p:cNvPr id="1050446" name=""/>
              <p:cNvSpPr/>
              <p:nvPr/>
            </p:nvSpPr>
            <p:spPr>
              <a:xfrm>
                <a:off x="5661179" y="1829323"/>
                <a:ext cx="159380" cy="184104"/>
              </a:xfrm>
            </p:spPr>
          </p:sp>
        </mc:Fallback>
      </mc:AlternateContent>
      <mc:AlternateContent xmlns:mc="http://schemas.openxmlformats.org/markup-compatibility/2006">
        <mc:Choice xmlns:p14="http://schemas.microsoft.com/office/powerpoint/2010/main" Requires="p14">
          <p:contentPart p14:bwMode="auto" r:id="rId42">
            <p14:nvContentPartPr>
              <p14:cNvPr id="1050447" name=""/>
              <p14:cNvContentPartPr/>
              <p14:nvPr/>
            </p14:nvContentPartPr>
            <p14:xfrm>
              <a:off x="5429949" y="2004887"/>
              <a:ext cx="457281" cy="79198"/>
            </p14:xfrm>
          </p:contentPart>
        </mc:Choice>
        <mc:Fallback>
          <p:sp>
            <p:nvSpPr>
              <p:cNvPr id="1050447" name=""/>
              <p:cNvSpPr/>
              <p:nvPr/>
            </p:nvSpPr>
            <p:spPr>
              <a:xfrm>
                <a:off x="5429949" y="2004887"/>
                <a:ext cx="457281" cy="79198"/>
              </a:xfrm>
            </p:spPr>
          </p:sp>
        </mc:Fallback>
      </mc:AlternateContent>
      <mc:AlternateContent xmlns:mc="http://schemas.openxmlformats.org/markup-compatibility/2006">
        <mc:Choice xmlns:p14="http://schemas.microsoft.com/office/powerpoint/2010/main" Requires="p14">
          <p:contentPart p14:bwMode="auto" r:id="rId43">
            <p14:nvContentPartPr>
              <p14:cNvPr id="1050448" name=""/>
              <p14:cNvContentPartPr/>
              <p14:nvPr/>
            </p14:nvContentPartPr>
            <p14:xfrm>
              <a:off x="5617401" y="2107044"/>
              <a:ext cx="215888" cy="254308"/>
            </p14:xfrm>
          </p:contentPart>
        </mc:Choice>
        <mc:Fallback>
          <p:sp>
            <p:nvSpPr>
              <p:cNvPr id="1050448" name=""/>
              <p:cNvSpPr/>
              <p:nvPr/>
            </p:nvSpPr>
            <p:spPr>
              <a:xfrm>
                <a:off x="5617401" y="2107044"/>
                <a:ext cx="215888" cy="254308"/>
              </a:xfrm>
            </p:spPr>
          </p:sp>
        </mc:Fallback>
      </mc:AlternateContent>
      <mc:AlternateContent xmlns:mc="http://schemas.openxmlformats.org/markup-compatibility/2006">
        <mc:Choice xmlns:p14="http://schemas.microsoft.com/office/powerpoint/2010/main" Requires="p14">
          <p:contentPart p14:bwMode="auto" r:id="rId44">
            <p14:nvContentPartPr>
              <p14:cNvPr id="1050449" name=""/>
              <p14:cNvContentPartPr/>
              <p14:nvPr/>
            </p14:nvContentPartPr>
            <p14:xfrm>
              <a:off x="5834450" y="2135098"/>
              <a:ext cx="25076" cy="2923"/>
            </p14:xfrm>
          </p:contentPart>
        </mc:Choice>
        <mc:Fallback>
          <p:sp>
            <p:nvSpPr>
              <p:cNvPr id="1050449" name=""/>
              <p:cNvSpPr/>
              <p:nvPr/>
            </p:nvSpPr>
            <p:spPr>
              <a:xfrm>
                <a:off x="5834450" y="2135098"/>
                <a:ext cx="25076" cy="2923"/>
              </a:xfrm>
            </p:spPr>
          </p:sp>
        </mc:Fallback>
      </mc:AlternateContent>
      <mc:AlternateContent xmlns:mc="http://schemas.openxmlformats.org/markup-compatibility/2006">
        <mc:Choice xmlns:p14="http://schemas.microsoft.com/office/powerpoint/2010/main" Requires="p14">
          <p:contentPart p14:bwMode="auto" r:id="rId45">
            <p14:nvContentPartPr>
              <p14:cNvPr id="1050450" name=""/>
              <p14:cNvContentPartPr/>
              <p14:nvPr/>
            </p14:nvContentPartPr>
            <p14:xfrm>
              <a:off x="5866021" y="2163015"/>
              <a:ext cx="16937" cy="118493"/>
            </p14:xfrm>
          </p:contentPart>
        </mc:Choice>
        <mc:Fallback>
          <p:sp>
            <p:nvSpPr>
              <p:cNvPr id="1050450" name=""/>
              <p:cNvSpPr/>
              <p:nvPr/>
            </p:nvSpPr>
            <p:spPr>
              <a:xfrm>
                <a:off x="5866021" y="2163015"/>
                <a:ext cx="16937" cy="118493"/>
              </a:xfrm>
            </p:spPr>
          </p:sp>
        </mc:Fallback>
      </mc:AlternateContent>
      <mc:AlternateContent xmlns:mc="http://schemas.openxmlformats.org/markup-compatibility/2006">
        <mc:Choice xmlns:p14="http://schemas.microsoft.com/office/powerpoint/2010/main" Requires="p14">
          <p:contentPart p14:bwMode="auto" r:id="rId46">
            <p14:nvContentPartPr>
              <p14:cNvPr id="1050451" name=""/>
              <p14:cNvContentPartPr/>
              <p14:nvPr/>
            </p14:nvContentPartPr>
            <p14:xfrm>
              <a:off x="5764073" y="2094697"/>
              <a:ext cx="140086" cy="23595"/>
            </p14:xfrm>
          </p:contentPart>
        </mc:Choice>
        <mc:Fallback>
          <p:sp>
            <p:nvSpPr>
              <p:cNvPr id="1050451" name=""/>
              <p:cNvSpPr/>
              <p:nvPr/>
            </p:nvSpPr>
            <p:spPr>
              <a:xfrm>
                <a:off x="5764073" y="2094697"/>
                <a:ext cx="140086" cy="23595"/>
              </a:xfrm>
            </p:spPr>
          </p:sp>
        </mc:Fallback>
      </mc:AlternateContent>
      <mc:AlternateContent xmlns:mc="http://schemas.openxmlformats.org/markup-compatibility/2006">
        <mc:Choice xmlns:p14="http://schemas.microsoft.com/office/powerpoint/2010/main" Requires="p14">
          <p:contentPart p14:bwMode="auto" r:id="rId47">
            <p14:nvContentPartPr>
              <p14:cNvPr id="1050452" name=""/>
              <p14:cNvContentPartPr/>
              <p14:nvPr/>
            </p14:nvContentPartPr>
            <p14:xfrm>
              <a:off x="5877860" y="2124208"/>
              <a:ext cx="12416" cy="221175"/>
            </p14:xfrm>
          </p:contentPart>
        </mc:Choice>
        <mc:Fallback>
          <p:sp>
            <p:nvSpPr>
              <p:cNvPr id="1050452" name=""/>
              <p:cNvSpPr/>
              <p:nvPr/>
            </p:nvSpPr>
            <p:spPr>
              <a:xfrm>
                <a:off x="5877860" y="2124208"/>
                <a:ext cx="12416" cy="221175"/>
              </a:xfrm>
            </p:spPr>
          </p:sp>
        </mc:Fallback>
      </mc:AlternateContent>
      <mc:AlternateContent xmlns:mc="http://schemas.openxmlformats.org/markup-compatibility/2006">
        <mc:Choice xmlns:p14="http://schemas.microsoft.com/office/powerpoint/2010/main" Requires="p14">
          <p:contentPart p14:bwMode="auto" r:id="rId48">
            <p14:nvContentPartPr>
              <p14:cNvPr id="1050453" name=""/>
              <p14:cNvContentPartPr/>
              <p14:nvPr/>
            </p14:nvContentPartPr>
            <p14:xfrm>
              <a:off x="3799445" y="3391230"/>
              <a:ext cx="265051" cy="399290"/>
            </p14:xfrm>
          </p:contentPart>
        </mc:Choice>
        <mc:Fallback>
          <p:sp>
            <p:nvSpPr>
              <p:cNvPr id="1050453" name=""/>
              <p:cNvSpPr/>
              <p:nvPr/>
            </p:nvSpPr>
            <p:spPr>
              <a:xfrm>
                <a:off x="3799445" y="3391230"/>
                <a:ext cx="265051" cy="399290"/>
              </a:xfrm>
            </p:spPr>
          </p:sp>
        </mc:Fallback>
      </mc:AlternateContent>
      <mc:AlternateContent xmlns:mc="http://schemas.openxmlformats.org/markup-compatibility/2006">
        <mc:Choice xmlns:p14="http://schemas.microsoft.com/office/powerpoint/2010/main" Requires="p14">
          <p:contentPart p14:bwMode="auto" r:id="rId49">
            <p14:nvContentPartPr>
              <p14:cNvPr id="1050454" name=""/>
              <p14:cNvContentPartPr/>
              <p14:nvPr/>
            </p14:nvContentPartPr>
            <p14:xfrm>
              <a:off x="4072402" y="3504027"/>
              <a:ext cx="66496" cy="179472"/>
            </p14:xfrm>
          </p:contentPart>
        </mc:Choice>
        <mc:Fallback>
          <p:sp>
            <p:nvSpPr>
              <p:cNvPr id="1050454" name=""/>
              <p:cNvSpPr/>
              <p:nvPr/>
            </p:nvSpPr>
            <p:spPr>
              <a:xfrm>
                <a:off x="4072402" y="3504027"/>
                <a:ext cx="66496" cy="179472"/>
              </a:xfrm>
            </p:spPr>
          </p:sp>
        </mc:Fallback>
      </mc:AlternateContent>
      <mc:AlternateContent xmlns:mc="http://schemas.openxmlformats.org/markup-compatibility/2006">
        <mc:Choice xmlns:p14="http://schemas.microsoft.com/office/powerpoint/2010/main" Requires="p14">
          <p:contentPart p14:bwMode="auto" r:id="rId50">
            <p14:nvContentPartPr>
              <p14:cNvPr id="1050455" name=""/>
              <p14:cNvContentPartPr/>
              <p14:nvPr/>
            </p14:nvContentPartPr>
            <p14:xfrm>
              <a:off x="4088187" y="3669995"/>
              <a:ext cx="161850" cy="16358"/>
            </p14:xfrm>
          </p:contentPart>
        </mc:Choice>
        <mc:Fallback>
          <p:sp>
            <p:nvSpPr>
              <p:cNvPr id="1050455" name=""/>
              <p:cNvSpPr/>
              <p:nvPr/>
            </p:nvSpPr>
            <p:spPr>
              <a:xfrm>
                <a:off x="4088187" y="3669995"/>
                <a:ext cx="161850" cy="16358"/>
              </a:xfrm>
            </p:spPr>
          </p:sp>
        </mc:Fallback>
      </mc:AlternateContent>
      <mc:AlternateContent xmlns:mc="http://schemas.openxmlformats.org/markup-compatibility/2006">
        <mc:Choice xmlns:p14="http://schemas.microsoft.com/office/powerpoint/2010/main" Requires="p14">
          <p:contentPart p14:bwMode="auto" r:id="rId51">
            <p14:nvContentPartPr>
              <p14:cNvPr id="1050456" name=""/>
              <p14:cNvContentPartPr/>
              <p14:nvPr/>
            </p14:nvContentPartPr>
            <p14:xfrm>
              <a:off x="3758009" y="3742114"/>
              <a:ext cx="567658" cy="212600"/>
            </p14:xfrm>
          </p:contentPart>
        </mc:Choice>
        <mc:Fallback>
          <p:sp>
            <p:nvSpPr>
              <p:cNvPr id="1050456" name=""/>
              <p:cNvSpPr/>
              <p:nvPr/>
            </p:nvSpPr>
            <p:spPr>
              <a:xfrm>
                <a:off x="3758009" y="3742114"/>
                <a:ext cx="567658" cy="212600"/>
              </a:xfrm>
            </p:spPr>
          </p:sp>
        </mc:Fallback>
      </mc:AlternateContent>
      <mc:AlternateContent xmlns:mc="http://schemas.openxmlformats.org/markup-compatibility/2006">
        <mc:Choice xmlns:p14="http://schemas.microsoft.com/office/powerpoint/2010/main" Requires="p14">
          <p:contentPart p14:bwMode="auto" r:id="rId52">
            <p14:nvContentPartPr>
              <p14:cNvPr id="1050457" name=""/>
              <p14:cNvContentPartPr/>
              <p14:nvPr/>
            </p14:nvContentPartPr>
            <p14:xfrm>
              <a:off x="4047408" y="3882361"/>
              <a:ext cx="80816" cy="221501"/>
            </p14:xfrm>
          </p:contentPart>
        </mc:Choice>
        <mc:Fallback>
          <p:sp>
            <p:nvSpPr>
              <p:cNvPr id="1050457" name=""/>
              <p:cNvSpPr/>
              <p:nvPr/>
            </p:nvSpPr>
            <p:spPr>
              <a:xfrm>
                <a:off x="4047408" y="3882361"/>
                <a:ext cx="80816" cy="221501"/>
              </a:xfrm>
            </p:spPr>
          </p:sp>
        </mc:Fallback>
      </mc:AlternateContent>
      <mc:AlternateContent xmlns:mc="http://schemas.openxmlformats.org/markup-compatibility/2006">
        <mc:Choice xmlns:p14="http://schemas.microsoft.com/office/powerpoint/2010/main" Requires="p14">
          <p:contentPart p14:bwMode="auto" r:id="rId53">
            <p14:nvContentPartPr>
              <p14:cNvPr id="1050458" name=""/>
              <p14:cNvContentPartPr/>
              <p14:nvPr/>
            </p14:nvContentPartPr>
            <p14:xfrm>
              <a:off x="4011891" y="4044551"/>
              <a:ext cx="237872" cy="127218"/>
            </p14:xfrm>
          </p:contentPart>
        </mc:Choice>
        <mc:Fallback>
          <p:sp>
            <p:nvSpPr>
              <p:cNvPr id="1050458" name=""/>
              <p:cNvSpPr/>
              <p:nvPr/>
            </p:nvSpPr>
            <p:spPr>
              <a:xfrm>
                <a:off x="4011891" y="4044551"/>
                <a:ext cx="237872" cy="127218"/>
              </a:xfrm>
            </p:spPr>
          </p:sp>
        </mc:Fallback>
      </mc:AlternateContent>
      <mc:AlternateContent xmlns:mc="http://schemas.openxmlformats.org/markup-compatibility/2006">
        <mc:Choice xmlns:p14="http://schemas.microsoft.com/office/powerpoint/2010/main" Requires="p14">
          <p:contentPart p14:bwMode="auto" r:id="rId54">
            <p14:nvContentPartPr>
              <p14:cNvPr id="1050459" name=""/>
              <p14:cNvContentPartPr/>
              <p14:nvPr/>
            </p14:nvContentPartPr>
            <p14:xfrm>
              <a:off x="4179441" y="3934374"/>
              <a:ext cx="131275" cy="132578"/>
            </p14:xfrm>
          </p:contentPart>
        </mc:Choice>
        <mc:Fallback>
          <p:sp>
            <p:nvSpPr>
              <p:cNvPr id="1050459" name=""/>
              <p:cNvSpPr/>
              <p:nvPr/>
            </p:nvSpPr>
            <p:spPr>
              <a:xfrm>
                <a:off x="4179441" y="3934374"/>
                <a:ext cx="131275" cy="132578"/>
              </a:xfrm>
            </p:spPr>
          </p:sp>
        </mc:Fallback>
      </mc:AlternateContent>
      <mc:AlternateContent xmlns:mc="http://schemas.openxmlformats.org/markup-compatibility/2006">
        <mc:Choice xmlns:p14="http://schemas.microsoft.com/office/powerpoint/2010/main" Requires="p14">
          <p:contentPart p14:bwMode="auto" r:id="rId55">
            <p14:nvContentPartPr>
              <p14:cNvPr id="1050460" name=""/>
              <p14:cNvContentPartPr/>
              <p14:nvPr/>
            </p14:nvContentPartPr>
            <p14:xfrm>
              <a:off x="4328915" y="3811964"/>
              <a:ext cx="242404" cy="281069"/>
            </p14:xfrm>
          </p:contentPart>
        </mc:Choice>
        <mc:Fallback>
          <p:sp>
            <p:nvSpPr>
              <p:cNvPr id="1050460" name=""/>
              <p:cNvSpPr/>
              <p:nvPr/>
            </p:nvSpPr>
            <p:spPr>
              <a:xfrm>
                <a:off x="4328915" y="3811964"/>
                <a:ext cx="242404" cy="281069"/>
              </a:xfrm>
            </p:spPr>
          </p:sp>
        </mc:Fallback>
      </mc:AlternateContent>
      <mc:AlternateContent xmlns:mc="http://schemas.openxmlformats.org/markup-compatibility/2006">
        <mc:Choice xmlns:p14="http://schemas.microsoft.com/office/powerpoint/2010/main" Requires="p14">
          <p:contentPart p14:bwMode="auto" r:id="rId56">
            <p14:nvContentPartPr>
              <p14:cNvPr id="1050461" name=""/>
              <p14:cNvContentPartPr/>
              <p14:nvPr/>
            </p14:nvContentPartPr>
            <p14:xfrm>
              <a:off x="4670275" y="3443452"/>
              <a:ext cx="133993" cy="153022"/>
            </p14:xfrm>
          </p:contentPart>
        </mc:Choice>
        <mc:Fallback>
          <p:sp>
            <p:nvSpPr>
              <p:cNvPr id="1050461" name=""/>
              <p:cNvSpPr/>
              <p:nvPr/>
            </p:nvSpPr>
            <p:spPr>
              <a:xfrm>
                <a:off x="4670275" y="3443452"/>
                <a:ext cx="133993" cy="153022"/>
              </a:xfrm>
            </p:spPr>
          </p:sp>
        </mc:Fallback>
      </mc:AlternateContent>
      <mc:AlternateContent xmlns:mc="http://schemas.openxmlformats.org/markup-compatibility/2006">
        <mc:Choice xmlns:p14="http://schemas.microsoft.com/office/powerpoint/2010/main" Requires="p14">
          <p:contentPart p14:bwMode="auto" r:id="rId57">
            <p14:nvContentPartPr>
              <p14:cNvPr id="1050462" name=""/>
              <p14:cNvContentPartPr/>
              <p14:nvPr/>
            </p14:nvContentPartPr>
            <p14:xfrm>
              <a:off x="4649885" y="3554146"/>
              <a:ext cx="237439" cy="97390"/>
            </p14:xfrm>
          </p:contentPart>
        </mc:Choice>
        <mc:Fallback>
          <p:sp>
            <p:nvSpPr>
              <p:cNvPr id="1050462" name=""/>
              <p:cNvSpPr/>
              <p:nvPr/>
            </p:nvSpPr>
            <p:spPr>
              <a:xfrm>
                <a:off x="4649885" y="3554146"/>
                <a:ext cx="237439" cy="97390"/>
              </a:xfrm>
            </p:spPr>
          </p:sp>
        </mc:Fallback>
      </mc:AlternateContent>
      <mc:AlternateContent xmlns:mc="http://schemas.openxmlformats.org/markup-compatibility/2006">
        <mc:Choice xmlns:p14="http://schemas.microsoft.com/office/powerpoint/2010/main" Requires="p14">
          <p:contentPart p14:bwMode="auto" r:id="rId58">
            <p14:nvContentPartPr>
              <p14:cNvPr id="1050463" name=""/>
              <p14:cNvContentPartPr/>
              <p14:nvPr/>
            </p14:nvContentPartPr>
            <p14:xfrm>
              <a:off x="4965594" y="3256091"/>
              <a:ext cx="491979" cy="431645"/>
            </p14:xfrm>
          </p:contentPart>
        </mc:Choice>
        <mc:Fallback>
          <p:sp>
            <p:nvSpPr>
              <p:cNvPr id="1050463" name=""/>
              <p:cNvSpPr/>
              <p:nvPr/>
            </p:nvSpPr>
            <p:spPr>
              <a:xfrm>
                <a:off x="4965594" y="3256091"/>
                <a:ext cx="491979" cy="431645"/>
              </a:xfrm>
            </p:spPr>
          </p:sp>
        </mc:Fallback>
      </mc:AlternateContent>
      <mc:AlternateContent xmlns:mc="http://schemas.openxmlformats.org/markup-compatibility/2006">
        <mc:Choice xmlns:p14="http://schemas.microsoft.com/office/powerpoint/2010/main" Requires="p14">
          <p:contentPart p14:bwMode="auto" r:id="rId59">
            <p14:nvContentPartPr>
              <p14:cNvPr id="1050464" name=""/>
              <p14:cNvContentPartPr/>
              <p14:nvPr/>
            </p14:nvContentPartPr>
            <p14:xfrm>
              <a:off x="5458888" y="2824246"/>
              <a:ext cx="384790" cy="278687"/>
            </p14:xfrm>
          </p:contentPart>
        </mc:Choice>
        <mc:Fallback>
          <p:sp>
            <p:nvSpPr>
              <p:cNvPr id="1050464" name=""/>
              <p:cNvSpPr/>
              <p:nvPr/>
            </p:nvSpPr>
            <p:spPr>
              <a:xfrm>
                <a:off x="5458888" y="2824246"/>
                <a:ext cx="384790" cy="278687"/>
              </a:xfrm>
            </p:spPr>
          </p:sp>
        </mc:Fallback>
      </mc:AlternateContent>
      <mc:AlternateContent xmlns:mc="http://schemas.openxmlformats.org/markup-compatibility/2006">
        <mc:Choice xmlns:p14="http://schemas.microsoft.com/office/powerpoint/2010/main" Requires="p14">
          <p:contentPart p14:bwMode="auto" r:id="rId60">
            <p14:nvContentPartPr>
              <p14:cNvPr id="1050465" name=""/>
              <p14:cNvContentPartPr/>
              <p14:nvPr/>
            </p14:nvContentPartPr>
            <p14:xfrm>
              <a:off x="5418768" y="3062519"/>
              <a:ext cx="523294" cy="144338"/>
            </p14:xfrm>
          </p:contentPart>
        </mc:Choice>
        <mc:Fallback>
          <p:sp>
            <p:nvSpPr>
              <p:cNvPr id="1050465" name=""/>
              <p:cNvSpPr/>
              <p:nvPr/>
            </p:nvSpPr>
            <p:spPr>
              <a:xfrm>
                <a:off x="5418768" y="3062519"/>
                <a:ext cx="523294" cy="144338"/>
              </a:xfrm>
            </p:spPr>
          </p:sp>
        </mc:Fallback>
      </mc:AlternateContent>
      <mc:AlternateContent xmlns:mc="http://schemas.openxmlformats.org/markup-compatibility/2006">
        <mc:Choice xmlns:p14="http://schemas.microsoft.com/office/powerpoint/2010/main" Requires="p14">
          <p:contentPart p14:bwMode="auto" r:id="rId61">
            <p14:nvContentPartPr>
              <p14:cNvPr id="1050466" name=""/>
              <p14:cNvContentPartPr/>
              <p14:nvPr/>
            </p14:nvContentPartPr>
            <p14:xfrm>
              <a:off x="5671991" y="3193478"/>
              <a:ext cx="203533" cy="245090"/>
            </p14:xfrm>
          </p:contentPart>
        </mc:Choice>
        <mc:Fallback>
          <p:sp>
            <p:nvSpPr>
              <p:cNvPr id="1050466" name=""/>
              <p:cNvSpPr/>
              <p:nvPr/>
            </p:nvSpPr>
            <p:spPr>
              <a:xfrm>
                <a:off x="5671991" y="3193478"/>
                <a:ext cx="203533" cy="245090"/>
              </a:xfrm>
            </p:spPr>
          </p:sp>
        </mc:Fallback>
      </mc:AlternateContent>
      <mc:AlternateContent xmlns:mc="http://schemas.openxmlformats.org/markup-compatibility/2006">
        <mc:Choice xmlns:p14="http://schemas.microsoft.com/office/powerpoint/2010/main" Requires="p14">
          <p:contentPart p14:bwMode="auto" r:id="rId62">
            <p14:nvContentPartPr>
              <p14:cNvPr id="1050467" name=""/>
              <p14:cNvContentPartPr/>
              <p14:nvPr/>
            </p14:nvContentPartPr>
            <p14:xfrm>
              <a:off x="5875887" y="3217805"/>
              <a:ext cx="72259" cy="251642"/>
            </p14:xfrm>
          </p:contentPart>
        </mc:Choice>
        <mc:Fallback>
          <p:sp>
            <p:nvSpPr>
              <p:cNvPr id="1050467" name=""/>
              <p:cNvSpPr/>
              <p:nvPr/>
            </p:nvSpPr>
            <p:spPr>
              <a:xfrm>
                <a:off x="5875887" y="3217805"/>
                <a:ext cx="72259" cy="251642"/>
              </a:xfrm>
            </p:spPr>
          </p:sp>
        </mc:Fallback>
      </mc:AlternateContent>
      <mc:AlternateContent xmlns:mc="http://schemas.openxmlformats.org/markup-compatibility/2006">
        <mc:Choice xmlns:p14="http://schemas.microsoft.com/office/powerpoint/2010/main" Requires="p14">
          <p:contentPart p14:bwMode="auto" r:id="rId63">
            <p14:nvContentPartPr>
              <p14:cNvPr id="1050468" name=""/>
              <p14:cNvContentPartPr/>
              <p14:nvPr/>
            </p14:nvContentPartPr>
            <p14:xfrm>
              <a:off x="3802076" y="4593478"/>
              <a:ext cx="391274" cy="333029"/>
            </p14:xfrm>
          </p:contentPart>
        </mc:Choice>
        <mc:Fallback>
          <p:sp>
            <p:nvSpPr>
              <p:cNvPr id="1050468" name=""/>
              <p:cNvSpPr/>
              <p:nvPr/>
            </p:nvSpPr>
            <p:spPr>
              <a:xfrm>
                <a:off x="3802076" y="4593478"/>
                <a:ext cx="391274" cy="333029"/>
              </a:xfrm>
            </p:spPr>
          </p:sp>
        </mc:Fallback>
      </mc:AlternateContent>
      <mc:AlternateContent xmlns:mc="http://schemas.openxmlformats.org/markup-compatibility/2006">
        <mc:Choice xmlns:p14="http://schemas.microsoft.com/office/powerpoint/2010/main" Requires="p14">
          <p:contentPart p14:bwMode="auto" r:id="rId64">
            <p14:nvContentPartPr>
              <p14:cNvPr id="1050469" name=""/>
              <p14:cNvContentPartPr/>
              <p14:nvPr/>
            </p14:nvContentPartPr>
            <p14:xfrm>
              <a:off x="4173692" y="4678237"/>
              <a:ext cx="143033" cy="170827"/>
            </p14:xfrm>
          </p:contentPart>
        </mc:Choice>
        <mc:Fallback>
          <p:sp>
            <p:nvSpPr>
              <p:cNvPr id="1050469" name=""/>
              <p:cNvSpPr/>
              <p:nvPr/>
            </p:nvSpPr>
            <p:spPr>
              <a:xfrm>
                <a:off x="4173692" y="4678237"/>
                <a:ext cx="143033" cy="170827"/>
              </a:xfrm>
            </p:spPr>
          </p:sp>
        </mc:Fallback>
      </mc:AlternateContent>
      <mc:AlternateContent xmlns:mc="http://schemas.openxmlformats.org/markup-compatibility/2006">
        <mc:Choice xmlns:p14="http://schemas.microsoft.com/office/powerpoint/2010/main" Requires="p14">
          <p:contentPart p14:bwMode="auto" r:id="rId65">
            <p14:nvContentPartPr>
              <p14:cNvPr id="1050470" name=""/>
              <p14:cNvContentPartPr/>
              <p14:nvPr/>
            </p14:nvContentPartPr>
            <p14:xfrm>
              <a:off x="4353251" y="4567842"/>
              <a:ext cx="155668" cy="18965"/>
            </p14:xfrm>
          </p:contentPart>
        </mc:Choice>
        <mc:Fallback>
          <p:sp>
            <p:nvSpPr>
              <p:cNvPr id="1050470" name=""/>
              <p:cNvSpPr/>
              <p:nvPr/>
            </p:nvSpPr>
            <p:spPr>
              <a:xfrm>
                <a:off x="4353251" y="4567842"/>
                <a:ext cx="155668" cy="18965"/>
              </a:xfrm>
            </p:spPr>
          </p:sp>
        </mc:Fallback>
      </mc:AlternateContent>
      <mc:AlternateContent xmlns:mc="http://schemas.openxmlformats.org/markup-compatibility/2006">
        <mc:Choice xmlns:p14="http://schemas.microsoft.com/office/powerpoint/2010/main" Requires="p14">
          <p:contentPart p14:bwMode="auto" r:id="rId66">
            <p14:nvContentPartPr>
              <p14:cNvPr id="1050471" name=""/>
              <p14:cNvContentPartPr/>
              <p14:nvPr/>
            </p14:nvContentPartPr>
            <p14:xfrm>
              <a:off x="4353909" y="4668955"/>
              <a:ext cx="230262" cy="52665"/>
            </p14:xfrm>
          </p:contentPart>
        </mc:Choice>
        <mc:Fallback>
          <p:sp>
            <p:nvSpPr>
              <p:cNvPr id="1050471" name=""/>
              <p:cNvSpPr/>
              <p:nvPr/>
            </p:nvSpPr>
            <p:spPr>
              <a:xfrm>
                <a:off x="4353909" y="4668955"/>
                <a:ext cx="230262" cy="52665"/>
              </a:xfrm>
            </p:spPr>
          </p:sp>
        </mc:Fallback>
      </mc:AlternateContent>
      <mc:AlternateContent xmlns:mc="http://schemas.openxmlformats.org/markup-compatibility/2006">
        <mc:Choice xmlns:p14="http://schemas.microsoft.com/office/powerpoint/2010/main" Requires="p14">
          <p:contentPart p14:bwMode="auto" r:id="rId67">
            <p14:nvContentPartPr>
              <p14:cNvPr id="1050472" name=""/>
              <p14:cNvContentPartPr/>
              <p14:nvPr/>
            </p14:nvContentPartPr>
            <p14:xfrm>
              <a:off x="4842599" y="4383250"/>
              <a:ext cx="272027" cy="353030"/>
            </p14:xfrm>
          </p:contentPart>
        </mc:Choice>
        <mc:Fallback>
          <p:sp>
            <p:nvSpPr>
              <p:cNvPr id="1050472" name=""/>
              <p:cNvSpPr/>
              <p:nvPr/>
            </p:nvSpPr>
            <p:spPr>
              <a:xfrm>
                <a:off x="4842599" y="4383250"/>
                <a:ext cx="272027" cy="353030"/>
              </a:xfrm>
            </p:spPr>
          </p:sp>
        </mc:Fallback>
      </mc:AlternateContent>
      <mc:AlternateContent xmlns:mc="http://schemas.openxmlformats.org/markup-compatibility/2006">
        <mc:Choice xmlns:p14="http://schemas.microsoft.com/office/powerpoint/2010/main" Requires="p14">
          <p:contentPart p14:bwMode="auto" r:id="rId68">
            <p14:nvContentPartPr>
              <p14:cNvPr id="1050473" name=""/>
              <p14:cNvContentPartPr/>
              <p14:nvPr/>
            </p14:nvContentPartPr>
            <p14:xfrm>
              <a:off x="5083327" y="4443007"/>
              <a:ext cx="150436" cy="29352"/>
            </p14:xfrm>
          </p:contentPart>
        </mc:Choice>
        <mc:Fallback>
          <p:sp>
            <p:nvSpPr>
              <p:cNvPr id="1050473" name=""/>
              <p:cNvSpPr/>
              <p:nvPr/>
            </p:nvSpPr>
            <p:spPr>
              <a:xfrm>
                <a:off x="5083327" y="4443007"/>
                <a:ext cx="150436" cy="29352"/>
              </a:xfrm>
            </p:spPr>
          </p:sp>
        </mc:Fallback>
      </mc:AlternateContent>
      <mc:AlternateContent xmlns:mc="http://schemas.openxmlformats.org/markup-compatibility/2006">
        <mc:Choice xmlns:p14="http://schemas.microsoft.com/office/powerpoint/2010/main" Requires="p14">
          <p:contentPart p14:bwMode="auto" r:id="rId69">
            <p14:nvContentPartPr>
              <p14:cNvPr id="1050474" name=""/>
              <p14:cNvContentPartPr/>
              <p14:nvPr/>
            </p14:nvContentPartPr>
            <p14:xfrm>
              <a:off x="5173905" y="4461178"/>
              <a:ext cx="56657" cy="241371"/>
            </p14:xfrm>
          </p:contentPart>
        </mc:Choice>
        <mc:Fallback>
          <p:sp>
            <p:nvSpPr>
              <p:cNvPr id="1050474" name=""/>
              <p:cNvSpPr/>
              <p:nvPr/>
            </p:nvSpPr>
            <p:spPr>
              <a:xfrm>
                <a:off x="5173905" y="4461178"/>
                <a:ext cx="56657" cy="241371"/>
              </a:xfrm>
            </p:spPr>
          </p:sp>
        </mc:Fallback>
      </mc:AlternateContent>
      <mc:AlternateContent xmlns:mc="http://schemas.openxmlformats.org/markup-compatibility/2006">
        <mc:Choice xmlns:p14="http://schemas.microsoft.com/office/powerpoint/2010/main" Requires="p14">
          <p:contentPart p14:bwMode="auto" r:id="rId70">
            <p14:nvContentPartPr>
              <p14:cNvPr id="1050475" name=""/>
              <p14:cNvContentPartPr/>
              <p14:nvPr/>
            </p14:nvContentPartPr>
            <p14:xfrm>
              <a:off x="5401975" y="4197422"/>
              <a:ext cx="311423" cy="420947"/>
            </p14:xfrm>
          </p:contentPart>
        </mc:Choice>
        <mc:Fallback>
          <p:sp>
            <p:nvSpPr>
              <p:cNvPr id="1050475" name=""/>
              <p:cNvSpPr/>
              <p:nvPr/>
            </p:nvSpPr>
            <p:spPr>
              <a:xfrm>
                <a:off x="5401975" y="4197422"/>
                <a:ext cx="311423" cy="420947"/>
              </a:xfrm>
            </p:spPr>
          </p:sp>
        </mc:Fallback>
      </mc:AlternateContent>
      <mc:AlternateContent xmlns:mc="http://schemas.openxmlformats.org/markup-compatibility/2006">
        <mc:Choice xmlns:p14="http://schemas.microsoft.com/office/powerpoint/2010/main" Requires="p14">
          <p:contentPart p14:bwMode="auto" r:id="rId71">
            <p14:nvContentPartPr>
              <p14:cNvPr id="1050476" name=""/>
              <p14:cNvContentPartPr/>
              <p14:nvPr/>
            </p14:nvContentPartPr>
            <p14:xfrm>
              <a:off x="5839209" y="4017985"/>
              <a:ext cx="89271" cy="201372"/>
            </p14:xfrm>
          </p:contentPart>
        </mc:Choice>
        <mc:Fallback>
          <p:sp>
            <p:nvSpPr>
              <p:cNvPr id="1050476" name=""/>
              <p:cNvSpPr/>
              <p:nvPr/>
            </p:nvSpPr>
            <p:spPr>
              <a:xfrm>
                <a:off x="5839209" y="4017985"/>
                <a:ext cx="89271" cy="201372"/>
              </a:xfrm>
            </p:spPr>
          </p:sp>
        </mc:Fallback>
      </mc:AlternateContent>
      <mc:AlternateContent xmlns:mc="http://schemas.openxmlformats.org/markup-compatibility/2006">
        <mc:Choice xmlns:p14="http://schemas.microsoft.com/office/powerpoint/2010/main" Requires="p14">
          <p:contentPart p14:bwMode="auto" r:id="rId72">
            <p14:nvContentPartPr>
              <p14:cNvPr id="1050477" name=""/>
              <p14:cNvContentPartPr/>
              <p14:nvPr/>
            </p14:nvContentPartPr>
            <p14:xfrm>
              <a:off x="5856813" y="3952525"/>
              <a:ext cx="125394" cy="256443"/>
            </p14:xfrm>
          </p:contentPart>
        </mc:Choice>
        <mc:Fallback>
          <p:sp>
            <p:nvSpPr>
              <p:cNvPr id="1050477" name=""/>
              <p:cNvSpPr/>
              <p:nvPr/>
            </p:nvSpPr>
            <p:spPr>
              <a:xfrm>
                <a:off x="5856813" y="3952525"/>
                <a:ext cx="125394" cy="256443"/>
              </a:xfrm>
            </p:spPr>
          </p:sp>
        </mc:Fallback>
      </mc:AlternateContent>
      <mc:AlternateContent xmlns:mc="http://schemas.openxmlformats.org/markup-compatibility/2006">
        <mc:Choice xmlns:p14="http://schemas.microsoft.com/office/powerpoint/2010/main" Requires="p14">
          <p:contentPart p14:bwMode="auto" r:id="rId73">
            <p14:nvContentPartPr>
              <p14:cNvPr id="1050478" name=""/>
              <p14:cNvContentPartPr/>
              <p14:nvPr/>
            </p14:nvContentPartPr>
            <p14:xfrm>
              <a:off x="6021409" y="3748941"/>
              <a:ext cx="227861" cy="359733"/>
            </p14:xfrm>
          </p:contentPart>
        </mc:Choice>
        <mc:Fallback>
          <p:sp>
            <p:nvSpPr>
              <p:cNvPr id="1050478" name=""/>
              <p:cNvSpPr/>
              <p:nvPr/>
            </p:nvSpPr>
            <p:spPr>
              <a:xfrm>
                <a:off x="6021409" y="3748941"/>
                <a:ext cx="227861" cy="359733"/>
              </a:xfrm>
            </p:spPr>
          </p:sp>
        </mc:Fallback>
      </mc:AlternateContent>
      <mc:AlternateContent xmlns:mc="http://schemas.openxmlformats.org/markup-compatibility/2006">
        <mc:Choice xmlns:p14="http://schemas.microsoft.com/office/powerpoint/2010/main" Requires="p14">
          <p:contentPart p14:bwMode="auto" r:id="rId74">
            <p14:nvContentPartPr>
              <p14:cNvPr id="1050479" name=""/>
              <p14:cNvContentPartPr/>
              <p14:nvPr/>
            </p14:nvContentPartPr>
            <p14:xfrm>
              <a:off x="6216589" y="3880839"/>
              <a:ext cx="91119" cy="146174"/>
            </p14:xfrm>
          </p:contentPart>
        </mc:Choice>
        <mc:Fallback>
          <p:sp>
            <p:nvSpPr>
              <p:cNvPr id="1050479" name=""/>
              <p:cNvSpPr/>
              <p:nvPr/>
            </p:nvSpPr>
            <p:spPr>
              <a:xfrm>
                <a:off x="6216589" y="3880839"/>
                <a:ext cx="91119" cy="146174"/>
              </a:xfrm>
            </p:spPr>
          </p:sp>
        </mc:Fallback>
      </mc:AlternateContent>
      <mc:AlternateContent xmlns:mc="http://schemas.openxmlformats.org/markup-compatibility/2006">
        <mc:Choice xmlns:p14="http://schemas.microsoft.com/office/powerpoint/2010/main" Requires="p14">
          <p:contentPart p14:bwMode="auto" r:id="rId75">
            <p14:nvContentPartPr>
              <p14:cNvPr id="1050480" name=""/>
              <p14:cNvContentPartPr/>
              <p14:nvPr/>
            </p14:nvContentPartPr>
            <p14:xfrm>
              <a:off x="6200146" y="4010218"/>
              <a:ext cx="185195" cy="32162"/>
            </p14:xfrm>
          </p:contentPart>
        </mc:Choice>
        <mc:Fallback>
          <p:sp>
            <p:nvSpPr>
              <p:cNvPr id="1050480" name=""/>
              <p:cNvSpPr/>
              <p:nvPr/>
            </p:nvSpPr>
            <p:spPr>
              <a:xfrm>
                <a:off x="6200146" y="4010218"/>
                <a:ext cx="185195" cy="32162"/>
              </a:xfrm>
            </p:spPr>
          </p:sp>
        </mc:Fallback>
      </mc:AlternateContent>
      <mc:AlternateContent xmlns:mc="http://schemas.openxmlformats.org/markup-compatibility/2006">
        <mc:Choice xmlns:p14="http://schemas.microsoft.com/office/powerpoint/2010/main" Requires="p14">
          <p:contentPart p14:bwMode="auto" r:id="rId76">
            <p14:nvContentPartPr>
              <p14:cNvPr id="1050481" name=""/>
              <p14:cNvContentPartPr/>
              <p14:nvPr/>
            </p14:nvContentPartPr>
            <p14:xfrm>
              <a:off x="5910089" y="4050281"/>
              <a:ext cx="601626" cy="248434"/>
            </p14:xfrm>
          </p:contentPart>
        </mc:Choice>
        <mc:Fallback>
          <p:sp>
            <p:nvSpPr>
              <p:cNvPr id="1050481" name=""/>
              <p:cNvSpPr/>
              <p:nvPr/>
            </p:nvSpPr>
            <p:spPr>
              <a:xfrm>
                <a:off x="5910089" y="4050281"/>
                <a:ext cx="601626" cy="248434"/>
              </a:xfrm>
            </p:spPr>
          </p:sp>
        </mc:Fallback>
      </mc:AlternateContent>
      <mc:AlternateContent xmlns:mc="http://schemas.openxmlformats.org/markup-compatibility/2006">
        <mc:Choice xmlns:p14="http://schemas.microsoft.com/office/powerpoint/2010/main" Requires="p14">
          <p:contentPart p14:bwMode="auto" r:id="rId77">
            <p14:nvContentPartPr>
              <p14:cNvPr id="1050482" name=""/>
              <p14:cNvContentPartPr/>
              <p14:nvPr/>
            </p14:nvContentPartPr>
            <p14:xfrm>
              <a:off x="6088333" y="4275645"/>
              <a:ext cx="115932" cy="310443"/>
            </p14:xfrm>
          </p:contentPart>
        </mc:Choice>
        <mc:Fallback>
          <p:sp>
            <p:nvSpPr>
              <p:cNvPr id="1050482" name=""/>
              <p:cNvSpPr/>
              <p:nvPr/>
            </p:nvSpPr>
            <p:spPr>
              <a:xfrm>
                <a:off x="6088333" y="4275645"/>
                <a:ext cx="115932" cy="310443"/>
              </a:xfrm>
            </p:spPr>
          </p:sp>
        </mc:Fallback>
      </mc:AlternateContent>
      <mc:AlternateContent xmlns:mc="http://schemas.openxmlformats.org/markup-compatibility/2006">
        <mc:Choice xmlns:p14="http://schemas.microsoft.com/office/powerpoint/2010/main" Requires="p14">
          <p:contentPart p14:bwMode="auto" r:id="rId78">
            <p14:nvContentPartPr>
              <p14:cNvPr id="1050483" name=""/>
              <p14:cNvContentPartPr/>
              <p14:nvPr/>
            </p14:nvContentPartPr>
            <p14:xfrm>
              <a:off x="6090306" y="4432881"/>
              <a:ext cx="307761" cy="179516"/>
            </p14:xfrm>
          </p:contentPart>
        </mc:Choice>
        <mc:Fallback>
          <p:sp>
            <p:nvSpPr>
              <p:cNvPr id="1050483" name=""/>
              <p:cNvSpPr/>
              <p:nvPr/>
            </p:nvSpPr>
            <p:spPr>
              <a:xfrm>
                <a:off x="6090306" y="4432881"/>
                <a:ext cx="307761" cy="179516"/>
              </a:xfrm>
            </p:spPr>
          </p:sp>
        </mc:Fallback>
      </mc:AlternateContent>
      <mc:AlternateContent xmlns:mc="http://schemas.openxmlformats.org/markup-compatibility/2006">
        <mc:Choice xmlns:p14="http://schemas.microsoft.com/office/powerpoint/2010/main" Requires="p14">
          <p:contentPart p14:bwMode="auto" r:id="rId79">
            <p14:nvContentPartPr>
              <p14:cNvPr id="1050484" name=""/>
              <p14:cNvContentPartPr/>
              <p14:nvPr/>
            </p14:nvContentPartPr>
            <p14:xfrm>
              <a:off x="6413945" y="4243719"/>
              <a:ext cx="222494" cy="284408"/>
            </p14:xfrm>
          </p:contentPart>
        </mc:Choice>
        <mc:Fallback>
          <p:sp>
            <p:nvSpPr>
              <p:cNvPr id="1050484" name=""/>
              <p:cNvSpPr/>
              <p:nvPr/>
            </p:nvSpPr>
            <p:spPr>
              <a:xfrm>
                <a:off x="6413945" y="4243719"/>
                <a:ext cx="222494" cy="284408"/>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396"/>
                                        </p:tgtEl>
                                        <p:attrNameLst>
                                          <p:attrName>style.visibility</p:attrName>
                                        </p:attrNameLst>
                                      </p:cBhvr>
                                      <p:to>
                                        <p:strVal val="visible"/>
                                      </p:to>
                                    </p:set>
                                    <p:animEffect transition="in" filter="wipe(down)">
                                      <p:cBhvr>
                                        <p:cTn dur="500" id="7"/>
                                        <p:tgtEl>
                                          <p:spTgt spid="1050396"/>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0395"/>
                                        </p:tgtEl>
                                        <p:attrNameLst>
                                          <p:attrName>style.visibility</p:attrName>
                                        </p:attrNameLst>
                                      </p:cBhvr>
                                      <p:to>
                                        <p:strVal val="visible"/>
                                      </p:to>
                                    </p:set>
                                    <p:animEffect transition="in" filter="wipe(down)">
                                      <p:cBhvr>
                                        <p:cTn dur="500" id="12"/>
                                        <p:tgtEl>
                                          <p:spTgt spid="1050395"/>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50397"/>
                                        </p:tgtEl>
                                        <p:attrNameLst>
                                          <p:attrName>style.visibility</p:attrName>
                                        </p:attrNameLst>
                                      </p:cBhvr>
                                      <p:to>
                                        <p:strVal val="visible"/>
                                      </p:to>
                                    </p:set>
                                    <p:animEffect transition="in" filter="wipe(down)">
                                      <p:cBhvr>
                                        <p:cTn dur="500" id="15"/>
                                        <p:tgtEl>
                                          <p:spTgt spid="1050397"/>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50394"/>
                                        </p:tgtEl>
                                        <p:attrNameLst>
                                          <p:attrName>style.visibility</p:attrName>
                                        </p:attrNameLst>
                                      </p:cBhvr>
                                      <p:to>
                                        <p:strVal val="visible"/>
                                      </p:to>
                                    </p:set>
                                    <p:animEffect transition="in" filter="wipe(down)">
                                      <p:cBhvr>
                                        <p:cTn dur="500" id="20"/>
                                        <p:tgtEl>
                                          <p:spTgt spid="1050394"/>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4">
                                  <p:stCondLst>
                                    <p:cond delay="0"/>
                                  </p:stCondLst>
                                  <p:childTnLst>
                                    <p:set>
                                      <p:cBhvr>
                                        <p:cTn dur="1" fill="hold" id="24">
                                          <p:stCondLst>
                                            <p:cond delay="0"/>
                                          </p:stCondLst>
                                        </p:cTn>
                                        <p:tgtEl>
                                          <p:spTgt spid="1050398"/>
                                        </p:tgtEl>
                                        <p:attrNameLst>
                                          <p:attrName>style.visibility</p:attrName>
                                        </p:attrNameLst>
                                      </p:cBhvr>
                                      <p:to>
                                        <p:strVal val="visible"/>
                                      </p:to>
                                    </p:set>
                                    <p:animEffect transition="in" filter="wipe(down)">
                                      <p:cBhvr>
                                        <p:cTn dur="500" id="25"/>
                                        <p:tgtEl>
                                          <p:spTgt spid="1050398"/>
                                        </p:tgtEl>
                                      </p:cBhvr>
                                    </p:animEffect>
                                  </p:childTnLst>
                                </p:cTn>
                              </p:par>
                              <p:par>
                                <p:cTn fill="hold" grpId="0" id="26" nodeType="withEffect" presetClass="entr" presetID="22" presetSubtype="4">
                                  <p:stCondLst>
                                    <p:cond delay="0"/>
                                  </p:stCondLst>
                                  <p:childTnLst>
                                    <p:set>
                                      <p:cBhvr>
                                        <p:cTn dur="1" fill="hold" id="27">
                                          <p:stCondLst>
                                            <p:cond delay="0"/>
                                          </p:stCondLst>
                                        </p:cTn>
                                        <p:tgtEl>
                                          <p:spTgt spid="1050399"/>
                                        </p:tgtEl>
                                        <p:attrNameLst>
                                          <p:attrName>style.visibility</p:attrName>
                                        </p:attrNameLst>
                                      </p:cBhvr>
                                      <p:to>
                                        <p:strVal val="visible"/>
                                      </p:to>
                                    </p:set>
                                    <p:animEffect transition="in" filter="wipe(down)">
                                      <p:cBhvr>
                                        <p:cTn dur="500" id="28"/>
                                        <p:tgtEl>
                                          <p:spTgt spid="1050399"/>
                                        </p:tgtEl>
                                      </p:cBhvr>
                                    </p:animEffect>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22" presetSubtype="4">
                                  <p:stCondLst>
                                    <p:cond delay="0"/>
                                  </p:stCondLst>
                                  <p:childTnLst>
                                    <p:set>
                                      <p:cBhvr>
                                        <p:cTn dur="1" fill="hold" id="32">
                                          <p:stCondLst>
                                            <p:cond delay="0"/>
                                          </p:stCondLst>
                                        </p:cTn>
                                        <p:tgtEl>
                                          <p:spTgt spid="1050400"/>
                                        </p:tgtEl>
                                        <p:attrNameLst>
                                          <p:attrName>style.visibility</p:attrName>
                                        </p:attrNameLst>
                                      </p:cBhvr>
                                      <p:to>
                                        <p:strVal val="visible"/>
                                      </p:to>
                                    </p:set>
                                    <p:animEffect transition="in" filter="wipe(down)">
                                      <p:cBhvr>
                                        <p:cTn dur="500" id="33"/>
                                        <p:tgtEl>
                                          <p:spTgt spid="1050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394" grpId="0"/>
      <p:bldP spid="1050395" grpId="0" animBg="1"/>
      <p:bldP spid="1050396" grpId="0"/>
      <p:bldP spid="1050397" grpId="0"/>
      <p:bldP spid="1050398" grpId="0" animBg="1"/>
      <p:bldP spid="1050399" grpId="0"/>
      <p:bldP spid="105040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482" name=""/>
        <p:cNvGrpSpPr/>
        <p:nvPr/>
      </p:nvGrpSpPr>
      <p:grpSpPr>
        <a:xfrm>
          <a:off x="0" y="0"/>
          <a:ext cx="0" cy="0"/>
          <a:chOff x="0" y="0"/>
          <a:chExt cx="0" cy="0"/>
        </a:xfrm>
      </p:grpSpPr>
      <p:sp>
        <p:nvSpPr>
          <p:cNvPr id="105048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489" name="文本框 164"/>
          <p:cNvSpPr txBox="1">
            <a:spLocks noChangeAspect="1" noMove="1" noResize="1" noRot="1" noAdjustHandles="1" noEditPoints="1" noChangeArrowheads="1" noChangeShapeType="1" noTextEdit="1"/>
          </p:cNvSpPr>
          <p:nvPr/>
        </p:nvSpPr>
        <p:spPr bwMode="auto">
          <a:xfrm>
            <a:off x="1334851" y="1459413"/>
            <a:ext cx="1849784" cy="619400"/>
          </a:xfrm>
          <a:prstGeom prst="rect"/>
          <a:blipFill>
            <a:blip xmlns:r="http://schemas.openxmlformats.org/officeDocument/2006/relationships" r:embed="rId1"/>
            <a:stretch>
              <a:fillRect/>
            </a:stretch>
          </a:blipFill>
          <a:ln>
            <a:noFill/>
          </a:ln>
          <a:effectLst/>
        </p:spPr>
        <p:txBody>
          <a:bodyPr/>
          <a:p>
            <a:r>
              <a:rPr altLang="en-US" lang="zh-CN">
                <a:noFill/>
              </a:rPr>
              <a:t> </a:t>
            </a:r>
          </a:p>
        </p:txBody>
      </p:sp>
      <p:sp>
        <p:nvSpPr>
          <p:cNvPr id="1050490" name="下箭头 13"/>
          <p:cNvSpPr/>
          <p:nvPr/>
        </p:nvSpPr>
        <p:spPr>
          <a:xfrm>
            <a:off x="2511628" y="3274405"/>
            <a:ext cx="348143" cy="339736"/>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91" name="文本框 62"/>
          <p:cNvSpPr txBox="1">
            <a:spLocks noChangeAspect="1" noMove="1" noResize="1" noRot="1" noAdjustHandles="1" noEditPoints="1" noChangeArrowheads="1" noChangeShapeType="1" noTextEdit="1"/>
          </p:cNvSpPr>
          <p:nvPr/>
        </p:nvSpPr>
        <p:spPr bwMode="auto">
          <a:xfrm>
            <a:off x="1987525" y="3823378"/>
            <a:ext cx="1456060" cy="400110"/>
          </a:xfrm>
          <a:prstGeom prst="rect"/>
          <a:blipFill>
            <a:blip xmlns:r="http://schemas.openxmlformats.org/officeDocument/2006/relationships" r:embed="rId2"/>
            <a:stretch>
              <a:fillRect b="-4545"/>
            </a:stretch>
          </a:blipFill>
          <a:ln>
            <a:noFill/>
          </a:ln>
          <a:effectLst/>
        </p:spPr>
        <p:txBody>
          <a:bodyPr/>
          <a:p>
            <a:r>
              <a:rPr altLang="en-US" lang="zh-CN">
                <a:noFill/>
              </a:rPr>
              <a:t> </a:t>
            </a:r>
          </a:p>
        </p:txBody>
      </p:sp>
      <p:sp>
        <p:nvSpPr>
          <p:cNvPr id="1050492" name="文本框 63"/>
          <p:cNvSpPr txBox="1">
            <a:spLocks noChangeAspect="1" noMove="1" noResize="1" noRot="1" noAdjustHandles="1" noEditPoints="1" noChangeArrowheads="1" noChangeShapeType="1" noTextEdit="1"/>
          </p:cNvSpPr>
          <p:nvPr/>
        </p:nvSpPr>
        <p:spPr bwMode="auto">
          <a:xfrm>
            <a:off x="1906431" y="4409055"/>
            <a:ext cx="1618247" cy="671851"/>
          </a:xfrm>
          <a:prstGeom prst="rect"/>
          <a:blipFill>
            <a:blip xmlns:r="http://schemas.openxmlformats.org/officeDocument/2006/relationships" r:embed="rId3"/>
            <a:stretch>
              <a:fillRect/>
            </a:stretch>
          </a:blipFill>
          <a:ln>
            <a:noFill/>
          </a:ln>
          <a:effectLst/>
        </p:spPr>
        <p:txBody>
          <a:bodyPr/>
          <a:p>
            <a:r>
              <a:rPr altLang="en-US" lang="zh-CN">
                <a:noFill/>
              </a:rPr>
              <a:t> </a:t>
            </a:r>
          </a:p>
        </p:txBody>
      </p:sp>
      <p:sp>
        <p:nvSpPr>
          <p:cNvPr id="1050493" name="文本框 64"/>
          <p:cNvSpPr txBox="1"/>
          <p:nvPr/>
        </p:nvSpPr>
        <p:spPr bwMode="auto">
          <a:xfrm>
            <a:off x="1031035" y="728202"/>
            <a:ext cx="2619347" cy="400110"/>
          </a:xfrm>
          <a:prstGeom prst="rect"/>
          <a:noFill/>
          <a:ln>
            <a:noFill/>
          </a:ln>
          <a:effectLst/>
        </p:spPr>
        <p:txBody>
          <a:bodyPr rtlCol="0" wrap="square">
            <a:spAutoFit/>
          </a:bodyPr>
          <a:p>
            <a:pPr eaLnBrk="1" hangingPunct="1">
              <a:spcBef>
                <a:spcPct val="50000"/>
              </a:spcBef>
            </a:pPr>
            <a:r>
              <a:rPr altLang="zh-CN" b="1" dirty="0" sz="2000" kumimoji="1" lang="en-US" smtClean="0">
                <a:latin typeface="Arial" panose="020B0604020202020204" pitchFamily="34" charset="0"/>
                <a:cs typeface="Arial" panose="020B0604020202020204" pitchFamily="34" charset="0"/>
              </a:rPr>
              <a:t>(2) Use transistor</a:t>
            </a:r>
            <a:endParaRPr altLang="en-US" b="1" dirty="0" sz="20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50494" name="左大括号 70"/>
          <p:cNvSpPr/>
          <p:nvPr/>
        </p:nvSpPr>
        <p:spPr>
          <a:xfrm>
            <a:off x="1100650" y="1677986"/>
            <a:ext cx="235478" cy="1206575"/>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nvGrpSpPr>
          <p:cNvPr id="483" name="组合 17"/>
          <p:cNvGrpSpPr/>
          <p:nvPr/>
        </p:nvGrpSpPr>
        <p:grpSpPr>
          <a:xfrm>
            <a:off x="4655037" y="1416920"/>
            <a:ext cx="4094129" cy="3288870"/>
            <a:chOff x="4726343" y="1702146"/>
            <a:chExt cx="4094129" cy="3288870"/>
          </a:xfrm>
        </p:grpSpPr>
        <p:grpSp>
          <p:nvGrpSpPr>
            <p:cNvPr id="484" name="组合 6"/>
            <p:cNvGrpSpPr/>
            <p:nvPr/>
          </p:nvGrpSpPr>
          <p:grpSpPr>
            <a:xfrm>
              <a:off x="4726343" y="1708850"/>
              <a:ext cx="4094129" cy="3282166"/>
              <a:chOff x="4763135" y="1167760"/>
              <a:chExt cx="4094129" cy="3282166"/>
            </a:xfrm>
          </p:grpSpPr>
          <p:grpSp>
            <p:nvGrpSpPr>
              <p:cNvPr id="485" name="组合 14"/>
              <p:cNvGrpSpPr/>
              <p:nvPr/>
            </p:nvGrpSpPr>
            <p:grpSpPr>
              <a:xfrm>
                <a:off x="4763135" y="1585150"/>
                <a:ext cx="4094129" cy="2864776"/>
                <a:chOff x="4613917" y="1090000"/>
                <a:chExt cx="4094129" cy="2864776"/>
              </a:xfrm>
            </p:grpSpPr>
            <p:grpSp>
              <p:nvGrpSpPr>
                <p:cNvPr id="486" name="组合 67"/>
                <p:cNvGrpSpPr/>
                <p:nvPr/>
              </p:nvGrpSpPr>
              <p:grpSpPr>
                <a:xfrm>
                  <a:off x="4613917" y="1182737"/>
                  <a:ext cx="4094129" cy="2772039"/>
                  <a:chOff x="4612530" y="948493"/>
                  <a:chExt cx="4094129" cy="2772039"/>
                </a:xfrm>
              </p:grpSpPr>
              <p:grpSp>
                <p:nvGrpSpPr>
                  <p:cNvPr id="487" name="组合 68"/>
                  <p:cNvGrpSpPr/>
                  <p:nvPr/>
                </p:nvGrpSpPr>
                <p:grpSpPr>
                  <a:xfrm>
                    <a:off x="4934947" y="948493"/>
                    <a:ext cx="3488747" cy="2772039"/>
                    <a:chOff x="4934947" y="948493"/>
                    <a:chExt cx="3488747" cy="2772039"/>
                  </a:xfrm>
                </p:grpSpPr>
                <p:grpSp>
                  <p:nvGrpSpPr>
                    <p:cNvPr id="488" name="组合 119"/>
                    <p:cNvGrpSpPr/>
                    <p:nvPr/>
                  </p:nvGrpSpPr>
                  <p:grpSpPr>
                    <a:xfrm>
                      <a:off x="4934947" y="948493"/>
                      <a:ext cx="3488747" cy="2772039"/>
                      <a:chOff x="1141899" y="891460"/>
                      <a:chExt cx="3488747" cy="2772039"/>
                    </a:xfrm>
                  </p:grpSpPr>
                  <p:grpSp>
                    <p:nvGrpSpPr>
                      <p:cNvPr id="489" name="组合 127"/>
                      <p:cNvGrpSpPr/>
                      <p:nvPr/>
                    </p:nvGrpSpPr>
                    <p:grpSpPr>
                      <a:xfrm>
                        <a:off x="1141899" y="907874"/>
                        <a:ext cx="1862463" cy="2755625"/>
                        <a:chOff x="2084192" y="2676810"/>
                        <a:chExt cx="1862463" cy="2755625"/>
                      </a:xfrm>
                    </p:grpSpPr>
                    <p:cxnSp>
                      <p:nvCxnSpPr>
                        <p:cNvPr id="3146336" name="直接连接符 145"/>
                        <p:cNvCxnSpPr>
                          <a:cxnSpLocks/>
                        </p:cNvCxnSpPr>
                        <p:nvPr/>
                      </p:nvCxnSpPr>
                      <p:spPr>
                        <a:xfrm flipH="1">
                          <a:off x="2681785" y="5432435"/>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37" name="直接连接符 146"/>
                        <p:cNvCxnSpPr>
                          <a:cxnSpLocks/>
                        </p:cNvCxnSpPr>
                        <p:nvPr/>
                      </p:nvCxnSpPr>
                      <p:spPr>
                        <a:xfrm flipH="1">
                          <a:off x="2239216" y="3716251"/>
                          <a:ext cx="153983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38" name="直接连接符 147"/>
                        <p:cNvCxnSpPr>
                          <a:cxnSpLocks/>
                        </p:cNvCxnSpPr>
                        <p:nvPr/>
                      </p:nvCxnSpPr>
                      <p:spPr>
                        <a:xfrm flipH="1">
                          <a:off x="2828429" y="4284288"/>
                          <a:ext cx="94654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39" name="直接连接符 148"/>
                        <p:cNvCxnSpPr>
                          <a:cxnSpLocks/>
                        </p:cNvCxnSpPr>
                        <p:nvPr/>
                      </p:nvCxnSpPr>
                      <p:spPr>
                        <a:xfrm flipH="1">
                          <a:off x="3225951" y="2676810"/>
                          <a:ext cx="720704"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40" name="直接连接符 151"/>
                        <p:cNvCxnSpPr>
                          <a:cxnSpLocks/>
                        </p:cNvCxnSpPr>
                        <p:nvPr/>
                      </p:nvCxnSpPr>
                      <p:spPr>
                        <a:xfrm>
                          <a:off x="2809690" y="4271197"/>
                          <a:ext cx="0" cy="115855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495" name="椭圆 152"/>
                        <p:cNvSpPr/>
                        <p:nvPr/>
                      </p:nvSpPr>
                      <p:spPr>
                        <a:xfrm>
                          <a:off x="2084192" y="3648874"/>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496"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4"/>
                        <a:stretch>
                          <a:fillRect l="-4878" r="-7317"/>
                        </a:stretch>
                      </a:blipFill>
                      <a:ln w="28575">
                        <a:noFill/>
                        <a:miter lim="800000"/>
                        <a:headEnd/>
                        <a:tailEnd/>
                      </a:ln>
                    </p:spPr>
                    <p:txBody>
                      <a:bodyPr/>
                      <a:p>
                        <a:r>
                          <a:rPr altLang="en-US" lang="zh-CN">
                            <a:noFill/>
                          </a:rPr>
                          <a:t> </a:t>
                        </a:r>
                      </a:p>
                    </p:txBody>
                  </p:sp>
                  <p:sp>
                    <p:nvSpPr>
                      <p:cNvPr id="1050497"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5"/>
                        <a:stretch>
                          <a:fillRect l="-5660" r="-5660" b="-12000"/>
                        </a:stretch>
                      </a:blipFill>
                      <a:ln w="28575">
                        <a:noFill/>
                        <a:miter lim="800000"/>
                        <a:headEnd/>
                        <a:tailEnd/>
                      </a:ln>
                    </p:spPr>
                    <p:txBody>
                      <a:bodyPr/>
                      <a:p>
                        <a:r>
                          <a:rPr altLang="en-US" lang="zh-CN">
                            <a:noFill/>
                          </a:rPr>
                          <a:t> </a:t>
                        </a:r>
                      </a:p>
                    </p:txBody>
                  </p:sp>
                  <p:sp>
                    <p:nvSpPr>
                      <p:cNvPr id="1050498"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0499"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0500"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6341" name="直接连接符 142"/>
                      <p:cNvCxnSpPr>
                        <a:cxnSpLocks/>
                      </p:cNvCxnSpPr>
                      <p:nvPr/>
                    </p:nvCxnSpPr>
                    <p:spPr>
                      <a:xfrm>
                        <a:off x="4090216" y="891460"/>
                        <a:ext cx="0" cy="130578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501" name="文本框 144"/>
                      <p:cNvSpPr txBox="1">
                        <a:spLocks noChangeAspect="1" noMove="1" noResize="1" noRot="1" noAdjustHandles="1" noEditPoints="1" noChangeArrowheads="1" noChangeShapeType="1" noTextEdit="1"/>
                      </p:cNvSpPr>
                      <p:nvPr/>
                    </p:nvSpPr>
                    <p:spPr bwMode="auto">
                      <a:xfrm>
                        <a:off x="2180249" y="1998952"/>
                        <a:ext cx="221214" cy="276999"/>
                      </a:xfrm>
                      <a:prstGeom prst="rect"/>
                      <a:blipFill>
                        <a:blip xmlns:r="http://schemas.openxmlformats.org/officeDocument/2006/relationships" r:embed="rId6"/>
                        <a:stretch>
                          <a:fillRect l="-25000" r="-22222" b="-8696"/>
                        </a:stretch>
                      </a:blipFill>
                      <a:ln>
                        <a:noFill/>
                      </a:ln>
                      <a:effectLst/>
                    </p:spPr>
                    <p:txBody>
                      <a:bodyPr/>
                      <a:p>
                        <a:r>
                          <a:rPr altLang="en-US" lang="zh-CN">
                            <a:noFill/>
                          </a:rPr>
                          <a:t> </a:t>
                        </a:r>
                      </a:p>
                    </p:txBody>
                  </p:sp>
                </p:grpSp>
                <p:cxnSp>
                  <p:nvCxnSpPr>
                    <p:cNvPr id="3146342" name="直接连接符 120"/>
                    <p:cNvCxnSpPr>
                      <a:cxnSpLocks/>
                    </p:cNvCxnSpPr>
                    <p:nvPr/>
                  </p:nvCxnSpPr>
                  <p:spPr>
                    <a:xfrm>
                      <a:off x="6079512" y="952599"/>
                      <a:ext cx="0" cy="106110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502" name="矩形 124"/>
                    <p:cNvSpPr/>
                    <p:nvPr/>
                  </p:nvSpPr>
                  <p:spPr>
                    <a:xfrm>
                      <a:off x="5348628" y="1944153"/>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03" name="文本框 126"/>
                    <p:cNvSpPr txBox="1">
                      <a:spLocks noChangeAspect="1" noMove="1" noResize="1" noRot="1" noAdjustHandles="1" noEditPoints="1" noChangeArrowheads="1" noChangeShapeType="1" noTextEdit="1"/>
                    </p:cNvSpPr>
                    <p:nvPr/>
                  </p:nvSpPr>
                  <p:spPr bwMode="auto">
                    <a:xfrm>
                      <a:off x="5667034" y="2071929"/>
                      <a:ext cx="241541" cy="307777"/>
                    </a:xfrm>
                    <a:prstGeom prst="rect"/>
                    <a:blipFill>
                      <a:blip xmlns:r="http://schemas.openxmlformats.org/officeDocument/2006/relationships" r:embed="rId7"/>
                      <a:stretch>
                        <a:fillRect l="-23077" r="-20513" b="-10000"/>
                      </a:stretch>
                    </a:blipFill>
                    <a:ln>
                      <a:noFill/>
                    </a:ln>
                    <a:effectLst/>
                  </p:spPr>
                  <p:txBody>
                    <a:bodyPr/>
                    <a:p>
                      <a:r>
                        <a:rPr altLang="en-US" lang="zh-CN">
                          <a:noFill/>
                        </a:rPr>
                        <a:t> </a:t>
                      </a:r>
                    </a:p>
                  </p:txBody>
                </p:sp>
              </p:grpSp>
              <p:sp>
                <p:nvSpPr>
                  <p:cNvPr id="1050504" name="文本框 72"/>
                  <p:cNvSpPr txBox="1">
                    <a:spLocks noChangeAspect="1" noMove="1" noResize="1" noRot="1" noAdjustHandles="1" noEditPoints="1" noChangeArrowheads="1" noChangeShapeType="1" noTextEdit="1"/>
                  </p:cNvSpPr>
                  <p:nvPr/>
                </p:nvSpPr>
                <p:spPr bwMode="auto">
                  <a:xfrm>
                    <a:off x="4612530" y="2034308"/>
                    <a:ext cx="964437" cy="400110"/>
                  </a:xfrm>
                  <a:prstGeom prst="rect"/>
                  <a:blipFill>
                    <a:blip xmlns:r="http://schemas.openxmlformats.org/officeDocument/2006/relationships" r:embed="rId8"/>
                    <a:stretch>
                      <a:fillRect b="-4545"/>
                    </a:stretch>
                  </a:blipFill>
                  <a:ln>
                    <a:noFill/>
                  </a:ln>
                  <a:effectLst/>
                </p:spPr>
                <p:txBody>
                  <a:bodyPr/>
                  <a:p>
                    <a:r>
                      <a:rPr altLang="en-US" lang="zh-CN">
                        <a:noFill/>
                      </a:rPr>
                      <a:t> </a:t>
                    </a:r>
                  </a:p>
                </p:txBody>
              </p:sp>
              <p:sp>
                <p:nvSpPr>
                  <p:cNvPr id="1050505" name="矩形 110"/>
                  <p:cNvSpPr/>
                  <p:nvPr/>
                </p:nvSpPr>
                <p:spPr>
                  <a:xfrm rot="5400000">
                    <a:off x="5477631" y="3085830"/>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06" name="文本框 112"/>
                  <p:cNvSpPr txBox="1">
                    <a:spLocks noChangeAspect="1" noMove="1" noResize="1" noRot="1" noAdjustHandles="1" noEditPoints="1" noChangeArrowheads="1" noChangeShapeType="1" noTextEdit="1"/>
                  </p:cNvSpPr>
                  <p:nvPr/>
                </p:nvSpPr>
                <p:spPr bwMode="auto">
                  <a:xfrm>
                    <a:off x="5299282" y="3014241"/>
                    <a:ext cx="299762" cy="307777"/>
                  </a:xfrm>
                  <a:prstGeom prst="rect"/>
                  <a:blipFill>
                    <a:blip xmlns:r="http://schemas.openxmlformats.org/officeDocument/2006/relationships" r:embed="rId9"/>
                    <a:stretch>
                      <a:fillRect l="-16327" r="-24490" b="-14000"/>
                    </a:stretch>
                  </a:blipFill>
                  <a:ln>
                    <a:noFill/>
                  </a:ln>
                  <a:effectLst/>
                </p:spPr>
                <p:txBody>
                  <a:bodyPr/>
                  <a:p>
                    <a:r>
                      <a:rPr altLang="en-US" lang="zh-CN">
                        <a:noFill/>
                      </a:rPr>
                      <a:t> </a:t>
                    </a:r>
                  </a:p>
                </p:txBody>
              </p:sp>
              <p:sp>
                <p:nvSpPr>
                  <p:cNvPr id="1050507" name="Oval 3165"/>
                  <p:cNvSpPr>
                    <a:spLocks noChangeArrowheads="1"/>
                  </p:cNvSpPr>
                  <p:nvPr/>
                </p:nvSpPr>
                <p:spPr bwMode="auto">
                  <a:xfrm>
                    <a:off x="6018510" y="193187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508" name="Oval 3165"/>
                  <p:cNvSpPr>
                    <a:spLocks noChangeArrowheads="1"/>
                  </p:cNvSpPr>
                  <p:nvPr/>
                </p:nvSpPr>
                <p:spPr bwMode="auto">
                  <a:xfrm>
                    <a:off x="5595965" y="250503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509" name="文本框 115"/>
                  <p:cNvSpPr txBox="1">
                    <a:spLocks noChangeAspect="1" noMove="1" noResize="1" noRot="1" noAdjustHandles="1" noEditPoints="1" noChangeArrowheads="1" noChangeShapeType="1" noTextEdit="1"/>
                  </p:cNvSpPr>
                  <p:nvPr/>
                </p:nvSpPr>
                <p:spPr bwMode="auto">
                  <a:xfrm>
                    <a:off x="5696113" y="2614450"/>
                    <a:ext cx="195566" cy="276999"/>
                  </a:xfrm>
                  <a:prstGeom prst="rect"/>
                  <a:blipFill>
                    <a:blip xmlns:r="http://schemas.openxmlformats.org/officeDocument/2006/relationships" r:embed="rId10"/>
                    <a:stretch>
                      <a:fillRect l="-25000" r="-28125" b="-11111"/>
                    </a:stretch>
                  </a:blipFill>
                  <a:ln>
                    <a:noFill/>
                  </a:ln>
                  <a:effectLst/>
                </p:spPr>
                <p:txBody>
                  <a:bodyPr/>
                  <a:p>
                    <a:r>
                      <a:rPr altLang="en-US" lang="zh-CN">
                        <a:noFill/>
                      </a:rPr>
                      <a:t> </a:t>
                    </a:r>
                  </a:p>
                </p:txBody>
              </p:sp>
              <p:sp>
                <p:nvSpPr>
                  <p:cNvPr id="1050510" name="文本框 116"/>
                  <p:cNvSpPr txBox="1">
                    <a:spLocks noChangeAspect="1" noMove="1" noResize="1" noRot="1" noAdjustHandles="1" noEditPoints="1" noChangeArrowheads="1" noChangeShapeType="1" noTextEdit="1"/>
                  </p:cNvSpPr>
                  <p:nvPr/>
                </p:nvSpPr>
                <p:spPr bwMode="auto">
                  <a:xfrm>
                    <a:off x="8156093" y="2241556"/>
                    <a:ext cx="550566" cy="400110"/>
                  </a:xfrm>
                  <a:prstGeom prst="rect"/>
                  <a:blipFill>
                    <a:blip xmlns:r="http://schemas.openxmlformats.org/officeDocument/2006/relationships" r:embed="rId11"/>
                    <a:stretch>
                      <a:fillRect b="-3030"/>
                    </a:stretch>
                  </a:blipFill>
                  <a:ln>
                    <a:noFill/>
                  </a:ln>
                  <a:effectLst/>
                </p:spPr>
                <p:txBody>
                  <a:bodyPr/>
                  <a:p>
                    <a:r>
                      <a:rPr altLang="en-US" lang="zh-CN">
                        <a:noFill/>
                      </a:rPr>
                      <a:t> </a:t>
                    </a:r>
                  </a:p>
                </p:txBody>
              </p:sp>
              <p:sp>
                <p:nvSpPr>
                  <p:cNvPr id="1050511" name="文本框 117"/>
                  <p:cNvSpPr txBox="1">
                    <a:spLocks noChangeAspect="1" noMove="1" noResize="1" noRot="1" noAdjustHandles="1" noEditPoints="1" noChangeArrowheads="1" noChangeShapeType="1" noTextEdit="1"/>
                  </p:cNvSpPr>
                  <p:nvPr/>
                </p:nvSpPr>
                <p:spPr bwMode="auto">
                  <a:xfrm>
                    <a:off x="5301065" y="1351375"/>
                    <a:ext cx="502812" cy="400110"/>
                  </a:xfrm>
                  <a:prstGeom prst="rect"/>
                  <a:blipFill>
                    <a:blip xmlns:r="http://schemas.openxmlformats.org/officeDocument/2006/relationships" r:embed="rId12"/>
                    <a:stretch>
                      <a:fillRect b="-4545"/>
                    </a:stretch>
                  </a:blipFill>
                  <a:ln>
                    <a:noFill/>
                  </a:ln>
                  <a:effectLst/>
                </p:spPr>
                <p:txBody>
                  <a:bodyPr/>
                  <a:p>
                    <a:r>
                      <a:rPr altLang="en-US" lang="zh-CN">
                        <a:noFill/>
                      </a:rPr>
                      <a:t> </a:t>
                    </a:r>
                  </a:p>
                </p:txBody>
              </p:sp>
              <p:cxnSp>
                <p:nvCxnSpPr>
                  <p:cNvPr id="3146343" name="直接箭头连接符 118"/>
                  <p:cNvCxnSpPr>
                    <a:cxnSpLocks/>
                  </p:cNvCxnSpPr>
                  <p:nvPr/>
                </p:nvCxnSpPr>
                <p:spPr>
                  <a:xfrm>
                    <a:off x="5357036" y="1809805"/>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cxnSp>
              <p:nvCxnSpPr>
                <p:cNvPr id="3146344" name="直接箭头连接符 158"/>
                <p:cNvCxnSpPr>
                  <a:cxnSpLocks/>
                </p:cNvCxnSpPr>
                <p:nvPr/>
              </p:nvCxnSpPr>
              <p:spPr>
                <a:xfrm>
                  <a:off x="6167654" y="1090000"/>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50512" name="文本框 55"/>
              <p:cNvSpPr txBox="1">
                <a:spLocks noChangeAspect="1" noMove="1" noResize="1" noRot="1" noAdjustHandles="1" noEditPoints="1" noChangeArrowheads="1" noChangeShapeType="1" noTextEdit="1"/>
              </p:cNvSpPr>
              <p:nvPr/>
            </p:nvSpPr>
            <p:spPr bwMode="auto">
              <a:xfrm>
                <a:off x="6227311" y="1167760"/>
                <a:ext cx="502812" cy="400110"/>
              </a:xfrm>
              <a:prstGeom prst="rect"/>
              <a:blipFill>
                <a:blip xmlns:r="http://schemas.openxmlformats.org/officeDocument/2006/relationships" r:embed="rId13"/>
                <a:stretch>
                  <a:fillRect b="-4615"/>
                </a:stretch>
              </a:blipFill>
              <a:ln>
                <a:noFill/>
              </a:ln>
              <a:effectLst/>
            </p:spPr>
            <p:txBody>
              <a:bodyPr/>
              <a:p>
                <a:r>
                  <a:rPr altLang="en-US" lang="zh-CN">
                    <a:noFill/>
                  </a:rPr>
                  <a:t> </a:t>
                </a:r>
              </a:p>
            </p:txBody>
          </p:sp>
        </p:grpSp>
        <p:cxnSp>
          <p:nvCxnSpPr>
            <p:cNvPr id="3146345" name="直接连接符 49"/>
            <p:cNvCxnSpPr>
              <a:cxnSpLocks/>
            </p:cNvCxnSpPr>
            <p:nvPr/>
          </p:nvCxnSpPr>
          <p:spPr>
            <a:xfrm flipH="1">
              <a:off x="7407707" y="2223083"/>
              <a:ext cx="58937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90" name="组合 51"/>
            <p:cNvGrpSpPr/>
            <p:nvPr/>
          </p:nvGrpSpPr>
          <p:grpSpPr>
            <a:xfrm rot="16200000">
              <a:off x="6847496" y="1956755"/>
              <a:ext cx="611990" cy="976833"/>
              <a:chOff x="3678851" y="1908653"/>
              <a:chExt cx="864869" cy="1380469"/>
            </a:xfrm>
          </p:grpSpPr>
          <p:sp>
            <p:nvSpPr>
              <p:cNvPr id="1050513" name="Line 1072"/>
              <p:cNvSpPr>
                <a:spLocks noChangeShapeType="1"/>
              </p:cNvSpPr>
              <p:nvPr/>
            </p:nvSpPr>
            <p:spPr bwMode="auto">
              <a:xfrm>
                <a:off x="4106751" y="2244358"/>
                <a:ext cx="0" cy="67682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14" name="Line 1074"/>
              <p:cNvSpPr>
                <a:spLocks noChangeShapeType="1"/>
              </p:cNvSpPr>
              <p:nvPr/>
            </p:nvSpPr>
            <p:spPr bwMode="auto">
              <a:xfrm flipV="1">
                <a:off x="4103907" y="2234405"/>
                <a:ext cx="312816" cy="22181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15" name="Line 1075"/>
              <p:cNvSpPr>
                <a:spLocks noChangeShapeType="1"/>
              </p:cNvSpPr>
              <p:nvPr/>
            </p:nvSpPr>
            <p:spPr bwMode="auto">
              <a:xfrm flipH="1" flipV="1">
                <a:off x="4102486" y="2713582"/>
                <a:ext cx="328456" cy="244565"/>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16" name="文本框 59"/>
              <p:cNvSpPr txBox="1"/>
              <p:nvPr/>
            </p:nvSpPr>
            <p:spPr>
              <a:xfrm rot="5400000">
                <a:off x="3727059" y="2533282"/>
                <a:ext cx="425528" cy="521943"/>
              </a:xfrm>
              <a:prstGeom prst="rect"/>
              <a:noFill/>
            </p:spPr>
            <p:txBody>
              <a:bodyPr rtlCol="0" wrap="square">
                <a:spAutoFit/>
              </a:bodyPr>
              <a:p>
                <a:r>
                  <a:rPr altLang="zh-CN" b="1" dirty="0" lang="en-US" smtClean="0">
                    <a:solidFill>
                      <a:srgbClr val="C00000"/>
                    </a:solidFill>
                    <a:latin typeface="Arial" panose="020B0604020202020204" pitchFamily="34" charset="0"/>
                    <a:cs typeface="Arial" panose="020B0604020202020204" pitchFamily="34" charset="0"/>
                  </a:rPr>
                  <a:t>b</a:t>
                </a:r>
                <a:endParaRPr altLang="en-US" b="1" dirty="0" lang="zh-CN">
                  <a:solidFill>
                    <a:srgbClr val="C00000"/>
                  </a:solidFill>
                  <a:latin typeface="Arial" panose="020B0604020202020204" pitchFamily="34" charset="0"/>
                  <a:cs typeface="Arial" panose="020B0604020202020204" pitchFamily="34" charset="0"/>
                </a:endParaRPr>
              </a:p>
            </p:txBody>
          </p:sp>
          <p:sp>
            <p:nvSpPr>
              <p:cNvPr id="1050517" name="文本框 60"/>
              <p:cNvSpPr txBox="1"/>
              <p:nvPr/>
            </p:nvSpPr>
            <p:spPr>
              <a:xfrm rot="5400000">
                <a:off x="4069985" y="2815387"/>
                <a:ext cx="425528" cy="521942"/>
              </a:xfrm>
              <a:prstGeom prst="rect"/>
              <a:noFill/>
            </p:spPr>
            <p:txBody>
              <a:bodyPr rtlCol="0" wrap="square">
                <a:spAutoFit/>
              </a:bodyPr>
              <a:p>
                <a:r>
                  <a:rPr altLang="zh-CN" b="1" dirty="0" lang="en-US" smtClean="0">
                    <a:solidFill>
                      <a:srgbClr val="C00000"/>
                    </a:solidFill>
                    <a:latin typeface="Arial" panose="020B0604020202020204" pitchFamily="34" charset="0"/>
                    <a:cs typeface="Arial" panose="020B0604020202020204" pitchFamily="34" charset="0"/>
                  </a:rPr>
                  <a:t>e</a:t>
                </a:r>
                <a:endParaRPr altLang="en-US" b="1" dirty="0" lang="zh-CN">
                  <a:solidFill>
                    <a:srgbClr val="C00000"/>
                  </a:solidFill>
                  <a:latin typeface="Arial" panose="020B0604020202020204" pitchFamily="34" charset="0"/>
                  <a:cs typeface="Arial" panose="020B0604020202020204" pitchFamily="34" charset="0"/>
                </a:endParaRPr>
              </a:p>
            </p:txBody>
          </p:sp>
          <p:sp>
            <p:nvSpPr>
              <p:cNvPr id="1050518" name="文本框 65"/>
              <p:cNvSpPr txBox="1"/>
              <p:nvPr/>
            </p:nvSpPr>
            <p:spPr>
              <a:xfrm rot="5400000">
                <a:off x="4069985" y="1860446"/>
                <a:ext cx="425528" cy="521942"/>
              </a:xfrm>
              <a:prstGeom prst="rect"/>
              <a:noFill/>
            </p:spPr>
            <p:txBody>
              <a:bodyPr rtlCol="0" wrap="square">
                <a:spAutoFit/>
              </a:bodyPr>
              <a:p>
                <a:r>
                  <a:rPr altLang="zh-CN" b="1" dirty="0" lang="en-US" smtClean="0">
                    <a:solidFill>
                      <a:srgbClr val="C00000"/>
                    </a:solidFill>
                    <a:latin typeface="Arial" panose="020B0604020202020204" pitchFamily="34" charset="0"/>
                    <a:cs typeface="Arial" panose="020B0604020202020204" pitchFamily="34" charset="0"/>
                  </a:rPr>
                  <a:t>c</a:t>
                </a:r>
                <a:endParaRPr altLang="en-US" b="1" dirty="0" lang="zh-CN">
                  <a:solidFill>
                    <a:srgbClr val="C00000"/>
                  </a:solidFill>
                  <a:latin typeface="Arial" panose="020B0604020202020204" pitchFamily="34" charset="0"/>
                  <a:cs typeface="Arial" panose="020B0604020202020204" pitchFamily="34" charset="0"/>
                </a:endParaRPr>
              </a:p>
            </p:txBody>
          </p:sp>
        </p:grpSp>
        <p:cxnSp>
          <p:nvCxnSpPr>
            <p:cNvPr id="3146346" name="直接连接符 66"/>
            <p:cNvCxnSpPr>
              <a:cxnSpLocks/>
            </p:cNvCxnSpPr>
            <p:nvPr/>
          </p:nvCxnSpPr>
          <p:spPr>
            <a:xfrm>
              <a:off x="7142085" y="2443587"/>
              <a:ext cx="0" cy="24927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519" name="Line 1072"/>
            <p:cNvSpPr>
              <a:spLocks noChangeShapeType="1"/>
            </p:cNvSpPr>
            <p:nvPr/>
          </p:nvSpPr>
          <p:spPr bwMode="auto">
            <a:xfrm rot="16200000">
              <a:off x="7142085" y="2541266"/>
              <a:ext cx="0" cy="29929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347" name="直接箭头连接符 71"/>
            <p:cNvCxnSpPr>
              <a:cxnSpLocks/>
            </p:cNvCxnSpPr>
            <p:nvPr/>
          </p:nvCxnSpPr>
          <p:spPr>
            <a:xfrm>
              <a:off x="7531849" y="2119536"/>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50520" name="文本框 73"/>
            <p:cNvSpPr txBox="1">
              <a:spLocks noChangeAspect="1" noMove="1" noResize="1" noRot="1" noAdjustHandles="1" noEditPoints="1" noChangeArrowheads="1" noChangeShapeType="1" noTextEdit="1"/>
            </p:cNvSpPr>
            <p:nvPr/>
          </p:nvSpPr>
          <p:spPr bwMode="auto">
            <a:xfrm>
              <a:off x="7442288" y="1702146"/>
              <a:ext cx="502812" cy="400110"/>
            </a:xfrm>
            <a:prstGeom prst="rect"/>
            <a:blipFill>
              <a:blip xmlns:r="http://schemas.openxmlformats.org/officeDocument/2006/relationships" r:embed="rId14"/>
              <a:stretch>
                <a:fillRect b="-4545"/>
              </a:stretch>
            </a:blipFill>
            <a:ln>
              <a:noFill/>
            </a:ln>
            <a:effectLst/>
          </p:spPr>
          <p:txBody>
            <a:bodyPr/>
            <a:p>
              <a:r>
                <a:rPr altLang="en-US" lang="zh-CN">
                  <a:noFill/>
                </a:rPr>
                <a:t> </a:t>
              </a:r>
            </a:p>
          </p:txBody>
        </p:sp>
      </p:grpSp>
      <p:sp>
        <p:nvSpPr>
          <p:cNvPr id="1050521" name="文本框 74"/>
          <p:cNvSpPr txBox="1">
            <a:spLocks noChangeAspect="1" noMove="1" noResize="1" noRot="1" noAdjustHandles="1" noEditPoints="1" noChangeArrowheads="1" noChangeShapeType="1" noTextEdit="1"/>
          </p:cNvSpPr>
          <p:nvPr/>
        </p:nvSpPr>
        <p:spPr bwMode="auto">
          <a:xfrm>
            <a:off x="1327773" y="2327875"/>
            <a:ext cx="3362092" cy="552587"/>
          </a:xfrm>
          <a:prstGeom prst="rect"/>
          <a:blipFill>
            <a:blip xmlns:r="http://schemas.openxmlformats.org/officeDocument/2006/relationships" r:embed="rId15"/>
            <a:stretch>
              <a:fillRect/>
            </a:stretch>
          </a:blipFill>
          <a:ln>
            <a:noFill/>
          </a:ln>
          <a:effectLst/>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489"/>
                                        </p:tgtEl>
                                        <p:attrNameLst>
                                          <p:attrName>style.visibility</p:attrName>
                                        </p:attrNameLst>
                                      </p:cBhvr>
                                      <p:to>
                                        <p:strVal val="visible"/>
                                      </p:to>
                                    </p:set>
                                    <p:animEffect transition="in" filter="wipe(down)">
                                      <p:cBhvr>
                                        <p:cTn dur="500" id="7"/>
                                        <p:tgtEl>
                                          <p:spTgt spid="1050489"/>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0521"/>
                                        </p:tgtEl>
                                        <p:attrNameLst>
                                          <p:attrName>style.visibility</p:attrName>
                                        </p:attrNameLst>
                                      </p:cBhvr>
                                      <p:to>
                                        <p:strVal val="visible"/>
                                      </p:to>
                                    </p:set>
                                    <p:animEffect transition="in" filter="wipe(down)">
                                      <p:cBhvr>
                                        <p:cTn dur="500" id="12"/>
                                        <p:tgtEl>
                                          <p:spTgt spid="1050521"/>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50490"/>
                                        </p:tgtEl>
                                        <p:attrNameLst>
                                          <p:attrName>style.visibility</p:attrName>
                                        </p:attrNameLst>
                                      </p:cBhvr>
                                      <p:to>
                                        <p:strVal val="visible"/>
                                      </p:to>
                                    </p:set>
                                    <p:animEffect transition="in" filter="wipe(down)">
                                      <p:cBhvr>
                                        <p:cTn dur="500" id="17"/>
                                        <p:tgtEl>
                                          <p:spTgt spid="1050490"/>
                                        </p:tgtEl>
                                      </p:cBhvr>
                                    </p:animEffect>
                                  </p:childTnLst>
                                </p:cTn>
                              </p:par>
                              <p:par>
                                <p:cTn fill="hold" grpId="0" id="18" nodeType="withEffect" presetClass="entr" presetID="22" presetSubtype="4">
                                  <p:stCondLst>
                                    <p:cond delay="0"/>
                                  </p:stCondLst>
                                  <p:childTnLst>
                                    <p:set>
                                      <p:cBhvr>
                                        <p:cTn dur="1" fill="hold" id="19">
                                          <p:stCondLst>
                                            <p:cond delay="0"/>
                                          </p:stCondLst>
                                        </p:cTn>
                                        <p:tgtEl>
                                          <p:spTgt spid="1050491"/>
                                        </p:tgtEl>
                                        <p:attrNameLst>
                                          <p:attrName>style.visibility</p:attrName>
                                        </p:attrNameLst>
                                      </p:cBhvr>
                                      <p:to>
                                        <p:strVal val="visible"/>
                                      </p:to>
                                    </p:set>
                                    <p:animEffect transition="in" filter="wipe(down)">
                                      <p:cBhvr>
                                        <p:cTn dur="500" id="20"/>
                                        <p:tgtEl>
                                          <p:spTgt spid="1050491"/>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4">
                                  <p:stCondLst>
                                    <p:cond delay="0"/>
                                  </p:stCondLst>
                                  <p:childTnLst>
                                    <p:set>
                                      <p:cBhvr>
                                        <p:cTn dur="1" fill="hold" id="24">
                                          <p:stCondLst>
                                            <p:cond delay="0"/>
                                          </p:stCondLst>
                                        </p:cTn>
                                        <p:tgtEl>
                                          <p:spTgt spid="1050492"/>
                                        </p:tgtEl>
                                        <p:attrNameLst>
                                          <p:attrName>style.visibility</p:attrName>
                                        </p:attrNameLst>
                                      </p:cBhvr>
                                      <p:to>
                                        <p:strVal val="visible"/>
                                      </p:to>
                                    </p:set>
                                    <p:animEffect transition="in" filter="wipe(down)">
                                      <p:cBhvr>
                                        <p:cTn dur="500" id="25"/>
                                        <p:tgtEl>
                                          <p:spTgt spid="1050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489" grpId="0"/>
      <p:bldP spid="1050490" grpId="0" animBg="1"/>
      <p:bldP spid="1050491" grpId="0"/>
      <p:bldP spid="1050492" grpId="0"/>
      <p:bldP spid="105052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493" name=""/>
        <p:cNvGrpSpPr/>
        <p:nvPr/>
      </p:nvGrpSpPr>
      <p:grpSpPr>
        <a:xfrm>
          <a:off x="0" y="0"/>
          <a:ext cx="0" cy="0"/>
          <a:chOff x="0" y="0"/>
          <a:chExt cx="0" cy="0"/>
        </a:xfrm>
      </p:grpSpPr>
      <p:sp>
        <p:nvSpPr>
          <p:cNvPr id="105052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526" name="矩形 8"/>
          <p:cNvSpPr/>
          <p:nvPr/>
        </p:nvSpPr>
        <p:spPr>
          <a:xfrm>
            <a:off x="157882" y="377889"/>
            <a:ext cx="8699382" cy="461665"/>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7.9 Exponent operation </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指数运算</a:t>
            </a:r>
            <a:endParaRPr altLang="en-US" b="1" dirty="0" sz="2000" kumimoji="1" lang="zh-CN">
              <a:latin typeface="宋体" panose="02010600030101010101" pitchFamily="2" charset="-122"/>
              <a:ea typeface="宋体" panose="02010600030101010101" pitchFamily="2" charset="-122"/>
              <a:cs typeface="Arial" panose="020B0604020202020204" pitchFamily="34" charset="0"/>
            </a:endParaRPr>
          </a:p>
        </p:txBody>
      </p:sp>
      <p:sp>
        <p:nvSpPr>
          <p:cNvPr id="1050527"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494" name="组合 12"/>
          <p:cNvGrpSpPr/>
          <p:nvPr/>
        </p:nvGrpSpPr>
        <p:grpSpPr>
          <a:xfrm>
            <a:off x="4002887" y="1716345"/>
            <a:ext cx="4700139" cy="3348692"/>
            <a:chOff x="4049027" y="1351424"/>
            <a:chExt cx="4700139" cy="3348692"/>
          </a:xfrm>
        </p:grpSpPr>
        <p:grpSp>
          <p:nvGrpSpPr>
            <p:cNvPr id="495" name="组合 47"/>
            <p:cNvGrpSpPr/>
            <p:nvPr/>
          </p:nvGrpSpPr>
          <p:grpSpPr>
            <a:xfrm>
              <a:off x="4049027" y="1351424"/>
              <a:ext cx="4700139" cy="3348692"/>
              <a:chOff x="4120333" y="1653428"/>
              <a:chExt cx="4700139" cy="3348692"/>
            </a:xfrm>
          </p:grpSpPr>
          <p:grpSp>
            <p:nvGrpSpPr>
              <p:cNvPr id="496" name="组合 74"/>
              <p:cNvGrpSpPr/>
              <p:nvPr/>
            </p:nvGrpSpPr>
            <p:grpSpPr>
              <a:xfrm>
                <a:off x="4120333" y="1653428"/>
                <a:ext cx="4700139" cy="3348692"/>
                <a:chOff x="4006520" y="382944"/>
                <a:chExt cx="4700139" cy="3348692"/>
              </a:xfrm>
            </p:grpSpPr>
            <p:grpSp>
              <p:nvGrpSpPr>
                <p:cNvPr id="497" name="组合 76"/>
                <p:cNvGrpSpPr/>
                <p:nvPr/>
              </p:nvGrpSpPr>
              <p:grpSpPr>
                <a:xfrm>
                  <a:off x="4387377" y="530699"/>
                  <a:ext cx="4036317" cy="3200937"/>
                  <a:chOff x="4387377" y="530699"/>
                  <a:chExt cx="4036317" cy="3200937"/>
                </a:xfrm>
              </p:grpSpPr>
              <p:grpSp>
                <p:nvGrpSpPr>
                  <p:cNvPr id="498" name="组合 86"/>
                  <p:cNvGrpSpPr/>
                  <p:nvPr/>
                </p:nvGrpSpPr>
                <p:grpSpPr>
                  <a:xfrm>
                    <a:off x="4387377" y="948493"/>
                    <a:ext cx="4036317" cy="2783143"/>
                    <a:chOff x="594329" y="891460"/>
                    <a:chExt cx="4036317" cy="2783143"/>
                  </a:xfrm>
                </p:grpSpPr>
                <p:grpSp>
                  <p:nvGrpSpPr>
                    <p:cNvPr id="499" name="组合 90"/>
                    <p:cNvGrpSpPr/>
                    <p:nvPr/>
                  </p:nvGrpSpPr>
                  <p:grpSpPr>
                    <a:xfrm>
                      <a:off x="594329" y="1860979"/>
                      <a:ext cx="2242427" cy="1813624"/>
                      <a:chOff x="1536622" y="3629915"/>
                      <a:chExt cx="2242427" cy="1813624"/>
                    </a:xfrm>
                  </p:grpSpPr>
                  <p:cxnSp>
                    <p:nvCxnSpPr>
                      <p:cNvPr id="3146348" name="直接连接符 98"/>
                      <p:cNvCxnSpPr>
                        <a:cxnSpLocks/>
                      </p:cNvCxnSpPr>
                      <p:nvPr/>
                    </p:nvCxnSpPr>
                    <p:spPr>
                      <a:xfrm flipH="1">
                        <a:off x="3287716" y="5443539"/>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49" name="直接连接符 99"/>
                      <p:cNvCxnSpPr>
                        <a:cxnSpLocks/>
                      </p:cNvCxnSpPr>
                      <p:nvPr/>
                    </p:nvCxnSpPr>
                    <p:spPr>
                      <a:xfrm flipH="1">
                        <a:off x="2884511" y="3716251"/>
                        <a:ext cx="89453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50" name="直接连接符 100"/>
                      <p:cNvCxnSpPr>
                        <a:cxnSpLocks/>
                      </p:cNvCxnSpPr>
                      <p:nvPr/>
                    </p:nvCxnSpPr>
                    <p:spPr>
                      <a:xfrm flipH="1">
                        <a:off x="3415259" y="4284288"/>
                        <a:ext cx="35971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51" name="直接连接符 102"/>
                      <p:cNvCxnSpPr>
                        <a:cxnSpLocks/>
                      </p:cNvCxnSpPr>
                      <p:nvPr/>
                    </p:nvCxnSpPr>
                    <p:spPr>
                      <a:xfrm>
                        <a:off x="3415621" y="4282301"/>
                        <a:ext cx="0" cy="115855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528" name="椭圆 103"/>
                      <p:cNvSpPr/>
                      <p:nvPr/>
                    </p:nvSpPr>
                    <p:spPr>
                      <a:xfrm>
                        <a:off x="1536622" y="3629915"/>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529"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50530"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50531"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0532"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0533"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6352" name="直接连接符 96"/>
                    <p:cNvCxnSpPr>
                      <a:cxnSpLocks/>
                    </p:cNvCxnSpPr>
                    <p:nvPr/>
                  </p:nvCxnSpPr>
                  <p:spPr>
                    <a:xfrm>
                      <a:off x="4090216" y="891460"/>
                      <a:ext cx="0" cy="130578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534" name="文本框 144"/>
                    <p:cNvSpPr txBox="1">
                      <a:spLocks noChangeAspect="1" noMove="1" noResize="1" noRot="1" noAdjustHandles="1" noEditPoints="1" noChangeArrowheads="1" noChangeShapeType="1" noTextEdit="1"/>
                    </p:cNvSpPr>
                    <p:nvPr/>
                  </p:nvSpPr>
                  <p:spPr bwMode="auto">
                    <a:xfrm>
                      <a:off x="2180249" y="1998952"/>
                      <a:ext cx="221214" cy="276999"/>
                    </a:xfrm>
                    <a:prstGeom prst="rect"/>
                    <a:blipFill>
                      <a:blip xmlns:r="http://schemas.openxmlformats.org/officeDocument/2006/relationships" r:embed="rId3"/>
                      <a:stretch>
                        <a:fillRect l="-25000" r="-22222" b="-8696"/>
                      </a:stretch>
                    </a:blipFill>
                    <a:ln>
                      <a:noFill/>
                    </a:ln>
                    <a:effectLst/>
                  </p:spPr>
                  <p:txBody>
                    <a:bodyPr/>
                    <a:p>
                      <a:r>
                        <a:rPr altLang="en-US" lang="zh-CN">
                          <a:noFill/>
                        </a:rPr>
                        <a:t> </a:t>
                      </a:r>
                    </a:p>
                  </p:txBody>
                </p:sp>
              </p:grpSp>
              <p:cxnSp>
                <p:nvCxnSpPr>
                  <p:cNvPr id="3146353" name="直接连接符 87"/>
                  <p:cNvCxnSpPr>
                    <a:cxnSpLocks/>
                  </p:cNvCxnSpPr>
                  <p:nvPr/>
                </p:nvCxnSpPr>
                <p:spPr>
                  <a:xfrm>
                    <a:off x="6079512" y="952599"/>
                    <a:ext cx="0" cy="106110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535" name="文本框 89"/>
                  <p:cNvSpPr txBox="1">
                    <a:spLocks noChangeAspect="1" noMove="1" noResize="1" noRot="1" noAdjustHandles="1" noEditPoints="1" noChangeArrowheads="1" noChangeShapeType="1" noTextEdit="1"/>
                  </p:cNvSpPr>
                  <p:nvPr/>
                </p:nvSpPr>
                <p:spPr bwMode="auto">
                  <a:xfrm>
                    <a:off x="6833226" y="530699"/>
                    <a:ext cx="241541" cy="307777"/>
                  </a:xfrm>
                  <a:prstGeom prst="rect"/>
                  <a:blipFill>
                    <a:blip xmlns:r="http://schemas.openxmlformats.org/officeDocument/2006/relationships" r:embed="rId4"/>
                    <a:stretch>
                      <a:fillRect l="-20000" r="-20000" b="-10000"/>
                    </a:stretch>
                  </a:blipFill>
                  <a:ln>
                    <a:noFill/>
                  </a:ln>
                  <a:effectLst/>
                </p:spPr>
                <p:txBody>
                  <a:bodyPr/>
                  <a:p>
                    <a:r>
                      <a:rPr altLang="en-US" lang="zh-CN">
                        <a:noFill/>
                      </a:rPr>
                      <a:t> </a:t>
                    </a:r>
                  </a:p>
                </p:txBody>
              </p:sp>
            </p:grpSp>
            <p:sp>
              <p:nvSpPr>
                <p:cNvPr id="1050536" name="文本框 77"/>
                <p:cNvSpPr txBox="1">
                  <a:spLocks noChangeAspect="1" noMove="1" noResize="1" noRot="1" noAdjustHandles="1" noEditPoints="1" noChangeArrowheads="1" noChangeShapeType="1" noTextEdit="1"/>
                </p:cNvSpPr>
                <p:nvPr/>
              </p:nvSpPr>
              <p:spPr bwMode="auto">
                <a:xfrm>
                  <a:off x="4006520" y="2061836"/>
                  <a:ext cx="964437" cy="400110"/>
                </a:xfrm>
                <a:prstGeom prst="rect"/>
                <a:blipFill>
                  <a:blip xmlns:r="http://schemas.openxmlformats.org/officeDocument/2006/relationships" r:embed="rId5"/>
                  <a:stretch>
                    <a:fillRect b="-3030"/>
                  </a:stretch>
                </a:blipFill>
                <a:ln>
                  <a:noFill/>
                </a:ln>
                <a:effectLst/>
              </p:spPr>
              <p:txBody>
                <a:bodyPr/>
                <a:p>
                  <a:r>
                    <a:rPr altLang="en-US" lang="zh-CN">
                      <a:noFill/>
                    </a:rPr>
                    <a:t> </a:t>
                  </a:r>
                </a:p>
              </p:txBody>
            </p:sp>
            <p:sp>
              <p:nvSpPr>
                <p:cNvPr id="1050537" name="矩形 78"/>
                <p:cNvSpPr/>
                <p:nvPr/>
              </p:nvSpPr>
              <p:spPr>
                <a:xfrm rot="5400000">
                  <a:off x="6083562" y="3096934"/>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38" name="文本框 79"/>
                <p:cNvSpPr txBox="1">
                  <a:spLocks noChangeAspect="1" noMove="1" noResize="1" noRot="1" noAdjustHandles="1" noEditPoints="1" noChangeArrowheads="1" noChangeShapeType="1" noTextEdit="1"/>
                </p:cNvSpPr>
                <p:nvPr/>
              </p:nvSpPr>
              <p:spPr bwMode="auto">
                <a:xfrm>
                  <a:off x="5905213" y="3025345"/>
                  <a:ext cx="299762" cy="307777"/>
                </a:xfrm>
                <a:prstGeom prst="rect"/>
                <a:blipFill>
                  <a:blip xmlns:r="http://schemas.openxmlformats.org/officeDocument/2006/relationships" r:embed="rId6"/>
                  <a:stretch>
                    <a:fillRect l="-16327" r="-24490" b="-13725"/>
                  </a:stretch>
                </a:blipFill>
                <a:ln>
                  <a:noFill/>
                </a:ln>
                <a:effectLst/>
              </p:spPr>
              <p:txBody>
                <a:bodyPr/>
                <a:p>
                  <a:r>
                    <a:rPr altLang="en-US" lang="zh-CN">
                      <a:noFill/>
                    </a:rPr>
                    <a:t> </a:t>
                  </a:r>
                </a:p>
              </p:txBody>
            </p:sp>
            <p:sp>
              <p:nvSpPr>
                <p:cNvPr id="1050539" name="Oval 3165"/>
                <p:cNvSpPr>
                  <a:spLocks noChangeArrowheads="1"/>
                </p:cNvSpPr>
                <p:nvPr/>
              </p:nvSpPr>
              <p:spPr bwMode="auto">
                <a:xfrm>
                  <a:off x="6018510" y="193187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540" name="文本框 116"/>
                <p:cNvSpPr txBox="1">
                  <a:spLocks noChangeAspect="1" noMove="1" noResize="1" noRot="1" noAdjustHandles="1" noEditPoints="1" noChangeArrowheads="1" noChangeShapeType="1" noTextEdit="1"/>
                </p:cNvSpPr>
                <p:nvPr/>
              </p:nvSpPr>
              <p:spPr bwMode="auto">
                <a:xfrm>
                  <a:off x="8156093" y="2241556"/>
                  <a:ext cx="550566" cy="400110"/>
                </a:xfrm>
                <a:prstGeom prst="rect"/>
                <a:blipFill>
                  <a:blip xmlns:r="http://schemas.openxmlformats.org/officeDocument/2006/relationships" r:embed="rId7"/>
                  <a:stretch>
                    <a:fillRect b="-3030"/>
                  </a:stretch>
                </a:blipFill>
                <a:ln>
                  <a:noFill/>
                </a:ln>
                <a:effectLst/>
              </p:spPr>
              <p:txBody>
                <a:bodyPr/>
                <a:p>
                  <a:r>
                    <a:rPr altLang="en-US" lang="zh-CN">
                      <a:noFill/>
                    </a:rPr>
                    <a:t> </a:t>
                  </a:r>
                </a:p>
              </p:txBody>
            </p:sp>
            <p:sp>
              <p:nvSpPr>
                <p:cNvPr id="1050541" name="文本框 84"/>
                <p:cNvSpPr txBox="1">
                  <a:spLocks noChangeAspect="1" noMove="1" noResize="1" noRot="1" noAdjustHandles="1" noEditPoints="1" noChangeArrowheads="1" noChangeShapeType="1" noTextEdit="1"/>
                </p:cNvSpPr>
                <p:nvPr/>
              </p:nvSpPr>
              <p:spPr bwMode="auto">
                <a:xfrm>
                  <a:off x="7171810" y="382944"/>
                  <a:ext cx="502812" cy="400110"/>
                </a:xfrm>
                <a:prstGeom prst="rect"/>
                <a:blipFill>
                  <a:blip xmlns:r="http://schemas.openxmlformats.org/officeDocument/2006/relationships" r:embed="rId8"/>
                  <a:stretch>
                    <a:fillRect b="-4615"/>
                  </a:stretch>
                </a:blipFill>
                <a:ln>
                  <a:noFill/>
                </a:ln>
                <a:effectLst/>
              </p:spPr>
              <p:txBody>
                <a:bodyPr/>
                <a:p>
                  <a:r>
                    <a:rPr altLang="en-US" lang="zh-CN">
                      <a:noFill/>
                    </a:rPr>
                    <a:t> </a:t>
                  </a:r>
                </a:p>
              </p:txBody>
            </p:sp>
            <p:cxnSp>
              <p:nvCxnSpPr>
                <p:cNvPr id="3146354" name="直接箭头连接符 85"/>
                <p:cNvCxnSpPr>
                  <a:cxnSpLocks/>
                </p:cNvCxnSpPr>
                <p:nvPr/>
              </p:nvCxnSpPr>
              <p:spPr>
                <a:xfrm>
                  <a:off x="7227781" y="841374"/>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cxnSp>
            <p:nvCxnSpPr>
              <p:cNvPr id="3146355" name="直接连接符 49"/>
              <p:cNvCxnSpPr>
                <a:cxnSpLocks/>
              </p:cNvCxnSpPr>
              <p:nvPr/>
            </p:nvCxnSpPr>
            <p:spPr>
              <a:xfrm flipH="1">
                <a:off x="6190519" y="2223083"/>
                <a:ext cx="180655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00" name="组合 50"/>
              <p:cNvGrpSpPr/>
              <p:nvPr/>
            </p:nvGrpSpPr>
            <p:grpSpPr>
              <a:xfrm rot="16200000">
                <a:off x="5269037" y="3000454"/>
                <a:ext cx="625092" cy="950271"/>
                <a:chOff x="2213399" y="-294012"/>
                <a:chExt cx="883385" cy="1342930"/>
              </a:xfrm>
            </p:grpSpPr>
            <p:sp>
              <p:nvSpPr>
                <p:cNvPr id="1050542" name="文本框 70"/>
                <p:cNvSpPr txBox="1"/>
                <p:nvPr/>
              </p:nvSpPr>
              <p:spPr>
                <a:xfrm rot="5400000">
                  <a:off x="2604533" y="-342219"/>
                  <a:ext cx="425528" cy="521942"/>
                </a:xfrm>
                <a:prstGeom prst="rect"/>
                <a:noFill/>
              </p:spPr>
              <p:txBody>
                <a:bodyPr rtlCol="0" wrap="square">
                  <a:spAutoFit/>
                </a:bodyPr>
                <a:p>
                  <a:r>
                    <a:rPr altLang="zh-CN" b="1" dirty="0" lang="en-US" smtClean="0">
                      <a:solidFill>
                        <a:srgbClr val="C00000"/>
                      </a:solidFill>
                      <a:latin typeface="Arial" panose="020B0604020202020204" pitchFamily="34" charset="0"/>
                      <a:cs typeface="Arial" panose="020B0604020202020204" pitchFamily="34" charset="0"/>
                    </a:rPr>
                    <a:t>c</a:t>
                  </a:r>
                  <a:endParaRPr altLang="en-US" b="1" dirty="0" lang="zh-CN">
                    <a:solidFill>
                      <a:srgbClr val="C00000"/>
                    </a:solidFill>
                    <a:latin typeface="Arial" panose="020B0604020202020204" pitchFamily="34" charset="0"/>
                    <a:cs typeface="Arial" panose="020B0604020202020204" pitchFamily="34" charset="0"/>
                  </a:endParaRPr>
                </a:p>
              </p:txBody>
            </p:sp>
            <p:sp>
              <p:nvSpPr>
                <p:cNvPr id="1050543" name="Line 1072"/>
                <p:cNvSpPr>
                  <a:spLocks noChangeShapeType="1"/>
                </p:cNvSpPr>
                <p:nvPr/>
              </p:nvSpPr>
              <p:spPr bwMode="auto">
                <a:xfrm>
                  <a:off x="2641299" y="41693"/>
                  <a:ext cx="0" cy="67681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44" name="Line 1074"/>
                <p:cNvSpPr>
                  <a:spLocks noChangeShapeType="1"/>
                </p:cNvSpPr>
                <p:nvPr/>
              </p:nvSpPr>
              <p:spPr bwMode="auto">
                <a:xfrm flipV="1">
                  <a:off x="2638456" y="31739"/>
                  <a:ext cx="312816" cy="22181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45" name="Line 1075"/>
                <p:cNvSpPr>
                  <a:spLocks noChangeShapeType="1"/>
                </p:cNvSpPr>
                <p:nvPr/>
              </p:nvSpPr>
              <p:spPr bwMode="auto">
                <a:xfrm flipH="1" flipV="1">
                  <a:off x="2637035" y="510915"/>
                  <a:ext cx="328456" cy="244566"/>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46" name="文本框 66"/>
                <p:cNvSpPr txBox="1"/>
                <p:nvPr/>
              </p:nvSpPr>
              <p:spPr>
                <a:xfrm rot="5400000">
                  <a:off x="2261607" y="330616"/>
                  <a:ext cx="425528" cy="521943"/>
                </a:xfrm>
                <a:prstGeom prst="rect"/>
                <a:noFill/>
              </p:spPr>
              <p:txBody>
                <a:bodyPr rtlCol="0" wrap="square">
                  <a:spAutoFit/>
                </a:bodyPr>
                <a:p>
                  <a:r>
                    <a:rPr altLang="zh-CN" b="1" dirty="0" lang="en-US" smtClean="0">
                      <a:solidFill>
                        <a:srgbClr val="C00000"/>
                      </a:solidFill>
                      <a:latin typeface="Arial" panose="020B0604020202020204" pitchFamily="34" charset="0"/>
                      <a:cs typeface="Arial" panose="020B0604020202020204" pitchFamily="34" charset="0"/>
                    </a:rPr>
                    <a:t>b</a:t>
                  </a:r>
                  <a:endParaRPr altLang="en-US" b="1" dirty="0" lang="zh-CN">
                    <a:solidFill>
                      <a:srgbClr val="C00000"/>
                    </a:solidFill>
                    <a:latin typeface="Arial" panose="020B0604020202020204" pitchFamily="34" charset="0"/>
                    <a:cs typeface="Arial" panose="020B0604020202020204" pitchFamily="34" charset="0"/>
                  </a:endParaRPr>
                </a:p>
              </p:txBody>
            </p:sp>
            <p:sp>
              <p:nvSpPr>
                <p:cNvPr id="1050547" name="文本框 69"/>
                <p:cNvSpPr txBox="1"/>
                <p:nvPr/>
              </p:nvSpPr>
              <p:spPr>
                <a:xfrm rot="5400000">
                  <a:off x="2623049" y="575183"/>
                  <a:ext cx="425528" cy="521942"/>
                </a:xfrm>
                <a:prstGeom prst="rect"/>
                <a:noFill/>
              </p:spPr>
              <p:txBody>
                <a:bodyPr rtlCol="0" wrap="square">
                  <a:spAutoFit/>
                </a:bodyPr>
                <a:p>
                  <a:r>
                    <a:rPr altLang="zh-CN" b="1" dirty="0" lang="en-US" smtClean="0">
                      <a:solidFill>
                        <a:srgbClr val="C00000"/>
                      </a:solidFill>
                      <a:latin typeface="Arial" panose="020B0604020202020204" pitchFamily="34" charset="0"/>
                      <a:cs typeface="Arial" panose="020B0604020202020204" pitchFamily="34" charset="0"/>
                    </a:rPr>
                    <a:t>e</a:t>
                  </a:r>
                  <a:endParaRPr altLang="en-US" b="1" dirty="0" lang="zh-CN">
                    <a:solidFill>
                      <a:srgbClr val="C00000"/>
                    </a:solidFill>
                    <a:latin typeface="Arial" panose="020B0604020202020204" pitchFamily="34" charset="0"/>
                    <a:cs typeface="Arial" panose="020B0604020202020204" pitchFamily="34" charset="0"/>
                  </a:endParaRPr>
                </a:p>
              </p:txBody>
            </p:sp>
          </p:grpSp>
          <p:cxnSp>
            <p:nvCxnSpPr>
              <p:cNvPr id="3146356" name="直接连接符 51"/>
              <p:cNvCxnSpPr>
                <a:cxnSpLocks/>
              </p:cNvCxnSpPr>
              <p:nvPr/>
            </p:nvCxnSpPr>
            <p:spPr>
              <a:xfrm>
                <a:off x="5583457" y="3480555"/>
                <a:ext cx="0" cy="43159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548" name="Line 1072"/>
              <p:cNvSpPr>
                <a:spLocks noChangeShapeType="1"/>
              </p:cNvSpPr>
              <p:nvPr/>
            </p:nvSpPr>
            <p:spPr bwMode="auto">
              <a:xfrm rot="16200000">
                <a:off x="5292883" y="3618762"/>
                <a:ext cx="0" cy="54329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357" name="直接箭头连接符 54"/>
              <p:cNvCxnSpPr>
                <a:cxnSpLocks/>
              </p:cNvCxnSpPr>
              <p:nvPr/>
            </p:nvCxnSpPr>
            <p:spPr>
              <a:xfrm>
                <a:off x="5796073" y="3170972"/>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50549" name="文本框 56"/>
              <p:cNvSpPr txBox="1">
                <a:spLocks noChangeAspect="1" noMove="1" noResize="1" noRot="1" noAdjustHandles="1" noEditPoints="1" noChangeArrowheads="1" noChangeShapeType="1" noTextEdit="1"/>
              </p:cNvSpPr>
              <p:nvPr/>
            </p:nvSpPr>
            <p:spPr bwMode="auto">
              <a:xfrm>
                <a:off x="5706512" y="2753582"/>
                <a:ext cx="502812" cy="400110"/>
              </a:xfrm>
              <a:prstGeom prst="rect"/>
              <a:blipFill>
                <a:blip xmlns:r="http://schemas.openxmlformats.org/officeDocument/2006/relationships" r:embed="rId9"/>
                <a:stretch>
                  <a:fillRect b="-4545"/>
                </a:stretch>
              </a:blipFill>
              <a:ln>
                <a:noFill/>
              </a:ln>
              <a:effectLst/>
            </p:spPr>
            <p:txBody>
              <a:bodyPr/>
              <a:p>
                <a:r>
                  <a:rPr altLang="en-US" lang="zh-CN">
                    <a:noFill/>
                  </a:rPr>
                  <a:t> </a:t>
                </a:r>
              </a:p>
            </p:txBody>
          </p:sp>
        </p:grpSp>
        <p:cxnSp>
          <p:nvCxnSpPr>
            <p:cNvPr id="3146358" name="直接连接符 104"/>
            <p:cNvCxnSpPr>
              <a:cxnSpLocks/>
            </p:cNvCxnSpPr>
            <p:nvPr/>
          </p:nvCxnSpPr>
          <p:spPr>
            <a:xfrm flipH="1">
              <a:off x="4567806" y="2973793"/>
              <a:ext cx="70907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59" name="直接连接符 105"/>
            <p:cNvCxnSpPr>
              <a:cxnSpLocks/>
            </p:cNvCxnSpPr>
            <p:nvPr/>
          </p:nvCxnSpPr>
          <p:spPr>
            <a:xfrm>
              <a:off x="4951914" y="2964004"/>
              <a:ext cx="0" cy="64614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550" name="矩形 106"/>
            <p:cNvSpPr/>
            <p:nvPr/>
          </p:nvSpPr>
          <p:spPr>
            <a:xfrm>
              <a:off x="6766600" y="1855001"/>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551" name="下箭头 108"/>
          <p:cNvSpPr/>
          <p:nvPr/>
        </p:nvSpPr>
        <p:spPr>
          <a:xfrm>
            <a:off x="2282606" y="3501042"/>
            <a:ext cx="348143" cy="339736"/>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52" name="文本框 109"/>
          <p:cNvSpPr txBox="1">
            <a:spLocks noChangeAspect="1" noMove="1" noResize="1" noRot="1" noAdjustHandles="1" noEditPoints="1" noChangeArrowheads="1" noChangeShapeType="1" noTextEdit="1"/>
          </p:cNvSpPr>
          <p:nvPr/>
        </p:nvSpPr>
        <p:spPr bwMode="auto">
          <a:xfrm>
            <a:off x="1741450" y="3977296"/>
            <a:ext cx="1456060" cy="400110"/>
          </a:xfrm>
          <a:prstGeom prst="rect"/>
          <a:blipFill>
            <a:blip xmlns:r="http://schemas.openxmlformats.org/officeDocument/2006/relationships" r:embed="rId10"/>
            <a:stretch>
              <a:fillRect b="-4545"/>
            </a:stretch>
          </a:blipFill>
          <a:ln>
            <a:noFill/>
          </a:ln>
          <a:effectLst/>
        </p:spPr>
        <p:txBody>
          <a:bodyPr/>
          <a:p>
            <a:r>
              <a:rPr altLang="en-US" lang="zh-CN">
                <a:noFill/>
              </a:rPr>
              <a:t> </a:t>
            </a:r>
          </a:p>
        </p:txBody>
      </p:sp>
      <p:sp>
        <p:nvSpPr>
          <p:cNvPr id="1050553" name="文本框 111"/>
          <p:cNvSpPr txBox="1">
            <a:spLocks noChangeAspect="1" noMove="1" noResize="1" noRot="1" noAdjustHandles="1" noEditPoints="1" noChangeArrowheads="1" noChangeShapeType="1" noTextEdit="1"/>
          </p:cNvSpPr>
          <p:nvPr/>
        </p:nvSpPr>
        <p:spPr bwMode="auto">
          <a:xfrm>
            <a:off x="1514340" y="4599567"/>
            <a:ext cx="1994420" cy="552587"/>
          </a:xfrm>
          <a:prstGeom prst="rect"/>
          <a:blipFill>
            <a:blip xmlns:r="http://schemas.openxmlformats.org/officeDocument/2006/relationships" r:embed="rId11"/>
            <a:stretch>
              <a:fillRect/>
            </a:stretch>
          </a:blipFill>
          <a:ln>
            <a:noFill/>
          </a:ln>
          <a:effectLst/>
        </p:spPr>
        <p:txBody>
          <a:bodyPr/>
          <a:p>
            <a:r>
              <a:rPr altLang="en-US" lang="zh-CN">
                <a:noFill/>
              </a:rPr>
              <a:t> </a:t>
            </a:r>
          </a:p>
        </p:txBody>
      </p:sp>
      <p:sp>
        <p:nvSpPr>
          <p:cNvPr id="1050554" name="左大括号 121"/>
          <p:cNvSpPr/>
          <p:nvPr/>
        </p:nvSpPr>
        <p:spPr>
          <a:xfrm>
            <a:off x="1217860" y="1943801"/>
            <a:ext cx="235478" cy="1206575"/>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555" name="文本框 122"/>
          <p:cNvSpPr txBox="1">
            <a:spLocks noChangeAspect="1" noMove="1" noResize="1" noRot="1" noAdjustHandles="1" noEditPoints="1" noChangeArrowheads="1" noChangeShapeType="1" noTextEdit="1"/>
          </p:cNvSpPr>
          <p:nvPr/>
        </p:nvSpPr>
        <p:spPr bwMode="auto">
          <a:xfrm>
            <a:off x="1514340" y="2547088"/>
            <a:ext cx="2252130" cy="552587"/>
          </a:xfrm>
          <a:prstGeom prst="rect"/>
          <a:blipFill>
            <a:blip xmlns:r="http://schemas.openxmlformats.org/officeDocument/2006/relationships" r:embed="rId12"/>
            <a:stretch>
              <a:fillRect/>
            </a:stretch>
          </a:blipFill>
          <a:ln>
            <a:noFill/>
          </a:ln>
          <a:effectLst/>
        </p:spPr>
        <p:txBody>
          <a:bodyPr/>
          <a:p>
            <a:r>
              <a:rPr altLang="en-US" lang="zh-CN">
                <a:noFill/>
              </a:rPr>
              <a:t> </a:t>
            </a:r>
          </a:p>
        </p:txBody>
      </p:sp>
      <p:sp>
        <p:nvSpPr>
          <p:cNvPr id="1050556" name="文本框 123"/>
          <p:cNvSpPr txBox="1">
            <a:spLocks noChangeAspect="1" noMove="1" noResize="1" noRot="1" noAdjustHandles="1" noEditPoints="1" noChangeArrowheads="1" noChangeShapeType="1" noTextEdit="1"/>
          </p:cNvSpPr>
          <p:nvPr/>
        </p:nvSpPr>
        <p:spPr bwMode="auto">
          <a:xfrm>
            <a:off x="1729144" y="1882492"/>
            <a:ext cx="1456060" cy="400110"/>
          </a:xfrm>
          <a:prstGeom prst="rect"/>
          <a:blipFill>
            <a:blip xmlns:r="http://schemas.openxmlformats.org/officeDocument/2006/relationships" r:embed="rId13"/>
            <a:stretch>
              <a:fillRect b="-4615"/>
            </a:stretch>
          </a:blipFill>
          <a:ln>
            <a:noFill/>
          </a:ln>
          <a:effectLst/>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556"/>
                                        </p:tgtEl>
                                        <p:attrNameLst>
                                          <p:attrName>style.visibility</p:attrName>
                                        </p:attrNameLst>
                                      </p:cBhvr>
                                      <p:to>
                                        <p:strVal val="visible"/>
                                      </p:to>
                                    </p:set>
                                    <p:animEffect transition="in" filter="wipe(down)">
                                      <p:cBhvr>
                                        <p:cTn dur="500" id="7"/>
                                        <p:tgtEl>
                                          <p:spTgt spid="1050556"/>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0555"/>
                                        </p:tgtEl>
                                        <p:attrNameLst>
                                          <p:attrName>style.visibility</p:attrName>
                                        </p:attrNameLst>
                                      </p:cBhvr>
                                      <p:to>
                                        <p:strVal val="visible"/>
                                      </p:to>
                                    </p:set>
                                    <p:animEffect transition="in" filter="wipe(down)">
                                      <p:cBhvr>
                                        <p:cTn dur="500" id="12"/>
                                        <p:tgtEl>
                                          <p:spTgt spid="1050555"/>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50551"/>
                                        </p:tgtEl>
                                        <p:attrNameLst>
                                          <p:attrName>style.visibility</p:attrName>
                                        </p:attrNameLst>
                                      </p:cBhvr>
                                      <p:to>
                                        <p:strVal val="visible"/>
                                      </p:to>
                                    </p:set>
                                    <p:animEffect transition="in" filter="wipe(down)">
                                      <p:cBhvr>
                                        <p:cTn dur="500" id="17"/>
                                        <p:tgtEl>
                                          <p:spTgt spid="1050551"/>
                                        </p:tgtEl>
                                      </p:cBhvr>
                                    </p:animEffect>
                                  </p:childTnLst>
                                </p:cTn>
                              </p:par>
                              <p:par>
                                <p:cTn fill="hold" grpId="0" id="18" nodeType="withEffect" presetClass="entr" presetID="22" presetSubtype="4">
                                  <p:stCondLst>
                                    <p:cond delay="0"/>
                                  </p:stCondLst>
                                  <p:childTnLst>
                                    <p:set>
                                      <p:cBhvr>
                                        <p:cTn dur="1" fill="hold" id="19">
                                          <p:stCondLst>
                                            <p:cond delay="0"/>
                                          </p:stCondLst>
                                        </p:cTn>
                                        <p:tgtEl>
                                          <p:spTgt spid="1050552"/>
                                        </p:tgtEl>
                                        <p:attrNameLst>
                                          <p:attrName>style.visibility</p:attrName>
                                        </p:attrNameLst>
                                      </p:cBhvr>
                                      <p:to>
                                        <p:strVal val="visible"/>
                                      </p:to>
                                    </p:set>
                                    <p:animEffect transition="in" filter="wipe(down)">
                                      <p:cBhvr>
                                        <p:cTn dur="500" id="20"/>
                                        <p:tgtEl>
                                          <p:spTgt spid="1050552"/>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4">
                                  <p:stCondLst>
                                    <p:cond delay="0"/>
                                  </p:stCondLst>
                                  <p:childTnLst>
                                    <p:set>
                                      <p:cBhvr>
                                        <p:cTn dur="1" fill="hold" id="24">
                                          <p:stCondLst>
                                            <p:cond delay="0"/>
                                          </p:stCondLst>
                                        </p:cTn>
                                        <p:tgtEl>
                                          <p:spTgt spid="1050553"/>
                                        </p:tgtEl>
                                        <p:attrNameLst>
                                          <p:attrName>style.visibility</p:attrName>
                                        </p:attrNameLst>
                                      </p:cBhvr>
                                      <p:to>
                                        <p:strVal val="visible"/>
                                      </p:to>
                                    </p:set>
                                    <p:animEffect transition="in" filter="wipe(down)">
                                      <p:cBhvr>
                                        <p:cTn dur="500" id="25"/>
                                        <p:tgtEl>
                                          <p:spTgt spid="1050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551" grpId="0" animBg="1"/>
      <p:bldP spid="1050552" grpId="0"/>
      <p:bldP spid="1050553" grpId="0"/>
      <p:bldP spid="1050555" grpId="0"/>
      <p:bldP spid="105055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503" name=""/>
        <p:cNvGrpSpPr/>
        <p:nvPr/>
      </p:nvGrpSpPr>
      <p:grpSpPr>
        <a:xfrm>
          <a:off x="0" y="0"/>
          <a:ext cx="0" cy="0"/>
          <a:chOff x="0" y="0"/>
          <a:chExt cx="0" cy="0"/>
        </a:xfrm>
      </p:grpSpPr>
      <p:sp>
        <p:nvSpPr>
          <p:cNvPr id="105056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561" name="文本框 53"/>
          <p:cNvSpPr txBox="1"/>
          <p:nvPr/>
        </p:nvSpPr>
        <p:spPr bwMode="auto">
          <a:xfrm>
            <a:off x="268448" y="792760"/>
            <a:ext cx="8527409" cy="1158240"/>
          </a:xfrm>
          <a:prstGeom prst="rect"/>
          <a:noFill/>
          <a:ln>
            <a:noFill/>
          </a:ln>
          <a:effectLst/>
        </p:spPr>
        <p:txBody>
          <a:bodyPr rtlCol="0" wrap="square">
            <a:spAutoFit/>
          </a:bodyPr>
          <a:p>
            <a:pPr eaLnBrk="1" hangingPunct="1">
              <a:spcBef>
                <a:spcPct val="50000"/>
              </a:spcBef>
            </a:pPr>
            <a:r>
              <a:rPr altLang="zh-CN" b="1" dirty="0" sz="2400" kumimoji="1" lang="en-US" smtClean="0">
                <a:latin typeface="Arial" panose="020B0604020202020204" pitchFamily="34" charset="0"/>
                <a:cs typeface="Arial" panose="020B0604020202020204" pitchFamily="34" charset="0"/>
              </a:rPr>
              <a:t>Example: Use operational amplifier to realize the function below and draw the circuit. Requirement: use 3 Op Amps,  and the value of component is listed below: </a:t>
            </a:r>
            <a:endParaRPr altLang="en-US" b="1" dirty="0" sz="2400" kumimoji="1" lang="zh-CN" smtClean="0">
              <a:latin typeface="Arial" panose="020B0604020202020204" pitchFamily="34" charset="0"/>
              <a:cs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506" name=""/>
        <p:cNvGrpSpPr/>
        <p:nvPr/>
      </p:nvGrpSpPr>
      <p:grpSpPr>
        <a:xfrm>
          <a:off x="0" y="0"/>
          <a:ext cx="0" cy="0"/>
          <a:chOff x="0" y="0"/>
          <a:chExt cx="0" cy="0"/>
        </a:xfrm>
      </p:grpSpPr>
      <p:sp>
        <p:nvSpPr>
          <p:cNvPr id="1050565" name="矩形 15"/>
          <p:cNvSpPr/>
          <p:nvPr/>
        </p:nvSpPr>
        <p:spPr>
          <a:xfrm>
            <a:off x="0" y="1"/>
            <a:ext cx="9144000" cy="6858000"/>
          </a:xfrm>
          <a:prstGeom prst="rect"/>
          <a:solidFill>
            <a:srgbClr val="979CCD"/>
          </a:solidFill>
          <a:ln>
            <a:solidFill>
              <a:srgbClr val="979CCD"/>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noFill/>
            </a:endParaRPr>
          </a:p>
        </p:txBody>
      </p:sp>
      <p:sp>
        <p:nvSpPr>
          <p:cNvPr id="105056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pic>
        <p:nvPicPr>
          <p:cNvPr id="2097154" name="图片 1"/>
          <p:cNvPicPr>
            <a:picLocks noChangeAspect="1"/>
          </p:cNvPicPr>
          <p:nvPr/>
        </p:nvPicPr>
        <p:blipFill>
          <a:blip xmlns:r="http://schemas.openxmlformats.org/officeDocument/2006/relationships" r:embed="rId1"/>
          <a:stretch>
            <a:fillRect/>
          </a:stretch>
        </p:blipFill>
        <p:spPr>
          <a:xfrm>
            <a:off x="227669" y="496423"/>
            <a:ext cx="8688660" cy="3109806"/>
          </a:xfrm>
          <a:prstGeom prst="rect"/>
        </p:spPr>
      </p:pic>
      <p:sp>
        <p:nvSpPr>
          <p:cNvPr id="1050567" name="矩形 4"/>
          <p:cNvSpPr/>
          <p:nvPr/>
        </p:nvSpPr>
        <p:spPr>
          <a:xfrm>
            <a:off x="59889" y="496423"/>
            <a:ext cx="8769524" cy="2010153"/>
          </a:xfrm>
          <a:prstGeom prst="rect"/>
          <a:solidFill>
            <a:srgbClr val="979C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68" name="文本框 5"/>
          <p:cNvSpPr txBox="1"/>
          <p:nvPr/>
        </p:nvSpPr>
        <p:spPr bwMode="auto">
          <a:xfrm>
            <a:off x="268448" y="792760"/>
            <a:ext cx="8527409" cy="1158240"/>
          </a:xfrm>
          <a:prstGeom prst="rect"/>
          <a:noFill/>
          <a:ln>
            <a:noFill/>
          </a:ln>
          <a:effectLst/>
        </p:spPr>
        <p:txBody>
          <a:bodyPr rtlCol="0" wrap="square">
            <a:spAutoFit/>
          </a:bodyPr>
          <a:p>
            <a:pPr eaLnBrk="1" hangingPunct="1">
              <a:spcBef>
                <a:spcPct val="50000"/>
              </a:spcBef>
            </a:pPr>
            <a:r>
              <a:rPr altLang="zh-CN" b="1" dirty="0" sz="2400" kumimoji="1" lang="en-US" smtClean="0">
                <a:solidFill>
                  <a:schemeClr val="bg1"/>
                </a:solidFill>
                <a:latin typeface="Arial" panose="020B0604020202020204" pitchFamily="34" charset="0"/>
                <a:cs typeface="Arial" panose="020B0604020202020204" pitchFamily="34" charset="0"/>
              </a:rPr>
              <a:t>Example: Use operational amplifier to realize the function below and draw the circuit. Requirement: use 3 Op Amps,  and the value of component is listed below: </a:t>
            </a:r>
            <a:endParaRPr altLang="en-US" b="1" dirty="0" sz="2400" kumimoji="1" lang="zh-CN" smtClean="0">
              <a:solidFill>
                <a:schemeClr val="bg1"/>
              </a:solidFill>
              <a:latin typeface="Arial" panose="020B0604020202020204" pitchFamily="34" charset="0"/>
              <a:cs typeface="Arial" panose="020B0604020202020204" pitchFamily="34" charset="0"/>
            </a:endParaRPr>
          </a:p>
        </p:txBody>
      </p:sp>
      <p:grpSp>
        <p:nvGrpSpPr>
          <p:cNvPr id="507" name="组合 9"/>
          <p:cNvGrpSpPr/>
          <p:nvPr/>
        </p:nvGrpSpPr>
        <p:grpSpPr>
          <a:xfrm>
            <a:off x="107504" y="3686493"/>
            <a:ext cx="8769524" cy="2480729"/>
            <a:chOff x="107504" y="3686493"/>
            <a:chExt cx="8769524" cy="2480729"/>
          </a:xfrm>
        </p:grpSpPr>
        <p:pic>
          <p:nvPicPr>
            <p:cNvPr id="2097155" name="图片 2"/>
            <p:cNvPicPr>
              <a:picLocks noChangeAspect="1"/>
            </p:cNvPicPr>
            <p:nvPr/>
          </p:nvPicPr>
          <p:blipFill>
            <a:blip xmlns:r="http://schemas.openxmlformats.org/officeDocument/2006/relationships" r:embed="rId2"/>
            <a:stretch>
              <a:fillRect/>
            </a:stretch>
          </p:blipFill>
          <p:spPr>
            <a:xfrm>
              <a:off x="693504" y="3978680"/>
              <a:ext cx="7908105" cy="2188542"/>
            </a:xfrm>
            <a:prstGeom prst="rect"/>
          </p:spPr>
        </p:pic>
        <p:grpSp>
          <p:nvGrpSpPr>
            <p:cNvPr id="508" name="组合 6"/>
            <p:cNvGrpSpPr/>
            <p:nvPr/>
          </p:nvGrpSpPr>
          <p:grpSpPr>
            <a:xfrm>
              <a:off x="107504" y="3686493"/>
              <a:ext cx="8769524" cy="939125"/>
              <a:chOff x="107504" y="3686493"/>
              <a:chExt cx="8769524" cy="939125"/>
            </a:xfrm>
          </p:grpSpPr>
          <p:sp>
            <p:nvSpPr>
              <p:cNvPr id="1050569" name="矩形 7"/>
              <p:cNvSpPr/>
              <p:nvPr/>
            </p:nvSpPr>
            <p:spPr>
              <a:xfrm>
                <a:off x="107504" y="3686493"/>
                <a:ext cx="8769524" cy="939125"/>
              </a:xfrm>
              <a:prstGeom prst="rect"/>
              <a:solidFill>
                <a:srgbClr val="979C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70" name="文本框 8"/>
              <p:cNvSpPr txBox="1"/>
              <p:nvPr/>
            </p:nvSpPr>
            <p:spPr bwMode="auto">
              <a:xfrm>
                <a:off x="3453144" y="3989791"/>
                <a:ext cx="2237709" cy="461665"/>
              </a:xfrm>
              <a:prstGeom prst="rect"/>
              <a:noFill/>
              <a:ln>
                <a:noFill/>
              </a:ln>
              <a:effectLst/>
            </p:spPr>
            <p:txBody>
              <a:bodyPr rtlCol="0" wrap="square">
                <a:spAutoFit/>
              </a:bodyPr>
              <a:p>
                <a:pPr algn="ctr" eaLnBrk="1" hangingPunct="1">
                  <a:spcBef>
                    <a:spcPct val="50000"/>
                  </a:spcBef>
                </a:pPr>
                <a:r>
                  <a:rPr altLang="zh-CN" b="1" dirty="0" sz="2400" kumimoji="1" lang="en-US" smtClean="0">
                    <a:solidFill>
                      <a:schemeClr val="bg1"/>
                    </a:solidFill>
                    <a:latin typeface="Arial" panose="020B0604020202020204" pitchFamily="34" charset="0"/>
                    <a:cs typeface="Arial" panose="020B0604020202020204" pitchFamily="34" charset="0"/>
                  </a:rPr>
                  <a:t>Answer:  </a:t>
                </a:r>
                <a:endParaRPr altLang="en-US" b="1" dirty="0" sz="2400" kumimoji="1" lang="zh-CN" smtClean="0">
                  <a:solidFill>
                    <a:schemeClr val="bg1"/>
                  </a:solidFill>
                  <a:latin typeface="Arial" panose="020B0604020202020204" pitchFamily="34" charset="0"/>
                  <a:cs typeface="Arial" panose="020B0604020202020204" pitchFamily="34" charset="0"/>
                </a:endParaRPr>
              </a:p>
            </p:txBody>
          </p:sp>
        </p:grpSp>
      </p:grpSp>
      <mc:AlternateContent xmlns:mc="http://schemas.openxmlformats.org/markup-compatibility/2006">
        <mc:Choice xmlns:p14="http://schemas.microsoft.com/office/powerpoint/2010/main" Requires="p14">
          <p:contentPart p14:bwMode="auto" r:id="rId3">
            <p14:nvContentPartPr>
              <p14:cNvPr id="1050571" name=""/>
              <p14:cNvContentPartPr/>
              <p14:nvPr/>
            </p14:nvContentPartPr>
            <p14:xfrm>
              <a:off x="2726652" y="2854033"/>
              <a:ext cx="657007" cy="39085"/>
            </p14:xfrm>
          </p:contentPart>
        </mc:Choice>
        <mc:Fallback>
          <p:sp>
            <p:nvSpPr>
              <p:cNvPr id="1050571" name=""/>
              <p:cNvSpPr/>
              <p:nvPr/>
            </p:nvSpPr>
            <p:spPr>
              <a:xfrm>
                <a:off x="2726652" y="2854033"/>
                <a:ext cx="657007" cy="39085"/>
              </a:xfrm>
            </p:spPr>
          </p:sp>
        </mc:Fallback>
      </mc:AlternateContent>
      <mc:AlternateContent xmlns:mc="http://schemas.openxmlformats.org/markup-compatibility/2006">
        <mc:Choice xmlns:p14="http://schemas.microsoft.com/office/powerpoint/2010/main" Requires="p14">
          <p:contentPart p14:bwMode="auto" r:id="rId4">
            <p14:nvContentPartPr>
              <p14:cNvPr id="1050572" name=""/>
              <p14:cNvContentPartPr/>
              <p14:nvPr/>
            </p14:nvContentPartPr>
            <p14:xfrm>
              <a:off x="4096038" y="2818785"/>
              <a:ext cx="1743441" cy="66545"/>
            </p14:xfrm>
          </p:contentPart>
        </mc:Choice>
        <mc:Fallback>
          <p:sp>
            <p:nvSpPr>
              <p:cNvPr id="1050572" name=""/>
              <p:cNvSpPr/>
              <p:nvPr/>
            </p:nvSpPr>
            <p:spPr>
              <a:xfrm>
                <a:off x="4096038" y="2818785"/>
                <a:ext cx="1743441" cy="66545"/>
              </a:xfrm>
            </p:spPr>
          </p:sp>
        </mc:Fallback>
      </mc:AlternateContent>
      <mc:AlternateContent xmlns:mc="http://schemas.openxmlformats.org/markup-compatibility/2006">
        <mc:Choice xmlns:p14="http://schemas.microsoft.com/office/powerpoint/2010/main" Requires="p14">
          <p:contentPart p14:bwMode="auto" r:id="rId5">
            <p14:nvContentPartPr>
              <p14:cNvPr id="1050573" name=""/>
              <p14:cNvContentPartPr/>
              <p14:nvPr/>
            </p14:nvContentPartPr>
            <p14:xfrm>
              <a:off x="4520897" y="2920711"/>
              <a:ext cx="1218717" cy="702538"/>
            </p14:xfrm>
          </p:contentPart>
        </mc:Choice>
        <mc:Fallback>
          <p:sp>
            <p:nvSpPr>
              <p:cNvPr id="1050573" name=""/>
              <p:cNvSpPr/>
              <p:nvPr/>
            </p:nvSpPr>
            <p:spPr>
              <a:xfrm>
                <a:off x="4520897" y="2920711"/>
                <a:ext cx="1218717" cy="702538"/>
              </a:xfrm>
            </p:spPr>
          </p:sp>
        </mc:Fallback>
      </mc:AlternateContent>
      <mc:AlternateContent xmlns:mc="http://schemas.openxmlformats.org/markup-compatibility/2006">
        <mc:Choice xmlns:p14="http://schemas.microsoft.com/office/powerpoint/2010/main" Requires="p14">
          <p:contentPart p14:bwMode="auto" r:id="rId6">
            <p14:nvContentPartPr>
              <p14:cNvPr id="1050574" name=""/>
              <p14:cNvContentPartPr/>
              <p14:nvPr/>
            </p14:nvContentPartPr>
            <p14:xfrm>
              <a:off x="5683789" y="3210733"/>
              <a:ext cx="237629" cy="21229"/>
            </p14:xfrm>
          </p:contentPart>
        </mc:Choice>
        <mc:Fallback>
          <p:sp>
            <p:nvSpPr>
              <p:cNvPr id="1050574" name=""/>
              <p:cNvSpPr/>
              <p:nvPr/>
            </p:nvSpPr>
            <p:spPr>
              <a:xfrm>
                <a:off x="5683789" y="3210733"/>
                <a:ext cx="237629" cy="21229"/>
              </a:xfrm>
            </p:spPr>
          </p:sp>
        </mc:Fallback>
      </mc:AlternateContent>
      <mc:AlternateContent xmlns:mc="http://schemas.openxmlformats.org/markup-compatibility/2006">
        <mc:Choice xmlns:p14="http://schemas.microsoft.com/office/powerpoint/2010/main" Requires="p14">
          <p:contentPart p14:bwMode="auto" r:id="rId7">
            <p14:nvContentPartPr>
              <p14:cNvPr id="1050575" name=""/>
              <p14:cNvContentPartPr/>
              <p14:nvPr/>
            </p14:nvContentPartPr>
            <p14:xfrm>
              <a:off x="5842301" y="3149744"/>
              <a:ext cx="124137" cy="200145"/>
            </p14:xfrm>
          </p:contentPart>
        </mc:Choice>
        <mc:Fallback>
          <p:sp>
            <p:nvSpPr>
              <p:cNvPr id="1050575" name=""/>
              <p:cNvSpPr/>
              <p:nvPr/>
            </p:nvSpPr>
            <p:spPr>
              <a:xfrm>
                <a:off x="5842301" y="3149744"/>
                <a:ext cx="124137" cy="200145"/>
              </a:xfrm>
            </p:spPr>
          </p:sp>
        </mc:Fallback>
      </mc:AlternateContent>
      <mc:AlternateContent xmlns:mc="http://schemas.openxmlformats.org/markup-compatibility/2006">
        <mc:Choice xmlns:p14="http://schemas.microsoft.com/office/powerpoint/2010/main" Requires="p14">
          <p:contentPart p14:bwMode="auto" r:id="rId8">
            <p14:nvContentPartPr>
              <p14:cNvPr id="1050576" name=""/>
              <p14:cNvContentPartPr/>
              <p14:nvPr/>
            </p14:nvContentPartPr>
            <p14:xfrm>
              <a:off x="5993755" y="3061606"/>
              <a:ext cx="134657" cy="261287"/>
            </p14:xfrm>
          </p:contentPart>
        </mc:Choice>
        <mc:Fallback>
          <p:sp>
            <p:nvSpPr>
              <p:cNvPr id="1050576" name=""/>
              <p:cNvSpPr/>
              <p:nvPr/>
            </p:nvSpPr>
            <p:spPr>
              <a:xfrm>
                <a:off x="5993755" y="3061606"/>
                <a:ext cx="134657" cy="261287"/>
              </a:xfrm>
            </p:spPr>
          </p:sp>
        </mc:Fallback>
      </mc:AlternateContent>
      <mc:AlternateContent xmlns:mc="http://schemas.openxmlformats.org/markup-compatibility/2006">
        <mc:Choice xmlns:p14="http://schemas.microsoft.com/office/powerpoint/2010/main" Requires="p14">
          <p:contentPart p14:bwMode="auto" r:id="rId9">
            <p14:nvContentPartPr>
              <p14:cNvPr id="1050577" name=""/>
              <p14:cNvContentPartPr/>
              <p14:nvPr/>
            </p14:nvContentPartPr>
            <p14:xfrm>
              <a:off x="6039085" y="3142547"/>
              <a:ext cx="125054" cy="152237"/>
            </p14:xfrm>
          </p:contentPart>
        </mc:Choice>
        <mc:Fallback>
          <p:sp>
            <p:nvSpPr>
              <p:cNvPr id="1050577" name=""/>
              <p:cNvSpPr/>
              <p:nvPr/>
            </p:nvSpPr>
            <p:spPr>
              <a:xfrm>
                <a:off x="6039085" y="3142547"/>
                <a:ext cx="125054" cy="152237"/>
              </a:xfrm>
            </p:spPr>
          </p:sp>
        </mc:Fallback>
      </mc:AlternateContent>
      <mc:AlternateContent xmlns:mc="http://schemas.openxmlformats.org/markup-compatibility/2006">
        <mc:Choice xmlns:p14="http://schemas.microsoft.com/office/powerpoint/2010/main" Requires="p14">
          <p:contentPart p14:bwMode="auto" r:id="rId10">
            <p14:nvContentPartPr>
              <p14:cNvPr id="1050578" name=""/>
              <p14:cNvContentPartPr/>
              <p14:nvPr/>
            </p14:nvContentPartPr>
            <p14:xfrm>
              <a:off x="6085003" y="3184605"/>
              <a:ext cx="153841" cy="93323"/>
            </p14:xfrm>
          </p:contentPart>
        </mc:Choice>
        <mc:Fallback>
          <p:sp>
            <p:nvSpPr>
              <p:cNvPr id="1050578" name=""/>
              <p:cNvSpPr/>
              <p:nvPr/>
            </p:nvSpPr>
            <p:spPr>
              <a:xfrm>
                <a:off x="6085003" y="3184605"/>
                <a:ext cx="153841" cy="93323"/>
              </a:xfrm>
            </p:spPr>
          </p:sp>
        </mc:Fallback>
      </mc:AlternateContent>
      <mc:AlternateContent xmlns:mc="http://schemas.openxmlformats.org/markup-compatibility/2006">
        <mc:Choice xmlns:p14="http://schemas.microsoft.com/office/powerpoint/2010/main" Requires="p14">
          <p:contentPart p14:bwMode="auto" r:id="rId11">
            <p14:nvContentPartPr>
              <p14:cNvPr id="1050579" name=""/>
              <p14:cNvContentPartPr/>
              <p14:nvPr/>
            </p14:nvContentPartPr>
            <p14:xfrm>
              <a:off x="6203197" y="3009485"/>
              <a:ext cx="133714" cy="243581"/>
            </p14:xfrm>
          </p:contentPart>
        </mc:Choice>
        <mc:Fallback>
          <p:sp>
            <p:nvSpPr>
              <p:cNvPr id="1050579" name=""/>
              <p:cNvSpPr/>
              <p:nvPr/>
            </p:nvSpPr>
            <p:spPr>
              <a:xfrm>
                <a:off x="6203197" y="3009485"/>
                <a:ext cx="133714" cy="243581"/>
              </a:xfrm>
            </p:spPr>
          </p:sp>
        </mc:Fallback>
      </mc:AlternateContent>
      <mc:AlternateContent xmlns:mc="http://schemas.openxmlformats.org/markup-compatibility/2006">
        <mc:Choice xmlns:p14="http://schemas.microsoft.com/office/powerpoint/2010/main" Requires="p14">
          <p:contentPart p14:bwMode="auto" r:id="rId12">
            <p14:nvContentPartPr>
              <p14:cNvPr id="1050580" name=""/>
              <p14:cNvContentPartPr/>
              <p14:nvPr/>
            </p14:nvContentPartPr>
            <p14:xfrm>
              <a:off x="6296132" y="3077514"/>
              <a:ext cx="115331" cy="142312"/>
            </p14:xfrm>
          </p:contentPart>
        </mc:Choice>
        <mc:Fallback>
          <p:sp>
            <p:nvSpPr>
              <p:cNvPr id="1050580" name=""/>
              <p:cNvSpPr/>
              <p:nvPr/>
            </p:nvSpPr>
            <p:spPr>
              <a:xfrm>
                <a:off x="6296132" y="3077514"/>
                <a:ext cx="115331" cy="142312"/>
              </a:xfrm>
            </p:spPr>
          </p:sp>
        </mc:Fallback>
      </mc:AlternateContent>
      <mc:AlternateContent xmlns:mc="http://schemas.openxmlformats.org/markup-compatibility/2006">
        <mc:Choice xmlns:p14="http://schemas.microsoft.com/office/powerpoint/2010/main" Requires="p14">
          <p:contentPart p14:bwMode="auto" r:id="rId13">
            <p14:nvContentPartPr>
              <p14:cNvPr id="1050581" name=""/>
              <p14:cNvContentPartPr/>
              <p14:nvPr/>
            </p14:nvContentPartPr>
            <p14:xfrm>
              <a:off x="6300865" y="3121461"/>
              <a:ext cx="46679" cy="93140"/>
            </p14:xfrm>
          </p:contentPart>
        </mc:Choice>
        <mc:Fallback>
          <p:sp>
            <p:nvSpPr>
              <p:cNvPr id="1050581" name=""/>
              <p:cNvSpPr/>
              <p:nvPr/>
            </p:nvSpPr>
            <p:spPr>
              <a:xfrm>
                <a:off x="6300865" y="3121461"/>
                <a:ext cx="46679" cy="93140"/>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507"/>
                                        </p:tgtEl>
                                        <p:attrNameLst>
                                          <p:attrName>style.visibility</p:attrName>
                                        </p:attrNameLst>
                                      </p:cBhvr>
                                      <p:to>
                                        <p:strVal val="visible"/>
                                      </p:to>
                                    </p:set>
                                    <p:animEffect transition="in" filter="wipe(down)">
                                      <p:cBhvr>
                                        <p:cTn dur="500" id="7"/>
                                        <p:tgtEl>
                                          <p:spTgt spid="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511" name=""/>
        <p:cNvGrpSpPr/>
        <p:nvPr/>
      </p:nvGrpSpPr>
      <p:grpSpPr>
        <a:xfrm>
          <a:off x="0" y="0"/>
          <a:ext cx="0" cy="0"/>
          <a:chOff x="0" y="0"/>
          <a:chExt cx="0" cy="0"/>
        </a:xfrm>
      </p:grpSpPr>
      <p:sp>
        <p:nvSpPr>
          <p:cNvPr id="1050585" name="矩形 15"/>
          <p:cNvSpPr/>
          <p:nvPr/>
        </p:nvSpPr>
        <p:spPr>
          <a:xfrm>
            <a:off x="0" y="1"/>
            <a:ext cx="9144000" cy="6858000"/>
          </a:xfrm>
          <a:prstGeom prst="rect"/>
          <a:solidFill>
            <a:srgbClr val="979CCD"/>
          </a:solidFill>
          <a:ln>
            <a:solidFill>
              <a:srgbClr val="979CCD"/>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noFill/>
            </a:endParaRPr>
          </a:p>
        </p:txBody>
      </p:sp>
      <p:sp>
        <p:nvSpPr>
          <p:cNvPr id="105058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pic>
        <p:nvPicPr>
          <p:cNvPr id="2097156" name="图片 4"/>
          <p:cNvPicPr>
            <a:picLocks noChangeAspect="1"/>
          </p:cNvPicPr>
          <p:nvPr/>
        </p:nvPicPr>
        <p:blipFill>
          <a:blip xmlns:r="http://schemas.openxmlformats.org/officeDocument/2006/relationships" r:embed="rId1"/>
          <a:stretch>
            <a:fillRect/>
          </a:stretch>
        </p:blipFill>
        <p:spPr>
          <a:xfrm>
            <a:off x="1445364" y="880604"/>
            <a:ext cx="6253270" cy="1535638"/>
          </a:xfrm>
          <a:prstGeom prst="rect"/>
        </p:spPr>
      </p:pic>
      <p:pic>
        <p:nvPicPr>
          <p:cNvPr id="2097157" name="图片 5"/>
          <p:cNvPicPr>
            <a:picLocks noChangeAspect="1"/>
          </p:cNvPicPr>
          <p:nvPr/>
        </p:nvPicPr>
        <p:blipFill>
          <a:blip xmlns:r="http://schemas.openxmlformats.org/officeDocument/2006/relationships" r:embed="rId2"/>
          <a:stretch>
            <a:fillRect/>
          </a:stretch>
        </p:blipFill>
        <p:spPr>
          <a:xfrm>
            <a:off x="1160978" y="3102980"/>
            <a:ext cx="7075389" cy="1462564"/>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76" name=""/>
        <p:cNvGrpSpPr/>
        <p:nvPr/>
      </p:nvGrpSpPr>
      <p:grpSpPr>
        <a:xfrm>
          <a:off x="0" y="0"/>
          <a:ext cx="0" cy="0"/>
          <a:chOff x="0" y="0"/>
          <a:chExt cx="0" cy="0"/>
        </a:xfrm>
      </p:grpSpPr>
      <p:sp>
        <p:nvSpPr>
          <p:cNvPr id="104902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025" name="Text Box 12"/>
          <p:cNvSpPr txBox="1">
            <a:spLocks noChangeArrowheads="1"/>
          </p:cNvSpPr>
          <p:nvPr/>
        </p:nvSpPr>
        <p:spPr bwMode="auto">
          <a:xfrm>
            <a:off x="455351" y="1029588"/>
            <a:ext cx="4558854"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ea typeface="华文行楷" pitchFamily="2" charset="-122"/>
                <a:cs typeface="Arial" panose="020B0604020202020204" pitchFamily="34" charset="0"/>
              </a:rPr>
              <a:t>(1) Inverted input </a:t>
            </a:r>
            <a:r>
              <a:rPr altLang="en-US" dirty="0" sz="2400" kumimoji="1" lang="zh-CN" smtClean="0">
                <a:latin typeface="宋体" panose="02010600030101010101" pitchFamily="2" charset="-122"/>
                <a:cs typeface="Arial" panose="020B0604020202020204" pitchFamily="34" charset="0"/>
              </a:rPr>
              <a:t>反相输入</a:t>
            </a:r>
            <a:endParaRPr altLang="en-US" dirty="0" sz="2000" kumimoji="1" lang="zh-CN">
              <a:latin typeface="宋体" panose="02010600030101010101" pitchFamily="2" charset="-122"/>
              <a:cs typeface="Arial" panose="020B0604020202020204" pitchFamily="34" charset="0"/>
            </a:endParaRPr>
          </a:p>
        </p:txBody>
      </p:sp>
      <p:grpSp>
        <p:nvGrpSpPr>
          <p:cNvPr id="177" name="组合 5"/>
          <p:cNvGrpSpPr/>
          <p:nvPr/>
        </p:nvGrpSpPr>
        <p:grpSpPr>
          <a:xfrm>
            <a:off x="5088395" y="786384"/>
            <a:ext cx="3948100" cy="2659777"/>
            <a:chOff x="4758559" y="1060755"/>
            <a:chExt cx="3948100" cy="2659777"/>
          </a:xfrm>
        </p:grpSpPr>
        <p:grpSp>
          <p:nvGrpSpPr>
            <p:cNvPr id="178" name="组合 69"/>
            <p:cNvGrpSpPr/>
            <p:nvPr/>
          </p:nvGrpSpPr>
          <p:grpSpPr>
            <a:xfrm>
              <a:off x="4934947" y="1060755"/>
              <a:ext cx="3488747" cy="2659777"/>
              <a:chOff x="4934947" y="1060755"/>
              <a:chExt cx="3488747" cy="2659777"/>
            </a:xfrm>
          </p:grpSpPr>
          <p:grpSp>
            <p:nvGrpSpPr>
              <p:cNvPr id="179" name="组合 70"/>
              <p:cNvGrpSpPr/>
              <p:nvPr/>
            </p:nvGrpSpPr>
            <p:grpSpPr>
              <a:xfrm>
                <a:off x="4934947" y="1075281"/>
                <a:ext cx="3488747" cy="2645251"/>
                <a:chOff x="1141899" y="1018248"/>
                <a:chExt cx="3488747" cy="2645251"/>
              </a:xfrm>
            </p:grpSpPr>
            <p:grpSp>
              <p:nvGrpSpPr>
                <p:cNvPr id="180" name="组合 81"/>
                <p:cNvGrpSpPr/>
                <p:nvPr/>
              </p:nvGrpSpPr>
              <p:grpSpPr>
                <a:xfrm>
                  <a:off x="1141899" y="1469936"/>
                  <a:ext cx="2961018" cy="2193563"/>
                  <a:chOff x="2084192" y="3238872"/>
                  <a:chExt cx="2961018" cy="2193563"/>
                </a:xfrm>
              </p:grpSpPr>
              <p:cxnSp>
                <p:nvCxnSpPr>
                  <p:cNvPr id="3145876" name="直接连接符 98"/>
                  <p:cNvCxnSpPr>
                    <a:cxnSpLocks/>
                  </p:cNvCxnSpPr>
                  <p:nvPr/>
                </p:nvCxnSpPr>
                <p:spPr>
                  <a:xfrm flipH="1">
                    <a:off x="2681785" y="5432435"/>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77" name="直接连接符 101"/>
                  <p:cNvCxnSpPr>
                    <a:cxnSpLocks/>
                  </p:cNvCxnSpPr>
                  <p:nvPr/>
                </p:nvCxnSpPr>
                <p:spPr>
                  <a:xfrm flipH="1">
                    <a:off x="2223849" y="3716251"/>
                    <a:ext cx="155519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78" name="直接连接符 102"/>
                  <p:cNvCxnSpPr>
                    <a:cxnSpLocks/>
                  </p:cNvCxnSpPr>
                  <p:nvPr/>
                </p:nvCxnSpPr>
                <p:spPr>
                  <a:xfrm flipH="1">
                    <a:off x="2828429" y="4284288"/>
                    <a:ext cx="94654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79" name="直接连接符 103"/>
                  <p:cNvCxnSpPr>
                    <a:cxnSpLocks/>
                  </p:cNvCxnSpPr>
                  <p:nvPr/>
                </p:nvCxnSpPr>
                <p:spPr>
                  <a:xfrm flipH="1">
                    <a:off x="3232978" y="3238872"/>
                    <a:ext cx="181223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80" name="直接连接符 104"/>
                  <p:cNvCxnSpPr>
                    <a:cxnSpLocks/>
                  </p:cNvCxnSpPr>
                  <p:nvPr/>
                </p:nvCxnSpPr>
                <p:spPr>
                  <a:xfrm>
                    <a:off x="2809690" y="4271197"/>
                    <a:ext cx="0" cy="115855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026" name="椭圆 105"/>
                  <p:cNvSpPr/>
                  <p:nvPr/>
                </p:nvSpPr>
                <p:spPr>
                  <a:xfrm>
                    <a:off x="2084192" y="3648874"/>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027"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9028"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9029"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030"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031"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032" name="矩形 88"/>
                <p:cNvSpPr/>
                <p:nvPr/>
              </p:nvSpPr>
              <p:spPr>
                <a:xfrm>
                  <a:off x="3114609" y="139750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81" name="直接连接符 89"/>
                <p:cNvCxnSpPr>
                  <a:cxnSpLocks/>
                </p:cNvCxnSpPr>
                <p:nvPr/>
              </p:nvCxnSpPr>
              <p:spPr>
                <a:xfrm>
                  <a:off x="4090216" y="1452663"/>
                  <a:ext cx="0" cy="74457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033" name="文本框 90"/>
                <p:cNvSpPr txBox="1">
                  <a:spLocks noChangeAspect="1" noMove="1" noResize="1" noRot="1" noAdjustHandles="1" noEditPoints="1" noChangeArrowheads="1" noChangeShapeType="1" noTextEdit="1"/>
                </p:cNvSpPr>
                <p:nvPr/>
              </p:nvSpPr>
              <p:spPr bwMode="auto">
                <a:xfrm>
                  <a:off x="3168844" y="1018248"/>
                  <a:ext cx="306045" cy="307777"/>
                </a:xfrm>
                <a:prstGeom prst="rect"/>
                <a:blipFill>
                  <a:blip xmlns:r="http://schemas.openxmlformats.org/officeDocument/2006/relationships" r:embed="rId3"/>
                  <a:stretch>
                    <a:fillRect l="-16000" r="-10000" b="-21569"/>
                  </a:stretch>
                </a:blipFill>
                <a:ln>
                  <a:noFill/>
                </a:ln>
                <a:effectLst/>
              </p:spPr>
              <p:txBody>
                <a:bodyPr/>
                <a:p>
                  <a:r>
                    <a:rPr altLang="en-US" lang="zh-CN">
                      <a:noFill/>
                    </a:rPr>
                    <a:t> </a:t>
                  </a:r>
                </a:p>
              </p:txBody>
            </p:sp>
            <p:sp>
              <p:nvSpPr>
                <p:cNvPr id="1049034" name="文本框 93"/>
                <p:cNvSpPr txBox="1">
                  <a:spLocks noChangeAspect="1" noMove="1" noResize="1" noRot="1" noAdjustHandles="1" noEditPoints="1" noChangeArrowheads="1" noChangeShapeType="1" noTextEdit="1"/>
                </p:cNvSpPr>
                <p:nvPr/>
              </p:nvSpPr>
              <p:spPr bwMode="auto">
                <a:xfrm>
                  <a:off x="2180249" y="1998952"/>
                  <a:ext cx="221214" cy="276999"/>
                </a:xfrm>
                <a:prstGeom prst="rect"/>
                <a:blipFill>
                  <a:blip xmlns:r="http://schemas.openxmlformats.org/officeDocument/2006/relationships" r:embed="rId4"/>
                  <a:stretch>
                    <a:fillRect l="-25000" r="-22222" b="-8696"/>
                  </a:stretch>
                </a:blipFill>
                <a:ln>
                  <a:noFill/>
                </a:ln>
                <a:effectLst/>
              </p:spPr>
              <p:txBody>
                <a:bodyPr/>
                <a:p>
                  <a:r>
                    <a:rPr altLang="en-US" lang="zh-CN">
                      <a:noFill/>
                    </a:rPr>
                    <a:t> </a:t>
                  </a:r>
                </a:p>
              </p:txBody>
            </p:sp>
          </p:grpSp>
          <p:cxnSp>
            <p:nvCxnSpPr>
              <p:cNvPr id="3145882" name="直接连接符 71"/>
              <p:cNvCxnSpPr>
                <a:cxnSpLocks/>
              </p:cNvCxnSpPr>
              <p:nvPr/>
            </p:nvCxnSpPr>
            <p:spPr>
              <a:xfrm>
                <a:off x="6079512" y="1517893"/>
                <a:ext cx="0" cy="49580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83" name="直接箭头连接符 72"/>
              <p:cNvCxnSpPr>
                <a:cxnSpLocks/>
              </p:cNvCxnSpPr>
              <p:nvPr/>
            </p:nvCxnSpPr>
            <p:spPr>
              <a:xfrm>
                <a:off x="6178865" y="190717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035" name="文本框 75"/>
              <p:cNvSpPr txBox="1">
                <a:spLocks noChangeAspect="1" noMove="1" noResize="1" noRot="1" noAdjustHandles="1" noEditPoints="1" noChangeArrowheads="1" noChangeShapeType="1" noTextEdit="1"/>
              </p:cNvSpPr>
              <p:nvPr/>
            </p:nvSpPr>
            <p:spPr bwMode="auto">
              <a:xfrm>
                <a:off x="6239608" y="1060755"/>
                <a:ext cx="684960" cy="400110"/>
              </a:xfrm>
              <a:prstGeom prst="rect"/>
              <a:blipFill>
                <a:blip xmlns:r="http://schemas.openxmlformats.org/officeDocument/2006/relationships" r:embed="rId5"/>
                <a:stretch>
                  <a:fillRect b="-3030"/>
                </a:stretch>
              </a:blipFill>
              <a:ln>
                <a:noFill/>
              </a:ln>
              <a:effectLst/>
            </p:spPr>
            <p:txBody>
              <a:bodyPr/>
              <a:p>
                <a:r>
                  <a:rPr altLang="en-US" lang="zh-CN">
                    <a:noFill/>
                  </a:rPr>
                  <a:t> </a:t>
                </a:r>
              </a:p>
            </p:txBody>
          </p:sp>
          <p:cxnSp>
            <p:nvCxnSpPr>
              <p:cNvPr id="3145884" name="直接箭头连接符 76"/>
              <p:cNvCxnSpPr>
                <a:cxnSpLocks/>
              </p:cNvCxnSpPr>
              <p:nvPr/>
            </p:nvCxnSpPr>
            <p:spPr>
              <a:xfrm>
                <a:off x="6065634" y="140482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036" name="矩形 78"/>
              <p:cNvSpPr/>
              <p:nvPr/>
            </p:nvSpPr>
            <p:spPr>
              <a:xfrm>
                <a:off x="5226896" y="194712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37" name="文本框 79"/>
              <p:cNvSpPr txBox="1">
                <a:spLocks noChangeAspect="1" noMove="1" noResize="1" noRot="1" noAdjustHandles="1" noEditPoints="1" noChangeArrowheads="1" noChangeShapeType="1" noTextEdit="1"/>
              </p:cNvSpPr>
              <p:nvPr/>
            </p:nvSpPr>
            <p:spPr bwMode="auto">
              <a:xfrm>
                <a:off x="5326916" y="2086509"/>
                <a:ext cx="241541" cy="307777"/>
              </a:xfrm>
              <a:prstGeom prst="rect"/>
              <a:blipFill>
                <a:blip xmlns:r="http://schemas.openxmlformats.org/officeDocument/2006/relationships" r:embed="rId6"/>
                <a:stretch>
                  <a:fillRect l="-22500" r="-17500" b="-9804"/>
                </a:stretch>
              </a:blipFill>
              <a:ln>
                <a:noFill/>
              </a:ln>
              <a:effectLst/>
            </p:spPr>
            <p:txBody>
              <a:bodyPr/>
              <a:p>
                <a:r>
                  <a:rPr altLang="en-US" lang="zh-CN">
                    <a:noFill/>
                  </a:rPr>
                  <a:t> </a:t>
                </a:r>
              </a:p>
            </p:txBody>
          </p:sp>
        </p:grpSp>
        <p:sp>
          <p:nvSpPr>
            <p:cNvPr id="1049038" name="文本框 111"/>
            <p:cNvSpPr txBox="1">
              <a:spLocks noChangeAspect="1" noMove="1" noResize="1" noRot="1" noAdjustHandles="1" noEditPoints="1" noChangeArrowheads="1" noChangeShapeType="1" noTextEdit="1"/>
            </p:cNvSpPr>
            <p:nvPr/>
          </p:nvSpPr>
          <p:spPr bwMode="auto">
            <a:xfrm>
              <a:off x="4758559" y="2000596"/>
              <a:ext cx="550566" cy="400110"/>
            </a:xfrm>
            <a:prstGeom prst="rect"/>
            <a:blipFill>
              <a:blip xmlns:r="http://schemas.openxmlformats.org/officeDocument/2006/relationships" r:embed="rId7"/>
              <a:stretch>
                <a:fillRect b="-4545"/>
              </a:stretch>
            </a:blipFill>
            <a:ln>
              <a:noFill/>
            </a:ln>
            <a:effectLst/>
          </p:spPr>
          <p:txBody>
            <a:bodyPr/>
            <a:p>
              <a:r>
                <a:rPr altLang="en-US" lang="zh-CN">
                  <a:noFill/>
                </a:rPr>
                <a:t> </a:t>
              </a:r>
            </a:p>
          </p:txBody>
        </p:sp>
        <p:sp>
          <p:nvSpPr>
            <p:cNvPr id="1049039" name="文本框 115"/>
            <p:cNvSpPr txBox="1">
              <a:spLocks noChangeAspect="1" noMove="1" noResize="1" noRot="1" noAdjustHandles="1" noEditPoints="1" noChangeArrowheads="1" noChangeShapeType="1" noTextEdit="1"/>
            </p:cNvSpPr>
            <p:nvPr/>
          </p:nvSpPr>
          <p:spPr bwMode="auto">
            <a:xfrm>
              <a:off x="6159862" y="2629957"/>
              <a:ext cx="550566" cy="400110"/>
            </a:xfrm>
            <a:prstGeom prst="rect"/>
            <a:blipFill>
              <a:blip xmlns:r="http://schemas.openxmlformats.org/officeDocument/2006/relationships" r:embed="rId8"/>
              <a:stretch>
                <a:fillRect b="-4545"/>
              </a:stretch>
            </a:blipFill>
            <a:ln>
              <a:noFill/>
            </a:ln>
            <a:effectLst/>
          </p:spPr>
          <p:txBody>
            <a:bodyPr/>
            <a:p>
              <a:r>
                <a:rPr altLang="en-US" lang="zh-CN">
                  <a:noFill/>
                </a:rPr>
                <a:t> </a:t>
              </a:r>
            </a:p>
          </p:txBody>
        </p:sp>
        <p:cxnSp>
          <p:nvCxnSpPr>
            <p:cNvPr id="3145885" name="直接箭头连接符 116"/>
            <p:cNvCxnSpPr>
              <a:cxnSpLocks/>
            </p:cNvCxnSpPr>
            <p:nvPr/>
          </p:nvCxnSpPr>
          <p:spPr>
            <a:xfrm flipH="1">
              <a:off x="6178864" y="2684960"/>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040" name="文本框 117"/>
            <p:cNvSpPr txBox="1">
              <a:spLocks noChangeAspect="1" noMove="1" noResize="1" noRot="1" noAdjustHandles="1" noEditPoints="1" noChangeArrowheads="1" noChangeShapeType="1" noTextEdit="1"/>
            </p:cNvSpPr>
            <p:nvPr/>
          </p:nvSpPr>
          <p:spPr bwMode="auto">
            <a:xfrm>
              <a:off x="6093118" y="1506459"/>
              <a:ext cx="550566" cy="400110"/>
            </a:xfrm>
            <a:prstGeom prst="rect"/>
            <a:blipFill>
              <a:blip xmlns:r="http://schemas.openxmlformats.org/officeDocument/2006/relationships" r:embed="rId9"/>
              <a:stretch>
                <a:fillRect b="-4545"/>
              </a:stretch>
            </a:blipFill>
            <a:ln>
              <a:noFill/>
            </a:ln>
            <a:effectLst/>
          </p:spPr>
          <p:txBody>
            <a:bodyPr/>
            <a:p>
              <a:r>
                <a:rPr altLang="en-US" lang="zh-CN">
                  <a:noFill/>
                </a:rPr>
                <a:t> </a:t>
              </a:r>
            </a:p>
          </p:txBody>
        </p:sp>
        <p:sp>
          <p:nvSpPr>
            <p:cNvPr id="1049041" name="矩形 125"/>
            <p:cNvSpPr/>
            <p:nvPr/>
          </p:nvSpPr>
          <p:spPr>
            <a:xfrm rot="5400000">
              <a:off x="5477631" y="3085830"/>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42" name="文本框 128"/>
            <p:cNvSpPr txBox="1">
              <a:spLocks noChangeAspect="1" noMove="1" noResize="1" noRot="1" noAdjustHandles="1" noEditPoints="1" noChangeArrowheads="1" noChangeShapeType="1" noTextEdit="1"/>
            </p:cNvSpPr>
            <p:nvPr/>
          </p:nvSpPr>
          <p:spPr bwMode="auto">
            <a:xfrm>
              <a:off x="5299282" y="3014241"/>
              <a:ext cx="299762" cy="307777"/>
            </a:xfrm>
            <a:prstGeom prst="rect"/>
            <a:blipFill>
              <a:blip xmlns:r="http://schemas.openxmlformats.org/officeDocument/2006/relationships" r:embed="rId10"/>
              <a:stretch>
                <a:fillRect l="-16000" r="-22000" b="-13725"/>
              </a:stretch>
            </a:blipFill>
            <a:ln>
              <a:noFill/>
            </a:ln>
            <a:effectLst/>
          </p:spPr>
          <p:txBody>
            <a:bodyPr/>
            <a:p>
              <a:r>
                <a:rPr altLang="en-US" lang="zh-CN">
                  <a:noFill/>
                </a:rPr>
                <a:t> </a:t>
              </a:r>
            </a:p>
          </p:txBody>
        </p:sp>
        <p:sp>
          <p:nvSpPr>
            <p:cNvPr id="1049043" name="Oval 3165"/>
            <p:cNvSpPr>
              <a:spLocks noChangeArrowheads="1"/>
            </p:cNvSpPr>
            <p:nvPr/>
          </p:nvSpPr>
          <p:spPr bwMode="auto">
            <a:xfrm>
              <a:off x="6018510" y="193187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044" name="Oval 3165"/>
            <p:cNvSpPr>
              <a:spLocks noChangeArrowheads="1"/>
            </p:cNvSpPr>
            <p:nvPr/>
          </p:nvSpPr>
          <p:spPr bwMode="auto">
            <a:xfrm>
              <a:off x="5595965" y="250503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045" name="文本框 131"/>
            <p:cNvSpPr txBox="1">
              <a:spLocks noChangeAspect="1" noMove="1" noResize="1" noRot="1" noAdjustHandles="1" noEditPoints="1" noChangeArrowheads="1" noChangeShapeType="1" noTextEdit="1"/>
            </p:cNvSpPr>
            <p:nvPr/>
          </p:nvSpPr>
          <p:spPr bwMode="auto">
            <a:xfrm>
              <a:off x="5370546" y="2485804"/>
              <a:ext cx="195566" cy="276999"/>
            </a:xfrm>
            <a:prstGeom prst="rect"/>
            <a:blipFill>
              <a:blip xmlns:r="http://schemas.openxmlformats.org/officeDocument/2006/relationships" r:embed="rId11"/>
              <a:stretch>
                <a:fillRect l="-25000" r="-28125" b="-8889"/>
              </a:stretch>
            </a:blipFill>
            <a:ln>
              <a:noFill/>
            </a:ln>
            <a:effectLst/>
          </p:spPr>
          <p:txBody>
            <a:bodyPr/>
            <a:p>
              <a:r>
                <a:rPr altLang="en-US" lang="zh-CN">
                  <a:noFill/>
                </a:rPr>
                <a:t> </a:t>
              </a:r>
            </a:p>
          </p:txBody>
        </p:sp>
        <p:sp>
          <p:nvSpPr>
            <p:cNvPr id="1049046" name="文本框 133"/>
            <p:cNvSpPr txBox="1">
              <a:spLocks noChangeAspect="1" noMove="1" noResize="1" noRot="1" noAdjustHandles="1" noEditPoints="1" noChangeArrowheads="1" noChangeShapeType="1" noTextEdit="1"/>
            </p:cNvSpPr>
            <p:nvPr/>
          </p:nvSpPr>
          <p:spPr bwMode="auto">
            <a:xfrm>
              <a:off x="8156093" y="2241556"/>
              <a:ext cx="550566" cy="400110"/>
            </a:xfrm>
            <a:prstGeom prst="rect"/>
            <a:blipFill>
              <a:blip xmlns:r="http://schemas.openxmlformats.org/officeDocument/2006/relationships" r:embed="rId12"/>
              <a:stretch>
                <a:fillRect b="-4615"/>
              </a:stretch>
            </a:blipFill>
            <a:ln>
              <a:noFill/>
            </a:ln>
            <a:effectLst/>
          </p:spPr>
          <p:txBody>
            <a:bodyPr/>
            <a:p>
              <a:r>
                <a:rPr altLang="en-US" lang="zh-CN">
                  <a:noFill/>
                </a:rPr>
                <a:t> </a:t>
              </a:r>
            </a:p>
          </p:txBody>
        </p:sp>
        <p:sp>
          <p:nvSpPr>
            <p:cNvPr id="1049047" name="文本框 134"/>
            <p:cNvSpPr txBox="1">
              <a:spLocks noChangeAspect="1" noMove="1" noResize="1" noRot="1" noAdjustHandles="1" noEditPoints="1" noChangeArrowheads="1" noChangeShapeType="1" noTextEdit="1"/>
            </p:cNvSpPr>
            <p:nvPr/>
          </p:nvSpPr>
          <p:spPr bwMode="auto">
            <a:xfrm>
              <a:off x="5391744" y="1449318"/>
              <a:ext cx="684960" cy="400110"/>
            </a:xfrm>
            <a:prstGeom prst="rect"/>
            <a:blipFill>
              <a:blip xmlns:r="http://schemas.openxmlformats.org/officeDocument/2006/relationships" r:embed="rId13"/>
              <a:stretch>
                <a:fillRect b="-4615"/>
              </a:stretch>
            </a:blipFill>
            <a:ln>
              <a:noFill/>
            </a:ln>
            <a:effectLst/>
          </p:spPr>
          <p:txBody>
            <a:bodyPr/>
            <a:p>
              <a:r>
                <a:rPr altLang="en-US" lang="zh-CN">
                  <a:noFill/>
                </a:rPr>
                <a:t> </a:t>
              </a:r>
            </a:p>
          </p:txBody>
        </p:sp>
        <p:cxnSp>
          <p:nvCxnSpPr>
            <p:cNvPr id="3145886" name="直接箭头连接符 135"/>
            <p:cNvCxnSpPr>
              <a:cxnSpLocks/>
            </p:cNvCxnSpPr>
            <p:nvPr/>
          </p:nvCxnSpPr>
          <p:spPr>
            <a:xfrm>
              <a:off x="5242640" y="183441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048" name="Text Box 12"/>
          <p:cNvSpPr txBox="1">
            <a:spLocks noChangeAspect="1" noMove="1" noResize="1" noRot="1" noAdjustHandles="1" noEditPoints="1" noChangeArrowheads="1" noChangeShapeType="1" noTextEdit="1"/>
          </p:cNvSpPr>
          <p:nvPr/>
        </p:nvSpPr>
        <p:spPr bwMode="auto">
          <a:xfrm>
            <a:off x="455351" y="1806656"/>
            <a:ext cx="2552102" cy="400110"/>
          </a:xfrm>
          <a:prstGeom prst="rect"/>
          <a:blipFill>
            <a:blip xmlns:r="http://schemas.openxmlformats.org/officeDocument/2006/relationships" r:embed="rId14"/>
            <a:stretch>
              <a:fillRect t="-6061" b="-27273"/>
            </a:stretch>
          </a:blipFill>
          <a:ln>
            <a:noFill/>
          </a:ln>
          <a:effectLst/>
        </p:spPr>
        <p:txBody>
          <a:bodyPr/>
          <a:p>
            <a:r>
              <a:rPr altLang="en-US" lang="zh-CN">
                <a:noFill/>
              </a:rPr>
              <a:t> </a:t>
            </a:r>
          </a:p>
        </p:txBody>
      </p:sp>
      <p:sp>
        <p:nvSpPr>
          <p:cNvPr id="1049049" name="Text Box 12"/>
          <p:cNvSpPr txBox="1">
            <a:spLocks noChangeArrowheads="1"/>
          </p:cNvSpPr>
          <p:nvPr/>
        </p:nvSpPr>
        <p:spPr bwMode="auto">
          <a:xfrm>
            <a:off x="586597" y="2420719"/>
            <a:ext cx="4456555" cy="701039"/>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000" kumimoji="1" lang="en-US" smtClean="0">
                <a:solidFill>
                  <a:schemeClr val="accent5"/>
                </a:solidFill>
                <a:latin typeface="Arial" panose="020B0604020202020204" pitchFamily="34" charset="0"/>
                <a:cs typeface="Arial" panose="020B0604020202020204" pitchFamily="34" charset="0"/>
              </a:rPr>
              <a:t>Keep the symmetry of the input circuit</a:t>
            </a:r>
            <a:endParaRPr altLang="en-US" dirty="0" kumimoji="1" lang="zh-CN">
              <a:solidFill>
                <a:schemeClr val="accent5"/>
              </a:solidFill>
              <a:latin typeface="Arial" panose="020B0604020202020204" pitchFamily="34" charset="0"/>
              <a:cs typeface="Arial" panose="020B0604020202020204" pitchFamily="34" charset="0"/>
            </a:endParaRPr>
          </a:p>
        </p:txBody>
      </p:sp>
      <p:sp>
        <p:nvSpPr>
          <p:cNvPr id="1049050" name="Text Box 12"/>
          <p:cNvSpPr txBox="1">
            <a:spLocks noChangeArrowheads="1"/>
          </p:cNvSpPr>
          <p:nvPr/>
        </p:nvSpPr>
        <p:spPr bwMode="auto">
          <a:xfrm>
            <a:off x="539333" y="3511256"/>
            <a:ext cx="4564645" cy="707886"/>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000" kumimoji="1" lang="en-US" smtClean="0">
                <a:latin typeface="Arial" panose="020B0604020202020204" pitchFamily="34" charset="0"/>
                <a:cs typeface="Arial" panose="020B0604020202020204" pitchFamily="34" charset="0"/>
              </a:rPr>
              <a:t>The input resistance at P should equal to that at N</a:t>
            </a:r>
            <a:endParaRPr altLang="en-US" dirty="0" kumimoji="1" lang="zh-CN">
              <a:latin typeface="Arial" panose="020B0604020202020204" pitchFamily="34" charset="0"/>
              <a:cs typeface="Arial" panose="020B0604020202020204" pitchFamily="34" charset="0"/>
            </a:endParaRPr>
          </a:p>
        </p:txBody>
      </p:sp>
      <p:sp>
        <p:nvSpPr>
          <p:cNvPr id="1049051" name="下箭头 4"/>
          <p:cNvSpPr/>
          <p:nvPr/>
        </p:nvSpPr>
        <p:spPr>
          <a:xfrm>
            <a:off x="2747973" y="3065208"/>
            <a:ext cx="297809" cy="259143"/>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52" name="Text Box 12"/>
          <p:cNvSpPr txBox="1">
            <a:spLocks noChangeAspect="1" noMove="1" noResize="1" noRot="1" noAdjustHandles="1" noEditPoints="1" noChangeArrowheads="1" noChangeShapeType="1" noTextEdit="1"/>
          </p:cNvSpPr>
          <p:nvPr/>
        </p:nvSpPr>
        <p:spPr bwMode="auto">
          <a:xfrm>
            <a:off x="1843866" y="4992357"/>
            <a:ext cx="1975903" cy="400110"/>
          </a:xfrm>
          <a:prstGeom prst="rect"/>
          <a:blipFill>
            <a:blip xmlns:r="http://schemas.openxmlformats.org/officeDocument/2006/relationships" r:embed="rId15"/>
            <a:stretch>
              <a:fillRect b="-16667"/>
            </a:stretch>
          </a:blipFill>
          <a:ln>
            <a:noFill/>
          </a:ln>
          <a:effectLst/>
        </p:spPr>
        <p:txBody>
          <a:bodyPr/>
          <a:p>
            <a:r>
              <a:rPr altLang="en-US" lang="zh-CN">
                <a:noFill/>
              </a:rPr>
              <a:t> </a:t>
            </a:r>
          </a:p>
        </p:txBody>
      </p:sp>
      <p:sp>
        <p:nvSpPr>
          <p:cNvPr id="1049053" name="下箭头 124"/>
          <p:cNvSpPr/>
          <p:nvPr/>
        </p:nvSpPr>
        <p:spPr>
          <a:xfrm>
            <a:off x="2747973" y="4534683"/>
            <a:ext cx="297809" cy="259143"/>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81" name="组合 118"/>
          <p:cNvGrpSpPr/>
          <p:nvPr/>
        </p:nvGrpSpPr>
        <p:grpSpPr>
          <a:xfrm>
            <a:off x="4780427" y="3304451"/>
            <a:ext cx="4327688" cy="2645251"/>
            <a:chOff x="4780427" y="3304451"/>
            <a:chExt cx="4327688" cy="2645251"/>
          </a:xfrm>
        </p:grpSpPr>
        <p:grpSp>
          <p:nvGrpSpPr>
            <p:cNvPr id="182" name="组合 126"/>
            <p:cNvGrpSpPr/>
            <p:nvPr/>
          </p:nvGrpSpPr>
          <p:grpSpPr>
            <a:xfrm>
              <a:off x="4780427" y="3304451"/>
              <a:ext cx="4327688" cy="2645251"/>
              <a:chOff x="4830820" y="3639388"/>
              <a:chExt cx="4327688" cy="2645251"/>
            </a:xfrm>
          </p:grpSpPr>
          <p:grpSp>
            <p:nvGrpSpPr>
              <p:cNvPr id="183" name="组合 136"/>
              <p:cNvGrpSpPr/>
              <p:nvPr/>
            </p:nvGrpSpPr>
            <p:grpSpPr>
              <a:xfrm>
                <a:off x="5046158" y="3639388"/>
                <a:ext cx="4112350" cy="2645251"/>
                <a:chOff x="4767609" y="1075281"/>
                <a:chExt cx="4112350" cy="2645251"/>
              </a:xfrm>
            </p:grpSpPr>
            <p:grpSp>
              <p:nvGrpSpPr>
                <p:cNvPr id="184" name="组合 140"/>
                <p:cNvGrpSpPr/>
                <p:nvPr/>
              </p:nvGrpSpPr>
              <p:grpSpPr>
                <a:xfrm>
                  <a:off x="4767609" y="1075281"/>
                  <a:ext cx="3656085" cy="2645251"/>
                  <a:chOff x="4767609" y="1075281"/>
                  <a:chExt cx="3656085" cy="2645251"/>
                </a:xfrm>
              </p:grpSpPr>
              <p:grpSp>
                <p:nvGrpSpPr>
                  <p:cNvPr id="185" name="组合 150"/>
                  <p:cNvGrpSpPr/>
                  <p:nvPr/>
                </p:nvGrpSpPr>
                <p:grpSpPr>
                  <a:xfrm>
                    <a:off x="4767609" y="1075281"/>
                    <a:ext cx="3656085" cy="2645251"/>
                    <a:chOff x="974561" y="1018248"/>
                    <a:chExt cx="3656085" cy="2645251"/>
                  </a:xfrm>
                </p:grpSpPr>
                <p:grpSp>
                  <p:nvGrpSpPr>
                    <p:cNvPr id="186" name="组合 154"/>
                    <p:cNvGrpSpPr/>
                    <p:nvPr/>
                  </p:nvGrpSpPr>
                  <p:grpSpPr>
                    <a:xfrm>
                      <a:off x="974561" y="1469936"/>
                      <a:ext cx="3128356" cy="2193563"/>
                      <a:chOff x="1916854" y="3238872"/>
                      <a:chExt cx="3128356" cy="2193563"/>
                    </a:xfrm>
                  </p:grpSpPr>
                  <p:cxnSp>
                    <p:nvCxnSpPr>
                      <p:cNvPr id="3145887" name="直接连接符 164"/>
                      <p:cNvCxnSpPr>
                        <a:cxnSpLocks/>
                      </p:cNvCxnSpPr>
                      <p:nvPr/>
                    </p:nvCxnSpPr>
                    <p:spPr>
                      <a:xfrm flipH="1">
                        <a:off x="2681785" y="5432435"/>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88" name="直接连接符 165"/>
                      <p:cNvCxnSpPr>
                        <a:cxnSpLocks/>
                      </p:cNvCxnSpPr>
                      <p:nvPr/>
                    </p:nvCxnSpPr>
                    <p:spPr>
                      <a:xfrm flipH="1">
                        <a:off x="1916854" y="3716251"/>
                        <a:ext cx="1862193"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89" name="直接连接符 166"/>
                      <p:cNvCxnSpPr>
                        <a:cxnSpLocks/>
                      </p:cNvCxnSpPr>
                      <p:nvPr/>
                    </p:nvCxnSpPr>
                    <p:spPr>
                      <a:xfrm flipH="1">
                        <a:off x="2828429" y="4284288"/>
                        <a:ext cx="94654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90" name="直接连接符 167"/>
                      <p:cNvCxnSpPr>
                        <a:cxnSpLocks/>
                      </p:cNvCxnSpPr>
                      <p:nvPr/>
                    </p:nvCxnSpPr>
                    <p:spPr>
                      <a:xfrm flipH="1">
                        <a:off x="3232978" y="3238872"/>
                        <a:ext cx="181223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91" name="直接连接符 168"/>
                      <p:cNvCxnSpPr>
                        <a:cxnSpLocks/>
                      </p:cNvCxnSpPr>
                      <p:nvPr/>
                    </p:nvCxnSpPr>
                    <p:spPr>
                      <a:xfrm>
                        <a:off x="2809690" y="4271197"/>
                        <a:ext cx="0" cy="115855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054"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6"/>
                      <a:stretch>
                        <a:fillRect l="-7317" r="-4878"/>
                      </a:stretch>
                    </a:blipFill>
                    <a:ln w="28575">
                      <a:noFill/>
                      <a:miter lim="800000"/>
                      <a:headEnd/>
                      <a:tailEnd/>
                    </a:ln>
                  </p:spPr>
                  <p:txBody>
                    <a:bodyPr/>
                    <a:p>
                      <a:r>
                        <a:rPr altLang="en-US" lang="zh-CN">
                          <a:noFill/>
                        </a:rPr>
                        <a:t> </a:t>
                      </a:r>
                    </a:p>
                  </p:txBody>
                </p:sp>
                <p:sp>
                  <p:nvSpPr>
                    <p:cNvPr id="1049055"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17"/>
                      <a:stretch>
                        <a:fillRect l="-5660" r="-5660" b="-12000"/>
                      </a:stretch>
                    </a:blipFill>
                    <a:ln w="28575">
                      <a:noFill/>
                      <a:miter lim="800000"/>
                      <a:headEnd/>
                      <a:tailEnd/>
                    </a:ln>
                  </p:spPr>
                  <p:txBody>
                    <a:bodyPr/>
                    <a:p>
                      <a:r>
                        <a:rPr altLang="en-US" lang="zh-CN">
                          <a:noFill/>
                        </a:rPr>
                        <a:t> </a:t>
                      </a:r>
                    </a:p>
                  </p:txBody>
                </p:sp>
                <p:sp>
                  <p:nvSpPr>
                    <p:cNvPr id="1049056"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bg1">
                          <a:lumMod val="85000"/>
                        </a:schemeClr>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057"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058"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059" name="矩形 160"/>
                    <p:cNvSpPr/>
                    <p:nvPr/>
                  </p:nvSpPr>
                  <p:spPr>
                    <a:xfrm>
                      <a:off x="3114609" y="139750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92" name="直接连接符 161"/>
                    <p:cNvCxnSpPr>
                      <a:cxnSpLocks/>
                    </p:cNvCxnSpPr>
                    <p:nvPr/>
                  </p:nvCxnSpPr>
                  <p:spPr>
                    <a:xfrm>
                      <a:off x="4090216" y="1452663"/>
                      <a:ext cx="0" cy="74457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060" name="文本框 107"/>
                    <p:cNvSpPr txBox="1">
                      <a:spLocks noChangeAspect="1" noMove="1" noResize="1" noRot="1" noAdjustHandles="1" noEditPoints="1" noChangeArrowheads="1" noChangeShapeType="1" noTextEdit="1"/>
                    </p:cNvSpPr>
                    <p:nvPr/>
                  </p:nvSpPr>
                  <p:spPr bwMode="auto">
                    <a:xfrm>
                      <a:off x="3168844" y="1018248"/>
                      <a:ext cx="306045" cy="307777"/>
                    </a:xfrm>
                    <a:prstGeom prst="rect"/>
                    <a:blipFill>
                      <a:blip xmlns:r="http://schemas.openxmlformats.org/officeDocument/2006/relationships" r:embed="rId18"/>
                      <a:stretch>
                        <a:fillRect l="-15686" r="-7843" b="-21569"/>
                      </a:stretch>
                    </a:blipFill>
                    <a:ln>
                      <a:noFill/>
                    </a:ln>
                    <a:effectLst/>
                  </p:spPr>
                  <p:txBody>
                    <a:bodyPr/>
                    <a:p>
                      <a:r>
                        <a:rPr altLang="en-US" lang="zh-CN">
                          <a:noFill/>
                        </a:rPr>
                        <a:t> </a:t>
                      </a:r>
                    </a:p>
                  </p:txBody>
                </p:sp>
                <p:sp>
                  <p:nvSpPr>
                    <p:cNvPr id="1049061" name="文本框 108"/>
                    <p:cNvSpPr txBox="1">
                      <a:spLocks noChangeAspect="1" noMove="1" noResize="1" noRot="1" noAdjustHandles="1" noEditPoints="1" noChangeArrowheads="1" noChangeShapeType="1" noTextEdit="1"/>
                    </p:cNvSpPr>
                    <p:nvPr/>
                  </p:nvSpPr>
                  <p:spPr bwMode="auto">
                    <a:xfrm>
                      <a:off x="2180249" y="1998952"/>
                      <a:ext cx="221214" cy="276999"/>
                    </a:xfrm>
                    <a:prstGeom prst="rect"/>
                    <a:blipFill>
                      <a:blip xmlns:r="http://schemas.openxmlformats.org/officeDocument/2006/relationships" r:embed="rId19"/>
                      <a:stretch>
                        <a:fillRect l="-21622" r="-21622" b="-8889"/>
                      </a:stretch>
                    </a:blipFill>
                    <a:ln>
                      <a:noFill/>
                    </a:ln>
                    <a:effectLst/>
                  </p:spPr>
                  <p:txBody>
                    <a:bodyPr/>
                    <a:p>
                      <a:r>
                        <a:rPr altLang="en-US" lang="zh-CN">
                          <a:noFill/>
                        </a:rPr>
                        <a:t> </a:t>
                      </a:r>
                    </a:p>
                  </p:txBody>
                </p:sp>
              </p:grpSp>
              <p:cxnSp>
                <p:nvCxnSpPr>
                  <p:cNvPr id="3145893" name="直接连接符 151"/>
                  <p:cNvCxnSpPr>
                    <a:cxnSpLocks/>
                  </p:cNvCxnSpPr>
                  <p:nvPr/>
                </p:nvCxnSpPr>
                <p:spPr>
                  <a:xfrm>
                    <a:off x="6079512" y="1517893"/>
                    <a:ext cx="0" cy="49580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062" name="矩形 152"/>
                  <p:cNvSpPr/>
                  <p:nvPr/>
                </p:nvSpPr>
                <p:spPr>
                  <a:xfrm>
                    <a:off x="5226896" y="194712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63" name="文本框 91"/>
                  <p:cNvSpPr txBox="1">
                    <a:spLocks noChangeAspect="1" noMove="1" noResize="1" noRot="1" noAdjustHandles="1" noEditPoints="1" noChangeArrowheads="1" noChangeShapeType="1" noTextEdit="1"/>
                  </p:cNvSpPr>
                  <p:nvPr/>
                </p:nvSpPr>
                <p:spPr bwMode="auto">
                  <a:xfrm>
                    <a:off x="5326916" y="2086509"/>
                    <a:ext cx="241541" cy="307777"/>
                  </a:xfrm>
                  <a:prstGeom prst="rect"/>
                  <a:blipFill>
                    <a:blip xmlns:r="http://schemas.openxmlformats.org/officeDocument/2006/relationships" r:embed="rId20"/>
                    <a:stretch>
                      <a:fillRect l="-20000" r="-20000" b="-10000"/>
                    </a:stretch>
                  </a:blipFill>
                  <a:ln>
                    <a:noFill/>
                  </a:ln>
                  <a:effectLst/>
                </p:spPr>
                <p:txBody>
                  <a:bodyPr/>
                  <a:p>
                    <a:r>
                      <a:rPr altLang="en-US" lang="zh-CN">
                        <a:noFill/>
                      </a:rPr>
                      <a:t> </a:t>
                    </a:r>
                  </a:p>
                </p:txBody>
              </p:sp>
            </p:grpSp>
            <p:sp>
              <p:nvSpPr>
                <p:cNvPr id="1049064" name="矩形 143"/>
                <p:cNvSpPr/>
                <p:nvPr/>
              </p:nvSpPr>
              <p:spPr>
                <a:xfrm rot="5400000">
                  <a:off x="5477631" y="3085830"/>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65" name="文本框 61"/>
                <p:cNvSpPr txBox="1">
                  <a:spLocks noChangeAspect="1" noMove="1" noResize="1" noRot="1" noAdjustHandles="1" noEditPoints="1" noChangeArrowheads="1" noChangeShapeType="1" noTextEdit="1"/>
                </p:cNvSpPr>
                <p:nvPr/>
              </p:nvSpPr>
              <p:spPr bwMode="auto">
                <a:xfrm>
                  <a:off x="5299282" y="3014241"/>
                  <a:ext cx="299762" cy="307777"/>
                </a:xfrm>
                <a:prstGeom prst="rect"/>
                <a:blipFill>
                  <a:blip xmlns:r="http://schemas.openxmlformats.org/officeDocument/2006/relationships" r:embed="rId21"/>
                  <a:stretch>
                    <a:fillRect l="-18367" r="-22449" b="-13725"/>
                  </a:stretch>
                </a:blipFill>
                <a:ln>
                  <a:noFill/>
                </a:ln>
                <a:effectLst/>
              </p:spPr>
              <p:txBody>
                <a:bodyPr/>
                <a:p>
                  <a:r>
                    <a:rPr altLang="en-US" lang="zh-CN">
                      <a:noFill/>
                    </a:rPr>
                    <a:t> </a:t>
                  </a:r>
                </a:p>
              </p:txBody>
            </p:sp>
            <p:sp>
              <p:nvSpPr>
                <p:cNvPr id="1049066" name="Oval 3165"/>
                <p:cNvSpPr>
                  <a:spLocks noChangeArrowheads="1"/>
                </p:cNvSpPr>
                <p:nvPr/>
              </p:nvSpPr>
              <p:spPr bwMode="auto">
                <a:xfrm>
                  <a:off x="6018510" y="193187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067" name="Oval 3165"/>
                <p:cNvSpPr>
                  <a:spLocks noChangeArrowheads="1"/>
                </p:cNvSpPr>
                <p:nvPr/>
              </p:nvSpPr>
              <p:spPr bwMode="auto">
                <a:xfrm>
                  <a:off x="6033061" y="250503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068" name="文本框 64"/>
                <p:cNvSpPr txBox="1">
                  <a:spLocks noChangeAspect="1" noMove="1" noResize="1" noRot="1" noAdjustHandles="1" noEditPoints="1" noChangeArrowheads="1" noChangeShapeType="1" noTextEdit="1"/>
                </p:cNvSpPr>
                <p:nvPr/>
              </p:nvSpPr>
              <p:spPr bwMode="auto">
                <a:xfrm>
                  <a:off x="6013708" y="2649619"/>
                  <a:ext cx="195566" cy="276999"/>
                </a:xfrm>
                <a:prstGeom prst="rect"/>
                <a:blipFill>
                  <a:blip xmlns:r="http://schemas.openxmlformats.org/officeDocument/2006/relationships" r:embed="rId22"/>
                  <a:stretch>
                    <a:fillRect l="-28125" r="-25000" b="-8696"/>
                  </a:stretch>
                </a:blipFill>
                <a:ln>
                  <a:noFill/>
                </a:ln>
                <a:effectLst/>
              </p:spPr>
              <p:txBody>
                <a:bodyPr/>
                <a:p>
                  <a:r>
                    <a:rPr altLang="en-US" lang="zh-CN">
                      <a:noFill/>
                    </a:rPr>
                    <a:t> </a:t>
                  </a:r>
                </a:p>
              </p:txBody>
            </p:sp>
            <p:sp>
              <p:nvSpPr>
                <p:cNvPr id="1049069" name="文本框 65"/>
                <p:cNvSpPr txBox="1">
                  <a:spLocks noChangeAspect="1" noMove="1" noResize="1" noRot="1" noAdjustHandles="1" noEditPoints="1" noChangeArrowheads="1" noChangeShapeType="1" noTextEdit="1"/>
                </p:cNvSpPr>
                <p:nvPr/>
              </p:nvSpPr>
              <p:spPr bwMode="auto">
                <a:xfrm>
                  <a:off x="7881058" y="2304977"/>
                  <a:ext cx="998901" cy="400110"/>
                </a:xfrm>
                <a:prstGeom prst="rect"/>
                <a:blipFill>
                  <a:blip xmlns:r="http://schemas.openxmlformats.org/officeDocument/2006/relationships" r:embed="rId23"/>
                  <a:stretch>
                    <a:fillRect b="-4615"/>
                  </a:stretch>
                </a:blipFill>
                <a:ln>
                  <a:noFill/>
                </a:ln>
                <a:effectLst/>
              </p:spPr>
              <p:txBody>
                <a:bodyPr/>
                <a:p>
                  <a:r>
                    <a:rPr altLang="en-US" lang="zh-CN">
                      <a:noFill/>
                    </a:rPr>
                    <a:t> </a:t>
                  </a:r>
                </a:p>
              </p:txBody>
            </p:sp>
            <p:cxnSp>
              <p:nvCxnSpPr>
                <p:cNvPr id="3145894" name="直接箭头连接符 149"/>
                <p:cNvCxnSpPr>
                  <a:cxnSpLocks/>
                </p:cNvCxnSpPr>
                <p:nvPr/>
              </p:nvCxnSpPr>
              <p:spPr>
                <a:xfrm flipH="1">
                  <a:off x="5598361" y="2465592"/>
                  <a:ext cx="335906"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cxnSp>
            <p:nvCxnSpPr>
              <p:cNvPr id="3145895" name="直接连接符 137"/>
              <p:cNvCxnSpPr>
                <a:cxnSpLocks/>
              </p:cNvCxnSpPr>
              <p:nvPr/>
            </p:nvCxnSpPr>
            <p:spPr>
              <a:xfrm flipH="1">
                <a:off x="4929103" y="4949480"/>
                <a:ext cx="251669" cy="0"/>
              </a:xfrm>
              <a:prstGeom prst="line"/>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45896" name="直接连接符 138"/>
              <p:cNvCxnSpPr>
                <a:cxnSpLocks/>
              </p:cNvCxnSpPr>
              <p:nvPr/>
            </p:nvCxnSpPr>
            <p:spPr>
              <a:xfrm>
                <a:off x="5051160" y="4563815"/>
                <a:ext cx="0" cy="394578"/>
              </a:xfrm>
              <a:prstGeom prst="line"/>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49070" name="文本框 121"/>
              <p:cNvSpPr txBox="1">
                <a:spLocks noChangeAspect="1" noMove="1" noResize="1" noRot="1" noAdjustHandles="1" noEditPoints="1" noChangeArrowheads="1" noChangeShapeType="1" noTextEdit="1"/>
              </p:cNvSpPr>
              <p:nvPr/>
            </p:nvSpPr>
            <p:spPr bwMode="auto">
              <a:xfrm>
                <a:off x="4830820" y="4960981"/>
                <a:ext cx="913971" cy="400110"/>
              </a:xfrm>
              <a:prstGeom prst="rect"/>
              <a:blipFill>
                <a:blip xmlns:r="http://schemas.openxmlformats.org/officeDocument/2006/relationships" r:embed="rId24"/>
                <a:stretch>
                  <a:fillRect b="-3030"/>
                </a:stretch>
              </a:blipFill>
              <a:ln>
                <a:noFill/>
              </a:ln>
              <a:effectLst/>
            </p:spPr>
            <p:txBody>
              <a:bodyPr/>
              <a:p>
                <a:r>
                  <a:rPr altLang="en-US" lang="zh-CN">
                    <a:noFill/>
                  </a:rPr>
                  <a:t> </a:t>
                </a:r>
              </a:p>
            </p:txBody>
          </p:sp>
        </p:grpSp>
        <p:cxnSp>
          <p:nvCxnSpPr>
            <p:cNvPr id="3145897" name="直接箭头连接符 127"/>
            <p:cNvCxnSpPr>
              <a:cxnSpLocks/>
            </p:cNvCxnSpPr>
            <p:nvPr/>
          </p:nvCxnSpPr>
          <p:spPr>
            <a:xfrm flipH="1">
              <a:off x="5897651" y="4129502"/>
              <a:ext cx="335906"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145898" name="直接箭头连接符 132"/>
            <p:cNvCxnSpPr>
              <a:cxnSpLocks/>
            </p:cNvCxnSpPr>
            <p:nvPr/>
          </p:nvCxnSpPr>
          <p:spPr>
            <a:xfrm rot="5400000" flipH="1">
              <a:off x="6248117" y="3961549"/>
              <a:ext cx="335906"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049"/>
                                        </p:tgtEl>
                                        <p:attrNameLst>
                                          <p:attrName>style.visibility</p:attrName>
                                        </p:attrNameLst>
                                      </p:cBhvr>
                                      <p:to>
                                        <p:strVal val="visible"/>
                                      </p:to>
                                    </p:set>
                                    <p:animEffect transition="in" filter="wipe(down)">
                                      <p:cBhvr>
                                        <p:cTn dur="500" id="7"/>
                                        <p:tgtEl>
                                          <p:spTgt spid="1049049"/>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051"/>
                                        </p:tgtEl>
                                        <p:attrNameLst>
                                          <p:attrName>style.visibility</p:attrName>
                                        </p:attrNameLst>
                                      </p:cBhvr>
                                      <p:to>
                                        <p:strVal val="visible"/>
                                      </p:to>
                                    </p:set>
                                    <p:animEffect transition="in" filter="wipe(down)">
                                      <p:cBhvr>
                                        <p:cTn dur="500" id="12"/>
                                        <p:tgtEl>
                                          <p:spTgt spid="1049051"/>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49050"/>
                                        </p:tgtEl>
                                        <p:attrNameLst>
                                          <p:attrName>style.visibility</p:attrName>
                                        </p:attrNameLst>
                                      </p:cBhvr>
                                      <p:to>
                                        <p:strVal val="visible"/>
                                      </p:to>
                                    </p:set>
                                    <p:animEffect transition="in" filter="wipe(down)">
                                      <p:cBhvr>
                                        <p:cTn dur="500" id="15"/>
                                        <p:tgtEl>
                                          <p:spTgt spid="1049050"/>
                                        </p:tgtEl>
                                      </p:cBhvr>
                                    </p:animEffect>
                                  </p:childTnLst>
                                </p:cTn>
                              </p:par>
                            </p:childTnLst>
                          </p:cTn>
                        </p:par>
                      </p:childTnLst>
                    </p:cTn>
                  </p:par>
                  <p:par>
                    <p:cTn fill="hold" id="16">
                      <p:stCondLst>
                        <p:cond delay="indefinite"/>
                      </p:stCondLst>
                      <p:childTnLst>
                        <p:par>
                          <p:cTn fill="hold" id="17">
                            <p:stCondLst>
                              <p:cond delay="0"/>
                            </p:stCondLst>
                            <p:childTnLst>
                              <p:par>
                                <p:cTn fill="hold" id="18" nodeType="clickEffect" presetClass="entr" presetID="22" presetSubtype="4">
                                  <p:stCondLst>
                                    <p:cond delay="0"/>
                                  </p:stCondLst>
                                  <p:childTnLst>
                                    <p:set>
                                      <p:cBhvr>
                                        <p:cTn dur="1" fill="hold" id="19">
                                          <p:stCondLst>
                                            <p:cond delay="0"/>
                                          </p:stCondLst>
                                        </p:cTn>
                                        <p:tgtEl>
                                          <p:spTgt spid="181"/>
                                        </p:tgtEl>
                                        <p:attrNameLst>
                                          <p:attrName>style.visibility</p:attrName>
                                        </p:attrNameLst>
                                      </p:cBhvr>
                                      <p:to>
                                        <p:strVal val="visible"/>
                                      </p:to>
                                    </p:set>
                                    <p:animEffect transition="in" filter="wipe(down)">
                                      <p:cBhvr>
                                        <p:cTn dur="500" id="20"/>
                                        <p:tgtEl>
                                          <p:spTgt spid="181"/>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4">
                                  <p:stCondLst>
                                    <p:cond delay="0"/>
                                  </p:stCondLst>
                                  <p:childTnLst>
                                    <p:set>
                                      <p:cBhvr>
                                        <p:cTn dur="1" fill="hold" id="24">
                                          <p:stCondLst>
                                            <p:cond delay="0"/>
                                          </p:stCondLst>
                                        </p:cTn>
                                        <p:tgtEl>
                                          <p:spTgt spid="1049053"/>
                                        </p:tgtEl>
                                        <p:attrNameLst>
                                          <p:attrName>style.visibility</p:attrName>
                                        </p:attrNameLst>
                                      </p:cBhvr>
                                      <p:to>
                                        <p:strVal val="visible"/>
                                      </p:to>
                                    </p:set>
                                    <p:animEffect transition="in" filter="wipe(down)">
                                      <p:cBhvr>
                                        <p:cTn dur="500" id="25"/>
                                        <p:tgtEl>
                                          <p:spTgt spid="1049053"/>
                                        </p:tgtEl>
                                      </p:cBhvr>
                                    </p:animEffect>
                                  </p:childTnLst>
                                </p:cTn>
                              </p:par>
                              <p:par>
                                <p:cTn fill="hold" grpId="0" id="26" nodeType="withEffect" presetClass="entr" presetID="22" presetSubtype="4">
                                  <p:stCondLst>
                                    <p:cond delay="0"/>
                                  </p:stCondLst>
                                  <p:childTnLst>
                                    <p:set>
                                      <p:cBhvr>
                                        <p:cTn dur="1" fill="hold" id="27">
                                          <p:stCondLst>
                                            <p:cond delay="0"/>
                                          </p:stCondLst>
                                        </p:cTn>
                                        <p:tgtEl>
                                          <p:spTgt spid="1049052"/>
                                        </p:tgtEl>
                                        <p:attrNameLst>
                                          <p:attrName>style.visibility</p:attrName>
                                        </p:attrNameLst>
                                      </p:cBhvr>
                                      <p:to>
                                        <p:strVal val="visible"/>
                                      </p:to>
                                    </p:set>
                                    <p:animEffect transition="in" filter="wipe(down)">
                                      <p:cBhvr>
                                        <p:cTn dur="500" id="28"/>
                                        <p:tgtEl>
                                          <p:spTgt spid="1049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49" grpId="0"/>
      <p:bldP spid="1049050" grpId="0"/>
      <p:bldP spid="1049051" grpId="0" animBg="1"/>
      <p:bldP spid="1049052" grpId="0"/>
      <p:bldP spid="104905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514" name=""/>
        <p:cNvGrpSpPr/>
        <p:nvPr/>
      </p:nvGrpSpPr>
      <p:grpSpPr>
        <a:xfrm>
          <a:off x="0" y="0"/>
          <a:ext cx="0" cy="0"/>
          <a:chOff x="0" y="0"/>
          <a:chExt cx="0" cy="0"/>
        </a:xfrm>
      </p:grpSpPr>
      <p:sp>
        <p:nvSpPr>
          <p:cNvPr id="1050590" name="矩形 15"/>
          <p:cNvSpPr/>
          <p:nvPr/>
        </p:nvSpPr>
        <p:spPr>
          <a:xfrm>
            <a:off x="0" y="1"/>
            <a:ext cx="9144000" cy="6858000"/>
          </a:xfrm>
          <a:prstGeom prst="rect"/>
          <a:solidFill>
            <a:srgbClr val="979CCD"/>
          </a:solidFill>
          <a:ln>
            <a:solidFill>
              <a:srgbClr val="979CCD"/>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noFill/>
            </a:endParaRPr>
          </a:p>
        </p:txBody>
      </p:sp>
      <p:sp>
        <p:nvSpPr>
          <p:cNvPr id="105059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pic>
        <p:nvPicPr>
          <p:cNvPr id="2097158" name="图片 1"/>
          <p:cNvPicPr>
            <a:picLocks noChangeAspect="1"/>
          </p:cNvPicPr>
          <p:nvPr/>
        </p:nvPicPr>
        <p:blipFill>
          <a:blip xmlns:r="http://schemas.openxmlformats.org/officeDocument/2006/relationships" r:embed="rId1"/>
          <a:stretch>
            <a:fillRect/>
          </a:stretch>
        </p:blipFill>
        <p:spPr>
          <a:xfrm>
            <a:off x="770561" y="631850"/>
            <a:ext cx="7755120" cy="5198734"/>
          </a:xfrm>
          <a:prstGeom prst="rec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517" name=""/>
        <p:cNvGrpSpPr/>
        <p:nvPr/>
      </p:nvGrpSpPr>
      <p:grpSpPr>
        <a:xfrm>
          <a:off x="0" y="0"/>
          <a:ext cx="0" cy="0"/>
          <a:chOff x="0" y="0"/>
          <a:chExt cx="0" cy="0"/>
        </a:xfrm>
      </p:grpSpPr>
      <p:sp>
        <p:nvSpPr>
          <p:cNvPr id="1050595" name="圆角矩形 71"/>
          <p:cNvSpPr/>
          <p:nvPr/>
        </p:nvSpPr>
        <p:spPr>
          <a:xfrm>
            <a:off x="2541799" y="1845258"/>
            <a:ext cx="4119121" cy="2857809"/>
          </a:xfrm>
          <a:prstGeom prst="roundRect">
            <a:avLst>
              <a:gd name="adj" fmla="val 415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9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597" name="矩形 8"/>
          <p:cNvSpPr/>
          <p:nvPr/>
        </p:nvSpPr>
        <p:spPr>
          <a:xfrm>
            <a:off x="157882" y="377889"/>
            <a:ext cx="8699382" cy="461665"/>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7.10 Analog multiplier </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模拟乘法器</a:t>
            </a:r>
            <a:endParaRPr altLang="en-US" b="1" dirty="0" sz="2000" kumimoji="1" lang="zh-CN">
              <a:latin typeface="宋体" panose="02010600030101010101" pitchFamily="2" charset="-122"/>
              <a:ea typeface="宋体" panose="02010600030101010101" pitchFamily="2" charset="-122"/>
              <a:cs typeface="Arial" panose="020B0604020202020204" pitchFamily="34" charset="0"/>
            </a:endParaRPr>
          </a:p>
        </p:txBody>
      </p:sp>
      <p:sp>
        <p:nvSpPr>
          <p:cNvPr id="1050598"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518" name="组合 5"/>
          <p:cNvGrpSpPr/>
          <p:nvPr/>
        </p:nvGrpSpPr>
        <p:grpSpPr>
          <a:xfrm>
            <a:off x="2720075" y="2453779"/>
            <a:ext cx="3872486" cy="1086374"/>
            <a:chOff x="2657159" y="2512503"/>
            <a:chExt cx="3872486" cy="1086374"/>
          </a:xfrm>
        </p:grpSpPr>
        <p:sp>
          <p:nvSpPr>
            <p:cNvPr id="1050599" name="剪去同侧角的矩形 1"/>
            <p:cNvSpPr/>
            <p:nvPr/>
          </p:nvSpPr>
          <p:spPr>
            <a:xfrm rot="5400000">
              <a:off x="4198690" y="2344723"/>
              <a:ext cx="1086374" cy="1421934"/>
            </a:xfrm>
            <a:prstGeom prst="snip2SameRect">
              <a:avLst>
                <a:gd name="adj1" fmla="val 50000"/>
                <a:gd name="adj2" fmla="val 0"/>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8000" lang="en-US" smtClean="0">
                  <a:solidFill>
                    <a:schemeClr val="tx1"/>
                  </a:solidFill>
                  <a:latin typeface="Arial" panose="020B0604020202020204" pitchFamily="34" charset="0"/>
                  <a:ea typeface="宋体" panose="02010600030101010101" pitchFamily="2" charset="-122"/>
                  <a:cs typeface="Arial" panose="020B0604020202020204" pitchFamily="34" charset="0"/>
                </a:rPr>
                <a:t>X</a:t>
              </a:r>
              <a:endParaRPr altLang="en-US" dirty="0" sz="8000" lang="zh-CN">
                <a:solidFill>
                  <a:schemeClr val="tx1"/>
                </a:solidFill>
                <a:latin typeface="Arial" panose="020B0604020202020204" pitchFamily="34" charset="0"/>
                <a:ea typeface="宋体" panose="02010600030101010101" pitchFamily="2" charset="-122"/>
                <a:cs typeface="Arial" panose="020B0604020202020204" pitchFamily="34" charset="0"/>
              </a:endParaRPr>
            </a:p>
          </p:txBody>
        </p:sp>
        <p:cxnSp>
          <p:nvCxnSpPr>
            <p:cNvPr id="3146360" name="直接连接符 53"/>
            <p:cNvCxnSpPr>
              <a:cxnSpLocks/>
            </p:cNvCxnSpPr>
            <p:nvPr/>
          </p:nvCxnSpPr>
          <p:spPr>
            <a:xfrm flipH="1">
              <a:off x="3260995" y="2733742"/>
              <a:ext cx="76991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600" name="椭圆 55"/>
            <p:cNvSpPr/>
            <p:nvPr/>
          </p:nvSpPr>
          <p:spPr>
            <a:xfrm>
              <a:off x="3105970" y="2666365"/>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361" name="直接连接符 57"/>
            <p:cNvCxnSpPr>
              <a:cxnSpLocks/>
            </p:cNvCxnSpPr>
            <p:nvPr/>
          </p:nvCxnSpPr>
          <p:spPr>
            <a:xfrm flipH="1">
              <a:off x="3260995" y="3360120"/>
              <a:ext cx="76991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601" name="椭圆 58"/>
            <p:cNvSpPr/>
            <p:nvPr/>
          </p:nvSpPr>
          <p:spPr>
            <a:xfrm>
              <a:off x="3105970" y="3292743"/>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362" name="直接连接符 61"/>
            <p:cNvCxnSpPr>
              <a:cxnSpLocks/>
            </p:cNvCxnSpPr>
            <p:nvPr/>
          </p:nvCxnSpPr>
          <p:spPr>
            <a:xfrm flipH="1">
              <a:off x="5452845" y="3055320"/>
              <a:ext cx="44881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602" name="椭圆 62"/>
            <p:cNvSpPr/>
            <p:nvPr/>
          </p:nvSpPr>
          <p:spPr>
            <a:xfrm>
              <a:off x="5901655" y="2977808"/>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03" name="文本框 63"/>
            <p:cNvSpPr txBox="1">
              <a:spLocks noChangeAspect="1" noMove="1" noResize="1" noRot="1" noAdjustHandles="1" noEditPoints="1" noChangeArrowheads="1" noChangeShapeType="1" noTextEdit="1"/>
            </p:cNvSpPr>
            <p:nvPr/>
          </p:nvSpPr>
          <p:spPr bwMode="auto">
            <a:xfrm>
              <a:off x="6056679" y="2821389"/>
              <a:ext cx="472966" cy="400110"/>
            </a:xfrm>
            <a:prstGeom prst="rect"/>
            <a:blipFill>
              <a:blip xmlns:r="http://schemas.openxmlformats.org/officeDocument/2006/relationships" r:embed="rId1"/>
              <a:stretch>
                <a:fillRect l="-1299" b="-4545"/>
              </a:stretch>
            </a:blipFill>
            <a:ln>
              <a:noFill/>
            </a:ln>
            <a:effectLst/>
          </p:spPr>
          <p:txBody>
            <a:bodyPr/>
            <a:p>
              <a:r>
                <a:rPr altLang="en-US" lang="zh-CN">
                  <a:noFill/>
                </a:rPr>
                <a:t> </a:t>
              </a:r>
            </a:p>
          </p:txBody>
        </p:sp>
        <p:sp>
          <p:nvSpPr>
            <p:cNvPr id="1050604" name="文本框 64"/>
            <p:cNvSpPr txBox="1">
              <a:spLocks noChangeAspect="1" noMove="1" noResize="1" noRot="1" noAdjustHandles="1" noEditPoints="1" noChangeArrowheads="1" noChangeShapeType="1" noTextEdit="1"/>
            </p:cNvSpPr>
            <p:nvPr/>
          </p:nvSpPr>
          <p:spPr bwMode="auto">
            <a:xfrm>
              <a:off x="2657159" y="2512503"/>
              <a:ext cx="472966" cy="400110"/>
            </a:xfrm>
            <a:prstGeom prst="rect"/>
            <a:blipFill>
              <a:blip xmlns:r="http://schemas.openxmlformats.org/officeDocument/2006/relationships" r:embed="rId2"/>
              <a:stretch>
                <a:fillRect b="-4615"/>
              </a:stretch>
            </a:blipFill>
            <a:ln>
              <a:noFill/>
            </a:ln>
            <a:effectLst/>
          </p:spPr>
          <p:txBody>
            <a:bodyPr/>
            <a:p>
              <a:r>
                <a:rPr altLang="en-US" lang="zh-CN">
                  <a:noFill/>
                </a:rPr>
                <a:t> </a:t>
              </a:r>
            </a:p>
          </p:txBody>
        </p:sp>
        <p:sp>
          <p:nvSpPr>
            <p:cNvPr id="1050605" name="文本框 67"/>
            <p:cNvSpPr txBox="1">
              <a:spLocks noChangeAspect="1" noMove="1" noResize="1" noRot="1" noAdjustHandles="1" noEditPoints="1" noChangeArrowheads="1" noChangeShapeType="1" noTextEdit="1"/>
            </p:cNvSpPr>
            <p:nvPr/>
          </p:nvSpPr>
          <p:spPr bwMode="auto">
            <a:xfrm>
              <a:off x="2657159" y="3132832"/>
              <a:ext cx="472966" cy="400110"/>
            </a:xfrm>
            <a:prstGeom prst="rect"/>
            <a:blipFill>
              <a:blip xmlns:r="http://schemas.openxmlformats.org/officeDocument/2006/relationships" r:embed="rId3"/>
              <a:stretch>
                <a:fillRect b="-4545"/>
              </a:stretch>
            </a:blipFill>
            <a:ln>
              <a:noFill/>
            </a:ln>
            <a:effectLst/>
          </p:spPr>
          <p:txBody>
            <a:bodyPr/>
            <a:p>
              <a:r>
                <a:rPr altLang="en-US" lang="zh-CN">
                  <a:noFill/>
                </a:rPr>
                <a:t> </a:t>
              </a:r>
            </a:p>
          </p:txBody>
        </p:sp>
      </p:grpSp>
      <p:sp>
        <p:nvSpPr>
          <p:cNvPr id="1050606" name="文本框 6"/>
          <p:cNvSpPr txBox="1"/>
          <p:nvPr/>
        </p:nvSpPr>
        <p:spPr bwMode="auto">
          <a:xfrm>
            <a:off x="4397927" y="1948446"/>
            <a:ext cx="406866" cy="400110"/>
          </a:xfrm>
          <a:prstGeom prst="rect"/>
          <a:noFill/>
          <a:ln>
            <a:noFill/>
          </a:ln>
          <a:effectLst/>
        </p:spPr>
        <p:txBody>
          <a:bodyPr rtlCol="0" wrap="square">
            <a:spAutoFit/>
          </a:bodyPr>
          <a:p>
            <a:pPr eaLnBrk="1" hangingPunct="1">
              <a:spcBef>
                <a:spcPct val="50000"/>
              </a:spcBef>
            </a:pPr>
            <a:r>
              <a:rPr altLang="zh-CN" b="1" dirty="0" sz="2000" i="1" kumimoji="1" lang="en-US" smtClean="0">
                <a:latin typeface="Arial" panose="020B0604020202020204" pitchFamily="34" charset="0"/>
                <a:cs typeface="Arial" panose="020B0604020202020204" pitchFamily="34" charset="0"/>
              </a:rPr>
              <a:t>K</a:t>
            </a:r>
            <a:endParaRPr altLang="en-US" b="1" dirty="0" sz="2000" i="1" kumimoji="1" lang="zh-CN" smtClean="0">
              <a:latin typeface="Arial" panose="020B0604020202020204" pitchFamily="34" charset="0"/>
              <a:cs typeface="Arial" panose="020B0604020202020204" pitchFamily="34" charset="0"/>
            </a:endParaRPr>
          </a:p>
        </p:txBody>
      </p:sp>
      <p:sp>
        <p:nvSpPr>
          <p:cNvPr id="1050607" name="文本框 68"/>
          <p:cNvSpPr txBox="1">
            <a:spLocks noChangeAspect="1" noMove="1" noResize="1" noRot="1" noAdjustHandles="1" noEditPoints="1" noChangeArrowheads="1" noChangeShapeType="1" noTextEdit="1"/>
          </p:cNvSpPr>
          <p:nvPr/>
        </p:nvSpPr>
        <p:spPr bwMode="auto">
          <a:xfrm>
            <a:off x="3814020" y="4078884"/>
            <a:ext cx="1756269" cy="400110"/>
          </a:xfrm>
          <a:prstGeom prst="rect"/>
          <a:blipFill>
            <a:blip xmlns:r="http://schemas.openxmlformats.org/officeDocument/2006/relationships" r:embed="rId4"/>
            <a:stretch>
              <a:fillRect b="-4545"/>
            </a:stretch>
          </a:blipFill>
          <a:ln>
            <a:noFill/>
          </a:ln>
          <a:effectLst/>
        </p:spPr>
        <p:txBody>
          <a:bodyPr/>
          <a:p>
            <a:r>
              <a:rPr altLang="en-US" lang="zh-CN">
                <a:noFill/>
              </a:rPr>
              <a:t> </a:t>
            </a:r>
          </a:p>
        </p:txBody>
      </p:sp>
      <p:sp>
        <p:nvSpPr>
          <p:cNvPr id="1050608" name="文本框 7"/>
          <p:cNvSpPr txBox="1"/>
          <p:nvPr/>
        </p:nvSpPr>
        <p:spPr bwMode="auto">
          <a:xfrm>
            <a:off x="1979737" y="4996291"/>
            <a:ext cx="5956248"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To realize multiplication function </a:t>
            </a:r>
            <a:r>
              <a:rPr altLang="en-US" dirty="0" sz="2000" kumimoji="1" lang="zh-CN" smtClean="0">
                <a:latin typeface="宋体" panose="02010600030101010101" pitchFamily="2" charset="-122"/>
                <a:ea typeface="宋体" panose="02010600030101010101" pitchFamily="2" charset="-122"/>
                <a:cs typeface="Arial" panose="020B0604020202020204" pitchFamily="34" charset="0"/>
              </a:rPr>
              <a:t>实现乘法运算</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521" name=""/>
        <p:cNvGrpSpPr/>
        <p:nvPr/>
      </p:nvGrpSpPr>
      <p:grpSpPr>
        <a:xfrm>
          <a:off x="0" y="0"/>
          <a:ext cx="0" cy="0"/>
          <a:chOff x="0" y="0"/>
          <a:chExt cx="0" cy="0"/>
        </a:xfrm>
      </p:grpSpPr>
      <p:sp>
        <p:nvSpPr>
          <p:cNvPr id="1050612" name="圆角矩形 71"/>
          <p:cNvSpPr/>
          <p:nvPr/>
        </p:nvSpPr>
        <p:spPr>
          <a:xfrm>
            <a:off x="4413160" y="2143960"/>
            <a:ext cx="4119121" cy="2572707"/>
          </a:xfrm>
          <a:prstGeom prst="roundRect">
            <a:avLst>
              <a:gd name="adj" fmla="val 415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1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522" name="组合 5"/>
          <p:cNvGrpSpPr/>
          <p:nvPr/>
        </p:nvGrpSpPr>
        <p:grpSpPr>
          <a:xfrm>
            <a:off x="4648078" y="2712301"/>
            <a:ext cx="3872486" cy="1086374"/>
            <a:chOff x="2657159" y="2512503"/>
            <a:chExt cx="3872486" cy="1086374"/>
          </a:xfrm>
        </p:grpSpPr>
        <p:sp>
          <p:nvSpPr>
            <p:cNvPr id="1050614" name="剪去同侧角的矩形 1"/>
            <p:cNvSpPr/>
            <p:nvPr/>
          </p:nvSpPr>
          <p:spPr>
            <a:xfrm rot="5400000">
              <a:off x="4198690" y="2344723"/>
              <a:ext cx="1086374" cy="1421934"/>
            </a:xfrm>
            <a:prstGeom prst="snip2SameRect">
              <a:avLst>
                <a:gd name="adj1" fmla="val 50000"/>
                <a:gd name="adj2" fmla="val 0"/>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8000" lang="en-US" smtClean="0">
                  <a:solidFill>
                    <a:schemeClr val="tx1"/>
                  </a:solidFill>
                  <a:latin typeface="Arial" panose="020B0604020202020204" pitchFamily="34" charset="0"/>
                  <a:ea typeface="宋体" panose="02010600030101010101" pitchFamily="2" charset="-122"/>
                  <a:cs typeface="Arial" panose="020B0604020202020204" pitchFamily="34" charset="0"/>
                </a:rPr>
                <a:t>X</a:t>
              </a:r>
              <a:endParaRPr altLang="en-US" dirty="0" sz="8000" lang="zh-CN">
                <a:solidFill>
                  <a:schemeClr val="tx1"/>
                </a:solidFill>
                <a:latin typeface="Arial" panose="020B0604020202020204" pitchFamily="34" charset="0"/>
                <a:ea typeface="宋体" panose="02010600030101010101" pitchFamily="2" charset="-122"/>
                <a:cs typeface="Arial" panose="020B0604020202020204" pitchFamily="34" charset="0"/>
              </a:endParaRPr>
            </a:p>
          </p:txBody>
        </p:sp>
        <p:cxnSp>
          <p:nvCxnSpPr>
            <p:cNvPr id="3146363" name="直接连接符 53"/>
            <p:cNvCxnSpPr>
              <a:cxnSpLocks/>
            </p:cNvCxnSpPr>
            <p:nvPr/>
          </p:nvCxnSpPr>
          <p:spPr>
            <a:xfrm flipH="1">
              <a:off x="3260995" y="2733742"/>
              <a:ext cx="76991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615" name="椭圆 55"/>
            <p:cNvSpPr/>
            <p:nvPr/>
          </p:nvSpPr>
          <p:spPr>
            <a:xfrm>
              <a:off x="3105970" y="2666365"/>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364" name="直接连接符 57"/>
            <p:cNvCxnSpPr>
              <a:cxnSpLocks/>
            </p:cNvCxnSpPr>
            <p:nvPr/>
          </p:nvCxnSpPr>
          <p:spPr>
            <a:xfrm flipH="1">
              <a:off x="3260995" y="3360120"/>
              <a:ext cx="76991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616" name="椭圆 58"/>
            <p:cNvSpPr/>
            <p:nvPr/>
          </p:nvSpPr>
          <p:spPr>
            <a:xfrm>
              <a:off x="3105970" y="3292743"/>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365" name="直接连接符 61"/>
            <p:cNvCxnSpPr>
              <a:cxnSpLocks/>
            </p:cNvCxnSpPr>
            <p:nvPr/>
          </p:nvCxnSpPr>
          <p:spPr>
            <a:xfrm flipH="1">
              <a:off x="5452845" y="3055320"/>
              <a:ext cx="44881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617" name="椭圆 62"/>
            <p:cNvSpPr/>
            <p:nvPr/>
          </p:nvSpPr>
          <p:spPr>
            <a:xfrm>
              <a:off x="5901655" y="2977808"/>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18" name="文本框 63"/>
            <p:cNvSpPr txBox="1">
              <a:spLocks noChangeAspect="1" noMove="1" noResize="1" noRot="1" noAdjustHandles="1" noEditPoints="1" noChangeArrowheads="1" noChangeShapeType="1" noTextEdit="1"/>
            </p:cNvSpPr>
            <p:nvPr/>
          </p:nvSpPr>
          <p:spPr bwMode="auto">
            <a:xfrm>
              <a:off x="6056679" y="2821389"/>
              <a:ext cx="472966" cy="400110"/>
            </a:xfrm>
            <a:prstGeom prst="rect"/>
            <a:blipFill>
              <a:blip xmlns:r="http://schemas.openxmlformats.org/officeDocument/2006/relationships" r:embed="rId1"/>
              <a:stretch>
                <a:fillRect l="-1282" b="-4615"/>
              </a:stretch>
            </a:blipFill>
            <a:ln>
              <a:noFill/>
            </a:ln>
            <a:effectLst/>
          </p:spPr>
          <p:txBody>
            <a:bodyPr/>
            <a:p>
              <a:r>
                <a:rPr altLang="en-US" lang="zh-CN">
                  <a:noFill/>
                </a:rPr>
                <a:t> </a:t>
              </a:r>
            </a:p>
          </p:txBody>
        </p:sp>
        <p:sp>
          <p:nvSpPr>
            <p:cNvPr id="1050619" name="文本框 64"/>
            <p:cNvSpPr txBox="1">
              <a:spLocks noChangeAspect="1" noMove="1" noResize="1" noRot="1" noAdjustHandles="1" noEditPoints="1" noChangeArrowheads="1" noChangeShapeType="1" noTextEdit="1"/>
            </p:cNvSpPr>
            <p:nvPr/>
          </p:nvSpPr>
          <p:spPr bwMode="auto">
            <a:xfrm>
              <a:off x="2657159" y="2512503"/>
              <a:ext cx="472966" cy="400110"/>
            </a:xfrm>
            <a:prstGeom prst="rect"/>
            <a:blipFill>
              <a:blip xmlns:r="http://schemas.openxmlformats.org/officeDocument/2006/relationships" r:embed="rId2"/>
              <a:stretch>
                <a:fillRect b="-3030"/>
              </a:stretch>
            </a:blipFill>
            <a:ln>
              <a:noFill/>
            </a:ln>
            <a:effectLst/>
          </p:spPr>
          <p:txBody>
            <a:bodyPr/>
            <a:p>
              <a:r>
                <a:rPr altLang="en-US" lang="zh-CN">
                  <a:noFill/>
                </a:rPr>
                <a:t> </a:t>
              </a:r>
            </a:p>
          </p:txBody>
        </p:sp>
        <p:sp>
          <p:nvSpPr>
            <p:cNvPr id="1050620" name="文本框 67"/>
            <p:cNvSpPr txBox="1">
              <a:spLocks noChangeAspect="1" noMove="1" noResize="1" noRot="1" noAdjustHandles="1" noEditPoints="1" noChangeArrowheads="1" noChangeShapeType="1" noTextEdit="1"/>
            </p:cNvSpPr>
            <p:nvPr/>
          </p:nvSpPr>
          <p:spPr bwMode="auto">
            <a:xfrm>
              <a:off x="2657159" y="3132832"/>
              <a:ext cx="472966" cy="400110"/>
            </a:xfrm>
            <a:prstGeom prst="rect"/>
            <a:blipFill>
              <a:blip xmlns:r="http://schemas.openxmlformats.org/officeDocument/2006/relationships" r:embed="rId3"/>
              <a:stretch>
                <a:fillRect b="-4615"/>
              </a:stretch>
            </a:blipFill>
            <a:ln>
              <a:noFill/>
            </a:ln>
            <a:effectLst/>
          </p:spPr>
          <p:txBody>
            <a:bodyPr/>
            <a:p>
              <a:r>
                <a:rPr altLang="en-US" lang="zh-CN">
                  <a:noFill/>
                </a:rPr>
                <a:t> </a:t>
              </a:r>
            </a:p>
          </p:txBody>
        </p:sp>
      </p:grpSp>
      <p:sp>
        <p:nvSpPr>
          <p:cNvPr id="1050621" name="文本框 6"/>
          <p:cNvSpPr txBox="1"/>
          <p:nvPr/>
        </p:nvSpPr>
        <p:spPr bwMode="auto">
          <a:xfrm>
            <a:off x="6325930" y="2206968"/>
            <a:ext cx="406866" cy="400110"/>
          </a:xfrm>
          <a:prstGeom prst="rect"/>
          <a:noFill/>
          <a:ln>
            <a:noFill/>
          </a:ln>
          <a:effectLst/>
        </p:spPr>
        <p:txBody>
          <a:bodyPr rtlCol="0" wrap="square">
            <a:spAutoFit/>
          </a:bodyPr>
          <a:p>
            <a:pPr eaLnBrk="1" hangingPunct="1">
              <a:spcBef>
                <a:spcPct val="50000"/>
              </a:spcBef>
            </a:pPr>
            <a:r>
              <a:rPr altLang="zh-CN" b="1" dirty="0" sz="2000" i="1" kumimoji="1" lang="en-US" smtClean="0">
                <a:latin typeface="Arial" panose="020B0604020202020204" pitchFamily="34" charset="0"/>
                <a:cs typeface="Arial" panose="020B0604020202020204" pitchFamily="34" charset="0"/>
              </a:rPr>
              <a:t>K</a:t>
            </a:r>
            <a:endParaRPr altLang="en-US" b="1" dirty="0" sz="2000" i="1" kumimoji="1" lang="zh-CN" smtClean="0">
              <a:latin typeface="Arial" panose="020B0604020202020204" pitchFamily="34" charset="0"/>
              <a:cs typeface="Arial" panose="020B0604020202020204" pitchFamily="34" charset="0"/>
            </a:endParaRPr>
          </a:p>
        </p:txBody>
      </p:sp>
      <p:sp>
        <p:nvSpPr>
          <p:cNvPr id="1050622" name="文本框 68"/>
          <p:cNvSpPr txBox="1">
            <a:spLocks noChangeAspect="1" noMove="1" noResize="1" noRot="1" noAdjustHandles="1" noEditPoints="1" noChangeArrowheads="1" noChangeShapeType="1" noTextEdit="1"/>
          </p:cNvSpPr>
          <p:nvPr/>
        </p:nvSpPr>
        <p:spPr bwMode="auto">
          <a:xfrm>
            <a:off x="5693306" y="4057329"/>
            <a:ext cx="1756269" cy="400110"/>
          </a:xfrm>
          <a:prstGeom prst="rect"/>
          <a:blipFill>
            <a:blip xmlns:r="http://schemas.openxmlformats.org/officeDocument/2006/relationships" r:embed="rId4"/>
            <a:stretch>
              <a:fillRect b="-4615"/>
            </a:stretch>
          </a:blipFill>
          <a:ln>
            <a:noFill/>
          </a:ln>
          <a:effectLst/>
        </p:spPr>
        <p:txBody>
          <a:bodyPr/>
          <a:p>
            <a:r>
              <a:rPr altLang="en-US" lang="zh-CN">
                <a:noFill/>
              </a:rPr>
              <a:t> </a:t>
            </a:r>
          </a:p>
        </p:txBody>
      </p:sp>
      <p:sp>
        <p:nvSpPr>
          <p:cNvPr id="1050623" name="文本框 19"/>
          <p:cNvSpPr txBox="1">
            <a:spLocks noChangeAspect="1" noMove="1" noResize="1" noRot="1" noAdjustHandles="1" noEditPoints="1" noChangeArrowheads="1" noChangeShapeType="1" noTextEdit="1"/>
          </p:cNvSpPr>
          <p:nvPr/>
        </p:nvSpPr>
        <p:spPr bwMode="auto">
          <a:xfrm>
            <a:off x="1076443" y="2036725"/>
            <a:ext cx="2341756" cy="461665"/>
          </a:xfrm>
          <a:prstGeom prst="rect"/>
          <a:blipFill>
            <a:blip xmlns:r="http://schemas.openxmlformats.org/officeDocument/2006/relationships" r:embed="rId5"/>
            <a:stretch>
              <a:fillRect b="-5263"/>
            </a:stretch>
          </a:blipFill>
          <a:ln>
            <a:noFill/>
          </a:ln>
          <a:effectLst/>
        </p:spPr>
        <p:txBody>
          <a:bodyPr/>
          <a:p>
            <a:r>
              <a:rPr altLang="en-US" lang="zh-CN">
                <a:noFill/>
              </a:rPr>
              <a:t> </a:t>
            </a:r>
          </a:p>
        </p:txBody>
      </p:sp>
      <p:sp>
        <p:nvSpPr>
          <p:cNvPr id="1050624" name="文本框 20"/>
          <p:cNvSpPr txBox="1">
            <a:spLocks noChangeAspect="1" noMove="1" noResize="1" noRot="1" noAdjustHandles="1" noEditPoints="1" noChangeArrowheads="1" noChangeShapeType="1" noTextEdit="1"/>
          </p:cNvSpPr>
          <p:nvPr/>
        </p:nvSpPr>
        <p:spPr bwMode="auto">
          <a:xfrm>
            <a:off x="1090876" y="2942392"/>
            <a:ext cx="2341756" cy="542393"/>
          </a:xfrm>
          <a:prstGeom prst="rect"/>
          <a:blipFill>
            <a:blip xmlns:r="http://schemas.openxmlformats.org/officeDocument/2006/relationships" r:embed="rId6"/>
            <a:stretch>
              <a:fillRect/>
            </a:stretch>
          </a:blipFill>
          <a:ln>
            <a:noFill/>
          </a:ln>
          <a:effectLst/>
        </p:spPr>
        <p:txBody>
          <a:bodyPr/>
          <a:p>
            <a:r>
              <a:rPr altLang="en-US" lang="zh-CN">
                <a:noFill/>
              </a:rPr>
              <a:t> </a:t>
            </a:r>
          </a:p>
        </p:txBody>
      </p:sp>
      <p:sp>
        <p:nvSpPr>
          <p:cNvPr id="1050625" name="文本框 21"/>
          <p:cNvSpPr txBox="1">
            <a:spLocks noChangeAspect="1" noMove="1" noResize="1" noRot="1" noAdjustHandles="1" noEditPoints="1" noChangeArrowheads="1" noChangeShapeType="1" noTextEdit="1"/>
          </p:cNvSpPr>
          <p:nvPr/>
        </p:nvSpPr>
        <p:spPr bwMode="auto">
          <a:xfrm>
            <a:off x="1168388" y="3939854"/>
            <a:ext cx="2341756" cy="542393"/>
          </a:xfrm>
          <a:prstGeom prst="rect"/>
          <a:blipFill>
            <a:blip xmlns:r="http://schemas.openxmlformats.org/officeDocument/2006/relationships" r:embed="rId7"/>
            <a:stretch>
              <a:fillRect l="-4688"/>
            </a:stretch>
          </a:blipFill>
          <a:ln>
            <a:noFill/>
          </a:ln>
          <a:effectLst/>
        </p:spPr>
        <p:txBody>
          <a:bodyPr/>
          <a:p>
            <a:r>
              <a:rPr altLang="en-US" lang="zh-CN">
                <a:noFill/>
              </a:rPr>
              <a:t> </a:t>
            </a:r>
          </a:p>
        </p:txBody>
      </p:sp>
      <p:sp>
        <p:nvSpPr>
          <p:cNvPr id="1050626" name="文本框 22"/>
          <p:cNvSpPr txBox="1">
            <a:spLocks noChangeAspect="1" noMove="1" noResize="1" noRot="1" noAdjustHandles="1" noEditPoints="1" noChangeArrowheads="1" noChangeShapeType="1" noTextEdit="1"/>
          </p:cNvSpPr>
          <p:nvPr/>
        </p:nvSpPr>
        <p:spPr bwMode="auto">
          <a:xfrm>
            <a:off x="1211421" y="4485834"/>
            <a:ext cx="2341756" cy="461665"/>
          </a:xfrm>
          <a:prstGeom prst="rect"/>
          <a:blipFill>
            <a:blip xmlns:r="http://schemas.openxmlformats.org/officeDocument/2006/relationships" r:embed="rId8"/>
            <a:stretch>
              <a:fillRect b="-2632"/>
            </a:stretch>
          </a:blipFill>
          <a:ln>
            <a:noFill/>
          </a:ln>
          <a:effectLst/>
        </p:spPr>
        <p:txBody>
          <a:bodyPr/>
          <a:p>
            <a:r>
              <a:rPr altLang="en-US" lang="zh-CN">
                <a:noFill/>
              </a:rPr>
              <a:t> </a:t>
            </a:r>
          </a:p>
        </p:txBody>
      </p:sp>
      <p:sp>
        <p:nvSpPr>
          <p:cNvPr id="1050627" name="文本框 56"/>
          <p:cNvSpPr txBox="1"/>
          <p:nvPr/>
        </p:nvSpPr>
        <p:spPr bwMode="auto">
          <a:xfrm>
            <a:off x="382775" y="756927"/>
            <a:ext cx="8530606" cy="400110"/>
          </a:xfrm>
          <a:prstGeom prst="rect"/>
          <a:noFill/>
          <a:ln>
            <a:noFill/>
          </a:ln>
          <a:effectLst/>
        </p:spPr>
        <p:txBody>
          <a:bodyPr rtlCol="0" wrap="square">
            <a:spAutoFit/>
          </a:bodyPr>
          <a:p>
            <a:pPr eaLnBrk="1" hangingPunct="1">
              <a:spcBef>
                <a:spcPct val="50000"/>
              </a:spcBef>
            </a:pPr>
            <a:r>
              <a:rPr altLang="zh-CN" b="1" dirty="0" sz="2000" kumimoji="1" lang="en-US" smtClean="0">
                <a:latin typeface="Arial" panose="020B0604020202020204" pitchFamily="34" charset="0"/>
                <a:cs typeface="Arial" panose="020B0604020202020204" pitchFamily="34" charset="0"/>
              </a:rPr>
              <a:t>(1) Multiplication operation using logarithms amplifier </a:t>
            </a:r>
            <a:r>
              <a:rPr altLang="en-US" b="1" dirty="0" sz="2000" kumimoji="1" lang="zh-CN" smtClean="0">
                <a:latin typeface="宋体" panose="02010600030101010101" pitchFamily="2" charset="-122"/>
                <a:ea typeface="宋体" panose="02010600030101010101" pitchFamily="2" charset="-122"/>
                <a:cs typeface="Arial" panose="020B0604020202020204" pitchFamily="34" charset="0"/>
              </a:rPr>
              <a:t>对数乘法器</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624"/>
                                        </p:tgtEl>
                                        <p:attrNameLst>
                                          <p:attrName>style.visibility</p:attrName>
                                        </p:attrNameLst>
                                      </p:cBhvr>
                                      <p:to>
                                        <p:strVal val="visible"/>
                                      </p:to>
                                    </p:set>
                                    <p:animEffect transition="in" filter="wipe(down)">
                                      <p:cBhvr>
                                        <p:cTn dur="500" id="7"/>
                                        <p:tgtEl>
                                          <p:spTgt spid="105062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0625"/>
                                        </p:tgtEl>
                                        <p:attrNameLst>
                                          <p:attrName>style.visibility</p:attrName>
                                        </p:attrNameLst>
                                      </p:cBhvr>
                                      <p:to>
                                        <p:strVal val="visible"/>
                                      </p:to>
                                    </p:set>
                                    <p:animEffect transition="in" filter="wipe(down)">
                                      <p:cBhvr>
                                        <p:cTn dur="500" id="12"/>
                                        <p:tgtEl>
                                          <p:spTgt spid="1050625"/>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50626"/>
                                        </p:tgtEl>
                                        <p:attrNameLst>
                                          <p:attrName>style.visibility</p:attrName>
                                        </p:attrNameLst>
                                      </p:cBhvr>
                                      <p:to>
                                        <p:strVal val="visible"/>
                                      </p:to>
                                    </p:set>
                                    <p:animEffect transition="in" filter="wipe(down)">
                                      <p:cBhvr>
                                        <p:cTn dur="500" id="15"/>
                                        <p:tgtEl>
                                          <p:spTgt spid="1050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624" grpId="0"/>
      <p:bldP spid="1050625" grpId="0"/>
      <p:bldP spid="105062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525" name=""/>
        <p:cNvGrpSpPr/>
        <p:nvPr/>
      </p:nvGrpSpPr>
      <p:grpSpPr>
        <a:xfrm>
          <a:off x="0" y="0"/>
          <a:ext cx="0" cy="0"/>
          <a:chOff x="0" y="0"/>
          <a:chExt cx="0" cy="0"/>
        </a:xfrm>
      </p:grpSpPr>
      <p:sp>
        <p:nvSpPr>
          <p:cNvPr id="1050631" name="矩形 38"/>
          <p:cNvSpPr>
            <a:spLocks noChangeAspect="1" noMove="1" noResize="1" noRot="1" noAdjustHandles="1" noEditPoints="1" noChangeArrowheads="1" noChangeShapeType="1" noTextEdit="1"/>
          </p:cNvSpPr>
          <p:nvPr/>
        </p:nvSpPr>
        <p:spPr>
          <a:xfrm>
            <a:off x="2959778" y="4028270"/>
            <a:ext cx="925382" cy="369332"/>
          </a:xfrm>
          <a:prstGeom prst="rect"/>
          <a:blipFill>
            <a:blip xmlns:r="http://schemas.openxmlformats.org/officeDocument/2006/relationships" r:embed="rId1"/>
            <a:stretch>
              <a:fillRect/>
            </a:stretch>
          </a:blipFill>
        </p:spPr>
        <p:txBody>
          <a:bodyPr/>
          <a:p>
            <a:r>
              <a:rPr altLang="en-US" lang="zh-CN">
                <a:noFill/>
              </a:rPr>
              <a:t> </a:t>
            </a:r>
          </a:p>
        </p:txBody>
      </p:sp>
      <p:sp>
        <p:nvSpPr>
          <p:cNvPr id="105063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633" name="文本框 19"/>
          <p:cNvSpPr txBox="1">
            <a:spLocks noChangeAspect="1" noMove="1" noResize="1" noRot="1" noAdjustHandles="1" noEditPoints="1" noChangeArrowheads="1" noChangeShapeType="1" noTextEdit="1"/>
          </p:cNvSpPr>
          <p:nvPr/>
        </p:nvSpPr>
        <p:spPr bwMode="auto">
          <a:xfrm>
            <a:off x="573093" y="1296325"/>
            <a:ext cx="2341756" cy="461665"/>
          </a:xfrm>
          <a:prstGeom prst="rect"/>
          <a:blipFill>
            <a:blip xmlns:r="http://schemas.openxmlformats.org/officeDocument/2006/relationships" r:embed="rId2"/>
            <a:stretch>
              <a:fillRect b="-5333"/>
            </a:stretch>
          </a:blipFill>
          <a:ln>
            <a:noFill/>
          </a:ln>
          <a:effectLst/>
        </p:spPr>
        <p:txBody>
          <a:bodyPr/>
          <a:p>
            <a:r>
              <a:rPr altLang="en-US" lang="zh-CN">
                <a:noFill/>
              </a:rPr>
              <a:t> </a:t>
            </a:r>
          </a:p>
        </p:txBody>
      </p:sp>
      <p:sp>
        <p:nvSpPr>
          <p:cNvPr id="1050634" name="文本框 20"/>
          <p:cNvSpPr txBox="1">
            <a:spLocks noChangeAspect="1" noMove="1" noResize="1" noRot="1" noAdjustHandles="1" noEditPoints="1" noChangeArrowheads="1" noChangeShapeType="1" noTextEdit="1"/>
          </p:cNvSpPr>
          <p:nvPr/>
        </p:nvSpPr>
        <p:spPr bwMode="auto">
          <a:xfrm>
            <a:off x="2379226" y="1246074"/>
            <a:ext cx="2341756" cy="542393"/>
          </a:xfrm>
          <a:prstGeom prst="rect"/>
          <a:blipFill>
            <a:blip xmlns:r="http://schemas.openxmlformats.org/officeDocument/2006/relationships" r:embed="rId3"/>
            <a:stretch>
              <a:fillRect/>
            </a:stretch>
          </a:blipFill>
          <a:ln>
            <a:noFill/>
          </a:ln>
          <a:effectLst/>
        </p:spPr>
        <p:txBody>
          <a:bodyPr/>
          <a:p>
            <a:r>
              <a:rPr altLang="en-US" lang="zh-CN">
                <a:noFill/>
              </a:rPr>
              <a:t> </a:t>
            </a:r>
          </a:p>
        </p:txBody>
      </p:sp>
      <p:sp>
        <p:nvSpPr>
          <p:cNvPr id="1050635" name="文本框 21"/>
          <p:cNvSpPr txBox="1">
            <a:spLocks noChangeAspect="1" noMove="1" noResize="1" noRot="1" noAdjustHandles="1" noEditPoints="1" noChangeArrowheads="1" noChangeShapeType="1" noTextEdit="1"/>
          </p:cNvSpPr>
          <p:nvPr/>
        </p:nvSpPr>
        <p:spPr bwMode="auto">
          <a:xfrm>
            <a:off x="3807434" y="1288117"/>
            <a:ext cx="4817197" cy="478080"/>
          </a:xfrm>
          <a:prstGeom prst="rect"/>
          <a:blipFill>
            <a:blip xmlns:r="http://schemas.openxmlformats.org/officeDocument/2006/relationships" r:embed="rId4"/>
            <a:stretch>
              <a:fillRect/>
            </a:stretch>
          </a:blipFill>
          <a:ln>
            <a:noFill/>
          </a:ln>
          <a:effectLst/>
        </p:spPr>
        <p:txBody>
          <a:bodyPr/>
          <a:p>
            <a:r>
              <a:rPr altLang="en-US" lang="zh-CN">
                <a:noFill/>
              </a:rPr>
              <a:t> </a:t>
            </a:r>
          </a:p>
        </p:txBody>
      </p:sp>
      <p:grpSp>
        <p:nvGrpSpPr>
          <p:cNvPr id="526" name="组合 11"/>
          <p:cNvGrpSpPr/>
          <p:nvPr/>
        </p:nvGrpSpPr>
        <p:grpSpPr>
          <a:xfrm>
            <a:off x="1411656" y="2903341"/>
            <a:ext cx="1532966" cy="799759"/>
            <a:chOff x="2404336" y="4776406"/>
            <a:chExt cx="1532966" cy="1225193"/>
          </a:xfrm>
        </p:grpSpPr>
        <p:sp>
          <p:nvSpPr>
            <p:cNvPr id="1050636" name="圆角矩形 32"/>
            <p:cNvSpPr/>
            <p:nvPr/>
          </p:nvSpPr>
          <p:spPr>
            <a:xfrm>
              <a:off x="2430567" y="4776406"/>
              <a:ext cx="1506735" cy="1225193"/>
            </a:xfrm>
            <a:prstGeom prst="roundRect">
              <a:avLst>
                <a:gd name="adj" fmla="val 415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37" name="文本框 2"/>
            <p:cNvSpPr txBox="1"/>
            <p:nvPr/>
          </p:nvSpPr>
          <p:spPr bwMode="auto">
            <a:xfrm>
              <a:off x="2404336" y="4873775"/>
              <a:ext cx="1532966" cy="1073960"/>
            </a:xfrm>
            <a:prstGeom prst="rect"/>
            <a:noFill/>
            <a:ln>
              <a:noFill/>
            </a:ln>
            <a:effectLst/>
          </p:spPr>
          <p:txBody>
            <a:bodyPr rtlCol="0" wrap="square">
              <a:spAutoFit/>
            </a:bodyPr>
            <a:p>
              <a:pPr algn="ctr" eaLnBrk="1" hangingPunct="1">
                <a:spcBef>
                  <a:spcPct val="50000"/>
                </a:spcBef>
              </a:pPr>
              <a:r>
                <a:rPr altLang="zh-CN" dirty="0" sz="2000" kumimoji="1" lang="en-US" smtClean="0">
                  <a:latin typeface="Arial" panose="020B0604020202020204" pitchFamily="34" charset="0"/>
                  <a:cs typeface="Arial" panose="020B0604020202020204" pitchFamily="34" charset="0"/>
                </a:rPr>
                <a:t>Logarithm operation</a:t>
              </a:r>
              <a:endParaRPr altLang="en-US" dirty="0" sz="2000" kumimoji="1" lang="zh-CN" smtClean="0">
                <a:latin typeface="Arial" panose="020B0604020202020204" pitchFamily="34" charset="0"/>
                <a:cs typeface="Arial" panose="020B0604020202020204" pitchFamily="34" charset="0"/>
              </a:endParaRPr>
            </a:p>
          </p:txBody>
        </p:sp>
      </p:grpSp>
      <p:grpSp>
        <p:nvGrpSpPr>
          <p:cNvPr id="527" name="组合 13"/>
          <p:cNvGrpSpPr/>
          <p:nvPr/>
        </p:nvGrpSpPr>
        <p:grpSpPr>
          <a:xfrm>
            <a:off x="442664" y="3067382"/>
            <a:ext cx="1005062" cy="1492050"/>
            <a:chOff x="442664" y="3067382"/>
            <a:chExt cx="1005062" cy="1492050"/>
          </a:xfrm>
        </p:grpSpPr>
        <p:sp>
          <p:nvSpPr>
            <p:cNvPr id="1050638" name="文本框 24"/>
            <p:cNvSpPr txBox="1">
              <a:spLocks noChangeAspect="1" noMove="1" noResize="1" noRot="1" noAdjustHandles="1" noEditPoints="1" noChangeArrowheads="1" noChangeShapeType="1" noTextEdit="1"/>
            </p:cNvSpPr>
            <p:nvPr/>
          </p:nvSpPr>
          <p:spPr bwMode="auto">
            <a:xfrm>
              <a:off x="442664" y="3067382"/>
              <a:ext cx="472966" cy="400110"/>
            </a:xfrm>
            <a:prstGeom prst="rect"/>
            <a:blipFill>
              <a:blip xmlns:r="http://schemas.openxmlformats.org/officeDocument/2006/relationships" r:embed="rId5"/>
              <a:stretch>
                <a:fillRect l="-1299" b="-4545"/>
              </a:stretch>
            </a:blipFill>
            <a:ln>
              <a:noFill/>
            </a:ln>
            <a:effectLst/>
          </p:spPr>
          <p:txBody>
            <a:bodyPr/>
            <a:p>
              <a:r>
                <a:rPr altLang="en-US" lang="zh-CN">
                  <a:noFill/>
                </a:rPr>
                <a:t> </a:t>
              </a:r>
            </a:p>
          </p:txBody>
        </p:sp>
        <p:sp>
          <p:nvSpPr>
            <p:cNvPr id="1050639" name="文本框 25"/>
            <p:cNvSpPr txBox="1">
              <a:spLocks noChangeAspect="1" noMove="1" noResize="1" noRot="1" noAdjustHandles="1" noEditPoints="1" noChangeArrowheads="1" noChangeShapeType="1" noTextEdit="1"/>
            </p:cNvSpPr>
            <p:nvPr/>
          </p:nvSpPr>
          <p:spPr bwMode="auto">
            <a:xfrm>
              <a:off x="457820" y="4159322"/>
              <a:ext cx="472966" cy="400110"/>
            </a:xfrm>
            <a:prstGeom prst="rect"/>
            <a:blipFill>
              <a:blip xmlns:r="http://schemas.openxmlformats.org/officeDocument/2006/relationships" r:embed="rId6"/>
              <a:stretch>
                <a:fillRect b="-4545"/>
              </a:stretch>
            </a:blipFill>
            <a:ln>
              <a:noFill/>
            </a:ln>
            <a:effectLst/>
          </p:spPr>
          <p:txBody>
            <a:bodyPr/>
            <a:p>
              <a:r>
                <a:rPr altLang="en-US" lang="zh-CN">
                  <a:noFill/>
                </a:rPr>
                <a:t> </a:t>
              </a:r>
            </a:p>
          </p:txBody>
        </p:sp>
        <p:cxnSp>
          <p:nvCxnSpPr>
            <p:cNvPr id="3146366" name="直接连接符 28"/>
            <p:cNvCxnSpPr>
              <a:cxnSpLocks/>
            </p:cNvCxnSpPr>
            <p:nvPr/>
          </p:nvCxnSpPr>
          <p:spPr>
            <a:xfrm flipH="1">
              <a:off x="1031590" y="3293193"/>
              <a:ext cx="40629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640" name="椭圆 29"/>
            <p:cNvSpPr/>
            <p:nvPr/>
          </p:nvSpPr>
          <p:spPr>
            <a:xfrm>
              <a:off x="873804" y="3217050"/>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367" name="直接连接符 30"/>
            <p:cNvCxnSpPr>
              <a:cxnSpLocks/>
            </p:cNvCxnSpPr>
            <p:nvPr/>
          </p:nvCxnSpPr>
          <p:spPr>
            <a:xfrm flipH="1">
              <a:off x="1055863" y="4391182"/>
              <a:ext cx="391863"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641" name="椭圆 31"/>
            <p:cNvSpPr/>
            <p:nvPr/>
          </p:nvSpPr>
          <p:spPr>
            <a:xfrm>
              <a:off x="888960" y="4315039"/>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6368" name="直接连接符 34"/>
          <p:cNvCxnSpPr>
            <a:cxnSpLocks/>
          </p:cNvCxnSpPr>
          <p:nvPr/>
        </p:nvCxnSpPr>
        <p:spPr>
          <a:xfrm flipH="1">
            <a:off x="2934611" y="4391182"/>
            <a:ext cx="95161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642" name="矩形 9"/>
          <p:cNvSpPr>
            <a:spLocks noChangeAspect="1" noMove="1" noResize="1" noRot="1" noAdjustHandles="1" noEditPoints="1" noChangeArrowheads="1" noChangeShapeType="1" noTextEdit="1"/>
          </p:cNvSpPr>
          <p:nvPr/>
        </p:nvSpPr>
        <p:spPr>
          <a:xfrm>
            <a:off x="2947725" y="2918409"/>
            <a:ext cx="925382" cy="369332"/>
          </a:xfrm>
          <a:prstGeom prst="rect"/>
          <a:blipFill>
            <a:blip xmlns:r="http://schemas.openxmlformats.org/officeDocument/2006/relationships" r:embed="rId7"/>
            <a:stretch>
              <a:fillRect/>
            </a:stretch>
          </a:blipFill>
        </p:spPr>
        <p:txBody>
          <a:bodyPr/>
          <a:p>
            <a:r>
              <a:rPr altLang="en-US" lang="zh-CN">
                <a:noFill/>
              </a:rPr>
              <a:t> </a:t>
            </a:r>
          </a:p>
        </p:txBody>
      </p:sp>
      <p:cxnSp>
        <p:nvCxnSpPr>
          <p:cNvPr id="3146369" name="直接连接符 40"/>
          <p:cNvCxnSpPr>
            <a:cxnSpLocks/>
          </p:cNvCxnSpPr>
          <p:nvPr/>
        </p:nvCxnSpPr>
        <p:spPr>
          <a:xfrm flipH="1">
            <a:off x="2934611" y="3319119"/>
            <a:ext cx="95161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28" name="组合 42"/>
          <p:cNvGrpSpPr/>
          <p:nvPr/>
        </p:nvGrpSpPr>
        <p:grpSpPr>
          <a:xfrm>
            <a:off x="3814620" y="3244870"/>
            <a:ext cx="1532966" cy="1225193"/>
            <a:chOff x="2404336" y="4776406"/>
            <a:chExt cx="1532966" cy="1225193"/>
          </a:xfrm>
        </p:grpSpPr>
        <p:sp>
          <p:nvSpPr>
            <p:cNvPr id="1050643" name="圆角矩形 43"/>
            <p:cNvSpPr/>
            <p:nvPr/>
          </p:nvSpPr>
          <p:spPr>
            <a:xfrm>
              <a:off x="2430567" y="4776406"/>
              <a:ext cx="1506735" cy="1225193"/>
            </a:xfrm>
            <a:prstGeom prst="roundRect">
              <a:avLst>
                <a:gd name="adj" fmla="val 4151"/>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44" name="文本框 44"/>
            <p:cNvSpPr txBox="1"/>
            <p:nvPr/>
          </p:nvSpPr>
          <p:spPr bwMode="auto">
            <a:xfrm>
              <a:off x="2404336" y="5035060"/>
              <a:ext cx="1532966" cy="707886"/>
            </a:xfrm>
            <a:prstGeom prst="rect"/>
            <a:noFill/>
            <a:ln>
              <a:noFill/>
            </a:ln>
            <a:effectLst/>
          </p:spPr>
          <p:txBody>
            <a:bodyPr rtlCol="0" wrap="square">
              <a:spAutoFit/>
            </a:bodyPr>
            <a:p>
              <a:pPr algn="ctr" eaLnBrk="1" hangingPunct="1">
                <a:spcBef>
                  <a:spcPct val="50000"/>
                </a:spcBef>
              </a:pPr>
              <a:r>
                <a:rPr altLang="zh-CN" dirty="0" sz="2000" kumimoji="1" lang="en-US" smtClean="0">
                  <a:latin typeface="Arial" panose="020B0604020202020204" pitchFamily="34" charset="0"/>
                  <a:cs typeface="Arial" panose="020B0604020202020204" pitchFamily="34" charset="0"/>
                </a:rPr>
                <a:t>Addition operation</a:t>
              </a:r>
              <a:endParaRPr altLang="en-US" dirty="0" sz="2000" kumimoji="1" lang="zh-CN" smtClean="0">
                <a:latin typeface="Arial" panose="020B0604020202020204" pitchFamily="34" charset="0"/>
                <a:cs typeface="Arial" panose="020B0604020202020204" pitchFamily="34" charset="0"/>
              </a:endParaRPr>
            </a:p>
          </p:txBody>
        </p:sp>
      </p:grpSp>
      <p:cxnSp>
        <p:nvCxnSpPr>
          <p:cNvPr id="3146370" name="直接连接符 45"/>
          <p:cNvCxnSpPr>
            <a:cxnSpLocks/>
          </p:cNvCxnSpPr>
          <p:nvPr/>
        </p:nvCxnSpPr>
        <p:spPr>
          <a:xfrm flipH="1">
            <a:off x="5329024" y="3857466"/>
            <a:ext cx="177401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645" name="矩形 12"/>
          <p:cNvSpPr>
            <a:spLocks noChangeAspect="1" noMove="1" noResize="1" noRot="1" noAdjustHandles="1" noEditPoints="1" noChangeArrowheads="1" noChangeShapeType="1" noTextEdit="1"/>
          </p:cNvSpPr>
          <p:nvPr/>
        </p:nvSpPr>
        <p:spPr>
          <a:xfrm>
            <a:off x="5305228" y="3454296"/>
            <a:ext cx="1892634" cy="369332"/>
          </a:xfrm>
          <a:prstGeom prst="rect"/>
          <a:blipFill>
            <a:blip xmlns:r="http://schemas.openxmlformats.org/officeDocument/2006/relationships" r:embed="rId8"/>
            <a:stretch>
              <a:fillRect/>
            </a:stretch>
          </a:blipFill>
        </p:spPr>
        <p:txBody>
          <a:bodyPr/>
          <a:p>
            <a:r>
              <a:rPr altLang="en-US" lang="zh-CN">
                <a:noFill/>
              </a:rPr>
              <a:t> </a:t>
            </a:r>
          </a:p>
        </p:txBody>
      </p:sp>
      <p:grpSp>
        <p:nvGrpSpPr>
          <p:cNvPr id="529" name="组合 49"/>
          <p:cNvGrpSpPr/>
          <p:nvPr/>
        </p:nvGrpSpPr>
        <p:grpSpPr>
          <a:xfrm>
            <a:off x="7044613" y="3211031"/>
            <a:ext cx="1532966" cy="1225193"/>
            <a:chOff x="2404336" y="4776406"/>
            <a:chExt cx="1532966" cy="1225193"/>
          </a:xfrm>
        </p:grpSpPr>
        <p:sp>
          <p:nvSpPr>
            <p:cNvPr id="1050646" name="圆角矩形 50"/>
            <p:cNvSpPr/>
            <p:nvPr/>
          </p:nvSpPr>
          <p:spPr>
            <a:xfrm>
              <a:off x="2430567" y="4776406"/>
              <a:ext cx="1506735" cy="1225193"/>
            </a:xfrm>
            <a:prstGeom prst="roundRect">
              <a:avLst>
                <a:gd name="adj" fmla="val 4151"/>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47" name="文本框 51"/>
            <p:cNvSpPr txBox="1"/>
            <p:nvPr/>
          </p:nvSpPr>
          <p:spPr bwMode="auto">
            <a:xfrm>
              <a:off x="2404336" y="5035060"/>
              <a:ext cx="1532966" cy="707886"/>
            </a:xfrm>
            <a:prstGeom prst="rect"/>
            <a:noFill/>
            <a:ln>
              <a:noFill/>
            </a:ln>
            <a:effectLst/>
          </p:spPr>
          <p:txBody>
            <a:bodyPr rtlCol="0" wrap="square">
              <a:spAutoFit/>
            </a:bodyPr>
            <a:p>
              <a:pPr algn="ctr" eaLnBrk="1" hangingPunct="1">
                <a:spcBef>
                  <a:spcPct val="50000"/>
                </a:spcBef>
              </a:pPr>
              <a:r>
                <a:rPr altLang="zh-CN" dirty="0" sz="2000" kumimoji="1" lang="en-US" smtClean="0">
                  <a:latin typeface="Arial" panose="020B0604020202020204" pitchFamily="34" charset="0"/>
                  <a:cs typeface="Arial" panose="020B0604020202020204" pitchFamily="34" charset="0"/>
                </a:rPr>
                <a:t>Exponent operation</a:t>
              </a:r>
              <a:endParaRPr altLang="en-US" dirty="0" sz="2000" kumimoji="1" lang="zh-CN" smtClean="0">
                <a:latin typeface="Arial" panose="020B0604020202020204" pitchFamily="34" charset="0"/>
                <a:cs typeface="Arial" panose="020B0604020202020204" pitchFamily="34" charset="0"/>
              </a:endParaRPr>
            </a:p>
          </p:txBody>
        </p:sp>
      </p:grpSp>
      <p:sp>
        <p:nvSpPr>
          <p:cNvPr id="1050648" name="下箭头 14"/>
          <p:cNvSpPr/>
          <p:nvPr/>
        </p:nvSpPr>
        <p:spPr>
          <a:xfrm>
            <a:off x="7623450" y="4679489"/>
            <a:ext cx="394282" cy="327175"/>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49" name="文本框 54"/>
          <p:cNvSpPr txBox="1">
            <a:spLocks noChangeAspect="1" noMove="1" noResize="1" noRot="1" noAdjustHandles="1" noEditPoints="1" noChangeArrowheads="1" noChangeShapeType="1" noTextEdit="1"/>
          </p:cNvSpPr>
          <p:nvPr/>
        </p:nvSpPr>
        <p:spPr bwMode="auto">
          <a:xfrm>
            <a:off x="6578351" y="5156277"/>
            <a:ext cx="2341756" cy="461665"/>
          </a:xfrm>
          <a:prstGeom prst="rect"/>
          <a:blipFill>
            <a:blip xmlns:r="http://schemas.openxmlformats.org/officeDocument/2006/relationships" r:embed="rId9"/>
            <a:stretch>
              <a:fillRect b="-3947"/>
            </a:stretch>
          </a:blipFill>
          <a:ln>
            <a:noFill/>
          </a:ln>
          <a:effectLst/>
        </p:spPr>
        <p:txBody>
          <a:bodyPr/>
          <a:p>
            <a:r>
              <a:rPr altLang="en-US" lang="zh-CN">
                <a:noFill/>
              </a:rPr>
              <a:t> </a:t>
            </a:r>
          </a:p>
        </p:txBody>
      </p:sp>
      <p:grpSp>
        <p:nvGrpSpPr>
          <p:cNvPr id="530" name="组合 46"/>
          <p:cNvGrpSpPr/>
          <p:nvPr/>
        </p:nvGrpSpPr>
        <p:grpSpPr>
          <a:xfrm>
            <a:off x="1426812" y="3997723"/>
            <a:ext cx="1532966" cy="799759"/>
            <a:chOff x="2404336" y="4776406"/>
            <a:chExt cx="1532966" cy="1225193"/>
          </a:xfrm>
        </p:grpSpPr>
        <p:sp>
          <p:nvSpPr>
            <p:cNvPr id="1050650" name="圆角矩形 47"/>
            <p:cNvSpPr/>
            <p:nvPr/>
          </p:nvSpPr>
          <p:spPr>
            <a:xfrm>
              <a:off x="2430567" y="4776406"/>
              <a:ext cx="1506735" cy="1225193"/>
            </a:xfrm>
            <a:prstGeom prst="roundRect">
              <a:avLst>
                <a:gd name="adj" fmla="val 415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51" name="文本框 48"/>
            <p:cNvSpPr txBox="1"/>
            <p:nvPr/>
          </p:nvSpPr>
          <p:spPr bwMode="auto">
            <a:xfrm>
              <a:off x="2404336" y="4873775"/>
              <a:ext cx="1532966" cy="1073960"/>
            </a:xfrm>
            <a:prstGeom prst="rect"/>
            <a:noFill/>
            <a:ln>
              <a:noFill/>
            </a:ln>
            <a:effectLst/>
          </p:spPr>
          <p:txBody>
            <a:bodyPr rtlCol="0" wrap="square">
              <a:spAutoFit/>
            </a:bodyPr>
            <a:p>
              <a:pPr algn="ctr" eaLnBrk="1" hangingPunct="1">
                <a:spcBef>
                  <a:spcPct val="50000"/>
                </a:spcBef>
              </a:pPr>
              <a:r>
                <a:rPr altLang="zh-CN" dirty="0" sz="2000" kumimoji="1" lang="en-US" smtClean="0">
                  <a:latin typeface="Arial" panose="020B0604020202020204" pitchFamily="34" charset="0"/>
                  <a:cs typeface="Arial" panose="020B0604020202020204" pitchFamily="34" charset="0"/>
                </a:rPr>
                <a:t>Logarithm operation</a:t>
              </a:r>
              <a:endParaRPr altLang="en-US" dirty="0" sz="2000" kumimoji="1" lang="zh-CN" smtClean="0">
                <a:latin typeface="Arial" panose="020B0604020202020204" pitchFamily="34" charset="0"/>
                <a:cs typeface="Arial" panose="020B0604020202020204" pitchFamily="34" charset="0"/>
              </a:endParaRPr>
            </a:p>
          </p:txBody>
        </p:sp>
      </p:grpSp>
      <p:cxnSp>
        <p:nvCxnSpPr>
          <p:cNvPr id="3146371" name="直接箭头连接符 10"/>
          <p:cNvCxnSpPr>
            <a:cxnSpLocks/>
          </p:cNvCxnSpPr>
          <p:nvPr/>
        </p:nvCxnSpPr>
        <p:spPr>
          <a:xfrm flipH="1">
            <a:off x="873804" y="1878843"/>
            <a:ext cx="5704547" cy="0"/>
          </a:xfrm>
          <a:prstGeom prst="straightConnector1"/>
          <a:ln w="19050">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527"/>
                                        </p:tgtEl>
                                        <p:attrNameLst>
                                          <p:attrName>style.visibility</p:attrName>
                                        </p:attrNameLst>
                                      </p:cBhvr>
                                      <p:to>
                                        <p:strVal val="visible"/>
                                      </p:to>
                                    </p:set>
                                    <p:animEffect transition="in" filter="wipe(down)">
                                      <p:cBhvr>
                                        <p:cTn dur="500" id="7"/>
                                        <p:tgtEl>
                                          <p:spTgt spid="527"/>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4">
                                  <p:stCondLst>
                                    <p:cond delay="0"/>
                                  </p:stCondLst>
                                  <p:childTnLst>
                                    <p:set>
                                      <p:cBhvr>
                                        <p:cTn dur="1" fill="hold" id="11">
                                          <p:stCondLst>
                                            <p:cond delay="0"/>
                                          </p:stCondLst>
                                        </p:cTn>
                                        <p:tgtEl>
                                          <p:spTgt spid="526"/>
                                        </p:tgtEl>
                                        <p:attrNameLst>
                                          <p:attrName>style.visibility</p:attrName>
                                        </p:attrNameLst>
                                      </p:cBhvr>
                                      <p:to>
                                        <p:strVal val="visible"/>
                                      </p:to>
                                    </p:set>
                                    <p:animEffect transition="in" filter="wipe(down)">
                                      <p:cBhvr>
                                        <p:cTn dur="500" id="12"/>
                                        <p:tgtEl>
                                          <p:spTgt spid="526"/>
                                        </p:tgtEl>
                                      </p:cBhvr>
                                    </p:animEffect>
                                  </p:childTnLst>
                                </p:cTn>
                              </p:par>
                              <p:par>
                                <p:cTn fill="hold" id="13" nodeType="withEffect" presetClass="entr" presetID="22" presetSubtype="4">
                                  <p:stCondLst>
                                    <p:cond delay="0"/>
                                  </p:stCondLst>
                                  <p:childTnLst>
                                    <p:set>
                                      <p:cBhvr>
                                        <p:cTn dur="1" fill="hold" id="14">
                                          <p:stCondLst>
                                            <p:cond delay="0"/>
                                          </p:stCondLst>
                                        </p:cTn>
                                        <p:tgtEl>
                                          <p:spTgt spid="530"/>
                                        </p:tgtEl>
                                        <p:attrNameLst>
                                          <p:attrName>style.visibility</p:attrName>
                                        </p:attrNameLst>
                                      </p:cBhvr>
                                      <p:to>
                                        <p:strVal val="visible"/>
                                      </p:to>
                                    </p:set>
                                    <p:animEffect transition="in" filter="wipe(down)">
                                      <p:cBhvr>
                                        <p:cTn dur="500" id="15"/>
                                        <p:tgtEl>
                                          <p:spTgt spid="530"/>
                                        </p:tgtEl>
                                      </p:cBhvr>
                                    </p:animEffect>
                                  </p:childTnLst>
                                </p:cTn>
                              </p:par>
                            </p:childTnLst>
                          </p:cTn>
                        </p:par>
                      </p:childTnLst>
                    </p:cTn>
                  </p:par>
                  <p:par>
                    <p:cTn fill="hold" id="16">
                      <p:stCondLst>
                        <p:cond delay="indefinite"/>
                      </p:stCondLst>
                      <p:childTnLst>
                        <p:par>
                          <p:cTn fill="hold" id="17">
                            <p:stCondLst>
                              <p:cond delay="0"/>
                            </p:stCondLst>
                            <p:childTnLst>
                              <p:par>
                                <p:cTn fill="hold" id="18" nodeType="clickEffect" presetClass="entr" presetID="22" presetSubtype="4">
                                  <p:stCondLst>
                                    <p:cond delay="0"/>
                                  </p:stCondLst>
                                  <p:childTnLst>
                                    <p:set>
                                      <p:cBhvr>
                                        <p:cTn dur="1" fill="hold" id="19">
                                          <p:stCondLst>
                                            <p:cond delay="0"/>
                                          </p:stCondLst>
                                        </p:cTn>
                                        <p:tgtEl>
                                          <p:spTgt spid="3146368"/>
                                        </p:tgtEl>
                                        <p:attrNameLst>
                                          <p:attrName>style.visibility</p:attrName>
                                        </p:attrNameLst>
                                      </p:cBhvr>
                                      <p:to>
                                        <p:strVal val="visible"/>
                                      </p:to>
                                    </p:set>
                                    <p:animEffect transition="in" filter="wipe(down)">
                                      <p:cBhvr>
                                        <p:cTn dur="500" id="20"/>
                                        <p:tgtEl>
                                          <p:spTgt spid="3146368"/>
                                        </p:tgtEl>
                                      </p:cBhvr>
                                    </p:animEffect>
                                  </p:childTnLst>
                                </p:cTn>
                              </p:par>
                              <p:par>
                                <p:cTn fill="hold" id="21" nodeType="withEffect" presetClass="entr" presetID="22" presetSubtype="4">
                                  <p:stCondLst>
                                    <p:cond delay="0"/>
                                  </p:stCondLst>
                                  <p:childTnLst>
                                    <p:set>
                                      <p:cBhvr>
                                        <p:cTn dur="1" fill="hold" id="22">
                                          <p:stCondLst>
                                            <p:cond delay="0"/>
                                          </p:stCondLst>
                                        </p:cTn>
                                        <p:tgtEl>
                                          <p:spTgt spid="3146369"/>
                                        </p:tgtEl>
                                        <p:attrNameLst>
                                          <p:attrName>style.visibility</p:attrName>
                                        </p:attrNameLst>
                                      </p:cBhvr>
                                      <p:to>
                                        <p:strVal val="visible"/>
                                      </p:to>
                                    </p:set>
                                    <p:animEffect transition="in" filter="wipe(down)">
                                      <p:cBhvr>
                                        <p:cTn dur="500" id="23"/>
                                        <p:tgtEl>
                                          <p:spTgt spid="3146369"/>
                                        </p:tgtEl>
                                      </p:cBhvr>
                                    </p:animEffect>
                                  </p:childTnLst>
                                </p:cTn>
                              </p:par>
                              <p:par>
                                <p:cTn fill="hold" grpId="0" id="24" nodeType="withEffect" presetClass="entr" presetID="22" presetSubtype="4">
                                  <p:stCondLst>
                                    <p:cond delay="0"/>
                                  </p:stCondLst>
                                  <p:childTnLst>
                                    <p:set>
                                      <p:cBhvr>
                                        <p:cTn dur="1" fill="hold" id="25">
                                          <p:stCondLst>
                                            <p:cond delay="0"/>
                                          </p:stCondLst>
                                        </p:cTn>
                                        <p:tgtEl>
                                          <p:spTgt spid="1050642"/>
                                        </p:tgtEl>
                                        <p:attrNameLst>
                                          <p:attrName>style.visibility</p:attrName>
                                        </p:attrNameLst>
                                      </p:cBhvr>
                                      <p:to>
                                        <p:strVal val="visible"/>
                                      </p:to>
                                    </p:set>
                                    <p:animEffect transition="in" filter="wipe(down)">
                                      <p:cBhvr>
                                        <p:cTn dur="500" id="26"/>
                                        <p:tgtEl>
                                          <p:spTgt spid="1050642"/>
                                        </p:tgtEl>
                                      </p:cBhvr>
                                    </p:animEffect>
                                  </p:childTnLst>
                                </p:cTn>
                              </p:par>
                              <p:par>
                                <p:cTn fill="hold" grpId="0" id="27" nodeType="withEffect" presetClass="entr" presetID="22" presetSubtype="4">
                                  <p:stCondLst>
                                    <p:cond delay="0"/>
                                  </p:stCondLst>
                                  <p:childTnLst>
                                    <p:set>
                                      <p:cBhvr>
                                        <p:cTn dur="1" fill="hold" id="28">
                                          <p:stCondLst>
                                            <p:cond delay="0"/>
                                          </p:stCondLst>
                                        </p:cTn>
                                        <p:tgtEl>
                                          <p:spTgt spid="1050631"/>
                                        </p:tgtEl>
                                        <p:attrNameLst>
                                          <p:attrName>style.visibility</p:attrName>
                                        </p:attrNameLst>
                                      </p:cBhvr>
                                      <p:to>
                                        <p:strVal val="visible"/>
                                      </p:to>
                                    </p:set>
                                    <p:animEffect transition="in" filter="wipe(down)">
                                      <p:cBhvr>
                                        <p:cTn dur="500" id="29"/>
                                        <p:tgtEl>
                                          <p:spTgt spid="1050631"/>
                                        </p:tgtEl>
                                      </p:cBhvr>
                                    </p:animEffect>
                                  </p:childTnLst>
                                </p:cTn>
                              </p:par>
                            </p:childTnLst>
                          </p:cTn>
                        </p:par>
                      </p:childTnLst>
                    </p:cTn>
                  </p:par>
                  <p:par>
                    <p:cTn fill="hold" id="30">
                      <p:stCondLst>
                        <p:cond delay="indefinite"/>
                      </p:stCondLst>
                      <p:childTnLst>
                        <p:par>
                          <p:cTn fill="hold" id="31">
                            <p:stCondLst>
                              <p:cond delay="0"/>
                            </p:stCondLst>
                            <p:childTnLst>
                              <p:par>
                                <p:cTn fill="hold" id="32" nodeType="clickEffect" presetClass="entr" presetID="22" presetSubtype="4">
                                  <p:stCondLst>
                                    <p:cond delay="0"/>
                                  </p:stCondLst>
                                  <p:childTnLst>
                                    <p:set>
                                      <p:cBhvr>
                                        <p:cTn dur="1" fill="hold" id="33">
                                          <p:stCondLst>
                                            <p:cond delay="0"/>
                                          </p:stCondLst>
                                        </p:cTn>
                                        <p:tgtEl>
                                          <p:spTgt spid="528"/>
                                        </p:tgtEl>
                                        <p:attrNameLst>
                                          <p:attrName>style.visibility</p:attrName>
                                        </p:attrNameLst>
                                      </p:cBhvr>
                                      <p:to>
                                        <p:strVal val="visible"/>
                                      </p:to>
                                    </p:set>
                                    <p:animEffect transition="in" filter="wipe(down)">
                                      <p:cBhvr>
                                        <p:cTn dur="500" id="34"/>
                                        <p:tgtEl>
                                          <p:spTgt spid="528"/>
                                        </p:tgtEl>
                                      </p:cBhvr>
                                    </p:animEffect>
                                  </p:childTnLst>
                                </p:cTn>
                              </p:par>
                            </p:childTnLst>
                          </p:cTn>
                        </p:par>
                      </p:childTnLst>
                    </p:cTn>
                  </p:par>
                  <p:par>
                    <p:cTn fill="hold" id="35">
                      <p:stCondLst>
                        <p:cond delay="indefinite"/>
                      </p:stCondLst>
                      <p:childTnLst>
                        <p:par>
                          <p:cTn fill="hold" id="36">
                            <p:stCondLst>
                              <p:cond delay="0"/>
                            </p:stCondLst>
                            <p:childTnLst>
                              <p:par>
                                <p:cTn fill="hold" grpId="0" id="37" nodeType="clickEffect" presetClass="entr" presetID="22" presetSubtype="4">
                                  <p:stCondLst>
                                    <p:cond delay="0"/>
                                  </p:stCondLst>
                                  <p:childTnLst>
                                    <p:set>
                                      <p:cBhvr>
                                        <p:cTn dur="1" fill="hold" id="38">
                                          <p:stCondLst>
                                            <p:cond delay="0"/>
                                          </p:stCondLst>
                                        </p:cTn>
                                        <p:tgtEl>
                                          <p:spTgt spid="1050645"/>
                                        </p:tgtEl>
                                        <p:attrNameLst>
                                          <p:attrName>style.visibility</p:attrName>
                                        </p:attrNameLst>
                                      </p:cBhvr>
                                      <p:to>
                                        <p:strVal val="visible"/>
                                      </p:to>
                                    </p:set>
                                    <p:animEffect transition="in" filter="wipe(down)">
                                      <p:cBhvr>
                                        <p:cTn dur="500" id="39"/>
                                        <p:tgtEl>
                                          <p:spTgt spid="1050645"/>
                                        </p:tgtEl>
                                      </p:cBhvr>
                                    </p:animEffect>
                                  </p:childTnLst>
                                </p:cTn>
                              </p:par>
                              <p:par>
                                <p:cTn fill="hold" id="40" nodeType="withEffect" presetClass="entr" presetID="22" presetSubtype="4">
                                  <p:stCondLst>
                                    <p:cond delay="0"/>
                                  </p:stCondLst>
                                  <p:childTnLst>
                                    <p:set>
                                      <p:cBhvr>
                                        <p:cTn dur="1" fill="hold" id="41">
                                          <p:stCondLst>
                                            <p:cond delay="0"/>
                                          </p:stCondLst>
                                        </p:cTn>
                                        <p:tgtEl>
                                          <p:spTgt spid="3146370"/>
                                        </p:tgtEl>
                                        <p:attrNameLst>
                                          <p:attrName>style.visibility</p:attrName>
                                        </p:attrNameLst>
                                      </p:cBhvr>
                                      <p:to>
                                        <p:strVal val="visible"/>
                                      </p:to>
                                    </p:set>
                                    <p:animEffect transition="in" filter="wipe(down)">
                                      <p:cBhvr>
                                        <p:cTn dur="500" id="42"/>
                                        <p:tgtEl>
                                          <p:spTgt spid="3146370"/>
                                        </p:tgtEl>
                                      </p:cBhvr>
                                    </p:animEffect>
                                  </p:childTnLst>
                                </p:cTn>
                              </p:par>
                            </p:childTnLst>
                          </p:cTn>
                        </p:par>
                      </p:childTnLst>
                    </p:cTn>
                  </p:par>
                  <p:par>
                    <p:cTn fill="hold" id="43">
                      <p:stCondLst>
                        <p:cond delay="indefinite"/>
                      </p:stCondLst>
                      <p:childTnLst>
                        <p:par>
                          <p:cTn fill="hold" id="44">
                            <p:stCondLst>
                              <p:cond delay="0"/>
                            </p:stCondLst>
                            <p:childTnLst>
                              <p:par>
                                <p:cTn fill="hold" id="45" nodeType="clickEffect" presetClass="entr" presetID="22" presetSubtype="4">
                                  <p:stCondLst>
                                    <p:cond delay="0"/>
                                  </p:stCondLst>
                                  <p:childTnLst>
                                    <p:set>
                                      <p:cBhvr>
                                        <p:cTn dur="1" fill="hold" id="46">
                                          <p:stCondLst>
                                            <p:cond delay="0"/>
                                          </p:stCondLst>
                                        </p:cTn>
                                        <p:tgtEl>
                                          <p:spTgt spid="529"/>
                                        </p:tgtEl>
                                        <p:attrNameLst>
                                          <p:attrName>style.visibility</p:attrName>
                                        </p:attrNameLst>
                                      </p:cBhvr>
                                      <p:to>
                                        <p:strVal val="visible"/>
                                      </p:to>
                                    </p:set>
                                    <p:animEffect transition="in" filter="wipe(down)">
                                      <p:cBhvr>
                                        <p:cTn dur="500" id="47"/>
                                        <p:tgtEl>
                                          <p:spTgt spid="529"/>
                                        </p:tgtEl>
                                      </p:cBhvr>
                                    </p:animEffect>
                                  </p:childTnLst>
                                </p:cTn>
                              </p:par>
                            </p:childTnLst>
                          </p:cTn>
                        </p:par>
                      </p:childTnLst>
                    </p:cTn>
                  </p:par>
                  <p:par>
                    <p:cTn fill="hold" id="48">
                      <p:stCondLst>
                        <p:cond delay="indefinite"/>
                      </p:stCondLst>
                      <p:childTnLst>
                        <p:par>
                          <p:cTn fill="hold" id="49">
                            <p:stCondLst>
                              <p:cond delay="0"/>
                            </p:stCondLst>
                            <p:childTnLst>
                              <p:par>
                                <p:cTn fill="hold" grpId="0" id="50" nodeType="clickEffect" presetClass="entr" presetID="22" presetSubtype="4">
                                  <p:stCondLst>
                                    <p:cond delay="0"/>
                                  </p:stCondLst>
                                  <p:childTnLst>
                                    <p:set>
                                      <p:cBhvr>
                                        <p:cTn dur="1" fill="hold" id="51">
                                          <p:stCondLst>
                                            <p:cond delay="0"/>
                                          </p:stCondLst>
                                        </p:cTn>
                                        <p:tgtEl>
                                          <p:spTgt spid="1050648"/>
                                        </p:tgtEl>
                                        <p:attrNameLst>
                                          <p:attrName>style.visibility</p:attrName>
                                        </p:attrNameLst>
                                      </p:cBhvr>
                                      <p:to>
                                        <p:strVal val="visible"/>
                                      </p:to>
                                    </p:set>
                                    <p:animEffect transition="in" filter="wipe(down)">
                                      <p:cBhvr>
                                        <p:cTn dur="500" id="52"/>
                                        <p:tgtEl>
                                          <p:spTgt spid="1050648"/>
                                        </p:tgtEl>
                                      </p:cBhvr>
                                    </p:animEffect>
                                  </p:childTnLst>
                                </p:cTn>
                              </p:par>
                              <p:par>
                                <p:cTn fill="hold" grpId="0" id="53" nodeType="withEffect" presetClass="entr" presetID="22" presetSubtype="4">
                                  <p:stCondLst>
                                    <p:cond delay="0"/>
                                  </p:stCondLst>
                                  <p:childTnLst>
                                    <p:set>
                                      <p:cBhvr>
                                        <p:cTn dur="1" fill="hold" id="54">
                                          <p:stCondLst>
                                            <p:cond delay="0"/>
                                          </p:stCondLst>
                                        </p:cTn>
                                        <p:tgtEl>
                                          <p:spTgt spid="1050649"/>
                                        </p:tgtEl>
                                        <p:attrNameLst>
                                          <p:attrName>style.visibility</p:attrName>
                                        </p:attrNameLst>
                                      </p:cBhvr>
                                      <p:to>
                                        <p:strVal val="visible"/>
                                      </p:to>
                                    </p:set>
                                    <p:animEffect transition="in" filter="wipe(down)">
                                      <p:cBhvr>
                                        <p:cTn dur="500" id="55"/>
                                        <p:tgtEl>
                                          <p:spTgt spid="1050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631" grpId="0"/>
      <p:bldP spid="1050642" grpId="0"/>
      <p:bldP spid="1050645" grpId="0"/>
      <p:bldP spid="1050648" grpId="0" animBg="1"/>
      <p:bldP spid="105064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533" name=""/>
        <p:cNvGrpSpPr/>
        <p:nvPr/>
      </p:nvGrpSpPr>
      <p:grpSpPr>
        <a:xfrm>
          <a:off x="0" y="0"/>
          <a:ext cx="0" cy="0"/>
          <a:chOff x="0" y="0"/>
          <a:chExt cx="0" cy="0"/>
        </a:xfrm>
      </p:grpSpPr>
      <p:sp>
        <p:nvSpPr>
          <p:cNvPr id="105065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656" name="文本框 7"/>
          <p:cNvSpPr txBox="1"/>
          <p:nvPr/>
        </p:nvSpPr>
        <p:spPr bwMode="auto">
          <a:xfrm>
            <a:off x="346688" y="588324"/>
            <a:ext cx="8334795" cy="400110"/>
          </a:xfrm>
          <a:prstGeom prst="rect"/>
          <a:noFill/>
          <a:ln>
            <a:noFill/>
          </a:ln>
          <a:effectLst/>
        </p:spPr>
        <p:txBody>
          <a:bodyPr rtlCol="0" wrap="square">
            <a:spAutoFit/>
          </a:bodyPr>
          <a:p>
            <a:pPr eaLnBrk="1" hangingPunct="1">
              <a:spcBef>
                <a:spcPct val="50000"/>
              </a:spcBef>
            </a:pPr>
            <a:r>
              <a:rPr altLang="zh-CN" b="1" dirty="0" sz="2000" kumimoji="1" lang="en-US" smtClean="0">
                <a:latin typeface="Arial" panose="020B0604020202020204" pitchFamily="34" charset="0"/>
                <a:cs typeface="Arial" panose="020B0604020202020204" pitchFamily="34" charset="0"/>
              </a:rPr>
              <a:t>Multiplication operation using logarithms amplifier</a:t>
            </a:r>
            <a:endParaRPr altLang="en-US" b="1" dirty="0" sz="2000" kumimoji="1" lang="zh-CN" smtClean="0">
              <a:latin typeface="宋体" panose="02010600030101010101" pitchFamily="2" charset="-122"/>
              <a:ea typeface="宋体" panose="02010600030101010101" pitchFamily="2" charset="-122"/>
              <a:cs typeface="Arial" panose="020B0604020202020204" pitchFamily="34" charset="0"/>
            </a:endParaRPr>
          </a:p>
        </p:txBody>
      </p:sp>
      <p:grpSp>
        <p:nvGrpSpPr>
          <p:cNvPr id="534" name="组合 131"/>
          <p:cNvGrpSpPr/>
          <p:nvPr/>
        </p:nvGrpSpPr>
        <p:grpSpPr>
          <a:xfrm>
            <a:off x="871593" y="3551831"/>
            <a:ext cx="2770791" cy="1966202"/>
            <a:chOff x="1339702" y="1539684"/>
            <a:chExt cx="2770791" cy="1966202"/>
          </a:xfrm>
        </p:grpSpPr>
        <p:grpSp>
          <p:nvGrpSpPr>
            <p:cNvPr id="535" name="组合 132"/>
            <p:cNvGrpSpPr/>
            <p:nvPr/>
          </p:nvGrpSpPr>
          <p:grpSpPr>
            <a:xfrm>
              <a:off x="1339702" y="1845505"/>
              <a:ext cx="2770791" cy="1660381"/>
              <a:chOff x="5850101" y="2559217"/>
              <a:chExt cx="2770791" cy="1660381"/>
            </a:xfrm>
          </p:grpSpPr>
          <p:grpSp>
            <p:nvGrpSpPr>
              <p:cNvPr id="536" name="组合 136"/>
              <p:cNvGrpSpPr/>
              <p:nvPr/>
            </p:nvGrpSpPr>
            <p:grpSpPr>
              <a:xfrm>
                <a:off x="5850101" y="2559217"/>
                <a:ext cx="2770791" cy="1660381"/>
                <a:chOff x="5736288" y="1288733"/>
                <a:chExt cx="2770791" cy="1660381"/>
              </a:xfrm>
            </p:grpSpPr>
            <p:grpSp>
              <p:nvGrpSpPr>
                <p:cNvPr id="537" name="组合 144"/>
                <p:cNvGrpSpPr/>
                <p:nvPr/>
              </p:nvGrpSpPr>
              <p:grpSpPr>
                <a:xfrm>
                  <a:off x="5736288" y="1288733"/>
                  <a:ext cx="2515625" cy="1660381"/>
                  <a:chOff x="5736288" y="1288733"/>
                  <a:chExt cx="2515625" cy="1660381"/>
                </a:xfrm>
              </p:grpSpPr>
              <p:grpSp>
                <p:nvGrpSpPr>
                  <p:cNvPr id="538" name="组合 147"/>
                  <p:cNvGrpSpPr/>
                  <p:nvPr/>
                </p:nvGrpSpPr>
                <p:grpSpPr>
                  <a:xfrm>
                    <a:off x="5736288" y="1288733"/>
                    <a:ext cx="2515625" cy="1660381"/>
                    <a:chOff x="1943240" y="1231700"/>
                    <a:chExt cx="2515625" cy="1660381"/>
                  </a:xfrm>
                </p:grpSpPr>
                <p:grpSp>
                  <p:nvGrpSpPr>
                    <p:cNvPr id="539" name="组合 150"/>
                    <p:cNvGrpSpPr/>
                    <p:nvPr/>
                  </p:nvGrpSpPr>
                  <p:grpSpPr>
                    <a:xfrm>
                      <a:off x="1943240" y="1248115"/>
                      <a:ext cx="1248483" cy="1643966"/>
                      <a:chOff x="2885533" y="3017051"/>
                      <a:chExt cx="1248483" cy="1643966"/>
                    </a:xfrm>
                  </p:grpSpPr>
                  <p:cxnSp>
                    <p:nvCxnSpPr>
                      <p:cNvPr id="3146372" name="直接连接符 157"/>
                      <p:cNvCxnSpPr>
                        <a:cxnSpLocks/>
                      </p:cNvCxnSpPr>
                      <p:nvPr/>
                    </p:nvCxnSpPr>
                    <p:spPr>
                      <a:xfrm flipH="1">
                        <a:off x="3351522" y="466101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73" name="直接连接符 158"/>
                      <p:cNvCxnSpPr>
                        <a:cxnSpLocks/>
                      </p:cNvCxnSpPr>
                      <p:nvPr/>
                    </p:nvCxnSpPr>
                    <p:spPr>
                      <a:xfrm flipH="1">
                        <a:off x="2885533" y="3716251"/>
                        <a:ext cx="89351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74" name="直接连接符 159"/>
                      <p:cNvCxnSpPr>
                        <a:cxnSpLocks/>
                      </p:cNvCxnSpPr>
                      <p:nvPr/>
                    </p:nvCxnSpPr>
                    <p:spPr>
                      <a:xfrm flipH="1">
                        <a:off x="3477357" y="4284288"/>
                        <a:ext cx="29762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75" name="直接连接符 160"/>
                      <p:cNvCxnSpPr>
                        <a:cxnSpLocks/>
                      </p:cNvCxnSpPr>
                      <p:nvPr/>
                    </p:nvCxnSpPr>
                    <p:spPr>
                      <a:xfrm flipH="1">
                        <a:off x="3583969" y="3017051"/>
                        <a:ext cx="55004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76" name="直接连接符 161"/>
                      <p:cNvCxnSpPr>
                        <a:cxnSpLocks/>
                      </p:cNvCxnSpPr>
                      <p:nvPr/>
                    </p:nvCxnSpPr>
                    <p:spPr>
                      <a:xfrm>
                        <a:off x="3477357" y="4284288"/>
                        <a:ext cx="0" cy="37672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657"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50658"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50659"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0660" name="Line 29"/>
                    <p:cNvSpPr>
                      <a:spLocks noChangeShapeType="1"/>
                    </p:cNvSpPr>
                    <p:nvPr/>
                  </p:nvSpPr>
                  <p:spPr bwMode="auto">
                    <a:xfrm>
                      <a:off x="3896872" y="2200694"/>
                      <a:ext cx="41789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0661" name="Oval 3165"/>
                    <p:cNvSpPr>
                      <a:spLocks noChangeArrowheads="1"/>
                    </p:cNvSpPr>
                    <p:nvPr/>
                  </p:nvSpPr>
                  <p:spPr bwMode="auto">
                    <a:xfrm>
                      <a:off x="4314766" y="2132808"/>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6377" name="直接连接符 156"/>
                    <p:cNvCxnSpPr>
                      <a:cxnSpLocks/>
                    </p:cNvCxnSpPr>
                    <p:nvPr/>
                  </p:nvCxnSpPr>
                  <p:spPr>
                    <a:xfrm>
                      <a:off x="4090216" y="1231700"/>
                      <a:ext cx="0" cy="96554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378" name="直接连接符 148"/>
                  <p:cNvCxnSpPr>
                    <a:cxnSpLocks/>
                  </p:cNvCxnSpPr>
                  <p:nvPr/>
                </p:nvCxnSpPr>
                <p:spPr>
                  <a:xfrm>
                    <a:off x="6434724" y="1288733"/>
                    <a:ext cx="0" cy="73003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662" name="矩形 149"/>
                  <p:cNvSpPr/>
                  <p:nvPr/>
                </p:nvSpPr>
                <p:spPr>
                  <a:xfrm>
                    <a:off x="5942237" y="1936971"/>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663" name="文本框 146"/>
                <p:cNvSpPr txBox="1">
                  <a:spLocks noChangeAspect="1" noMove="1" noResize="1" noRot="1" noAdjustHandles="1" noEditPoints="1" noChangeArrowheads="1" noChangeShapeType="1" noTextEdit="1"/>
                </p:cNvSpPr>
                <p:nvPr/>
              </p:nvSpPr>
              <p:spPr bwMode="auto">
                <a:xfrm>
                  <a:off x="7956513" y="2262617"/>
                  <a:ext cx="550566" cy="400110"/>
                </a:xfrm>
                <a:prstGeom prst="rect"/>
                <a:blipFill>
                  <a:blip xmlns:r="http://schemas.openxmlformats.org/officeDocument/2006/relationships" r:embed="rId3"/>
                  <a:stretch>
                    <a:fillRect l="-4396" b="-4615"/>
                  </a:stretch>
                </a:blipFill>
                <a:ln>
                  <a:noFill/>
                </a:ln>
                <a:effectLst/>
              </p:spPr>
              <p:txBody>
                <a:bodyPr/>
                <a:p>
                  <a:r>
                    <a:rPr altLang="en-US" lang="zh-CN">
                      <a:noFill/>
                    </a:rPr>
                    <a:t> </a:t>
                  </a:r>
                </a:p>
              </p:txBody>
            </p:sp>
          </p:grpSp>
          <p:cxnSp>
            <p:nvCxnSpPr>
              <p:cNvPr id="3146379" name="直接连接符 137"/>
              <p:cNvCxnSpPr>
                <a:cxnSpLocks/>
              </p:cNvCxnSpPr>
              <p:nvPr/>
            </p:nvCxnSpPr>
            <p:spPr>
              <a:xfrm flipH="1">
                <a:off x="7595070" y="2563324"/>
                <a:ext cx="41761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40" name="组合 138"/>
              <p:cNvGrpSpPr/>
              <p:nvPr/>
            </p:nvGrpSpPr>
            <p:grpSpPr>
              <a:xfrm rot="16200000">
                <a:off x="7222797" y="2419364"/>
                <a:ext cx="232419" cy="512128"/>
                <a:chOff x="3621655" y="2499185"/>
                <a:chExt cx="328456" cy="723743"/>
              </a:xfrm>
            </p:grpSpPr>
            <p:sp>
              <p:nvSpPr>
                <p:cNvPr id="1050664" name="Line 1072"/>
                <p:cNvSpPr>
                  <a:spLocks noChangeShapeType="1"/>
                </p:cNvSpPr>
                <p:nvPr/>
              </p:nvSpPr>
              <p:spPr bwMode="auto">
                <a:xfrm>
                  <a:off x="3625920" y="2509138"/>
                  <a:ext cx="0" cy="67682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65" name="Line 1074"/>
                <p:cNvSpPr>
                  <a:spLocks noChangeShapeType="1"/>
                </p:cNvSpPr>
                <p:nvPr/>
              </p:nvSpPr>
              <p:spPr bwMode="auto">
                <a:xfrm flipV="1">
                  <a:off x="3623077" y="2499185"/>
                  <a:ext cx="312816" cy="22181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66" name="Line 1075"/>
                <p:cNvSpPr>
                  <a:spLocks noChangeShapeType="1"/>
                </p:cNvSpPr>
                <p:nvPr/>
              </p:nvSpPr>
              <p:spPr bwMode="auto">
                <a:xfrm flipH="1" flipV="1">
                  <a:off x="3621655" y="2978362"/>
                  <a:ext cx="328456" cy="244566"/>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cxnSp>
            <p:nvCxnSpPr>
              <p:cNvPr id="3146380" name="直接连接符 139"/>
              <p:cNvCxnSpPr>
                <a:cxnSpLocks/>
              </p:cNvCxnSpPr>
              <p:nvPr/>
            </p:nvCxnSpPr>
            <p:spPr>
              <a:xfrm>
                <a:off x="7329446" y="2783828"/>
                <a:ext cx="0" cy="24927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667" name="Line 1072"/>
              <p:cNvSpPr>
                <a:spLocks noChangeShapeType="1"/>
              </p:cNvSpPr>
              <p:nvPr/>
            </p:nvSpPr>
            <p:spPr bwMode="auto">
              <a:xfrm rot="16200000">
                <a:off x="7329446" y="2881507"/>
                <a:ext cx="0" cy="29929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668" name="文本框 133"/>
            <p:cNvSpPr txBox="1">
              <a:spLocks noChangeAspect="1" noMove="1" noResize="1" noRot="1" noAdjustHandles="1" noEditPoints="1" noChangeArrowheads="1" noChangeShapeType="1" noTextEdit="1"/>
            </p:cNvSpPr>
            <p:nvPr/>
          </p:nvSpPr>
          <p:spPr bwMode="auto">
            <a:xfrm>
              <a:off x="1535059" y="2092333"/>
              <a:ext cx="550566" cy="400110"/>
            </a:xfrm>
            <a:prstGeom prst="rect"/>
            <a:blipFill>
              <a:blip xmlns:r="http://schemas.openxmlformats.org/officeDocument/2006/relationships" r:embed="rId4"/>
              <a:stretch>
                <a:fillRect b="-3030"/>
              </a:stretch>
            </a:blipFill>
            <a:ln>
              <a:noFill/>
            </a:ln>
            <a:effectLst/>
          </p:spPr>
          <p:txBody>
            <a:bodyPr/>
            <a:p>
              <a:r>
                <a:rPr altLang="en-US" lang="zh-CN">
                  <a:noFill/>
                </a:rPr>
                <a:t> </a:t>
              </a:r>
            </a:p>
          </p:txBody>
        </p:sp>
        <p:sp>
          <p:nvSpPr>
            <p:cNvPr id="1050669" name="文本框 134"/>
            <p:cNvSpPr txBox="1">
              <a:spLocks noChangeAspect="1" noMove="1" noResize="1" noRot="1" noAdjustHandles="1" noEditPoints="1" noChangeArrowheads="1" noChangeShapeType="1" noTextEdit="1"/>
            </p:cNvSpPr>
            <p:nvPr/>
          </p:nvSpPr>
          <p:spPr bwMode="auto">
            <a:xfrm>
              <a:off x="2418130" y="2598765"/>
              <a:ext cx="550566" cy="400110"/>
            </a:xfrm>
            <a:prstGeom prst="rect"/>
            <a:blipFill>
              <a:blip xmlns:r="http://schemas.openxmlformats.org/officeDocument/2006/relationships" r:embed="rId5"/>
              <a:stretch>
                <a:fillRect b="-3030"/>
              </a:stretch>
            </a:blipFill>
            <a:ln>
              <a:noFill/>
            </a:ln>
            <a:effectLst/>
          </p:spPr>
          <p:txBody>
            <a:bodyPr/>
            <a:p>
              <a:r>
                <a:rPr altLang="en-US" lang="zh-CN">
                  <a:noFill/>
                </a:rPr>
                <a:t> </a:t>
              </a:r>
            </a:p>
          </p:txBody>
        </p:sp>
        <p:sp>
          <p:nvSpPr>
            <p:cNvPr id="1050670" name="文本框 135"/>
            <p:cNvSpPr txBox="1">
              <a:spLocks noChangeAspect="1" noMove="1" noResize="1" noRot="1" noAdjustHandles="1" noEditPoints="1" noChangeArrowheads="1" noChangeShapeType="1" noTextEdit="1"/>
            </p:cNvSpPr>
            <p:nvPr/>
          </p:nvSpPr>
          <p:spPr bwMode="auto">
            <a:xfrm>
              <a:off x="2555601" y="1539684"/>
              <a:ext cx="550566" cy="400110"/>
            </a:xfrm>
            <a:prstGeom prst="rect"/>
            <a:blipFill>
              <a:blip xmlns:r="http://schemas.openxmlformats.org/officeDocument/2006/relationships" r:embed="rId6"/>
              <a:stretch>
                <a:fillRect b="-4615"/>
              </a:stretch>
            </a:blipFill>
            <a:ln>
              <a:noFill/>
            </a:ln>
            <a:effectLst/>
          </p:spPr>
          <p:txBody>
            <a:bodyPr/>
            <a:p>
              <a:r>
                <a:rPr altLang="en-US" lang="zh-CN">
                  <a:noFill/>
                </a:rPr>
                <a:t> </a:t>
              </a:r>
            </a:p>
          </p:txBody>
        </p:sp>
      </p:grpSp>
      <p:grpSp>
        <p:nvGrpSpPr>
          <p:cNvPr id="541" name="组合 255"/>
          <p:cNvGrpSpPr/>
          <p:nvPr/>
        </p:nvGrpSpPr>
        <p:grpSpPr>
          <a:xfrm>
            <a:off x="837517" y="1316110"/>
            <a:ext cx="2804867" cy="1966202"/>
            <a:chOff x="927893" y="1316110"/>
            <a:chExt cx="2804867" cy="1966202"/>
          </a:xfrm>
        </p:grpSpPr>
        <p:grpSp>
          <p:nvGrpSpPr>
            <p:cNvPr id="542" name="组合 17"/>
            <p:cNvGrpSpPr/>
            <p:nvPr/>
          </p:nvGrpSpPr>
          <p:grpSpPr>
            <a:xfrm>
              <a:off x="927893" y="1316110"/>
              <a:ext cx="2804867" cy="1966202"/>
              <a:chOff x="1339702" y="1539684"/>
              <a:chExt cx="2804867" cy="1966202"/>
            </a:xfrm>
          </p:grpSpPr>
          <p:grpSp>
            <p:nvGrpSpPr>
              <p:cNvPr id="543" name="组合 82"/>
              <p:cNvGrpSpPr/>
              <p:nvPr/>
            </p:nvGrpSpPr>
            <p:grpSpPr>
              <a:xfrm>
                <a:off x="1339702" y="1845505"/>
                <a:ext cx="2804867" cy="1660381"/>
                <a:chOff x="5850101" y="2559217"/>
                <a:chExt cx="2804867" cy="1660381"/>
              </a:xfrm>
            </p:grpSpPr>
            <p:grpSp>
              <p:nvGrpSpPr>
                <p:cNvPr id="544" name="组合 98"/>
                <p:cNvGrpSpPr/>
                <p:nvPr/>
              </p:nvGrpSpPr>
              <p:grpSpPr>
                <a:xfrm>
                  <a:off x="5850101" y="2559217"/>
                  <a:ext cx="2804867" cy="1660381"/>
                  <a:chOff x="5736288" y="1288733"/>
                  <a:chExt cx="2804867" cy="1660381"/>
                </a:xfrm>
              </p:grpSpPr>
              <p:grpSp>
                <p:nvGrpSpPr>
                  <p:cNvPr id="545" name="组合 100"/>
                  <p:cNvGrpSpPr/>
                  <p:nvPr/>
                </p:nvGrpSpPr>
                <p:grpSpPr>
                  <a:xfrm>
                    <a:off x="5736288" y="1288733"/>
                    <a:ext cx="2515625" cy="1660381"/>
                    <a:chOff x="5736288" y="1288733"/>
                    <a:chExt cx="2515625" cy="1660381"/>
                  </a:xfrm>
                </p:grpSpPr>
                <p:grpSp>
                  <p:nvGrpSpPr>
                    <p:cNvPr id="546" name="组合 110"/>
                    <p:cNvGrpSpPr/>
                    <p:nvPr/>
                  </p:nvGrpSpPr>
                  <p:grpSpPr>
                    <a:xfrm>
                      <a:off x="5736288" y="1288733"/>
                      <a:ext cx="2515625" cy="1660381"/>
                      <a:chOff x="1943240" y="1231700"/>
                      <a:chExt cx="2515625" cy="1660381"/>
                    </a:xfrm>
                  </p:grpSpPr>
                  <p:grpSp>
                    <p:nvGrpSpPr>
                      <p:cNvPr id="547" name="组合 114"/>
                      <p:cNvGrpSpPr/>
                      <p:nvPr/>
                    </p:nvGrpSpPr>
                    <p:grpSpPr>
                      <a:xfrm>
                        <a:off x="1943240" y="1248115"/>
                        <a:ext cx="1248483" cy="1643966"/>
                        <a:chOff x="2885533" y="3017051"/>
                        <a:chExt cx="1248483" cy="1643966"/>
                      </a:xfrm>
                    </p:grpSpPr>
                    <p:cxnSp>
                      <p:nvCxnSpPr>
                        <p:cNvPr id="3146381" name="直接连接符 122"/>
                        <p:cNvCxnSpPr>
                          <a:cxnSpLocks/>
                        </p:cNvCxnSpPr>
                        <p:nvPr/>
                      </p:nvCxnSpPr>
                      <p:spPr>
                        <a:xfrm flipH="1">
                          <a:off x="3351522" y="466101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82" name="直接连接符 123"/>
                        <p:cNvCxnSpPr>
                          <a:cxnSpLocks/>
                        </p:cNvCxnSpPr>
                        <p:nvPr/>
                      </p:nvCxnSpPr>
                      <p:spPr>
                        <a:xfrm flipH="1">
                          <a:off x="2885533" y="3716251"/>
                          <a:ext cx="89351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83" name="直接连接符 124"/>
                        <p:cNvCxnSpPr>
                          <a:cxnSpLocks/>
                        </p:cNvCxnSpPr>
                        <p:nvPr/>
                      </p:nvCxnSpPr>
                      <p:spPr>
                        <a:xfrm flipH="1">
                          <a:off x="3477357" y="4284288"/>
                          <a:ext cx="29762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84" name="直接连接符 125"/>
                        <p:cNvCxnSpPr>
                          <a:cxnSpLocks/>
                        </p:cNvCxnSpPr>
                        <p:nvPr/>
                      </p:nvCxnSpPr>
                      <p:spPr>
                        <a:xfrm flipH="1">
                          <a:off x="3583969" y="3017051"/>
                          <a:ext cx="55004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85" name="直接连接符 126"/>
                        <p:cNvCxnSpPr>
                          <a:cxnSpLocks/>
                        </p:cNvCxnSpPr>
                        <p:nvPr/>
                      </p:nvCxnSpPr>
                      <p:spPr>
                        <a:xfrm>
                          <a:off x="3477357" y="4284288"/>
                          <a:ext cx="0" cy="37672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671"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50672"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50673"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0674" name="Line 29"/>
                      <p:cNvSpPr>
                        <a:spLocks noChangeShapeType="1"/>
                      </p:cNvSpPr>
                      <p:nvPr/>
                    </p:nvSpPr>
                    <p:spPr bwMode="auto">
                      <a:xfrm>
                        <a:off x="3896872" y="2200694"/>
                        <a:ext cx="41789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0675" name="Oval 3165"/>
                      <p:cNvSpPr>
                        <a:spLocks noChangeArrowheads="1"/>
                      </p:cNvSpPr>
                      <p:nvPr/>
                    </p:nvSpPr>
                    <p:spPr bwMode="auto">
                      <a:xfrm>
                        <a:off x="4314766" y="2132808"/>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6386" name="直接连接符 120"/>
                      <p:cNvCxnSpPr>
                        <a:cxnSpLocks/>
                      </p:cNvCxnSpPr>
                      <p:nvPr/>
                    </p:nvCxnSpPr>
                    <p:spPr>
                      <a:xfrm>
                        <a:off x="4090216" y="1231700"/>
                        <a:ext cx="0" cy="104520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387" name="直接连接符 111"/>
                    <p:cNvCxnSpPr>
                      <a:cxnSpLocks/>
                    </p:cNvCxnSpPr>
                    <p:nvPr/>
                  </p:nvCxnSpPr>
                  <p:spPr>
                    <a:xfrm>
                      <a:off x="6434724" y="1288733"/>
                      <a:ext cx="0" cy="73003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676" name="矩形 112"/>
                    <p:cNvSpPr/>
                    <p:nvPr/>
                  </p:nvSpPr>
                  <p:spPr>
                    <a:xfrm>
                      <a:off x="5942237" y="1936971"/>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677" name="文本框 107"/>
                  <p:cNvSpPr txBox="1">
                    <a:spLocks noChangeAspect="1" noMove="1" noResize="1" noRot="1" noAdjustHandles="1" noEditPoints="1" noChangeArrowheads="1" noChangeShapeType="1" noTextEdit="1"/>
                  </p:cNvSpPr>
                  <p:nvPr/>
                </p:nvSpPr>
                <p:spPr bwMode="auto">
                  <a:xfrm>
                    <a:off x="7990589" y="1803867"/>
                    <a:ext cx="550566" cy="400110"/>
                  </a:xfrm>
                  <a:prstGeom prst="rect"/>
                  <a:blipFill>
                    <a:blip xmlns:r="http://schemas.openxmlformats.org/officeDocument/2006/relationships" r:embed="rId7"/>
                    <a:stretch>
                      <a:fillRect l="-4396" b="-4615"/>
                    </a:stretch>
                  </a:blipFill>
                  <a:ln>
                    <a:noFill/>
                  </a:ln>
                  <a:effectLst/>
                </p:spPr>
                <p:txBody>
                  <a:bodyPr/>
                  <a:p>
                    <a:r>
                      <a:rPr altLang="en-US" lang="zh-CN">
                        <a:noFill/>
                      </a:rPr>
                      <a:t> </a:t>
                    </a:r>
                  </a:p>
                </p:txBody>
              </p:sp>
            </p:grpSp>
            <p:cxnSp>
              <p:nvCxnSpPr>
                <p:cNvPr id="3146388" name="直接连接符 84"/>
                <p:cNvCxnSpPr>
                  <a:cxnSpLocks/>
                </p:cNvCxnSpPr>
                <p:nvPr/>
              </p:nvCxnSpPr>
              <p:spPr>
                <a:xfrm flipH="1">
                  <a:off x="7595068" y="2563324"/>
                  <a:ext cx="40200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48" name="组合 85"/>
                <p:cNvGrpSpPr/>
                <p:nvPr/>
              </p:nvGrpSpPr>
              <p:grpSpPr>
                <a:xfrm rot="16200000">
                  <a:off x="7222797" y="2419364"/>
                  <a:ext cx="232419" cy="512128"/>
                  <a:chOff x="3621655" y="2499185"/>
                  <a:chExt cx="328456" cy="723743"/>
                </a:xfrm>
              </p:grpSpPr>
              <p:sp>
                <p:nvSpPr>
                  <p:cNvPr id="1050678" name="Line 1072"/>
                  <p:cNvSpPr>
                    <a:spLocks noChangeShapeType="1"/>
                  </p:cNvSpPr>
                  <p:nvPr/>
                </p:nvSpPr>
                <p:spPr bwMode="auto">
                  <a:xfrm>
                    <a:off x="3625920" y="2509138"/>
                    <a:ext cx="0" cy="67682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79" name="Line 1074"/>
                  <p:cNvSpPr>
                    <a:spLocks noChangeShapeType="1"/>
                  </p:cNvSpPr>
                  <p:nvPr/>
                </p:nvSpPr>
                <p:spPr bwMode="auto">
                  <a:xfrm flipV="1">
                    <a:off x="3623077" y="2499185"/>
                    <a:ext cx="312816" cy="22181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80" name="Line 1075"/>
                  <p:cNvSpPr>
                    <a:spLocks noChangeShapeType="1"/>
                  </p:cNvSpPr>
                  <p:nvPr/>
                </p:nvSpPr>
                <p:spPr bwMode="auto">
                  <a:xfrm flipH="1" flipV="1">
                    <a:off x="3621655" y="2978362"/>
                    <a:ext cx="328456" cy="244566"/>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cxnSp>
              <p:nvCxnSpPr>
                <p:cNvPr id="3146389" name="直接连接符 86"/>
                <p:cNvCxnSpPr>
                  <a:cxnSpLocks/>
                </p:cNvCxnSpPr>
                <p:nvPr/>
              </p:nvCxnSpPr>
              <p:spPr>
                <a:xfrm>
                  <a:off x="7329446" y="2783828"/>
                  <a:ext cx="0" cy="24927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681" name="Line 1072"/>
                <p:cNvSpPr>
                  <a:spLocks noChangeShapeType="1"/>
                </p:cNvSpPr>
                <p:nvPr/>
              </p:nvSpPr>
              <p:spPr bwMode="auto">
                <a:xfrm rot="16200000">
                  <a:off x="7329446" y="2881507"/>
                  <a:ext cx="0" cy="29929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682" name="文本框 128"/>
              <p:cNvSpPr txBox="1">
                <a:spLocks noChangeAspect="1" noMove="1" noResize="1" noRot="1" noAdjustHandles="1" noEditPoints="1" noChangeArrowheads="1" noChangeShapeType="1" noTextEdit="1"/>
              </p:cNvSpPr>
              <p:nvPr/>
            </p:nvSpPr>
            <p:spPr bwMode="auto">
              <a:xfrm>
                <a:off x="1535059" y="2092333"/>
                <a:ext cx="550566" cy="400110"/>
              </a:xfrm>
              <a:prstGeom prst="rect"/>
              <a:blipFill>
                <a:blip xmlns:r="http://schemas.openxmlformats.org/officeDocument/2006/relationships" r:embed="rId8"/>
                <a:stretch>
                  <a:fillRect b="-3077"/>
                </a:stretch>
              </a:blipFill>
              <a:ln>
                <a:noFill/>
              </a:ln>
              <a:effectLst/>
            </p:spPr>
            <p:txBody>
              <a:bodyPr/>
              <a:p>
                <a:r>
                  <a:rPr altLang="en-US" lang="zh-CN">
                    <a:noFill/>
                  </a:rPr>
                  <a:t> </a:t>
                </a:r>
              </a:p>
            </p:txBody>
          </p:sp>
          <p:sp>
            <p:nvSpPr>
              <p:cNvPr id="1050683" name="文本框 129"/>
              <p:cNvSpPr txBox="1">
                <a:spLocks noChangeAspect="1" noMove="1" noResize="1" noRot="1" noAdjustHandles="1" noEditPoints="1" noChangeArrowheads="1" noChangeShapeType="1" noTextEdit="1"/>
              </p:cNvSpPr>
              <p:nvPr/>
            </p:nvSpPr>
            <p:spPr bwMode="auto">
              <a:xfrm>
                <a:off x="2418130" y="2598765"/>
                <a:ext cx="550566" cy="400110"/>
              </a:xfrm>
              <a:prstGeom prst="rect"/>
              <a:blipFill>
                <a:blip xmlns:r="http://schemas.openxmlformats.org/officeDocument/2006/relationships" r:embed="rId9"/>
                <a:stretch>
                  <a:fillRect b="-3077"/>
                </a:stretch>
              </a:blipFill>
              <a:ln>
                <a:noFill/>
              </a:ln>
              <a:effectLst/>
            </p:spPr>
            <p:txBody>
              <a:bodyPr/>
              <a:p>
                <a:r>
                  <a:rPr altLang="en-US" lang="zh-CN">
                    <a:noFill/>
                  </a:rPr>
                  <a:t> </a:t>
                </a:r>
              </a:p>
            </p:txBody>
          </p:sp>
          <p:sp>
            <p:nvSpPr>
              <p:cNvPr id="1050684" name="文本框 130"/>
              <p:cNvSpPr txBox="1">
                <a:spLocks noChangeAspect="1" noMove="1" noResize="1" noRot="1" noAdjustHandles="1" noEditPoints="1" noChangeArrowheads="1" noChangeShapeType="1" noTextEdit="1"/>
              </p:cNvSpPr>
              <p:nvPr/>
            </p:nvSpPr>
            <p:spPr bwMode="auto">
              <a:xfrm>
                <a:off x="2555601" y="1539684"/>
                <a:ext cx="550566" cy="400110"/>
              </a:xfrm>
              <a:prstGeom prst="rect"/>
              <a:blipFill>
                <a:blip xmlns:r="http://schemas.openxmlformats.org/officeDocument/2006/relationships" r:embed="rId10"/>
                <a:stretch>
                  <a:fillRect b="-1515"/>
                </a:stretch>
              </a:blipFill>
              <a:ln>
                <a:noFill/>
              </a:ln>
              <a:effectLst/>
            </p:spPr>
            <p:txBody>
              <a:bodyPr/>
              <a:p>
                <a:r>
                  <a:rPr altLang="en-US" lang="zh-CN">
                    <a:noFill/>
                  </a:rPr>
                  <a:t> </a:t>
                </a:r>
              </a:p>
            </p:txBody>
          </p:sp>
        </p:grpSp>
        <p:sp>
          <p:nvSpPr>
            <p:cNvPr id="1050685" name="Oval 3165"/>
            <p:cNvSpPr>
              <a:spLocks noChangeArrowheads="1"/>
            </p:cNvSpPr>
            <p:nvPr/>
          </p:nvSpPr>
          <p:spPr bwMode="auto">
            <a:xfrm>
              <a:off x="3002819" y="2523039"/>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grpSp>
        <p:nvGrpSpPr>
          <p:cNvPr id="549" name="组合 258"/>
          <p:cNvGrpSpPr/>
          <p:nvPr/>
        </p:nvGrpSpPr>
        <p:grpSpPr>
          <a:xfrm>
            <a:off x="5425367" y="3116404"/>
            <a:ext cx="3520752" cy="1928862"/>
            <a:chOff x="5425367" y="3116404"/>
            <a:chExt cx="3520752" cy="1928862"/>
          </a:xfrm>
        </p:grpSpPr>
        <p:grpSp>
          <p:nvGrpSpPr>
            <p:cNvPr id="550" name="组合 256"/>
            <p:cNvGrpSpPr/>
            <p:nvPr/>
          </p:nvGrpSpPr>
          <p:grpSpPr>
            <a:xfrm>
              <a:off x="5425367" y="3116404"/>
              <a:ext cx="3520752" cy="1928862"/>
              <a:chOff x="5515743" y="3116404"/>
              <a:chExt cx="3520752" cy="1928862"/>
            </a:xfrm>
          </p:grpSpPr>
          <p:grpSp>
            <p:nvGrpSpPr>
              <p:cNvPr id="551" name="组合 202"/>
              <p:cNvGrpSpPr/>
              <p:nvPr/>
            </p:nvGrpSpPr>
            <p:grpSpPr>
              <a:xfrm>
                <a:off x="5515743" y="3515724"/>
                <a:ext cx="3520752" cy="1529542"/>
                <a:chOff x="5092490" y="2387966"/>
                <a:chExt cx="3520752" cy="1529542"/>
              </a:xfrm>
            </p:grpSpPr>
            <p:grpSp>
              <p:nvGrpSpPr>
                <p:cNvPr id="552" name="组合 203"/>
                <p:cNvGrpSpPr/>
                <p:nvPr/>
              </p:nvGrpSpPr>
              <p:grpSpPr>
                <a:xfrm>
                  <a:off x="5503414" y="2451578"/>
                  <a:ext cx="3109828" cy="1465930"/>
                  <a:chOff x="5574720" y="2753582"/>
                  <a:chExt cx="3109828" cy="1465930"/>
                </a:xfrm>
              </p:grpSpPr>
              <p:grpSp>
                <p:nvGrpSpPr>
                  <p:cNvPr id="553" name="组合 207"/>
                  <p:cNvGrpSpPr/>
                  <p:nvPr/>
                </p:nvGrpSpPr>
                <p:grpSpPr>
                  <a:xfrm>
                    <a:off x="6245362" y="2753582"/>
                    <a:ext cx="2439186" cy="1465930"/>
                    <a:chOff x="6131549" y="1483098"/>
                    <a:chExt cx="2439186" cy="1465930"/>
                  </a:xfrm>
                </p:grpSpPr>
                <p:grpSp>
                  <p:nvGrpSpPr>
                    <p:cNvPr id="554" name="组合 220"/>
                    <p:cNvGrpSpPr/>
                    <p:nvPr/>
                  </p:nvGrpSpPr>
                  <p:grpSpPr>
                    <a:xfrm>
                      <a:off x="6131549" y="1483098"/>
                      <a:ext cx="2156221" cy="1465930"/>
                      <a:chOff x="6131549" y="1483098"/>
                      <a:chExt cx="2156221" cy="1465930"/>
                    </a:xfrm>
                  </p:grpSpPr>
                  <p:grpSp>
                    <p:nvGrpSpPr>
                      <p:cNvPr id="555" name="组合 228"/>
                      <p:cNvGrpSpPr/>
                      <p:nvPr/>
                    </p:nvGrpSpPr>
                    <p:grpSpPr>
                      <a:xfrm>
                        <a:off x="6131549" y="1483098"/>
                        <a:ext cx="2156221" cy="1465930"/>
                        <a:chOff x="2338501" y="1426065"/>
                        <a:chExt cx="2156221" cy="1465930"/>
                      </a:xfrm>
                    </p:grpSpPr>
                    <p:grpSp>
                      <p:nvGrpSpPr>
                        <p:cNvPr id="556" name="组合 231"/>
                        <p:cNvGrpSpPr/>
                        <p:nvPr/>
                      </p:nvGrpSpPr>
                      <p:grpSpPr>
                        <a:xfrm>
                          <a:off x="2338501" y="1947315"/>
                          <a:ext cx="498255" cy="944680"/>
                          <a:chOff x="3280794" y="3716251"/>
                          <a:chExt cx="498255" cy="944680"/>
                        </a:xfrm>
                      </p:grpSpPr>
                      <p:cxnSp>
                        <p:nvCxnSpPr>
                          <p:cNvPr id="3146390" name="直接连接符 239"/>
                          <p:cNvCxnSpPr>
                            <a:cxnSpLocks/>
                          </p:cNvCxnSpPr>
                          <p:nvPr/>
                        </p:nvCxnSpPr>
                        <p:spPr>
                          <a:xfrm flipH="1">
                            <a:off x="3280794" y="4660931"/>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91" name="直接连接符 240"/>
                          <p:cNvCxnSpPr>
                            <a:cxnSpLocks/>
                          </p:cNvCxnSpPr>
                          <p:nvPr/>
                        </p:nvCxnSpPr>
                        <p:spPr>
                          <a:xfrm flipH="1">
                            <a:off x="3287716" y="3716251"/>
                            <a:ext cx="491333"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92" name="直接连接符 241"/>
                          <p:cNvCxnSpPr>
                            <a:cxnSpLocks/>
                          </p:cNvCxnSpPr>
                          <p:nvPr/>
                        </p:nvCxnSpPr>
                        <p:spPr>
                          <a:xfrm flipH="1">
                            <a:off x="3415259" y="4284288"/>
                            <a:ext cx="35971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93" name="直接连接符 242"/>
                          <p:cNvCxnSpPr>
                            <a:cxnSpLocks/>
                          </p:cNvCxnSpPr>
                          <p:nvPr/>
                        </p:nvCxnSpPr>
                        <p:spPr>
                          <a:xfrm>
                            <a:off x="3415621" y="4282301"/>
                            <a:ext cx="0" cy="37863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686"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50687"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50688"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0689" name="Line 29"/>
                        <p:cNvSpPr>
                          <a:spLocks noChangeShapeType="1"/>
                        </p:cNvSpPr>
                        <p:nvPr/>
                      </p:nvSpPr>
                      <p:spPr bwMode="auto">
                        <a:xfrm>
                          <a:off x="3896872" y="2200694"/>
                          <a:ext cx="466173"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0690" name="Oval 3165"/>
                        <p:cNvSpPr>
                          <a:spLocks noChangeArrowheads="1"/>
                        </p:cNvSpPr>
                        <p:nvPr/>
                      </p:nvSpPr>
                      <p:spPr bwMode="auto">
                        <a:xfrm>
                          <a:off x="4350623" y="2112061"/>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6394" name="直接连接符 237"/>
                        <p:cNvCxnSpPr>
                          <a:cxnSpLocks/>
                        </p:cNvCxnSpPr>
                        <p:nvPr/>
                      </p:nvCxnSpPr>
                      <p:spPr>
                        <a:xfrm>
                          <a:off x="4090216" y="1426065"/>
                          <a:ext cx="0" cy="77117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395" name="直接连接符 229"/>
                      <p:cNvCxnSpPr>
                        <a:cxnSpLocks/>
                      </p:cNvCxnSpPr>
                      <p:nvPr/>
                    </p:nvCxnSpPr>
                    <p:spPr>
                      <a:xfrm>
                        <a:off x="6445873" y="1483098"/>
                        <a:ext cx="0" cy="53055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691" name="文本框 225"/>
                    <p:cNvSpPr txBox="1">
                      <a:spLocks noChangeAspect="1" noMove="1" noResize="1" noRot="1" noAdjustHandles="1" noEditPoints="1" noChangeArrowheads="1" noChangeShapeType="1" noTextEdit="1"/>
                    </p:cNvSpPr>
                    <p:nvPr/>
                  </p:nvSpPr>
                  <p:spPr bwMode="auto">
                    <a:xfrm>
                      <a:off x="8020169" y="2228425"/>
                      <a:ext cx="550566" cy="400110"/>
                    </a:xfrm>
                    <a:prstGeom prst="rect"/>
                    <a:blipFill>
                      <a:blip xmlns:r="http://schemas.openxmlformats.org/officeDocument/2006/relationships" r:embed="rId11"/>
                      <a:stretch>
                        <a:fillRect b="-4545"/>
                      </a:stretch>
                    </a:blipFill>
                    <a:ln>
                      <a:noFill/>
                    </a:ln>
                    <a:effectLst/>
                  </p:spPr>
                  <p:txBody>
                    <a:bodyPr/>
                    <a:p>
                      <a:r>
                        <a:rPr altLang="en-US" lang="zh-CN">
                          <a:noFill/>
                        </a:rPr>
                        <a:t> </a:t>
                      </a:r>
                    </a:p>
                  </p:txBody>
                </p:sp>
              </p:grpSp>
              <p:cxnSp>
                <p:nvCxnSpPr>
                  <p:cNvPr id="3146396" name="直接连接符 208"/>
                  <p:cNvCxnSpPr>
                    <a:cxnSpLocks/>
                  </p:cNvCxnSpPr>
                  <p:nvPr/>
                </p:nvCxnSpPr>
                <p:spPr>
                  <a:xfrm flipH="1">
                    <a:off x="6559686" y="2753582"/>
                    <a:ext cx="143739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57" name="组合 209"/>
                  <p:cNvGrpSpPr/>
                  <p:nvPr/>
                </p:nvGrpSpPr>
                <p:grpSpPr>
                  <a:xfrm rot="16200000">
                    <a:off x="5896507" y="3127641"/>
                    <a:ext cx="232419" cy="512127"/>
                    <a:chOff x="2620713" y="624864"/>
                    <a:chExt cx="328456" cy="723742"/>
                  </a:xfrm>
                </p:grpSpPr>
                <p:sp>
                  <p:nvSpPr>
                    <p:cNvPr id="1050692" name="Line 1072"/>
                    <p:cNvSpPr>
                      <a:spLocks noChangeShapeType="1"/>
                    </p:cNvSpPr>
                    <p:nvPr/>
                  </p:nvSpPr>
                  <p:spPr bwMode="auto">
                    <a:xfrm>
                      <a:off x="2624976" y="634817"/>
                      <a:ext cx="0" cy="67682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93" name="Line 1074"/>
                    <p:cNvSpPr>
                      <a:spLocks noChangeShapeType="1"/>
                    </p:cNvSpPr>
                    <p:nvPr/>
                  </p:nvSpPr>
                  <p:spPr bwMode="auto">
                    <a:xfrm flipV="1">
                      <a:off x="2622133" y="624864"/>
                      <a:ext cx="312816" cy="22181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94" name="Line 1075"/>
                    <p:cNvSpPr>
                      <a:spLocks noChangeShapeType="1"/>
                    </p:cNvSpPr>
                    <p:nvPr/>
                  </p:nvSpPr>
                  <p:spPr bwMode="auto">
                    <a:xfrm flipH="1" flipV="1">
                      <a:off x="2620713" y="1104040"/>
                      <a:ext cx="328456" cy="244566"/>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cxnSp>
                <p:nvCxnSpPr>
                  <p:cNvPr id="3146397" name="直接连接符 210"/>
                  <p:cNvCxnSpPr>
                    <a:cxnSpLocks/>
                  </p:cNvCxnSpPr>
                  <p:nvPr/>
                </p:nvCxnSpPr>
                <p:spPr>
                  <a:xfrm>
                    <a:off x="6003158" y="3492105"/>
                    <a:ext cx="0" cy="24032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695" name="Line 1072"/>
                  <p:cNvSpPr>
                    <a:spLocks noChangeShapeType="1"/>
                  </p:cNvSpPr>
                  <p:nvPr/>
                </p:nvSpPr>
                <p:spPr bwMode="auto">
                  <a:xfrm rot="16200000">
                    <a:off x="5794693" y="3521195"/>
                    <a:ext cx="0" cy="43994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cxnSp>
              <p:nvCxnSpPr>
                <p:cNvPr id="3146398" name="直接连接符 204"/>
                <p:cNvCxnSpPr>
                  <a:cxnSpLocks/>
                  <a:endCxn id="1050711" idx="1"/>
                </p:cNvCxnSpPr>
                <p:nvPr/>
              </p:nvCxnSpPr>
              <p:spPr>
                <a:xfrm flipH="1">
                  <a:off x="5092490" y="2982531"/>
                  <a:ext cx="597670" cy="150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99" name="直接连接符 205"/>
                <p:cNvCxnSpPr>
                  <a:cxnSpLocks/>
                </p:cNvCxnSpPr>
                <p:nvPr/>
              </p:nvCxnSpPr>
              <p:spPr>
                <a:xfrm>
                  <a:off x="5503414" y="2972742"/>
                  <a:ext cx="0" cy="46642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696" name="矩形 206"/>
                <p:cNvSpPr/>
                <p:nvPr/>
              </p:nvSpPr>
              <p:spPr>
                <a:xfrm>
                  <a:off x="7013912" y="238796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697" name="文本框 252"/>
              <p:cNvSpPr txBox="1">
                <a:spLocks noChangeAspect="1" noMove="1" noResize="1" noRot="1" noAdjustHandles="1" noEditPoints="1" noChangeArrowheads="1" noChangeShapeType="1" noTextEdit="1"/>
              </p:cNvSpPr>
              <p:nvPr/>
            </p:nvSpPr>
            <p:spPr bwMode="auto">
              <a:xfrm>
                <a:off x="6128354" y="3751886"/>
                <a:ext cx="550566" cy="400110"/>
              </a:xfrm>
              <a:prstGeom prst="rect"/>
              <a:blipFill>
                <a:blip xmlns:r="http://schemas.openxmlformats.org/officeDocument/2006/relationships" r:embed="rId12"/>
                <a:stretch>
                  <a:fillRect b="-3030"/>
                </a:stretch>
              </a:blipFill>
              <a:ln>
                <a:noFill/>
              </a:ln>
              <a:effectLst/>
            </p:spPr>
            <p:txBody>
              <a:bodyPr/>
              <a:p>
                <a:r>
                  <a:rPr altLang="en-US" lang="zh-CN">
                    <a:noFill/>
                  </a:rPr>
                  <a:t> </a:t>
                </a:r>
              </a:p>
            </p:txBody>
          </p:sp>
          <p:sp>
            <p:nvSpPr>
              <p:cNvPr id="1050698" name="文本框 253"/>
              <p:cNvSpPr txBox="1">
                <a:spLocks noChangeAspect="1" noMove="1" noResize="1" noRot="1" noAdjustHandles="1" noEditPoints="1" noChangeArrowheads="1" noChangeShapeType="1" noTextEdit="1"/>
              </p:cNvSpPr>
              <p:nvPr/>
            </p:nvSpPr>
            <p:spPr bwMode="auto">
              <a:xfrm>
                <a:off x="7387900" y="3116404"/>
                <a:ext cx="550566" cy="400110"/>
              </a:xfrm>
              <a:prstGeom prst="rect"/>
              <a:blipFill>
                <a:blip xmlns:r="http://schemas.openxmlformats.org/officeDocument/2006/relationships" r:embed="rId13"/>
                <a:stretch>
                  <a:fillRect b="-3030"/>
                </a:stretch>
              </a:blipFill>
              <a:ln>
                <a:noFill/>
              </a:ln>
              <a:effectLst/>
            </p:spPr>
            <p:txBody>
              <a:bodyPr/>
              <a:p>
                <a:r>
                  <a:rPr altLang="en-US" lang="zh-CN">
                    <a:noFill/>
                  </a:rPr>
                  <a:t> </a:t>
                </a:r>
              </a:p>
            </p:txBody>
          </p:sp>
        </p:grpSp>
        <p:sp>
          <p:nvSpPr>
            <p:cNvPr id="1050699" name="文本框 257"/>
            <p:cNvSpPr txBox="1">
              <a:spLocks noChangeAspect="1" noMove="1" noResize="1" noRot="1" noAdjustHandles="1" noEditPoints="1" noChangeArrowheads="1" noChangeShapeType="1" noTextEdit="1"/>
            </p:cNvSpPr>
            <p:nvPr/>
          </p:nvSpPr>
          <p:spPr bwMode="auto">
            <a:xfrm>
              <a:off x="7231773" y="4131487"/>
              <a:ext cx="550566" cy="400110"/>
            </a:xfrm>
            <a:prstGeom prst="rect"/>
            <a:blipFill>
              <a:blip xmlns:r="http://schemas.openxmlformats.org/officeDocument/2006/relationships" r:embed="rId14"/>
              <a:stretch>
                <a:fillRect b="-3077"/>
              </a:stretch>
            </a:blipFill>
            <a:ln>
              <a:noFill/>
            </a:ln>
            <a:effectLst/>
          </p:spPr>
          <p:txBody>
            <a:bodyPr/>
            <a:p>
              <a:r>
                <a:rPr altLang="en-US" lang="zh-CN">
                  <a:noFill/>
                </a:rPr>
                <a:t> </a:t>
              </a:r>
            </a:p>
          </p:txBody>
        </p:sp>
      </p:grpSp>
      <p:sp>
        <p:nvSpPr>
          <p:cNvPr id="1050700" name="文本框 259"/>
          <p:cNvSpPr txBox="1">
            <a:spLocks noChangeAspect="1" noMove="1" noResize="1" noRot="1" noAdjustHandles="1" noEditPoints="1" noChangeArrowheads="1" noChangeShapeType="1" noTextEdit="1"/>
          </p:cNvSpPr>
          <p:nvPr/>
        </p:nvSpPr>
        <p:spPr bwMode="auto">
          <a:xfrm>
            <a:off x="3121444" y="1374361"/>
            <a:ext cx="2207759" cy="671851"/>
          </a:xfrm>
          <a:prstGeom prst="rect"/>
          <a:blipFill>
            <a:blip xmlns:r="http://schemas.openxmlformats.org/officeDocument/2006/relationships" r:embed="rId15"/>
            <a:stretch>
              <a:fillRect/>
            </a:stretch>
          </a:blipFill>
          <a:ln>
            <a:noFill/>
          </a:ln>
          <a:effectLst/>
        </p:spPr>
        <p:txBody>
          <a:bodyPr/>
          <a:p>
            <a:r>
              <a:rPr altLang="en-US" lang="zh-CN">
                <a:noFill/>
              </a:rPr>
              <a:t> </a:t>
            </a:r>
          </a:p>
        </p:txBody>
      </p:sp>
      <p:sp>
        <p:nvSpPr>
          <p:cNvPr id="1050701" name="文本框 260"/>
          <p:cNvSpPr txBox="1">
            <a:spLocks noChangeAspect="1" noMove="1" noResize="1" noRot="1" noAdjustHandles="1" noEditPoints="1" noChangeArrowheads="1" noChangeShapeType="1" noTextEdit="1"/>
          </p:cNvSpPr>
          <p:nvPr/>
        </p:nvSpPr>
        <p:spPr bwMode="auto">
          <a:xfrm>
            <a:off x="1244929" y="5656624"/>
            <a:ext cx="2249808" cy="671851"/>
          </a:xfrm>
          <a:prstGeom prst="rect"/>
          <a:blipFill>
            <a:blip xmlns:r="http://schemas.openxmlformats.org/officeDocument/2006/relationships" r:embed="rId16"/>
            <a:stretch>
              <a:fillRect/>
            </a:stretch>
          </a:blipFill>
          <a:ln>
            <a:noFill/>
          </a:ln>
          <a:effectLst/>
        </p:spPr>
        <p:txBody>
          <a:bodyPr/>
          <a:p>
            <a:r>
              <a:rPr altLang="en-US" lang="zh-CN">
                <a:noFill/>
              </a:rPr>
              <a:t> </a:t>
            </a:r>
          </a:p>
        </p:txBody>
      </p:sp>
      <p:sp>
        <p:nvSpPr>
          <p:cNvPr id="1050702" name="文本框 261"/>
          <p:cNvSpPr txBox="1">
            <a:spLocks noChangeAspect="1" noMove="1" noResize="1" noRot="1" noAdjustHandles="1" noEditPoints="1" noChangeArrowheads="1" noChangeShapeType="1" noTextEdit="1"/>
          </p:cNvSpPr>
          <p:nvPr/>
        </p:nvSpPr>
        <p:spPr bwMode="auto">
          <a:xfrm>
            <a:off x="3784481" y="5150217"/>
            <a:ext cx="3185897" cy="720454"/>
          </a:xfrm>
          <a:prstGeom prst="rect"/>
          <a:blipFill>
            <a:blip xmlns:r="http://schemas.openxmlformats.org/officeDocument/2006/relationships" r:embed="rId17"/>
            <a:stretch>
              <a:fillRect/>
            </a:stretch>
          </a:blipFill>
          <a:ln>
            <a:noFill/>
          </a:ln>
          <a:effectLst/>
        </p:spPr>
        <p:txBody>
          <a:bodyPr/>
          <a:p>
            <a:r>
              <a:rPr altLang="en-US" lang="zh-CN">
                <a:noFill/>
              </a:rPr>
              <a:t> </a:t>
            </a:r>
          </a:p>
        </p:txBody>
      </p:sp>
      <p:sp>
        <p:nvSpPr>
          <p:cNvPr id="1050703" name="文本框 263"/>
          <p:cNvSpPr txBox="1">
            <a:spLocks noChangeAspect="1" noMove="1" noResize="1" noRot="1" noAdjustHandles="1" noEditPoints="1" noChangeArrowheads="1" noChangeShapeType="1" noTextEdit="1"/>
          </p:cNvSpPr>
          <p:nvPr/>
        </p:nvSpPr>
        <p:spPr bwMode="auto">
          <a:xfrm>
            <a:off x="6735268" y="2484279"/>
            <a:ext cx="1994420" cy="552587"/>
          </a:xfrm>
          <a:prstGeom prst="rect"/>
          <a:blipFill>
            <a:blip xmlns:r="http://schemas.openxmlformats.org/officeDocument/2006/relationships" r:embed="rId18"/>
            <a:stretch>
              <a:fillRect/>
            </a:stretch>
          </a:blipFill>
          <a:ln>
            <a:noFill/>
          </a:ln>
          <a:effectLst/>
        </p:spPr>
        <p:txBody>
          <a:bodyPr/>
          <a:p>
            <a:r>
              <a:rPr altLang="en-US" lang="zh-CN">
                <a:noFill/>
              </a:rPr>
              <a:t> </a:t>
            </a:r>
          </a:p>
        </p:txBody>
      </p:sp>
      <p:sp>
        <p:nvSpPr>
          <p:cNvPr id="1050704" name="椭圆 264"/>
          <p:cNvSpPr/>
          <p:nvPr/>
        </p:nvSpPr>
        <p:spPr>
          <a:xfrm>
            <a:off x="687439" y="2250103"/>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05" name="文本框 265"/>
          <p:cNvSpPr txBox="1">
            <a:spLocks noChangeAspect="1" noMove="1" noResize="1" noRot="1" noAdjustHandles="1" noEditPoints="1" noChangeArrowheads="1" noChangeShapeType="1" noTextEdit="1"/>
          </p:cNvSpPr>
          <p:nvPr/>
        </p:nvSpPr>
        <p:spPr bwMode="auto">
          <a:xfrm>
            <a:off x="575395" y="2363089"/>
            <a:ext cx="566230" cy="400110"/>
          </a:xfrm>
          <a:prstGeom prst="rect"/>
          <a:blipFill>
            <a:blip xmlns:r="http://schemas.openxmlformats.org/officeDocument/2006/relationships" r:embed="rId19"/>
            <a:stretch>
              <a:fillRect b="-4615"/>
            </a:stretch>
          </a:blipFill>
          <a:ln>
            <a:noFill/>
          </a:ln>
          <a:effectLst/>
        </p:spPr>
        <p:txBody>
          <a:bodyPr/>
          <a:p>
            <a:r>
              <a:rPr altLang="en-US" lang="zh-CN">
                <a:noFill/>
              </a:rPr>
              <a:t> </a:t>
            </a:r>
          </a:p>
        </p:txBody>
      </p:sp>
      <p:sp>
        <p:nvSpPr>
          <p:cNvPr id="1050706" name="椭圆 266"/>
          <p:cNvSpPr/>
          <p:nvPr/>
        </p:nvSpPr>
        <p:spPr>
          <a:xfrm>
            <a:off x="721515" y="4485824"/>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07" name="文本框 267"/>
          <p:cNvSpPr txBox="1">
            <a:spLocks noChangeAspect="1" noMove="1" noResize="1" noRot="1" noAdjustHandles="1" noEditPoints="1" noChangeArrowheads="1" noChangeShapeType="1" noTextEdit="1"/>
          </p:cNvSpPr>
          <p:nvPr/>
        </p:nvSpPr>
        <p:spPr bwMode="auto">
          <a:xfrm>
            <a:off x="621213" y="4600891"/>
            <a:ext cx="550714" cy="400110"/>
          </a:xfrm>
          <a:prstGeom prst="rect"/>
          <a:blipFill>
            <a:blip xmlns:r="http://schemas.openxmlformats.org/officeDocument/2006/relationships" r:embed="rId20"/>
            <a:stretch>
              <a:fillRect b="-4615"/>
            </a:stretch>
          </a:blipFill>
          <a:ln>
            <a:noFill/>
          </a:ln>
          <a:effectLst/>
        </p:spPr>
        <p:txBody>
          <a:bodyPr/>
          <a:p>
            <a:r>
              <a:rPr altLang="en-US" lang="zh-CN">
                <a:noFill/>
              </a:rPr>
              <a:t> </a:t>
            </a:r>
          </a:p>
        </p:txBody>
      </p:sp>
      <p:grpSp>
        <p:nvGrpSpPr>
          <p:cNvPr id="558" name="组合 271"/>
          <p:cNvGrpSpPr/>
          <p:nvPr/>
        </p:nvGrpSpPr>
        <p:grpSpPr>
          <a:xfrm>
            <a:off x="3000096" y="2593800"/>
            <a:ext cx="2700554" cy="2247103"/>
            <a:chOff x="3000096" y="2593800"/>
            <a:chExt cx="2700554" cy="2247103"/>
          </a:xfrm>
        </p:grpSpPr>
        <p:grpSp>
          <p:nvGrpSpPr>
            <p:cNvPr id="559" name="组合 254"/>
            <p:cNvGrpSpPr/>
            <p:nvPr/>
          </p:nvGrpSpPr>
          <p:grpSpPr>
            <a:xfrm>
              <a:off x="3000097" y="2687731"/>
              <a:ext cx="2700553" cy="2153172"/>
              <a:chOff x="3090473" y="2687731"/>
              <a:chExt cx="2700553" cy="2153172"/>
            </a:xfrm>
          </p:grpSpPr>
          <p:grpSp>
            <p:nvGrpSpPr>
              <p:cNvPr id="560" name="组合 163"/>
              <p:cNvGrpSpPr/>
              <p:nvPr/>
            </p:nvGrpSpPr>
            <p:grpSpPr>
              <a:xfrm>
                <a:off x="3090473" y="3142802"/>
                <a:ext cx="2700553" cy="1698101"/>
                <a:chOff x="1077010" y="1845505"/>
                <a:chExt cx="2700553" cy="1698101"/>
              </a:xfrm>
            </p:grpSpPr>
            <p:grpSp>
              <p:nvGrpSpPr>
                <p:cNvPr id="561" name="组合 168"/>
                <p:cNvGrpSpPr/>
                <p:nvPr/>
              </p:nvGrpSpPr>
              <p:grpSpPr>
                <a:xfrm>
                  <a:off x="1077010" y="1845505"/>
                  <a:ext cx="2700553" cy="1698101"/>
                  <a:chOff x="5473596" y="1288733"/>
                  <a:chExt cx="2700553" cy="1698101"/>
                </a:xfrm>
              </p:grpSpPr>
              <p:grpSp>
                <p:nvGrpSpPr>
                  <p:cNvPr id="562" name="组合 176"/>
                  <p:cNvGrpSpPr/>
                  <p:nvPr/>
                </p:nvGrpSpPr>
                <p:grpSpPr>
                  <a:xfrm>
                    <a:off x="5473596" y="1288733"/>
                    <a:ext cx="2497320" cy="1660381"/>
                    <a:chOff x="5473596" y="1288733"/>
                    <a:chExt cx="2497320" cy="1660381"/>
                  </a:xfrm>
                </p:grpSpPr>
                <p:grpSp>
                  <p:nvGrpSpPr>
                    <p:cNvPr id="563" name="组合 179"/>
                    <p:cNvGrpSpPr/>
                    <p:nvPr/>
                  </p:nvGrpSpPr>
                  <p:grpSpPr>
                    <a:xfrm>
                      <a:off x="5473596" y="1288733"/>
                      <a:ext cx="2497320" cy="1660381"/>
                      <a:chOff x="1680548" y="1231700"/>
                      <a:chExt cx="2497320" cy="1660381"/>
                    </a:xfrm>
                  </p:grpSpPr>
                  <p:grpSp>
                    <p:nvGrpSpPr>
                      <p:cNvPr id="564" name="组合 182"/>
                      <p:cNvGrpSpPr/>
                      <p:nvPr/>
                    </p:nvGrpSpPr>
                    <p:grpSpPr>
                      <a:xfrm>
                        <a:off x="1680548" y="1248115"/>
                        <a:ext cx="2409668" cy="1643966"/>
                        <a:chOff x="2622841" y="3017051"/>
                        <a:chExt cx="2409668" cy="1643966"/>
                      </a:xfrm>
                    </p:grpSpPr>
                    <p:cxnSp>
                      <p:nvCxnSpPr>
                        <p:cNvPr id="3146400" name="直接连接符 189"/>
                        <p:cNvCxnSpPr>
                          <a:cxnSpLocks/>
                        </p:cNvCxnSpPr>
                        <p:nvPr/>
                      </p:nvCxnSpPr>
                      <p:spPr>
                        <a:xfrm flipH="1">
                          <a:off x="3351522" y="466101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401" name="直接连接符 190"/>
                        <p:cNvCxnSpPr>
                          <a:cxnSpLocks/>
                        </p:cNvCxnSpPr>
                        <p:nvPr/>
                      </p:nvCxnSpPr>
                      <p:spPr>
                        <a:xfrm flipH="1">
                          <a:off x="2641313" y="3716251"/>
                          <a:ext cx="113773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402" name="直接连接符 191"/>
                        <p:cNvCxnSpPr>
                          <a:cxnSpLocks/>
                        </p:cNvCxnSpPr>
                        <p:nvPr/>
                      </p:nvCxnSpPr>
                      <p:spPr>
                        <a:xfrm flipH="1">
                          <a:off x="3477357" y="4284288"/>
                          <a:ext cx="29762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403" name="直接连接符 192"/>
                        <p:cNvCxnSpPr>
                          <a:cxnSpLocks/>
                        </p:cNvCxnSpPr>
                        <p:nvPr/>
                      </p:nvCxnSpPr>
                      <p:spPr>
                        <a:xfrm flipH="1">
                          <a:off x="2622841" y="3017051"/>
                          <a:ext cx="240966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404" name="直接连接符 193"/>
                        <p:cNvCxnSpPr>
                          <a:cxnSpLocks/>
                        </p:cNvCxnSpPr>
                        <p:nvPr/>
                      </p:nvCxnSpPr>
                      <p:spPr>
                        <a:xfrm>
                          <a:off x="3477357" y="4284288"/>
                          <a:ext cx="0" cy="37672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708"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50709"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50710"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0711" name="Line 29"/>
                      <p:cNvSpPr>
                        <a:spLocks noChangeShapeType="1"/>
                      </p:cNvSpPr>
                      <p:nvPr/>
                    </p:nvSpPr>
                    <p:spPr bwMode="auto">
                      <a:xfrm>
                        <a:off x="3896872" y="2200694"/>
                        <a:ext cx="208946"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0712" name="Oval 3165"/>
                      <p:cNvSpPr>
                        <a:spLocks noChangeArrowheads="1"/>
                      </p:cNvSpPr>
                      <p:nvPr/>
                    </p:nvSpPr>
                    <p:spPr bwMode="auto">
                      <a:xfrm>
                        <a:off x="4033769" y="248945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6405" name="直接连接符 188"/>
                      <p:cNvCxnSpPr>
                        <a:cxnSpLocks/>
                      </p:cNvCxnSpPr>
                      <p:nvPr/>
                    </p:nvCxnSpPr>
                    <p:spPr>
                      <a:xfrm>
                        <a:off x="4090216" y="1231700"/>
                        <a:ext cx="0" cy="127605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406" name="直接连接符 180"/>
                    <p:cNvCxnSpPr>
                      <a:cxnSpLocks/>
                    </p:cNvCxnSpPr>
                    <p:nvPr/>
                  </p:nvCxnSpPr>
                  <p:spPr>
                    <a:xfrm>
                      <a:off x="6434724" y="1288733"/>
                      <a:ext cx="0" cy="73003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713" name="矩形 181"/>
                    <p:cNvSpPr/>
                    <p:nvPr/>
                  </p:nvSpPr>
                  <p:spPr>
                    <a:xfrm>
                      <a:off x="5791899" y="1926394"/>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714" name="文本框 178"/>
                  <p:cNvSpPr txBox="1">
                    <a:spLocks noChangeAspect="1" noMove="1" noResize="1" noRot="1" noAdjustHandles="1" noEditPoints="1" noChangeArrowheads="1" noChangeShapeType="1" noTextEdit="1"/>
                  </p:cNvSpPr>
                  <p:nvPr/>
                </p:nvSpPr>
                <p:spPr bwMode="auto">
                  <a:xfrm>
                    <a:off x="7623583" y="2586724"/>
                    <a:ext cx="550566" cy="400110"/>
                  </a:xfrm>
                  <a:prstGeom prst="rect"/>
                  <a:blipFill>
                    <a:blip xmlns:r="http://schemas.openxmlformats.org/officeDocument/2006/relationships" r:embed="rId21"/>
                    <a:stretch>
                      <a:fillRect l="-4444" b="-4545"/>
                    </a:stretch>
                  </a:blipFill>
                  <a:ln>
                    <a:noFill/>
                  </a:ln>
                  <a:effectLst/>
                </p:spPr>
                <p:txBody>
                  <a:bodyPr/>
                  <a:p>
                    <a:r>
                      <a:rPr altLang="en-US" lang="zh-CN">
                        <a:noFill/>
                      </a:rPr>
                      <a:t> </a:t>
                    </a:r>
                  </a:p>
                </p:txBody>
              </p:sp>
            </p:grpSp>
            <p:sp>
              <p:nvSpPr>
                <p:cNvPr id="1050715" name="文本框 165"/>
                <p:cNvSpPr txBox="1">
                  <a:spLocks noChangeAspect="1" noMove="1" noResize="1" noRot="1" noAdjustHandles="1" noEditPoints="1" noChangeArrowheads="1" noChangeShapeType="1" noTextEdit="1"/>
                </p:cNvSpPr>
                <p:nvPr/>
              </p:nvSpPr>
              <p:spPr bwMode="auto">
                <a:xfrm>
                  <a:off x="1384721" y="2081756"/>
                  <a:ext cx="550566" cy="400110"/>
                </a:xfrm>
                <a:prstGeom prst="rect"/>
                <a:blipFill>
                  <a:blip xmlns:r="http://schemas.openxmlformats.org/officeDocument/2006/relationships" r:embed="rId22"/>
                  <a:stretch>
                    <a:fillRect b="-3030"/>
                  </a:stretch>
                </a:blipFill>
                <a:ln>
                  <a:noFill/>
                </a:ln>
                <a:effectLst/>
              </p:spPr>
              <p:txBody>
                <a:bodyPr/>
                <a:p>
                  <a:r>
                    <a:rPr altLang="en-US" lang="zh-CN">
                      <a:noFill/>
                    </a:rPr>
                    <a:t> </a:t>
                  </a:r>
                </a:p>
              </p:txBody>
            </p:sp>
            <p:sp>
              <p:nvSpPr>
                <p:cNvPr id="1050716" name="文本框 166"/>
                <p:cNvSpPr txBox="1">
                  <a:spLocks noChangeAspect="1" noMove="1" noResize="1" noRot="1" noAdjustHandles="1" noEditPoints="1" noChangeArrowheads="1" noChangeShapeType="1" noTextEdit="1"/>
                </p:cNvSpPr>
                <p:nvPr/>
              </p:nvSpPr>
              <p:spPr bwMode="auto">
                <a:xfrm>
                  <a:off x="2418130" y="2598765"/>
                  <a:ext cx="550566" cy="400110"/>
                </a:xfrm>
                <a:prstGeom prst="rect"/>
                <a:blipFill>
                  <a:blip xmlns:r="http://schemas.openxmlformats.org/officeDocument/2006/relationships" r:embed="rId23"/>
                  <a:stretch>
                    <a:fillRect b="-3030"/>
                  </a:stretch>
                </a:blipFill>
                <a:ln>
                  <a:noFill/>
                </a:ln>
                <a:effectLst/>
              </p:spPr>
              <p:txBody>
                <a:bodyPr/>
                <a:p>
                  <a:r>
                    <a:rPr altLang="en-US" lang="zh-CN">
                      <a:noFill/>
                    </a:rPr>
                    <a:t> </a:t>
                  </a:r>
                </a:p>
              </p:txBody>
            </p:sp>
          </p:grpSp>
          <p:sp>
            <p:nvSpPr>
              <p:cNvPr id="1050717" name="矩形 196"/>
              <p:cNvSpPr/>
              <p:nvPr/>
            </p:nvSpPr>
            <p:spPr>
              <a:xfrm>
                <a:off x="3384439" y="3089141"/>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18" name="文本框 197"/>
              <p:cNvSpPr txBox="1">
                <a:spLocks noChangeAspect="1" noMove="1" noResize="1" noRot="1" noAdjustHandles="1" noEditPoints="1" noChangeArrowheads="1" noChangeShapeType="1" noTextEdit="1"/>
              </p:cNvSpPr>
              <p:nvPr/>
            </p:nvSpPr>
            <p:spPr bwMode="auto">
              <a:xfrm>
                <a:off x="3373847" y="2687731"/>
                <a:ext cx="550566" cy="400110"/>
              </a:xfrm>
              <a:prstGeom prst="rect"/>
              <a:blipFill>
                <a:blip xmlns:r="http://schemas.openxmlformats.org/officeDocument/2006/relationships" r:embed="rId24"/>
                <a:stretch>
                  <a:fillRect b="-3030"/>
                </a:stretch>
              </a:blipFill>
              <a:ln>
                <a:noFill/>
              </a:ln>
              <a:effectLst/>
            </p:spPr>
            <p:txBody>
              <a:bodyPr/>
              <a:p>
                <a:r>
                  <a:rPr altLang="en-US" lang="zh-CN">
                    <a:noFill/>
                  </a:rPr>
                  <a:t> </a:t>
                </a:r>
              </a:p>
            </p:txBody>
          </p:sp>
          <p:sp>
            <p:nvSpPr>
              <p:cNvPr id="1050719" name="矩形 199"/>
              <p:cNvSpPr/>
              <p:nvPr/>
            </p:nvSpPr>
            <p:spPr>
              <a:xfrm>
                <a:off x="4561470" y="309389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20" name="文本框 200"/>
              <p:cNvSpPr txBox="1">
                <a:spLocks noChangeAspect="1" noMove="1" noResize="1" noRot="1" noAdjustHandles="1" noEditPoints="1" noChangeArrowheads="1" noChangeShapeType="1" noTextEdit="1"/>
              </p:cNvSpPr>
              <p:nvPr/>
            </p:nvSpPr>
            <p:spPr bwMode="auto">
              <a:xfrm>
                <a:off x="4550878" y="2692482"/>
                <a:ext cx="550566" cy="400110"/>
              </a:xfrm>
              <a:prstGeom prst="rect"/>
              <a:blipFill>
                <a:blip xmlns:r="http://schemas.openxmlformats.org/officeDocument/2006/relationships" r:embed="rId25"/>
                <a:stretch>
                  <a:fillRect b="-4615"/>
                </a:stretch>
              </a:blipFill>
              <a:ln>
                <a:noFill/>
              </a:ln>
              <a:effectLst/>
            </p:spPr>
            <p:txBody>
              <a:bodyPr/>
              <a:p>
                <a:r>
                  <a:rPr altLang="en-US" lang="zh-CN">
                    <a:noFill/>
                  </a:rPr>
                  <a:t> </a:t>
                </a:r>
              </a:p>
            </p:txBody>
          </p:sp>
        </p:grpSp>
        <p:cxnSp>
          <p:nvCxnSpPr>
            <p:cNvPr id="3146407" name="直接连接符 269"/>
            <p:cNvCxnSpPr>
              <a:cxnSpLocks/>
            </p:cNvCxnSpPr>
            <p:nvPr/>
          </p:nvCxnSpPr>
          <p:spPr>
            <a:xfrm>
              <a:off x="3000096" y="2593800"/>
              <a:ext cx="0" cy="56541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721" name="Oval 3165"/>
          <p:cNvSpPr>
            <a:spLocks noChangeArrowheads="1"/>
          </p:cNvSpPr>
          <p:nvPr/>
        </p:nvSpPr>
        <p:spPr bwMode="auto">
          <a:xfrm>
            <a:off x="5343475" y="405112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mc:AlternateContent xmlns:mc="http://schemas.openxmlformats.org/markup-compatibility/2006">
        <mc:Choice xmlns:p14="http://schemas.microsoft.com/office/powerpoint/2010/main" Requires="p14">
          <p:contentPart p14:bwMode="auto" r:id="rId26">
            <p14:nvContentPartPr>
              <p14:cNvPr id="1050722" name=""/>
              <p14:cNvContentPartPr/>
              <p14:nvPr/>
            </p14:nvContentPartPr>
            <p14:xfrm>
              <a:off x="3159739" y="3093390"/>
              <a:ext cx="767515" cy="912338"/>
            </p14:xfrm>
          </p:contentPart>
        </mc:Choice>
        <mc:Fallback>
          <p:sp>
            <p:nvSpPr>
              <p:cNvPr id="1050722" name=""/>
              <p:cNvSpPr/>
              <p:nvPr/>
            </p:nvSpPr>
            <p:spPr>
              <a:xfrm>
                <a:off x="3159739" y="3093390"/>
                <a:ext cx="767515" cy="912338"/>
              </a:xfrm>
            </p:spPr>
          </p:sp>
        </mc:Fallback>
      </mc:AlternateContent>
      <mc:AlternateContent xmlns:mc="http://schemas.openxmlformats.org/markup-compatibility/2006">
        <mc:Choice xmlns:p14="http://schemas.microsoft.com/office/powerpoint/2010/main" Requires="p14">
          <p:contentPart p14:bwMode="auto" r:id="rId27">
            <p14:nvContentPartPr>
              <p14:cNvPr id="1050723" name=""/>
              <p14:cNvContentPartPr/>
              <p14:nvPr/>
            </p14:nvContentPartPr>
            <p14:xfrm>
              <a:off x="4648097" y="3152573"/>
              <a:ext cx="480265" cy="157892"/>
            </p14:xfrm>
          </p:contentPart>
        </mc:Choice>
        <mc:Fallback>
          <p:sp>
            <p:nvSpPr>
              <p:cNvPr id="1050723" name=""/>
              <p:cNvSpPr/>
              <p:nvPr/>
            </p:nvSpPr>
            <p:spPr>
              <a:xfrm>
                <a:off x="4648097" y="3152573"/>
                <a:ext cx="480265" cy="157892"/>
              </a:xfrm>
            </p:spPr>
          </p:sp>
        </mc:Fallback>
      </mc:AlternateContent>
      <mc:AlternateContent xmlns:mc="http://schemas.openxmlformats.org/markup-compatibility/2006">
        <mc:Choice xmlns:p14="http://schemas.microsoft.com/office/powerpoint/2010/main" Requires="p14">
          <p:contentPart p14:bwMode="auto" r:id="rId28">
            <p14:nvContentPartPr>
              <p14:cNvPr id="1050724" name=""/>
              <p14:cNvContentPartPr/>
              <p14:nvPr/>
            </p14:nvContentPartPr>
            <p14:xfrm>
              <a:off x="5486966" y="4306822"/>
              <a:ext cx="76685" cy="4063"/>
            </p14:xfrm>
          </p:contentPart>
        </mc:Choice>
        <mc:Fallback>
          <p:sp>
            <p:nvSpPr>
              <p:cNvPr id="1050724" name=""/>
              <p:cNvSpPr/>
              <p:nvPr/>
            </p:nvSpPr>
            <p:spPr>
              <a:xfrm>
                <a:off x="5486966" y="4306822"/>
                <a:ext cx="76685" cy="4063"/>
              </a:xfrm>
            </p:spPr>
          </p:sp>
        </mc:Fallback>
      </mc:AlternateContent>
      <mc:AlternateContent xmlns:mc="http://schemas.openxmlformats.org/markup-compatibility/2006">
        <mc:Choice xmlns:p14="http://schemas.microsoft.com/office/powerpoint/2010/main" Requires="p14">
          <p:contentPart p14:bwMode="auto" r:id="rId29">
            <p14:nvContentPartPr>
              <p14:cNvPr id="1050725" name=""/>
              <p14:cNvContentPartPr/>
              <p14:nvPr/>
            </p14:nvContentPartPr>
            <p14:xfrm>
              <a:off x="6304001" y="4242926"/>
              <a:ext cx="58246" cy="142167"/>
            </p14:xfrm>
          </p:contentPart>
        </mc:Choice>
        <mc:Fallback>
          <p:sp>
            <p:nvSpPr>
              <p:cNvPr id="1050725" name=""/>
              <p:cNvSpPr/>
              <p:nvPr/>
            </p:nvSpPr>
            <p:spPr>
              <a:xfrm>
                <a:off x="6304001" y="4242926"/>
                <a:ext cx="58246" cy="142167"/>
              </a:xfrm>
            </p:spPr>
          </p:sp>
        </mc:Fallback>
      </mc:AlternateContent>
      <mc:AlternateContent xmlns:mc="http://schemas.openxmlformats.org/markup-compatibility/2006">
        <mc:Choice xmlns:p14="http://schemas.microsoft.com/office/powerpoint/2010/main" Requires="p14">
          <p:contentPart p14:bwMode="auto" r:id="rId30">
            <p14:nvContentPartPr>
              <p14:cNvPr id="1050726" name=""/>
              <p14:cNvContentPartPr/>
              <p14:nvPr/>
            </p14:nvContentPartPr>
            <p14:xfrm>
              <a:off x="6168249" y="4177784"/>
              <a:ext cx="63653" cy="69789"/>
            </p14:xfrm>
          </p:contentPart>
        </mc:Choice>
        <mc:Fallback>
          <p:sp>
            <p:nvSpPr>
              <p:cNvPr id="1050726" name=""/>
              <p:cNvSpPr/>
              <p:nvPr/>
            </p:nvSpPr>
            <p:spPr>
              <a:xfrm>
                <a:off x="6168249" y="4177784"/>
                <a:ext cx="63653" cy="69789"/>
              </a:xfrm>
            </p:spPr>
          </p:sp>
        </mc:Fallback>
      </mc:AlternateContent>
      <mc:AlternateContent xmlns:mc="http://schemas.openxmlformats.org/markup-compatibility/2006">
        <mc:Choice xmlns:p14="http://schemas.microsoft.com/office/powerpoint/2010/main" Requires="p14">
          <p:contentPart p14:bwMode="auto" r:id="rId31">
            <p14:nvContentPartPr>
              <p14:cNvPr id="1050727" name=""/>
              <p14:cNvContentPartPr/>
              <p14:nvPr/>
            </p14:nvContentPartPr>
            <p14:xfrm>
              <a:off x="5887655" y="3655863"/>
              <a:ext cx="720683" cy="1111266"/>
            </p14:xfrm>
          </p:contentPart>
        </mc:Choice>
        <mc:Fallback>
          <p:sp>
            <p:nvSpPr>
              <p:cNvPr id="1050727" name=""/>
              <p:cNvSpPr/>
              <p:nvPr/>
            </p:nvSpPr>
            <p:spPr>
              <a:xfrm>
                <a:off x="5887655" y="3655863"/>
                <a:ext cx="720683" cy="1111266"/>
              </a:xfrm>
            </p:spPr>
          </p:sp>
        </mc:Fallback>
      </mc:AlternateContent>
      <mc:AlternateContent xmlns:mc="http://schemas.openxmlformats.org/markup-compatibility/2006">
        <mc:Choice xmlns:p14="http://schemas.microsoft.com/office/powerpoint/2010/main" Requires="p14">
          <p:contentPart p14:bwMode="auto" r:id="rId32">
            <p14:nvContentPartPr>
              <p14:cNvPr id="1050728" name=""/>
              <p14:cNvContentPartPr/>
              <p14:nvPr/>
            </p14:nvContentPartPr>
            <p14:xfrm>
              <a:off x="3454982" y="1940627"/>
              <a:ext cx="16555" cy="21332"/>
            </p14:xfrm>
          </p:contentPart>
        </mc:Choice>
        <mc:Fallback>
          <p:sp>
            <p:nvSpPr>
              <p:cNvPr id="1050728" name=""/>
              <p:cNvSpPr/>
              <p:nvPr/>
            </p:nvSpPr>
            <p:spPr>
              <a:xfrm>
                <a:off x="3454982" y="1940627"/>
                <a:ext cx="16555" cy="21332"/>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541"/>
                                        </p:tgtEl>
                                        <p:attrNameLst>
                                          <p:attrName>style.visibility</p:attrName>
                                        </p:attrNameLst>
                                      </p:cBhvr>
                                      <p:to>
                                        <p:strVal val="visible"/>
                                      </p:to>
                                    </p:set>
                                    <p:animEffect transition="in" filter="wipe(down)">
                                      <p:cBhvr>
                                        <p:cTn dur="500" id="7"/>
                                        <p:tgtEl>
                                          <p:spTgt spid="541"/>
                                        </p:tgtEl>
                                      </p:cBhvr>
                                    </p:animEffect>
                                  </p:childTnLst>
                                </p:cTn>
                              </p:par>
                              <p:par>
                                <p:cTn fill="hold" id="8" nodeType="withEffect" presetClass="entr" presetID="22" presetSubtype="4">
                                  <p:stCondLst>
                                    <p:cond delay="0"/>
                                  </p:stCondLst>
                                  <p:childTnLst>
                                    <p:set>
                                      <p:cBhvr>
                                        <p:cTn dur="1" fill="hold" id="9">
                                          <p:stCondLst>
                                            <p:cond delay="0"/>
                                          </p:stCondLst>
                                        </p:cTn>
                                        <p:tgtEl>
                                          <p:spTgt spid="534"/>
                                        </p:tgtEl>
                                        <p:attrNameLst>
                                          <p:attrName>style.visibility</p:attrName>
                                        </p:attrNameLst>
                                      </p:cBhvr>
                                      <p:to>
                                        <p:strVal val="visible"/>
                                      </p:to>
                                    </p:set>
                                    <p:animEffect transition="in" filter="wipe(down)">
                                      <p:cBhvr>
                                        <p:cTn dur="500" id="10"/>
                                        <p:tgtEl>
                                          <p:spTgt spid="534"/>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50700"/>
                                        </p:tgtEl>
                                        <p:attrNameLst>
                                          <p:attrName>style.visibility</p:attrName>
                                        </p:attrNameLst>
                                      </p:cBhvr>
                                      <p:to>
                                        <p:strVal val="visible"/>
                                      </p:to>
                                    </p:set>
                                    <p:animEffect transition="in" filter="wipe(down)">
                                      <p:cBhvr>
                                        <p:cTn dur="500" id="15"/>
                                        <p:tgtEl>
                                          <p:spTgt spid="1050700"/>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50701"/>
                                        </p:tgtEl>
                                        <p:attrNameLst>
                                          <p:attrName>style.visibility</p:attrName>
                                        </p:attrNameLst>
                                      </p:cBhvr>
                                      <p:to>
                                        <p:strVal val="visible"/>
                                      </p:to>
                                    </p:set>
                                    <p:animEffect transition="in" filter="wipe(down)">
                                      <p:cBhvr>
                                        <p:cTn dur="500" id="18"/>
                                        <p:tgtEl>
                                          <p:spTgt spid="1050701"/>
                                        </p:tgtEl>
                                      </p:cBhvr>
                                    </p:animEffec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22" presetSubtype="4">
                                  <p:stCondLst>
                                    <p:cond delay="0"/>
                                  </p:stCondLst>
                                  <p:childTnLst>
                                    <p:set>
                                      <p:cBhvr>
                                        <p:cTn dur="1" fill="hold" id="22">
                                          <p:stCondLst>
                                            <p:cond delay="0"/>
                                          </p:stCondLst>
                                        </p:cTn>
                                        <p:tgtEl>
                                          <p:spTgt spid="558"/>
                                        </p:tgtEl>
                                        <p:attrNameLst>
                                          <p:attrName>style.visibility</p:attrName>
                                        </p:attrNameLst>
                                      </p:cBhvr>
                                      <p:to>
                                        <p:strVal val="visible"/>
                                      </p:to>
                                    </p:set>
                                    <p:animEffect transition="in" filter="wipe(down)">
                                      <p:cBhvr>
                                        <p:cTn dur="500" id="23"/>
                                        <p:tgtEl>
                                          <p:spTgt spid="558"/>
                                        </p:tgtEl>
                                      </p:cBhvr>
                                    </p:animEffect>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22" presetSubtype="4">
                                  <p:stCondLst>
                                    <p:cond delay="0"/>
                                  </p:stCondLst>
                                  <p:childTnLst>
                                    <p:set>
                                      <p:cBhvr>
                                        <p:cTn dur="1" fill="hold" id="27">
                                          <p:stCondLst>
                                            <p:cond delay="0"/>
                                          </p:stCondLst>
                                        </p:cTn>
                                        <p:tgtEl>
                                          <p:spTgt spid="1050702"/>
                                        </p:tgtEl>
                                        <p:attrNameLst>
                                          <p:attrName>style.visibility</p:attrName>
                                        </p:attrNameLst>
                                      </p:cBhvr>
                                      <p:to>
                                        <p:strVal val="visible"/>
                                      </p:to>
                                    </p:set>
                                    <p:animEffect transition="in" filter="wipe(down)">
                                      <p:cBhvr>
                                        <p:cTn dur="500" id="28"/>
                                        <p:tgtEl>
                                          <p:spTgt spid="1050702"/>
                                        </p:tgtEl>
                                      </p:cBhvr>
                                    </p:animEffect>
                                  </p:childTnLst>
                                </p:cTn>
                              </p:par>
                            </p:childTnLst>
                          </p:cTn>
                        </p:par>
                      </p:childTnLst>
                    </p:cTn>
                  </p:par>
                  <p:par>
                    <p:cTn fill="hold" id="29">
                      <p:stCondLst>
                        <p:cond delay="indefinite"/>
                      </p:stCondLst>
                      <p:childTnLst>
                        <p:par>
                          <p:cTn fill="hold" id="30">
                            <p:stCondLst>
                              <p:cond delay="0"/>
                            </p:stCondLst>
                            <p:childTnLst>
                              <p:par>
                                <p:cTn fill="hold" id="31" nodeType="clickEffect" presetClass="entr" presetID="22" presetSubtype="4">
                                  <p:stCondLst>
                                    <p:cond delay="0"/>
                                  </p:stCondLst>
                                  <p:childTnLst>
                                    <p:set>
                                      <p:cBhvr>
                                        <p:cTn dur="1" fill="hold" id="32">
                                          <p:stCondLst>
                                            <p:cond delay="0"/>
                                          </p:stCondLst>
                                        </p:cTn>
                                        <p:tgtEl>
                                          <p:spTgt spid="549"/>
                                        </p:tgtEl>
                                        <p:attrNameLst>
                                          <p:attrName>style.visibility</p:attrName>
                                        </p:attrNameLst>
                                      </p:cBhvr>
                                      <p:to>
                                        <p:strVal val="visible"/>
                                      </p:to>
                                    </p:set>
                                    <p:animEffect transition="in" filter="wipe(down)">
                                      <p:cBhvr>
                                        <p:cTn dur="500" id="33"/>
                                        <p:tgtEl>
                                          <p:spTgt spid="549"/>
                                        </p:tgtEl>
                                      </p:cBhvr>
                                    </p:animEffect>
                                  </p:childTnLst>
                                </p:cTn>
                              </p:par>
                            </p:childTnLst>
                          </p:cTn>
                        </p:par>
                      </p:childTnLst>
                    </p:cTn>
                  </p:par>
                  <p:par>
                    <p:cTn fill="hold" id="34">
                      <p:stCondLst>
                        <p:cond delay="indefinite"/>
                      </p:stCondLst>
                      <p:childTnLst>
                        <p:par>
                          <p:cTn fill="hold" id="35">
                            <p:stCondLst>
                              <p:cond delay="0"/>
                            </p:stCondLst>
                            <p:childTnLst>
                              <p:par>
                                <p:cTn fill="hold" grpId="0" id="36" nodeType="clickEffect" presetClass="entr" presetID="22" presetSubtype="4">
                                  <p:stCondLst>
                                    <p:cond delay="0"/>
                                  </p:stCondLst>
                                  <p:childTnLst>
                                    <p:set>
                                      <p:cBhvr>
                                        <p:cTn dur="1" fill="hold" id="37">
                                          <p:stCondLst>
                                            <p:cond delay="0"/>
                                          </p:stCondLst>
                                        </p:cTn>
                                        <p:tgtEl>
                                          <p:spTgt spid="1050703"/>
                                        </p:tgtEl>
                                        <p:attrNameLst>
                                          <p:attrName>style.visibility</p:attrName>
                                        </p:attrNameLst>
                                      </p:cBhvr>
                                      <p:to>
                                        <p:strVal val="visible"/>
                                      </p:to>
                                    </p:set>
                                    <p:animEffect transition="in" filter="wipe(down)">
                                      <p:cBhvr>
                                        <p:cTn dur="500" id="38"/>
                                        <p:tgtEl>
                                          <p:spTgt spid="1050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700" grpId="0" animBg="1"/>
      <p:bldP spid="1050701" grpId="0" animBg="1"/>
      <p:bldP spid="1050702" grpId="0" animBg="1"/>
      <p:bldP spid="105070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567" name=""/>
        <p:cNvGrpSpPr/>
        <p:nvPr/>
      </p:nvGrpSpPr>
      <p:grpSpPr>
        <a:xfrm>
          <a:off x="0" y="0"/>
          <a:ext cx="0" cy="0"/>
          <a:chOff x="0" y="0"/>
          <a:chExt cx="0" cy="0"/>
        </a:xfrm>
      </p:grpSpPr>
      <p:grpSp>
        <p:nvGrpSpPr>
          <p:cNvPr id="568" name="组合 5"/>
          <p:cNvGrpSpPr/>
          <p:nvPr/>
        </p:nvGrpSpPr>
        <p:grpSpPr>
          <a:xfrm>
            <a:off x="4514085" y="1931840"/>
            <a:ext cx="1499728" cy="1366212"/>
            <a:chOff x="4098314" y="1788300"/>
            <a:chExt cx="1499728" cy="1366212"/>
          </a:xfrm>
        </p:grpSpPr>
        <p:sp>
          <p:nvSpPr>
            <p:cNvPr id="1050732" name="矩形 177"/>
            <p:cNvSpPr/>
            <p:nvPr/>
          </p:nvSpPr>
          <p:spPr>
            <a:xfrm>
              <a:off x="4098314" y="1788300"/>
              <a:ext cx="1499728" cy="1366212"/>
            </a:xfrm>
            <a:prstGeom prst="rect"/>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33" name="文本框 194"/>
            <p:cNvSpPr txBox="1">
              <a:spLocks noChangeAspect="1" noMove="1" noResize="1" noRot="1" noAdjustHandles="1" noEditPoints="1" noChangeArrowheads="1" noChangeShapeType="1" noTextEdit="1"/>
            </p:cNvSpPr>
            <p:nvPr/>
          </p:nvSpPr>
          <p:spPr bwMode="auto">
            <a:xfrm>
              <a:off x="4234010" y="1948612"/>
              <a:ext cx="1306568" cy="400110"/>
            </a:xfrm>
            <a:prstGeom prst="rect"/>
            <a:blipFill>
              <a:blip xmlns:r="http://schemas.openxmlformats.org/officeDocument/2006/relationships" r:embed="rId1"/>
              <a:stretch>
                <a:fillRect b="-4545"/>
              </a:stretch>
            </a:blipFill>
            <a:ln>
              <a:noFill/>
            </a:ln>
            <a:effectLst/>
          </p:spPr>
          <p:txBody>
            <a:bodyPr/>
            <a:p>
              <a:r>
                <a:rPr altLang="en-US" lang="zh-CN">
                  <a:noFill/>
                </a:rPr>
                <a:t> </a:t>
              </a:r>
            </a:p>
          </p:txBody>
        </p:sp>
        <p:sp>
          <p:nvSpPr>
            <p:cNvPr id="1050734" name="文本框 198"/>
            <p:cNvSpPr txBox="1">
              <a:spLocks noChangeAspect="1" noMove="1" noResize="1" noRot="1" noAdjustHandles="1" noEditPoints="1" noChangeArrowheads="1" noChangeShapeType="1" noTextEdit="1"/>
            </p:cNvSpPr>
            <p:nvPr/>
          </p:nvSpPr>
          <p:spPr bwMode="auto">
            <a:xfrm>
              <a:off x="4349954" y="2362399"/>
              <a:ext cx="1074680" cy="400110"/>
            </a:xfrm>
            <a:prstGeom prst="rect"/>
            <a:blipFill>
              <a:blip xmlns:r="http://schemas.openxmlformats.org/officeDocument/2006/relationships" r:embed="rId2"/>
              <a:stretch>
                <a:fillRect b="-4545"/>
              </a:stretch>
            </a:blipFill>
            <a:ln>
              <a:noFill/>
            </a:ln>
            <a:effectLst/>
          </p:spPr>
          <p:txBody>
            <a:bodyPr/>
            <a:p>
              <a:r>
                <a:rPr altLang="en-US" lang="zh-CN">
                  <a:noFill/>
                </a:rPr>
                <a:t> </a:t>
              </a:r>
            </a:p>
          </p:txBody>
        </p:sp>
      </p:grpSp>
      <p:sp>
        <p:nvSpPr>
          <p:cNvPr id="105073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736" name="文本框 7"/>
          <p:cNvSpPr txBox="1"/>
          <p:nvPr/>
        </p:nvSpPr>
        <p:spPr bwMode="auto">
          <a:xfrm>
            <a:off x="346688" y="588324"/>
            <a:ext cx="8334795" cy="400110"/>
          </a:xfrm>
          <a:prstGeom prst="rect"/>
          <a:noFill/>
          <a:ln>
            <a:noFill/>
          </a:ln>
          <a:effectLst/>
        </p:spPr>
        <p:txBody>
          <a:bodyPr rtlCol="0" wrap="square">
            <a:spAutoFit/>
          </a:bodyPr>
          <a:p>
            <a:pPr eaLnBrk="1" hangingPunct="1">
              <a:spcBef>
                <a:spcPct val="50000"/>
              </a:spcBef>
            </a:pPr>
            <a:r>
              <a:rPr altLang="zh-CN" b="1" dirty="0" sz="2000" kumimoji="1" lang="en-US" smtClean="0">
                <a:latin typeface="Arial" panose="020B0604020202020204" pitchFamily="34" charset="0"/>
                <a:cs typeface="Arial" panose="020B0604020202020204" pitchFamily="34" charset="0"/>
              </a:rPr>
              <a:t>Multiplication operation using logarithms amplifier</a:t>
            </a:r>
            <a:endParaRPr altLang="en-US" b="1" dirty="0" sz="2000" kumimoji="1" lang="zh-CN" smtClean="0">
              <a:latin typeface="宋体" panose="02010600030101010101" pitchFamily="2" charset="-122"/>
              <a:ea typeface="宋体" panose="02010600030101010101" pitchFamily="2" charset="-122"/>
              <a:cs typeface="Arial" panose="020B0604020202020204" pitchFamily="34" charset="0"/>
            </a:endParaRPr>
          </a:p>
        </p:txBody>
      </p:sp>
      <p:grpSp>
        <p:nvGrpSpPr>
          <p:cNvPr id="569" name="组合 145"/>
          <p:cNvGrpSpPr/>
          <p:nvPr/>
        </p:nvGrpSpPr>
        <p:grpSpPr>
          <a:xfrm>
            <a:off x="2988851" y="1612262"/>
            <a:ext cx="3024962" cy="3055431"/>
            <a:chOff x="-97076" y="1618077"/>
            <a:chExt cx="3024962" cy="3055431"/>
          </a:xfrm>
        </p:grpSpPr>
        <p:grpSp>
          <p:nvGrpSpPr>
            <p:cNvPr id="570" name="组合 162"/>
            <p:cNvGrpSpPr/>
            <p:nvPr/>
          </p:nvGrpSpPr>
          <p:grpSpPr>
            <a:xfrm>
              <a:off x="-97076" y="1723923"/>
              <a:ext cx="3024962" cy="2949585"/>
              <a:chOff x="133222" y="1648625"/>
              <a:chExt cx="3024962" cy="2949585"/>
            </a:xfrm>
          </p:grpSpPr>
          <p:cxnSp>
            <p:nvCxnSpPr>
              <p:cNvPr id="3146408" name="直接箭头连接符 170"/>
              <p:cNvCxnSpPr>
                <a:cxnSpLocks/>
              </p:cNvCxnSpPr>
              <p:nvPr/>
            </p:nvCxnSpPr>
            <p:spPr>
              <a:xfrm flipV="1">
                <a:off x="1658456" y="1862357"/>
                <a:ext cx="0" cy="2735853"/>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409" name="直接箭头连接符 171"/>
              <p:cNvCxnSpPr>
                <a:cxnSpLocks/>
              </p:cNvCxnSpPr>
              <p:nvPr/>
            </p:nvCxnSpPr>
            <p:spPr>
              <a:xfrm>
                <a:off x="133222" y="3228569"/>
                <a:ext cx="3024962" cy="0"/>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737" name="文本框 172"/>
              <p:cNvSpPr txBox="1"/>
              <p:nvPr/>
            </p:nvSpPr>
            <p:spPr bwMode="auto">
              <a:xfrm>
                <a:off x="1356912" y="3142732"/>
                <a:ext cx="255685"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0</a:t>
                </a:r>
                <a:endParaRPr altLang="en-US" dirty="0" sz="2000" kumimoji="1" lang="zh-CN" smtClean="0">
                  <a:latin typeface="Arial" panose="020B0604020202020204" pitchFamily="34" charset="0"/>
                  <a:cs typeface="Arial" panose="020B0604020202020204" pitchFamily="34" charset="0"/>
                </a:endParaRPr>
              </a:p>
            </p:txBody>
          </p:sp>
          <p:sp>
            <p:nvSpPr>
              <p:cNvPr id="1050738" name="Text Box 12"/>
              <p:cNvSpPr txBox="1">
                <a:spLocks noChangeAspect="1" noMove="1" noResize="1" noRot="1" noAdjustHandles="1" noEditPoints="1" noChangeArrowheads="1" noChangeShapeType="1" noTextEdit="1"/>
              </p:cNvSpPr>
              <p:nvPr/>
            </p:nvSpPr>
            <p:spPr bwMode="auto">
              <a:xfrm>
                <a:off x="1209703" y="1648625"/>
                <a:ext cx="550105" cy="400110"/>
              </a:xfrm>
              <a:prstGeom prst="rect"/>
              <a:blipFill>
                <a:blip xmlns:r="http://schemas.openxmlformats.org/officeDocument/2006/relationships" r:embed="rId3"/>
                <a:stretch>
                  <a:fillRect b="-4615"/>
                </a:stretch>
              </a:blipFill>
              <a:ln>
                <a:noFill/>
              </a:ln>
              <a:effectLst/>
            </p:spPr>
            <p:txBody>
              <a:bodyPr/>
              <a:p>
                <a:r>
                  <a:rPr altLang="en-US" lang="zh-CN">
                    <a:noFill/>
                  </a:rPr>
                  <a:t> </a:t>
                </a:r>
              </a:p>
            </p:txBody>
          </p:sp>
        </p:grpSp>
        <p:sp>
          <p:nvSpPr>
            <p:cNvPr id="1050739" name="文本框 164"/>
            <p:cNvSpPr txBox="1"/>
            <p:nvPr/>
          </p:nvSpPr>
          <p:spPr bwMode="auto">
            <a:xfrm>
              <a:off x="499184" y="1618077"/>
              <a:ext cx="416299" cy="400110"/>
            </a:xfrm>
            <a:prstGeom prst="rect"/>
            <a:noFill/>
            <a:ln>
              <a:noFill/>
            </a:ln>
            <a:effectLst/>
          </p:spPr>
          <p:txBody>
            <a:bodyPr rtlCol="0" wrap="square">
              <a:spAutoFit/>
            </a:bodyPr>
            <a:p>
              <a:pPr eaLnBrk="1" hangingPunct="1">
                <a:spcBef>
                  <a:spcPct val="50000"/>
                </a:spcBef>
              </a:pPr>
              <a:endParaRPr altLang="en-US" dirty="0" sz="2000" kumimoji="1" lang="zh-CN" smtClean="0">
                <a:latin typeface="Arial" panose="020B0604020202020204" pitchFamily="34" charset="0"/>
                <a:cs typeface="Arial" panose="020B0604020202020204" pitchFamily="34" charset="0"/>
              </a:endParaRPr>
            </a:p>
          </p:txBody>
        </p:sp>
      </p:grpSp>
      <p:sp>
        <p:nvSpPr>
          <p:cNvPr id="1050740" name="Text Box 12"/>
          <p:cNvSpPr txBox="1">
            <a:spLocks noChangeAspect="1" noMove="1" noResize="1" noRot="1" noAdjustHandles="1" noEditPoints="1" noChangeArrowheads="1" noChangeShapeType="1" noTextEdit="1"/>
          </p:cNvSpPr>
          <p:nvPr/>
        </p:nvSpPr>
        <p:spPr bwMode="auto">
          <a:xfrm>
            <a:off x="5789436" y="3300837"/>
            <a:ext cx="550105" cy="400110"/>
          </a:xfrm>
          <a:prstGeom prst="rect"/>
          <a:blipFill>
            <a:blip xmlns:r="http://schemas.openxmlformats.org/officeDocument/2006/relationships" r:embed="rId4"/>
            <a:stretch>
              <a:fillRect b="-4545"/>
            </a:stretch>
          </a:blipFill>
          <a:ln>
            <a:noFill/>
          </a:ln>
          <a:effectLst/>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568"/>
                                        </p:tgtEl>
                                        <p:attrNameLst>
                                          <p:attrName>style.visibility</p:attrName>
                                        </p:attrNameLst>
                                      </p:cBhvr>
                                      <p:to>
                                        <p:strVal val="visible"/>
                                      </p:to>
                                    </p:set>
                                    <p:animEffect transition="in" filter="wipe(down)">
                                      <p:cBhvr>
                                        <p:cTn dur="500" id="7"/>
                                        <p:tgtEl>
                                          <p:spTgt spid="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573" name=""/>
        <p:cNvGrpSpPr/>
        <p:nvPr/>
      </p:nvGrpSpPr>
      <p:grpSpPr>
        <a:xfrm>
          <a:off x="0" y="0"/>
          <a:ext cx="0" cy="0"/>
          <a:chOff x="0" y="0"/>
          <a:chExt cx="0" cy="0"/>
        </a:xfrm>
      </p:grpSpPr>
      <p:sp>
        <p:nvSpPr>
          <p:cNvPr id="105074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745" name="文本框 19"/>
          <p:cNvSpPr txBox="1">
            <a:spLocks noChangeAspect="1" noMove="1" noResize="1" noRot="1" noAdjustHandles="1" noEditPoints="1" noChangeArrowheads="1" noChangeShapeType="1" noTextEdit="1"/>
          </p:cNvSpPr>
          <p:nvPr/>
        </p:nvSpPr>
        <p:spPr bwMode="auto">
          <a:xfrm>
            <a:off x="1397519" y="4030641"/>
            <a:ext cx="3047429" cy="856132"/>
          </a:xfrm>
          <a:prstGeom prst="rect"/>
          <a:blipFill>
            <a:blip xmlns:r="http://schemas.openxmlformats.org/officeDocument/2006/relationships" r:embed="rId1"/>
            <a:stretch>
              <a:fillRect/>
            </a:stretch>
          </a:blipFill>
          <a:ln>
            <a:noFill/>
          </a:ln>
          <a:effectLst/>
        </p:spPr>
        <p:txBody>
          <a:bodyPr/>
          <a:p>
            <a:r>
              <a:rPr altLang="en-US" lang="zh-CN">
                <a:noFill/>
              </a:rPr>
              <a:t> </a:t>
            </a:r>
          </a:p>
        </p:txBody>
      </p:sp>
      <p:sp>
        <p:nvSpPr>
          <p:cNvPr id="1050746" name="文本框 20"/>
          <p:cNvSpPr txBox="1">
            <a:spLocks noChangeAspect="1" noMove="1" noResize="1" noRot="1" noAdjustHandles="1" noEditPoints="1" noChangeArrowheads="1" noChangeShapeType="1" noTextEdit="1"/>
          </p:cNvSpPr>
          <p:nvPr/>
        </p:nvSpPr>
        <p:spPr bwMode="auto">
          <a:xfrm>
            <a:off x="1794540" y="5062498"/>
            <a:ext cx="2341756" cy="523220"/>
          </a:xfrm>
          <a:prstGeom prst="rect"/>
          <a:blipFill>
            <a:blip xmlns:r="http://schemas.openxmlformats.org/officeDocument/2006/relationships" r:embed="rId2"/>
            <a:stretch>
              <a:fillRect/>
            </a:stretch>
          </a:blipFill>
          <a:ln>
            <a:noFill/>
          </a:ln>
          <a:effectLst/>
        </p:spPr>
        <p:txBody>
          <a:bodyPr/>
          <a:p>
            <a:r>
              <a:rPr altLang="en-US" lang="zh-CN">
                <a:noFill/>
              </a:rPr>
              <a:t> </a:t>
            </a:r>
          </a:p>
        </p:txBody>
      </p:sp>
      <p:sp>
        <p:nvSpPr>
          <p:cNvPr id="1050747" name="文本框 56"/>
          <p:cNvSpPr txBox="1"/>
          <p:nvPr/>
        </p:nvSpPr>
        <p:spPr bwMode="auto">
          <a:xfrm>
            <a:off x="350877" y="509835"/>
            <a:ext cx="8530606" cy="400110"/>
          </a:xfrm>
          <a:prstGeom prst="rect"/>
          <a:noFill/>
          <a:ln>
            <a:noFill/>
          </a:ln>
          <a:effectLst/>
        </p:spPr>
        <p:txBody>
          <a:bodyPr rtlCol="0" wrap="square">
            <a:spAutoFit/>
          </a:bodyPr>
          <a:p>
            <a:pPr eaLnBrk="1" hangingPunct="1">
              <a:spcBef>
                <a:spcPct val="50000"/>
              </a:spcBef>
            </a:pPr>
            <a:r>
              <a:rPr altLang="zh-CN" b="1" dirty="0" sz="2000" kumimoji="1" lang="en-US" smtClean="0">
                <a:latin typeface="Arial" panose="020B0604020202020204" pitchFamily="34" charset="0"/>
                <a:cs typeface="Arial" panose="020B0604020202020204" pitchFamily="34" charset="0"/>
              </a:rPr>
              <a:t>(2) Variable </a:t>
            </a:r>
            <a:r>
              <a:rPr altLang="zh-CN" b="1" dirty="0" sz="2000" kumimoji="1" lang="en-US" err="1" smtClean="0">
                <a:latin typeface="Arial" panose="020B0604020202020204" pitchFamily="34" charset="0"/>
                <a:cs typeface="Arial" panose="020B0604020202020204" pitchFamily="34" charset="0"/>
              </a:rPr>
              <a:t>transconductance</a:t>
            </a:r>
            <a:r>
              <a:rPr altLang="zh-CN" b="1" dirty="0" sz="2000" kumimoji="1" lang="en-US" smtClean="0">
                <a:latin typeface="Arial" panose="020B0604020202020204" pitchFamily="34" charset="0"/>
                <a:cs typeface="Arial" panose="020B0604020202020204" pitchFamily="34" charset="0"/>
              </a:rPr>
              <a:t> multiplier </a:t>
            </a:r>
            <a:r>
              <a:rPr altLang="en-US" b="1" dirty="0" sz="2000" kumimoji="1" lang="zh-CN" smtClean="0">
                <a:latin typeface="宋体" panose="02010600030101010101" pitchFamily="2" charset="-122"/>
                <a:ea typeface="宋体" panose="02010600030101010101" pitchFamily="2" charset="-122"/>
                <a:cs typeface="Arial" panose="020B0604020202020204" pitchFamily="34" charset="0"/>
              </a:rPr>
              <a:t>变跨导式乘法器</a:t>
            </a:r>
          </a:p>
        </p:txBody>
      </p:sp>
      <p:sp>
        <p:nvSpPr>
          <p:cNvPr id="1050748" name="文本框 23"/>
          <p:cNvSpPr txBox="1"/>
          <p:nvPr/>
        </p:nvSpPr>
        <p:spPr bwMode="auto">
          <a:xfrm>
            <a:off x="615040" y="1153892"/>
            <a:ext cx="7997332" cy="400110"/>
          </a:xfrm>
          <a:prstGeom prst="rect"/>
          <a:noFill/>
          <a:ln>
            <a:noFill/>
          </a:ln>
          <a:effectLst/>
        </p:spPr>
        <p:txBody>
          <a:bodyPr rtlCol="0" wrap="square">
            <a:spAutoFit/>
          </a:bodyPr>
          <a:p>
            <a:pPr eaLnBrk="1" hangingPunct="1">
              <a:spcBef>
                <a:spcPct val="50000"/>
              </a:spcBef>
            </a:pPr>
            <a:r>
              <a:rPr altLang="zh-CN" b="1" dirty="0" sz="2000" kumimoji="1" lang="en-US" smtClean="0">
                <a:latin typeface="Arial" panose="020B0604020202020204" pitchFamily="34" charset="0"/>
                <a:cs typeface="Arial" panose="020B0604020202020204" pitchFamily="34" charset="0"/>
              </a:rPr>
              <a:t>Working principle: using differential amplifier</a:t>
            </a:r>
            <a:endParaRPr altLang="en-US" b="1" dirty="0" sz="20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50749" name="矩形 129"/>
          <p:cNvSpPr>
            <a:spLocks noChangeAspect="1" noMove="1" noResize="1" noRot="1" noAdjustHandles="1" noEditPoints="1" noChangeArrowheads="1" noChangeShapeType="1" noTextEdit="1"/>
          </p:cNvSpPr>
          <p:nvPr/>
        </p:nvSpPr>
        <p:spPr>
          <a:xfrm>
            <a:off x="1229975" y="1884037"/>
            <a:ext cx="3470886" cy="909031"/>
          </a:xfrm>
          <a:prstGeom prst="rect"/>
          <a:blipFill>
            <a:blip xmlns:r="http://schemas.openxmlformats.org/officeDocument/2006/relationships" r:embed="rId3"/>
            <a:stretch>
              <a:fillRect/>
            </a:stretch>
          </a:blipFill>
        </p:spPr>
        <p:txBody>
          <a:bodyPr/>
          <a:p>
            <a:r>
              <a:rPr altLang="en-US" lang="zh-CN">
                <a:noFill/>
              </a:rPr>
              <a:t> </a:t>
            </a:r>
          </a:p>
        </p:txBody>
      </p:sp>
      <p:sp>
        <p:nvSpPr>
          <p:cNvPr id="1050750" name="文本框 130"/>
          <p:cNvSpPr txBox="1">
            <a:spLocks noChangeAspect="1" noMove="1" noResize="1" noRot="1" noAdjustHandles="1" noEditPoints="1" noChangeArrowheads="1" noChangeShapeType="1" noTextEdit="1"/>
          </p:cNvSpPr>
          <p:nvPr/>
        </p:nvSpPr>
        <p:spPr bwMode="auto">
          <a:xfrm>
            <a:off x="1683326" y="3016976"/>
            <a:ext cx="2586408" cy="636393"/>
          </a:xfrm>
          <a:prstGeom prst="rect"/>
          <a:blipFill>
            <a:blip xmlns:r="http://schemas.openxmlformats.org/officeDocument/2006/relationships" r:embed="rId4"/>
            <a:stretch>
              <a:fillRect b="-962"/>
            </a:stretch>
          </a:blipFill>
          <a:ln>
            <a:noFill/>
          </a:ln>
          <a:effectLst/>
        </p:spPr>
        <p:txBody>
          <a:bodyPr/>
          <a:p>
            <a:r>
              <a:rPr altLang="en-US" lang="zh-CN">
                <a:noFill/>
              </a:rPr>
              <a:t> </a:t>
            </a:r>
          </a:p>
        </p:txBody>
      </p:sp>
      <p:sp>
        <p:nvSpPr>
          <p:cNvPr id="1050751" name="左大括号 131"/>
          <p:cNvSpPr/>
          <p:nvPr/>
        </p:nvSpPr>
        <p:spPr>
          <a:xfrm>
            <a:off x="856284" y="1983092"/>
            <a:ext cx="221091" cy="1624034"/>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nvGrpSpPr>
          <p:cNvPr id="574" name="组合 8"/>
          <p:cNvGrpSpPr/>
          <p:nvPr/>
        </p:nvGrpSpPr>
        <p:grpSpPr>
          <a:xfrm>
            <a:off x="4774228" y="1884037"/>
            <a:ext cx="3466420" cy="3778685"/>
            <a:chOff x="4588158" y="1913784"/>
            <a:chExt cx="3466420" cy="3778685"/>
          </a:xfrm>
        </p:grpSpPr>
        <p:grpSp>
          <p:nvGrpSpPr>
            <p:cNvPr id="575" name="组合 7"/>
            <p:cNvGrpSpPr/>
            <p:nvPr/>
          </p:nvGrpSpPr>
          <p:grpSpPr>
            <a:xfrm>
              <a:off x="4588158" y="1913784"/>
              <a:ext cx="3466420" cy="3778685"/>
              <a:chOff x="4588006" y="1722398"/>
              <a:chExt cx="3466420" cy="3778685"/>
            </a:xfrm>
          </p:grpSpPr>
          <p:sp>
            <p:nvSpPr>
              <p:cNvPr id="1050752" name="矩形 128"/>
              <p:cNvSpPr>
                <a:spLocks noChangeAspect="1" noMove="1" noResize="1" noRot="1" noAdjustHandles="1" noEditPoints="1" noChangeArrowheads="1" noChangeShapeType="1" noTextEdit="1"/>
              </p:cNvSpPr>
              <p:nvPr/>
            </p:nvSpPr>
            <p:spPr>
              <a:xfrm>
                <a:off x="6778790" y="4605874"/>
                <a:ext cx="528863" cy="461665"/>
              </a:xfrm>
              <a:prstGeom prst="rect"/>
              <a:blipFill>
                <a:blip xmlns:r="http://schemas.openxmlformats.org/officeDocument/2006/relationships" r:embed="rId5"/>
                <a:stretch>
                  <a:fillRect b="-2632"/>
                </a:stretch>
              </a:blipFill>
            </p:spPr>
            <p:txBody>
              <a:bodyPr/>
              <a:p>
                <a:r>
                  <a:rPr altLang="en-US" lang="zh-CN">
                    <a:noFill/>
                  </a:rPr>
                  <a:t> </a:t>
                </a:r>
              </a:p>
            </p:txBody>
          </p:sp>
          <p:grpSp>
            <p:nvGrpSpPr>
              <p:cNvPr id="576" name="组合 4"/>
              <p:cNvGrpSpPr/>
              <p:nvPr/>
            </p:nvGrpSpPr>
            <p:grpSpPr>
              <a:xfrm>
                <a:off x="4588006" y="1722398"/>
                <a:ext cx="3466420" cy="3778685"/>
                <a:chOff x="4588006" y="1722398"/>
                <a:chExt cx="3466420" cy="3778685"/>
              </a:xfrm>
            </p:grpSpPr>
            <p:grpSp>
              <p:nvGrpSpPr>
                <p:cNvPr id="577" name="组合 24"/>
                <p:cNvGrpSpPr/>
                <p:nvPr/>
              </p:nvGrpSpPr>
              <p:grpSpPr>
                <a:xfrm>
                  <a:off x="4778706" y="1722398"/>
                  <a:ext cx="3275720" cy="3778685"/>
                  <a:chOff x="2807429" y="712504"/>
                  <a:chExt cx="3275720" cy="3778685"/>
                </a:xfrm>
              </p:grpSpPr>
              <p:grpSp>
                <p:nvGrpSpPr>
                  <p:cNvPr id="578" name="组合 31"/>
                  <p:cNvGrpSpPr/>
                  <p:nvPr/>
                </p:nvGrpSpPr>
                <p:grpSpPr>
                  <a:xfrm>
                    <a:off x="2807429" y="712504"/>
                    <a:ext cx="3275720" cy="3778685"/>
                    <a:chOff x="2913924" y="1091701"/>
                    <a:chExt cx="3275720" cy="3778685"/>
                  </a:xfrm>
                </p:grpSpPr>
                <p:grpSp>
                  <p:nvGrpSpPr>
                    <p:cNvPr id="579" name="组合 41"/>
                    <p:cNvGrpSpPr/>
                    <p:nvPr/>
                  </p:nvGrpSpPr>
                  <p:grpSpPr>
                    <a:xfrm>
                      <a:off x="2913924" y="1091701"/>
                      <a:ext cx="3275720" cy="3778685"/>
                      <a:chOff x="2918258" y="1104702"/>
                      <a:chExt cx="3275720" cy="3778685"/>
                    </a:xfrm>
                  </p:grpSpPr>
                  <p:grpSp>
                    <p:nvGrpSpPr>
                      <p:cNvPr id="580" name="组合 50"/>
                      <p:cNvGrpSpPr/>
                      <p:nvPr/>
                    </p:nvGrpSpPr>
                    <p:grpSpPr>
                      <a:xfrm>
                        <a:off x="2928908" y="1104702"/>
                        <a:ext cx="3259093" cy="3506301"/>
                        <a:chOff x="4602630" y="1999487"/>
                        <a:chExt cx="3259093" cy="3506301"/>
                      </a:xfrm>
                    </p:grpSpPr>
                    <p:grpSp>
                      <p:nvGrpSpPr>
                        <p:cNvPr id="581" name="组合 76"/>
                        <p:cNvGrpSpPr/>
                        <p:nvPr/>
                      </p:nvGrpSpPr>
                      <p:grpSpPr>
                        <a:xfrm>
                          <a:off x="4602630" y="2563522"/>
                          <a:ext cx="2477054" cy="1892536"/>
                          <a:chOff x="1495437" y="987291"/>
                          <a:chExt cx="2477054" cy="1892536"/>
                        </a:xfrm>
                      </p:grpSpPr>
                      <p:grpSp>
                        <p:nvGrpSpPr>
                          <p:cNvPr id="582" name="组合 104"/>
                          <p:cNvGrpSpPr/>
                          <p:nvPr/>
                        </p:nvGrpSpPr>
                        <p:grpSpPr>
                          <a:xfrm>
                            <a:off x="1495437" y="987291"/>
                            <a:ext cx="2477054" cy="1892536"/>
                            <a:chOff x="1489935" y="1537985"/>
                            <a:chExt cx="2477054" cy="1892536"/>
                          </a:xfrm>
                        </p:grpSpPr>
                        <p:grpSp>
                          <p:nvGrpSpPr>
                            <p:cNvPr id="583" name="Group 1096"/>
                            <p:cNvGrpSpPr/>
                            <p:nvPr/>
                          </p:nvGrpSpPr>
                          <p:grpSpPr bwMode="auto">
                            <a:xfrm>
                              <a:off x="1489935" y="1537985"/>
                              <a:ext cx="972572" cy="1892536"/>
                              <a:chOff x="4223" y="2013"/>
                              <a:chExt cx="684" cy="1331"/>
                            </a:xfrm>
                          </p:grpSpPr>
                          <p:sp>
                            <p:nvSpPr>
                              <p:cNvPr id="1050753"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54" name="Line 1073"/>
                              <p:cNvSpPr>
                                <a:spLocks noChangeShapeType="1"/>
                              </p:cNvSpPr>
                              <p:nvPr/>
                            </p:nvSpPr>
                            <p:spPr bwMode="auto">
                              <a:xfrm flipH="1">
                                <a:off x="4223" y="3080"/>
                                <a:ext cx="45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55"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56"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57"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758" name="文本框 108"/>
                            <p:cNvSpPr txBox="1"/>
                            <p:nvPr/>
                          </p:nvSpPr>
                          <p:spPr>
                            <a:xfrm>
                              <a:off x="2506794" y="1795730"/>
                              <a:ext cx="529692" cy="472440"/>
                            </a:xfrm>
                            <a:prstGeom prst="rect"/>
                            <a:noFill/>
                          </p:spPr>
                          <p:txBody>
                            <a:bodyPr rtlCol="0" wrap="square">
                              <a:spAutoFit/>
                            </a:bodyPr>
                            <a:p>
                              <a:r>
                                <a:rPr altLang="zh-CN" dirty="0" sz="2000" i="1" lang="en-US" smtClean="0">
                                  <a:latin typeface="Arial" panose="020B0604020202020204" pitchFamily="34" charset="0"/>
                                  <a:cs typeface="Arial" panose="020B0604020202020204" pitchFamily="34" charset="0"/>
                                </a:rPr>
                                <a:t>R</a:t>
                              </a:r>
                              <a:r>
                                <a:rPr altLang="zh-CN" baseline="-25000" dirty="0" sz="2000" lang="en-US" smtClean="0">
                                  <a:latin typeface="Arial" panose="020B0604020202020204" pitchFamily="34" charset="0"/>
                                  <a:cs typeface="Arial" panose="020B0604020202020204" pitchFamily="34" charset="0"/>
                                </a:rPr>
                                <a:t>C</a:t>
                              </a:r>
                              <a:endParaRPr altLang="en-US" dirty="0" sz="2000" lang="zh-CN">
                                <a:latin typeface="Arial" panose="020B0604020202020204" pitchFamily="34" charset="0"/>
                                <a:cs typeface="Arial" panose="020B0604020202020204" pitchFamily="34" charset="0"/>
                              </a:endParaRPr>
                            </a:p>
                          </p:txBody>
                        </p:sp>
                        <p:sp>
                          <p:nvSpPr>
                            <p:cNvPr id="1050759"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60" name="Line 1073"/>
                            <p:cNvSpPr>
                              <a:spLocks noChangeShapeType="1"/>
                            </p:cNvSpPr>
                            <p:nvPr/>
                          </p:nvSpPr>
                          <p:spPr bwMode="auto">
                            <a:xfrm flipH="1">
                              <a:off x="2447870" y="2641321"/>
                              <a:ext cx="3939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61" name="矩形 112"/>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762" name="椭圆 100"/>
                          <p:cNvSpPr/>
                          <p:nvPr/>
                        </p:nvSpPr>
                        <p:spPr>
                          <a:xfrm>
                            <a:off x="2847310" y="2034273"/>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584" name="组合 77"/>
                        <p:cNvGrpSpPr/>
                        <p:nvPr/>
                      </p:nvGrpSpPr>
                      <p:grpSpPr>
                        <a:xfrm flipH="1">
                          <a:off x="6355549" y="1999487"/>
                          <a:ext cx="1506174" cy="2456571"/>
                          <a:chOff x="1671753" y="423256"/>
                          <a:chExt cx="1506174" cy="2456571"/>
                        </a:xfrm>
                      </p:grpSpPr>
                      <p:grpSp>
                        <p:nvGrpSpPr>
                          <p:cNvPr id="585" name="组合 84"/>
                          <p:cNvGrpSpPr/>
                          <p:nvPr/>
                        </p:nvGrpSpPr>
                        <p:grpSpPr>
                          <a:xfrm>
                            <a:off x="1671753" y="423256"/>
                            <a:ext cx="1506174" cy="2456571"/>
                            <a:chOff x="1666251" y="973950"/>
                            <a:chExt cx="1506174" cy="2456571"/>
                          </a:xfrm>
                        </p:grpSpPr>
                        <p:grpSp>
                          <p:nvGrpSpPr>
                            <p:cNvPr id="586" name="Group 1096"/>
                            <p:cNvGrpSpPr/>
                            <p:nvPr/>
                          </p:nvGrpSpPr>
                          <p:grpSpPr bwMode="auto">
                            <a:xfrm>
                              <a:off x="1666251" y="1537985"/>
                              <a:ext cx="796258" cy="1892536"/>
                              <a:chOff x="4347" y="2013"/>
                              <a:chExt cx="560" cy="1331"/>
                            </a:xfrm>
                          </p:grpSpPr>
                          <p:sp>
                            <p:nvSpPr>
                              <p:cNvPr id="1050763"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64" name="Line 1073"/>
                              <p:cNvSpPr>
                                <a:spLocks noChangeShapeType="1"/>
                              </p:cNvSpPr>
                              <p:nvPr/>
                            </p:nvSpPr>
                            <p:spPr bwMode="auto">
                              <a:xfrm flipH="1">
                                <a:off x="4347" y="3080"/>
                                <a:ext cx="33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65"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66"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67"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768" name="文本框 87"/>
                            <p:cNvSpPr txBox="1"/>
                            <p:nvPr/>
                          </p:nvSpPr>
                          <p:spPr>
                            <a:xfrm>
                              <a:off x="2373499" y="973950"/>
                              <a:ext cx="798926" cy="472440"/>
                            </a:xfrm>
                            <a:prstGeom prst="rect"/>
                            <a:noFill/>
                          </p:spPr>
                          <p:txBody>
                            <a:bodyPr rtlCol="0" wrap="square">
                              <a:spAutoFit/>
                            </a:bodyPr>
                            <a:p>
                              <a:r>
                                <a:rPr altLang="zh-CN" dirty="0" sz="2000" lang="en-US" smtClean="0">
                                  <a:latin typeface="Arial" panose="020B0604020202020204" pitchFamily="34" charset="0"/>
                                  <a:cs typeface="Arial" panose="020B0604020202020204" pitchFamily="34" charset="0"/>
                                </a:rPr>
                                <a:t>+</a:t>
                              </a:r>
                              <a:r>
                                <a:rPr altLang="zh-CN" dirty="0" sz="2000" i="1" lang="en-US" smtClean="0">
                                  <a:latin typeface="Arial" panose="020B0604020202020204" pitchFamily="34" charset="0"/>
                                  <a:cs typeface="Arial" panose="020B0604020202020204" pitchFamily="34" charset="0"/>
                                </a:rPr>
                                <a:t>V</a:t>
                              </a:r>
                              <a:r>
                                <a:rPr altLang="zh-CN" baseline="-25000" dirty="0" sz="2000" lang="en-US" smtClean="0">
                                  <a:latin typeface="Arial" panose="020B0604020202020204" pitchFamily="34" charset="0"/>
                                  <a:cs typeface="Arial" panose="020B0604020202020204" pitchFamily="34" charset="0"/>
                                </a:rPr>
                                <a:t>CC</a:t>
                              </a:r>
                              <a:endParaRPr altLang="en-US" dirty="0" sz="2000" lang="zh-CN">
                                <a:latin typeface="Arial" panose="020B0604020202020204" pitchFamily="34" charset="0"/>
                                <a:cs typeface="Arial" panose="020B0604020202020204" pitchFamily="34" charset="0"/>
                              </a:endParaRPr>
                            </a:p>
                          </p:txBody>
                        </p:sp>
                        <p:sp>
                          <p:nvSpPr>
                            <p:cNvPr id="1050769" name="文本框 88"/>
                            <p:cNvSpPr txBox="1"/>
                            <p:nvPr/>
                          </p:nvSpPr>
                          <p:spPr>
                            <a:xfrm>
                              <a:off x="2421577" y="1789605"/>
                              <a:ext cx="558200" cy="472439"/>
                            </a:xfrm>
                            <a:prstGeom prst="rect"/>
                            <a:noFill/>
                          </p:spPr>
                          <p:txBody>
                            <a:bodyPr rtlCol="0" wrap="square">
                              <a:spAutoFit/>
                            </a:bodyPr>
                            <a:p>
                              <a:r>
                                <a:rPr altLang="zh-CN" dirty="0" sz="2000" i="1" lang="en-US" smtClean="0">
                                  <a:latin typeface="Arial" panose="020B0604020202020204" pitchFamily="34" charset="0"/>
                                  <a:cs typeface="Arial" panose="020B0604020202020204" pitchFamily="34" charset="0"/>
                                </a:rPr>
                                <a:t>R</a:t>
                              </a:r>
                              <a:r>
                                <a:rPr altLang="zh-CN" baseline="-25000" dirty="0" sz="2000" lang="en-US" smtClean="0">
                                  <a:latin typeface="Arial" panose="020B0604020202020204" pitchFamily="34" charset="0"/>
                                  <a:cs typeface="Arial" panose="020B0604020202020204" pitchFamily="34" charset="0"/>
                                </a:rPr>
                                <a:t>C</a:t>
                              </a:r>
                              <a:endParaRPr altLang="en-US" dirty="0" sz="2000" lang="zh-CN">
                                <a:latin typeface="Arial" panose="020B0604020202020204" pitchFamily="34" charset="0"/>
                                <a:cs typeface="Arial" panose="020B0604020202020204" pitchFamily="34" charset="0"/>
                              </a:endParaRPr>
                            </a:p>
                          </p:txBody>
                        </p:sp>
                        <p:sp>
                          <p:nvSpPr>
                            <p:cNvPr id="1050770" name="Line 1073"/>
                            <p:cNvSpPr>
                              <a:spLocks noChangeShapeType="1"/>
                            </p:cNvSpPr>
                            <p:nvPr/>
                          </p:nvSpPr>
                          <p:spPr bwMode="auto">
                            <a:xfrm flipH="1">
                              <a:off x="2447871" y="2641321"/>
                              <a:ext cx="40167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71" name="矩形 91"/>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772" name="椭圆 85"/>
                          <p:cNvSpPr/>
                          <p:nvPr/>
                        </p:nvSpPr>
                        <p:spPr>
                          <a:xfrm>
                            <a:off x="2853117" y="2029657"/>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773" name="Line 1077"/>
                        <p:cNvSpPr>
                          <a:spLocks noChangeShapeType="1"/>
                        </p:cNvSpPr>
                        <p:nvPr/>
                      </p:nvSpPr>
                      <p:spPr bwMode="auto">
                        <a:xfrm flipH="1">
                          <a:off x="6355551" y="4433098"/>
                          <a:ext cx="0" cy="107269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74" name="椭圆 79"/>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75" name="Line 1073"/>
                        <p:cNvSpPr>
                          <a:spLocks noChangeShapeType="1"/>
                        </p:cNvSpPr>
                        <p:nvPr/>
                      </p:nvSpPr>
                      <p:spPr bwMode="auto">
                        <a:xfrm flipH="1">
                          <a:off x="5560563" y="2573836"/>
                          <a:ext cx="151912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76" name="椭圆 81"/>
                        <p:cNvSpPr/>
                        <p:nvPr/>
                      </p:nvSpPr>
                      <p:spPr>
                        <a:xfrm flipH="1">
                          <a:off x="6272310" y="2118235"/>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77" name="文本框 82"/>
                        <p:cNvSpPr txBox="1"/>
                        <p:nvPr/>
                      </p:nvSpPr>
                      <p:spPr>
                        <a:xfrm>
                          <a:off x="5341053" y="3876479"/>
                          <a:ext cx="587063" cy="400110"/>
                        </a:xfrm>
                        <a:prstGeom prst="rect"/>
                        <a:noFill/>
                      </p:spPr>
                      <p:txBody>
                        <a:bodyPr rtlCol="0" wrap="square">
                          <a:spAutoFit/>
                        </a:bodyPr>
                        <a:p>
                          <a:r>
                            <a:rPr altLang="zh-CN" dirty="0" sz="2000" lang="en-US" smtClean="0">
                              <a:latin typeface="Arial" panose="020B0604020202020204" pitchFamily="34" charset="0"/>
                              <a:cs typeface="Arial" panose="020B0604020202020204" pitchFamily="34" charset="0"/>
                            </a:rPr>
                            <a:t>T1</a:t>
                          </a:r>
                          <a:endParaRPr altLang="en-US" dirty="0" sz="2000" lang="zh-CN">
                            <a:latin typeface="Arial" panose="020B0604020202020204" pitchFamily="34" charset="0"/>
                            <a:cs typeface="Arial" panose="020B0604020202020204" pitchFamily="34" charset="0"/>
                          </a:endParaRPr>
                        </a:p>
                      </p:txBody>
                    </p:sp>
                    <p:sp>
                      <p:nvSpPr>
                        <p:cNvPr id="1050778" name="文本框 83"/>
                        <p:cNvSpPr txBox="1"/>
                        <p:nvPr/>
                      </p:nvSpPr>
                      <p:spPr>
                        <a:xfrm>
                          <a:off x="6880807" y="3864152"/>
                          <a:ext cx="587063" cy="400110"/>
                        </a:xfrm>
                        <a:prstGeom prst="rect"/>
                        <a:noFill/>
                      </p:spPr>
                      <p:txBody>
                        <a:bodyPr rtlCol="0" wrap="square">
                          <a:spAutoFit/>
                        </a:bodyPr>
                        <a:p>
                          <a:r>
                            <a:rPr altLang="zh-CN" dirty="0" sz="2000" lang="en-US" smtClean="0">
                              <a:latin typeface="Arial" panose="020B0604020202020204" pitchFamily="34" charset="0"/>
                              <a:cs typeface="Arial" panose="020B0604020202020204" pitchFamily="34" charset="0"/>
                            </a:rPr>
                            <a:t>T2</a:t>
                          </a:r>
                          <a:endParaRPr altLang="en-US" dirty="0" sz="2000" lang="zh-CN">
                            <a:latin typeface="Arial" panose="020B0604020202020204" pitchFamily="34" charset="0"/>
                            <a:cs typeface="Arial" panose="020B0604020202020204" pitchFamily="34" charset="0"/>
                          </a:endParaRPr>
                        </a:p>
                      </p:txBody>
                    </p:sp>
                  </p:grpSp>
                  <p:sp>
                    <p:nvSpPr>
                      <p:cNvPr id="1050779" name="椭圆 51"/>
                      <p:cNvSpPr/>
                      <p:nvPr/>
                    </p:nvSpPr>
                    <p:spPr>
                      <a:xfrm flipH="1">
                        <a:off x="4619340" y="453516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80" name="文本框 54"/>
                      <p:cNvSpPr txBox="1"/>
                      <p:nvPr/>
                    </p:nvSpPr>
                    <p:spPr>
                      <a:xfrm flipH="1">
                        <a:off x="4768948" y="4410948"/>
                        <a:ext cx="688999" cy="472439"/>
                      </a:xfrm>
                      <a:prstGeom prst="rect"/>
                      <a:noFill/>
                    </p:spPr>
                    <p:txBody>
                      <a:bodyPr rtlCol="0" wrap="square">
                        <a:spAutoFit/>
                      </a:bodyPr>
                      <a:p>
                        <a:r>
                          <a:rPr altLang="zh-CN" dirty="0" sz="2000" lang="en-US" smtClean="0">
                            <a:latin typeface="Arial" panose="020B0604020202020204" pitchFamily="34" charset="0"/>
                            <a:cs typeface="Arial" panose="020B0604020202020204" pitchFamily="34" charset="0"/>
                          </a:rPr>
                          <a:t>-</a:t>
                        </a:r>
                        <a:r>
                          <a:rPr altLang="zh-CN" dirty="0" sz="2000" i="1" lang="en-US" smtClean="0">
                            <a:latin typeface="Arial" panose="020B0604020202020204" pitchFamily="34" charset="0"/>
                            <a:cs typeface="Arial" panose="020B0604020202020204" pitchFamily="34" charset="0"/>
                          </a:rPr>
                          <a:t>V</a:t>
                        </a:r>
                        <a:r>
                          <a:rPr altLang="zh-CN" baseline="-25000" dirty="0" sz="2000" lang="en-US" smtClean="0">
                            <a:latin typeface="Arial" panose="020B0604020202020204" pitchFamily="34" charset="0"/>
                            <a:cs typeface="Arial" panose="020B0604020202020204" pitchFamily="34" charset="0"/>
                          </a:rPr>
                          <a:t>EE</a:t>
                        </a:r>
                        <a:endParaRPr altLang="en-US" dirty="0" sz="2000" lang="zh-CN">
                          <a:latin typeface="Arial" panose="020B0604020202020204" pitchFamily="34" charset="0"/>
                          <a:cs typeface="Arial" panose="020B0604020202020204" pitchFamily="34" charset="0"/>
                        </a:endParaRPr>
                      </a:p>
                    </p:txBody>
                  </p:sp>
                  <p:sp>
                    <p:nvSpPr>
                      <p:cNvPr id="1050781" name="Line 1076"/>
                      <p:cNvSpPr>
                        <a:spLocks noChangeShapeType="1"/>
                      </p:cNvSpPr>
                      <p:nvPr/>
                    </p:nvSpPr>
                    <p:spPr bwMode="auto">
                      <a:xfrm flipV="1">
                        <a:off x="6188001" y="3172368"/>
                        <a:ext cx="0" cy="75620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82" name="Line 1073"/>
                      <p:cNvSpPr>
                        <a:spLocks noChangeShapeType="1"/>
                      </p:cNvSpPr>
                      <p:nvPr/>
                    </p:nvSpPr>
                    <p:spPr bwMode="auto">
                      <a:xfrm>
                        <a:off x="2918258" y="3928568"/>
                        <a:ext cx="327572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783" name="椭圆 37"/>
                    <p:cNvSpPr/>
                    <p:nvPr/>
                  </p:nvSpPr>
                  <p:spPr>
                    <a:xfrm flipH="1">
                      <a:off x="3840997" y="271308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84" name="椭圆 38"/>
                    <p:cNvSpPr/>
                    <p:nvPr/>
                  </p:nvSpPr>
                  <p:spPr>
                    <a:xfrm flipH="1">
                      <a:off x="5361780" y="271764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785" name="椭圆 26"/>
                  <p:cNvSpPr/>
                  <p:nvPr/>
                </p:nvSpPr>
                <p:spPr>
                  <a:xfrm>
                    <a:off x="4445289" y="3682152"/>
                    <a:ext cx="255966" cy="25596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86" name="Line 1073"/>
                  <p:cNvSpPr>
                    <a:spLocks noChangeShapeType="1"/>
                  </p:cNvSpPr>
                  <p:nvPr/>
                </p:nvSpPr>
                <p:spPr bwMode="auto">
                  <a:xfrm>
                    <a:off x="4460058" y="3808708"/>
                    <a:ext cx="24119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410" name="直接箭头连接符 126"/>
                  <p:cNvCxnSpPr>
                    <a:cxnSpLocks noChangeShapeType="1"/>
                  </p:cNvCxnSpPr>
                  <p:nvPr/>
                </p:nvCxnSpPr>
                <p:spPr bwMode="auto">
                  <a:xfrm rot="5400000">
                    <a:off x="4644037" y="3861218"/>
                    <a:ext cx="326955" cy="0"/>
                  </a:xfrm>
                  <a:prstGeom prst="straightConnector1"/>
                  <a:noFill/>
                  <a:ln w="19050" algn="ctr">
                    <a:solidFill>
                      <a:schemeClr val="tx1"/>
                    </a:solidFill>
                    <a:round/>
                    <a:headEnd/>
                    <a:tailEnd type="triangle" w="lg" len="lg"/>
                  </a:ln>
                </p:spPr>
              </p:cxnSp>
            </p:grpSp>
            <p:sp>
              <p:nvSpPr>
                <p:cNvPr id="1050787" name="Line 1076"/>
                <p:cNvSpPr>
                  <a:spLocks noChangeShapeType="1"/>
                </p:cNvSpPr>
                <p:nvPr/>
              </p:nvSpPr>
              <p:spPr bwMode="auto">
                <a:xfrm flipH="1" flipV="1">
                  <a:off x="6518506" y="1967023"/>
                  <a:ext cx="0" cy="32972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88" name="椭圆 121"/>
                <p:cNvSpPr/>
                <p:nvPr/>
              </p:nvSpPr>
              <p:spPr>
                <a:xfrm>
                  <a:off x="4685366" y="3737845"/>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89" name="椭圆 122"/>
                <p:cNvSpPr/>
                <p:nvPr/>
              </p:nvSpPr>
              <p:spPr>
                <a:xfrm>
                  <a:off x="4685366" y="4482247"/>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90" name="Rectangle 518"/>
                <p:cNvSpPr>
                  <a:spLocks noChangeAspect="1" noMove="1" noResize="1" noRot="1" noAdjustHandles="1" noEditPoints="1" noChangeArrowheads="1" noChangeShapeType="1" noTextEdit="1"/>
                </p:cNvSpPr>
                <p:nvPr/>
              </p:nvSpPr>
              <p:spPr bwMode="auto">
                <a:xfrm>
                  <a:off x="4768986" y="4244332"/>
                  <a:ext cx="250825" cy="307975"/>
                </a:xfrm>
                <a:prstGeom prst="rect"/>
                <a:blipFill>
                  <a:blip xmlns:r="http://schemas.openxmlformats.org/officeDocument/2006/relationships" r:embed="rId6"/>
                  <a:stretch>
                    <a:fillRect l="-7317" r="-4878"/>
                  </a:stretch>
                </a:blipFill>
                <a:ln w="28575">
                  <a:noFill/>
                  <a:miter lim="800000"/>
                  <a:headEnd/>
                  <a:tailEnd/>
                </a:ln>
              </p:spPr>
              <p:txBody>
                <a:bodyPr/>
                <a:p>
                  <a:r>
                    <a:rPr altLang="en-US" lang="zh-CN">
                      <a:noFill/>
                    </a:rPr>
                    <a:t> </a:t>
                  </a:r>
                </a:p>
              </p:txBody>
            </p:sp>
            <p:sp>
              <p:nvSpPr>
                <p:cNvPr id="1050791" name="Rectangle 519"/>
                <p:cNvSpPr>
                  <a:spLocks noChangeAspect="1" noMove="1" noResize="1" noRot="1" noAdjustHandles="1" noEditPoints="1" noChangeArrowheads="1" noChangeShapeType="1" noTextEdit="1"/>
                </p:cNvSpPr>
                <p:nvPr/>
              </p:nvSpPr>
              <p:spPr bwMode="auto">
                <a:xfrm>
                  <a:off x="4708534" y="3780416"/>
                  <a:ext cx="322263" cy="307975"/>
                </a:xfrm>
                <a:prstGeom prst="rect"/>
                <a:blipFill>
                  <a:blip xmlns:r="http://schemas.openxmlformats.org/officeDocument/2006/relationships" r:embed="rId7"/>
                  <a:stretch>
                    <a:fillRect l="-5660" r="-5660" b="-12000"/>
                  </a:stretch>
                </a:blipFill>
                <a:ln w="28575">
                  <a:noFill/>
                  <a:miter lim="800000"/>
                  <a:headEnd/>
                  <a:tailEnd/>
                </a:ln>
              </p:spPr>
              <p:txBody>
                <a:bodyPr/>
                <a:p>
                  <a:r>
                    <a:rPr altLang="en-US" lang="zh-CN">
                      <a:noFill/>
                    </a:rPr>
                    <a:t> </a:t>
                  </a:r>
                </a:p>
              </p:txBody>
            </p:sp>
            <p:sp>
              <p:nvSpPr>
                <p:cNvPr id="1050792" name="Rectangle 518"/>
                <p:cNvSpPr>
                  <a:spLocks noChangeAspect="1" noMove="1" noResize="1" noRot="1" noAdjustHandles="1" noEditPoints="1" noChangeArrowheads="1" noChangeShapeType="1" noTextEdit="1"/>
                </p:cNvSpPr>
                <p:nvPr/>
              </p:nvSpPr>
              <p:spPr bwMode="auto">
                <a:xfrm>
                  <a:off x="6727462" y="3429870"/>
                  <a:ext cx="250825" cy="307975"/>
                </a:xfrm>
                <a:prstGeom prst="rect"/>
                <a:blipFill>
                  <a:blip xmlns:r="http://schemas.openxmlformats.org/officeDocument/2006/relationships" r:embed="rId8"/>
                  <a:stretch>
                    <a:fillRect l="-4878" r="-7317"/>
                  </a:stretch>
                </a:blipFill>
                <a:ln w="28575">
                  <a:noFill/>
                  <a:miter lim="800000"/>
                  <a:headEnd/>
                  <a:tailEnd/>
                </a:ln>
              </p:spPr>
              <p:txBody>
                <a:bodyPr/>
                <a:p>
                  <a:r>
                    <a:rPr altLang="en-US" lang="zh-CN">
                      <a:noFill/>
                    </a:rPr>
                    <a:t> </a:t>
                  </a:r>
                </a:p>
              </p:txBody>
            </p:sp>
            <p:sp>
              <p:nvSpPr>
                <p:cNvPr id="1050793" name="Rectangle 519"/>
                <p:cNvSpPr>
                  <a:spLocks noChangeAspect="1" noMove="1" noResize="1" noRot="1" noAdjustHandles="1" noEditPoints="1" noChangeArrowheads="1" noChangeShapeType="1" noTextEdit="1"/>
                </p:cNvSpPr>
                <p:nvPr/>
              </p:nvSpPr>
              <p:spPr bwMode="auto">
                <a:xfrm>
                  <a:off x="6025964" y="3402161"/>
                  <a:ext cx="322263" cy="307975"/>
                </a:xfrm>
                <a:prstGeom prst="rect"/>
                <a:blipFill>
                  <a:blip xmlns:r="http://schemas.openxmlformats.org/officeDocument/2006/relationships" r:embed="rId9"/>
                  <a:stretch>
                    <a:fillRect l="-5660" r="-5660" b="-12000"/>
                  </a:stretch>
                </a:blipFill>
                <a:ln w="28575">
                  <a:noFill/>
                  <a:miter lim="800000"/>
                  <a:headEnd/>
                  <a:tailEnd/>
                </a:ln>
              </p:spPr>
              <p:txBody>
                <a:bodyPr/>
                <a:p>
                  <a:r>
                    <a:rPr altLang="en-US" lang="zh-CN">
                      <a:noFill/>
                    </a:rPr>
                    <a:t> </a:t>
                  </a:r>
                </a:p>
              </p:txBody>
            </p:sp>
            <p:sp>
              <p:nvSpPr>
                <p:cNvPr id="1050794" name="矩形 2"/>
                <p:cNvSpPr>
                  <a:spLocks noChangeAspect="1" noMove="1" noResize="1" noRot="1" noAdjustHandles="1" noEditPoints="1" noChangeArrowheads="1" noChangeShapeType="1" noTextEdit="1"/>
                </p:cNvSpPr>
                <p:nvPr/>
              </p:nvSpPr>
              <p:spPr>
                <a:xfrm>
                  <a:off x="6233954" y="3185593"/>
                  <a:ext cx="606192" cy="461665"/>
                </a:xfrm>
                <a:prstGeom prst="rect"/>
                <a:blipFill>
                  <a:blip xmlns:r="http://schemas.openxmlformats.org/officeDocument/2006/relationships" r:embed="rId10"/>
                  <a:stretch>
                    <a:fillRect b="-2632"/>
                  </a:stretch>
                </a:blipFill>
              </p:spPr>
              <p:txBody>
                <a:bodyPr/>
                <a:p>
                  <a:r>
                    <a:rPr altLang="en-US" lang="zh-CN">
                      <a:noFill/>
                    </a:rPr>
                    <a:t> </a:t>
                  </a:r>
                </a:p>
              </p:txBody>
            </p:sp>
            <p:sp>
              <p:nvSpPr>
                <p:cNvPr id="1050795" name="矩形 127"/>
                <p:cNvSpPr>
                  <a:spLocks noChangeAspect="1" noMove="1" noResize="1" noRot="1" noAdjustHandles="1" noEditPoints="1" noChangeArrowheads="1" noChangeShapeType="1" noTextEdit="1"/>
                </p:cNvSpPr>
                <p:nvPr/>
              </p:nvSpPr>
              <p:spPr>
                <a:xfrm>
                  <a:off x="4588006" y="3922965"/>
                  <a:ext cx="606192" cy="461665"/>
                </a:xfrm>
                <a:prstGeom prst="rect"/>
                <a:blipFill>
                  <a:blip xmlns:r="http://schemas.openxmlformats.org/officeDocument/2006/relationships" r:embed="rId11"/>
                  <a:stretch>
                    <a:fillRect b="-2632"/>
                  </a:stretch>
                </a:blipFill>
              </p:spPr>
              <p:txBody>
                <a:bodyPr/>
                <a:p>
                  <a:r>
                    <a:rPr altLang="en-US" lang="zh-CN">
                      <a:noFill/>
                    </a:rPr>
                    <a:t> </a:t>
                  </a:r>
                </a:p>
              </p:txBody>
            </p:sp>
          </p:grpSp>
        </p:grpSp>
        <p:cxnSp>
          <p:nvCxnSpPr>
            <p:cNvPr id="3146411" name="直接箭头连接符 126"/>
            <p:cNvCxnSpPr>
              <a:cxnSpLocks noChangeShapeType="1"/>
            </p:cNvCxnSpPr>
            <p:nvPr/>
          </p:nvCxnSpPr>
          <p:spPr bwMode="auto">
            <a:xfrm>
              <a:off x="5933182" y="4279777"/>
              <a:ext cx="326955" cy="0"/>
            </a:xfrm>
            <a:prstGeom prst="straightConnector1"/>
            <a:noFill/>
            <a:ln w="19050" algn="ctr">
              <a:solidFill>
                <a:schemeClr val="tx1"/>
              </a:solidFill>
              <a:round/>
              <a:headEnd/>
              <a:tailEnd type="triangle" w="lg" len="lg"/>
            </a:ln>
          </p:spPr>
        </p:cxnSp>
        <p:sp>
          <p:nvSpPr>
            <p:cNvPr id="1050796" name="矩形 133"/>
            <p:cNvSpPr>
              <a:spLocks noChangeAspect="1" noMove="1" noResize="1" noRot="1" noAdjustHandles="1" noEditPoints="1" noChangeArrowheads="1" noChangeShapeType="1" noTextEdit="1"/>
            </p:cNvSpPr>
            <p:nvPr/>
          </p:nvSpPr>
          <p:spPr>
            <a:xfrm>
              <a:off x="5994143" y="3817633"/>
              <a:ext cx="638252" cy="461665"/>
            </a:xfrm>
            <a:prstGeom prst="rect"/>
            <a:blipFill>
              <a:blip xmlns:r="http://schemas.openxmlformats.org/officeDocument/2006/relationships" r:embed="rId12"/>
              <a:stretch>
                <a:fillRect b="-2632"/>
              </a:stretch>
            </a:blipFill>
          </p:spPr>
          <p:txBody>
            <a:bodyPr/>
            <a:p>
              <a:r>
                <a:rPr altLang="en-US" lang="zh-CN">
                  <a:noFill/>
                </a:rPr>
                <a:t> </a:t>
              </a: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749"/>
                                        </p:tgtEl>
                                        <p:attrNameLst>
                                          <p:attrName>style.visibility</p:attrName>
                                        </p:attrNameLst>
                                      </p:cBhvr>
                                      <p:to>
                                        <p:strVal val="visible"/>
                                      </p:to>
                                    </p:set>
                                    <p:animEffect transition="in" filter="wipe(down)">
                                      <p:cBhvr>
                                        <p:cTn dur="500" id="7"/>
                                        <p:tgtEl>
                                          <p:spTgt spid="1050749"/>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0750"/>
                                        </p:tgtEl>
                                        <p:attrNameLst>
                                          <p:attrName>style.visibility</p:attrName>
                                        </p:attrNameLst>
                                      </p:cBhvr>
                                      <p:to>
                                        <p:strVal val="visible"/>
                                      </p:to>
                                    </p:set>
                                    <p:animEffect transition="in" filter="wipe(down)">
                                      <p:cBhvr>
                                        <p:cTn dur="500" id="12"/>
                                        <p:tgtEl>
                                          <p:spTgt spid="1050750"/>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50745"/>
                                        </p:tgtEl>
                                        <p:attrNameLst>
                                          <p:attrName>style.visibility</p:attrName>
                                        </p:attrNameLst>
                                      </p:cBhvr>
                                      <p:to>
                                        <p:strVal val="visible"/>
                                      </p:to>
                                    </p:set>
                                    <p:animEffect transition="in" filter="wipe(down)">
                                      <p:cBhvr>
                                        <p:cTn dur="500" id="17"/>
                                        <p:tgtEl>
                                          <p:spTgt spid="1050745"/>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50746"/>
                                        </p:tgtEl>
                                        <p:attrNameLst>
                                          <p:attrName>style.visibility</p:attrName>
                                        </p:attrNameLst>
                                      </p:cBhvr>
                                      <p:to>
                                        <p:strVal val="visible"/>
                                      </p:to>
                                    </p:set>
                                    <p:animEffect transition="in" filter="wipe(down)">
                                      <p:cBhvr>
                                        <p:cTn dur="500" id="22"/>
                                        <p:tgtEl>
                                          <p:spTgt spid="1050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745" grpId="0"/>
      <p:bldP spid="1050746" grpId="0"/>
      <p:bldP spid="1050749" grpId="0" animBg="1"/>
      <p:bldP spid="105075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589" name=""/>
        <p:cNvGrpSpPr/>
        <p:nvPr/>
      </p:nvGrpSpPr>
      <p:grpSpPr>
        <a:xfrm>
          <a:off x="0" y="0"/>
          <a:ext cx="0" cy="0"/>
          <a:chOff x="0" y="0"/>
          <a:chExt cx="0" cy="0"/>
        </a:xfrm>
      </p:grpSpPr>
      <p:sp>
        <p:nvSpPr>
          <p:cNvPr id="105080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801" name="文本框 20"/>
          <p:cNvSpPr txBox="1">
            <a:spLocks noChangeAspect="1" noMove="1" noResize="1" noRot="1" noAdjustHandles="1" noEditPoints="1" noChangeArrowheads="1" noChangeShapeType="1" noTextEdit="1"/>
          </p:cNvSpPr>
          <p:nvPr/>
        </p:nvSpPr>
        <p:spPr bwMode="auto">
          <a:xfrm>
            <a:off x="1288903" y="2426663"/>
            <a:ext cx="2996425" cy="461665"/>
          </a:xfrm>
          <a:prstGeom prst="rect"/>
          <a:blipFill>
            <a:blip xmlns:r="http://schemas.openxmlformats.org/officeDocument/2006/relationships" r:embed="rId1"/>
            <a:stretch>
              <a:fillRect b="-13158"/>
            </a:stretch>
          </a:blipFill>
          <a:ln>
            <a:noFill/>
          </a:ln>
          <a:effectLst/>
        </p:spPr>
        <p:txBody>
          <a:bodyPr/>
          <a:p>
            <a:r>
              <a:rPr altLang="en-US" lang="zh-CN">
                <a:noFill/>
              </a:rPr>
              <a:t> </a:t>
            </a:r>
          </a:p>
        </p:txBody>
      </p:sp>
      <p:sp>
        <p:nvSpPr>
          <p:cNvPr id="1050802" name="文本框 23"/>
          <p:cNvSpPr txBox="1"/>
          <p:nvPr/>
        </p:nvSpPr>
        <p:spPr bwMode="auto">
          <a:xfrm>
            <a:off x="446282" y="514662"/>
            <a:ext cx="7997332" cy="400110"/>
          </a:xfrm>
          <a:prstGeom prst="rect"/>
          <a:noFill/>
          <a:ln>
            <a:noFill/>
          </a:ln>
          <a:effectLst/>
        </p:spPr>
        <p:txBody>
          <a:bodyPr rtlCol="0" wrap="square">
            <a:spAutoFit/>
          </a:bodyPr>
          <a:p>
            <a:pPr eaLnBrk="1" hangingPunct="1">
              <a:spcBef>
                <a:spcPct val="50000"/>
              </a:spcBef>
            </a:pPr>
            <a:r>
              <a:rPr altLang="zh-CN" b="1" dirty="0" sz="2000" kumimoji="1" lang="en-US" smtClean="0">
                <a:latin typeface="Arial" panose="020B0604020202020204" pitchFamily="34" charset="0"/>
                <a:cs typeface="Arial" panose="020B0604020202020204" pitchFamily="34" charset="0"/>
              </a:rPr>
              <a:t>Differential amplifier with constant-current source as a multiplier</a:t>
            </a:r>
            <a:endParaRPr altLang="en-US" b="1" dirty="0" sz="20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50803" name="左大括号 131"/>
          <p:cNvSpPr/>
          <p:nvPr/>
        </p:nvSpPr>
        <p:spPr>
          <a:xfrm>
            <a:off x="1029242" y="1498260"/>
            <a:ext cx="261033" cy="1420110"/>
          </a:xfrm>
          <a:prstGeom prst="leftBrace">
            <a:avLst>
              <a:gd name="adj1" fmla="val 25415"/>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nvGrpSpPr>
          <p:cNvPr id="590" name="组合 1"/>
          <p:cNvGrpSpPr/>
          <p:nvPr/>
        </p:nvGrpSpPr>
        <p:grpSpPr>
          <a:xfrm>
            <a:off x="5050899" y="1321435"/>
            <a:ext cx="3487857" cy="4571382"/>
            <a:chOff x="4752791" y="1884037"/>
            <a:chExt cx="3487857" cy="4571382"/>
          </a:xfrm>
        </p:grpSpPr>
        <p:grpSp>
          <p:nvGrpSpPr>
            <p:cNvPr id="591" name="组合 8"/>
            <p:cNvGrpSpPr/>
            <p:nvPr/>
          </p:nvGrpSpPr>
          <p:grpSpPr>
            <a:xfrm>
              <a:off x="4774228" y="1884037"/>
              <a:ext cx="3466420" cy="4493203"/>
              <a:chOff x="4588158" y="1913784"/>
              <a:chExt cx="3466420" cy="4493203"/>
            </a:xfrm>
          </p:grpSpPr>
          <p:grpSp>
            <p:nvGrpSpPr>
              <p:cNvPr id="592" name="组合 7"/>
              <p:cNvGrpSpPr/>
              <p:nvPr/>
            </p:nvGrpSpPr>
            <p:grpSpPr>
              <a:xfrm>
                <a:off x="4588158" y="1913784"/>
                <a:ext cx="3466420" cy="4493203"/>
                <a:chOff x="4588006" y="1722398"/>
                <a:chExt cx="3466420" cy="4493203"/>
              </a:xfrm>
            </p:grpSpPr>
            <p:sp>
              <p:nvSpPr>
                <p:cNvPr id="1050804" name="矩形 128"/>
                <p:cNvSpPr>
                  <a:spLocks noChangeAspect="1" noMove="1" noResize="1" noRot="1" noAdjustHandles="1" noEditPoints="1" noChangeArrowheads="1" noChangeShapeType="1" noTextEdit="1"/>
                </p:cNvSpPr>
                <p:nvPr/>
              </p:nvSpPr>
              <p:spPr>
                <a:xfrm>
                  <a:off x="6617145" y="4519346"/>
                  <a:ext cx="635046" cy="461665"/>
                </a:xfrm>
                <a:prstGeom prst="rect"/>
                <a:blipFill>
                  <a:blip xmlns:r="http://schemas.openxmlformats.org/officeDocument/2006/relationships" r:embed="rId2"/>
                  <a:stretch>
                    <a:fillRect b="-2667"/>
                  </a:stretch>
                </a:blipFill>
              </p:spPr>
              <p:txBody>
                <a:bodyPr/>
                <a:p>
                  <a:r>
                    <a:rPr altLang="en-US" lang="zh-CN">
                      <a:noFill/>
                    </a:rPr>
                    <a:t> </a:t>
                  </a:r>
                </a:p>
              </p:txBody>
            </p:sp>
            <p:grpSp>
              <p:nvGrpSpPr>
                <p:cNvPr id="593" name="组合 4"/>
                <p:cNvGrpSpPr/>
                <p:nvPr/>
              </p:nvGrpSpPr>
              <p:grpSpPr>
                <a:xfrm>
                  <a:off x="4588006" y="1722398"/>
                  <a:ext cx="3466420" cy="4493203"/>
                  <a:chOff x="4588006" y="1722398"/>
                  <a:chExt cx="3466420" cy="4493203"/>
                </a:xfrm>
              </p:grpSpPr>
              <p:grpSp>
                <p:nvGrpSpPr>
                  <p:cNvPr id="594" name="组合 24"/>
                  <p:cNvGrpSpPr/>
                  <p:nvPr/>
                </p:nvGrpSpPr>
                <p:grpSpPr>
                  <a:xfrm>
                    <a:off x="4714138" y="1722398"/>
                    <a:ext cx="3340288" cy="4493203"/>
                    <a:chOff x="2742861" y="712504"/>
                    <a:chExt cx="3340288" cy="4493203"/>
                  </a:xfrm>
                </p:grpSpPr>
                <p:grpSp>
                  <p:nvGrpSpPr>
                    <p:cNvPr id="595" name="组合 31"/>
                    <p:cNvGrpSpPr/>
                    <p:nvPr/>
                  </p:nvGrpSpPr>
                  <p:grpSpPr>
                    <a:xfrm>
                      <a:off x="2742861" y="712504"/>
                      <a:ext cx="3340288" cy="4493203"/>
                      <a:chOff x="2849356" y="1091701"/>
                      <a:chExt cx="3340288" cy="4493203"/>
                    </a:xfrm>
                  </p:grpSpPr>
                  <p:grpSp>
                    <p:nvGrpSpPr>
                      <p:cNvPr id="596" name="组合 41"/>
                      <p:cNvGrpSpPr/>
                      <p:nvPr/>
                    </p:nvGrpSpPr>
                    <p:grpSpPr>
                      <a:xfrm>
                        <a:off x="2849356" y="1091701"/>
                        <a:ext cx="3340288" cy="4493203"/>
                        <a:chOff x="2853690" y="1104702"/>
                        <a:chExt cx="3340288" cy="4493203"/>
                      </a:xfrm>
                    </p:grpSpPr>
                    <p:grpSp>
                      <p:nvGrpSpPr>
                        <p:cNvPr id="597" name="组合 50"/>
                        <p:cNvGrpSpPr/>
                        <p:nvPr/>
                      </p:nvGrpSpPr>
                      <p:grpSpPr>
                        <a:xfrm>
                          <a:off x="2928908" y="1104702"/>
                          <a:ext cx="3259093" cy="3143484"/>
                          <a:chOff x="4602630" y="1999487"/>
                          <a:chExt cx="3259093" cy="3143484"/>
                        </a:xfrm>
                      </p:grpSpPr>
                      <p:grpSp>
                        <p:nvGrpSpPr>
                          <p:cNvPr id="598" name="组合 76"/>
                          <p:cNvGrpSpPr/>
                          <p:nvPr/>
                        </p:nvGrpSpPr>
                        <p:grpSpPr>
                          <a:xfrm>
                            <a:off x="4602630" y="2563522"/>
                            <a:ext cx="2477054" cy="1892536"/>
                            <a:chOff x="1495437" y="987291"/>
                            <a:chExt cx="2477054" cy="1892536"/>
                          </a:xfrm>
                        </p:grpSpPr>
                        <p:grpSp>
                          <p:nvGrpSpPr>
                            <p:cNvPr id="599" name="组合 104"/>
                            <p:cNvGrpSpPr/>
                            <p:nvPr/>
                          </p:nvGrpSpPr>
                          <p:grpSpPr>
                            <a:xfrm>
                              <a:off x="1495437" y="987291"/>
                              <a:ext cx="2477054" cy="1892536"/>
                              <a:chOff x="1489935" y="1537985"/>
                              <a:chExt cx="2477054" cy="1892536"/>
                            </a:xfrm>
                          </p:grpSpPr>
                          <p:grpSp>
                            <p:nvGrpSpPr>
                              <p:cNvPr id="600" name="Group 1096"/>
                              <p:cNvGrpSpPr/>
                              <p:nvPr/>
                            </p:nvGrpSpPr>
                            <p:grpSpPr bwMode="auto">
                              <a:xfrm>
                                <a:off x="1489935" y="1537985"/>
                                <a:ext cx="972572" cy="1892536"/>
                                <a:chOff x="4223" y="2013"/>
                                <a:chExt cx="684" cy="1331"/>
                              </a:xfrm>
                            </p:grpSpPr>
                            <p:sp>
                              <p:nvSpPr>
                                <p:cNvPr id="1050805"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06" name="Line 1073"/>
                                <p:cNvSpPr>
                                  <a:spLocks noChangeShapeType="1"/>
                                </p:cNvSpPr>
                                <p:nvPr/>
                              </p:nvSpPr>
                              <p:spPr bwMode="auto">
                                <a:xfrm flipH="1">
                                  <a:off x="4223" y="3080"/>
                                  <a:ext cx="45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07"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08"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09"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810" name="文本框 108"/>
                              <p:cNvSpPr txBox="1"/>
                              <p:nvPr/>
                            </p:nvSpPr>
                            <p:spPr>
                              <a:xfrm>
                                <a:off x="2506794" y="1795730"/>
                                <a:ext cx="529692" cy="472440"/>
                              </a:xfrm>
                              <a:prstGeom prst="rect"/>
                              <a:noFill/>
                            </p:spPr>
                            <p:txBody>
                              <a:bodyPr rtlCol="0" wrap="square">
                                <a:spAutoFit/>
                              </a:bodyPr>
                              <a:p>
                                <a:r>
                                  <a:rPr altLang="zh-CN" dirty="0" sz="2000" i="1" lang="en-US" smtClean="0">
                                    <a:latin typeface="Arial" panose="020B0604020202020204" pitchFamily="34" charset="0"/>
                                    <a:cs typeface="Arial" panose="020B0604020202020204" pitchFamily="34" charset="0"/>
                                  </a:rPr>
                                  <a:t>R</a:t>
                                </a:r>
                                <a:r>
                                  <a:rPr altLang="zh-CN" baseline="-25000" dirty="0" sz="2000" lang="en-US" smtClean="0">
                                    <a:latin typeface="Arial" panose="020B0604020202020204" pitchFamily="34" charset="0"/>
                                    <a:cs typeface="Arial" panose="020B0604020202020204" pitchFamily="34" charset="0"/>
                                  </a:rPr>
                                  <a:t>C</a:t>
                                </a:r>
                                <a:endParaRPr altLang="en-US" dirty="0" sz="2000" lang="zh-CN">
                                  <a:latin typeface="Arial" panose="020B0604020202020204" pitchFamily="34" charset="0"/>
                                  <a:cs typeface="Arial" panose="020B0604020202020204" pitchFamily="34" charset="0"/>
                                </a:endParaRPr>
                              </a:p>
                            </p:txBody>
                          </p:sp>
                          <p:sp>
                            <p:nvSpPr>
                              <p:cNvPr id="1050811"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12" name="Line 1073"/>
                              <p:cNvSpPr>
                                <a:spLocks noChangeShapeType="1"/>
                              </p:cNvSpPr>
                              <p:nvPr/>
                            </p:nvSpPr>
                            <p:spPr bwMode="auto">
                              <a:xfrm flipH="1">
                                <a:off x="2447870" y="2641321"/>
                                <a:ext cx="3939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13" name="矩形 112"/>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814" name="椭圆 100"/>
                            <p:cNvSpPr/>
                            <p:nvPr/>
                          </p:nvSpPr>
                          <p:spPr>
                            <a:xfrm>
                              <a:off x="2847310" y="2034273"/>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601" name="组合 77"/>
                          <p:cNvGrpSpPr/>
                          <p:nvPr/>
                        </p:nvGrpSpPr>
                        <p:grpSpPr>
                          <a:xfrm flipH="1">
                            <a:off x="6355549" y="1999487"/>
                            <a:ext cx="1506174" cy="2456571"/>
                            <a:chOff x="1671753" y="423256"/>
                            <a:chExt cx="1506174" cy="2456571"/>
                          </a:xfrm>
                        </p:grpSpPr>
                        <p:grpSp>
                          <p:nvGrpSpPr>
                            <p:cNvPr id="602" name="组合 84"/>
                            <p:cNvGrpSpPr/>
                            <p:nvPr/>
                          </p:nvGrpSpPr>
                          <p:grpSpPr>
                            <a:xfrm>
                              <a:off x="1671753" y="423256"/>
                              <a:ext cx="1506174" cy="2456571"/>
                              <a:chOff x="1666251" y="973950"/>
                              <a:chExt cx="1506174" cy="2456571"/>
                            </a:xfrm>
                          </p:grpSpPr>
                          <p:grpSp>
                            <p:nvGrpSpPr>
                              <p:cNvPr id="603" name="Group 1096"/>
                              <p:cNvGrpSpPr/>
                              <p:nvPr/>
                            </p:nvGrpSpPr>
                            <p:grpSpPr bwMode="auto">
                              <a:xfrm>
                                <a:off x="1666251" y="1537985"/>
                                <a:ext cx="796258" cy="1892536"/>
                                <a:chOff x="4347" y="2013"/>
                                <a:chExt cx="560" cy="1331"/>
                              </a:xfrm>
                            </p:grpSpPr>
                            <p:sp>
                              <p:nvSpPr>
                                <p:cNvPr id="1050815"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16" name="Line 1073"/>
                                <p:cNvSpPr>
                                  <a:spLocks noChangeShapeType="1"/>
                                </p:cNvSpPr>
                                <p:nvPr/>
                              </p:nvSpPr>
                              <p:spPr bwMode="auto">
                                <a:xfrm flipH="1">
                                  <a:off x="4347" y="3080"/>
                                  <a:ext cx="33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17"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18"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19"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820" name="文本框 87"/>
                              <p:cNvSpPr txBox="1"/>
                              <p:nvPr/>
                            </p:nvSpPr>
                            <p:spPr>
                              <a:xfrm>
                                <a:off x="2373499" y="973950"/>
                                <a:ext cx="798926" cy="472440"/>
                              </a:xfrm>
                              <a:prstGeom prst="rect"/>
                              <a:noFill/>
                            </p:spPr>
                            <p:txBody>
                              <a:bodyPr rtlCol="0" wrap="square">
                                <a:spAutoFit/>
                              </a:bodyPr>
                              <a:p>
                                <a:r>
                                  <a:rPr altLang="zh-CN" dirty="0" sz="2000" lang="en-US" smtClean="0">
                                    <a:latin typeface="Arial" panose="020B0604020202020204" pitchFamily="34" charset="0"/>
                                    <a:cs typeface="Arial" panose="020B0604020202020204" pitchFamily="34" charset="0"/>
                                  </a:rPr>
                                  <a:t>+</a:t>
                                </a:r>
                                <a:r>
                                  <a:rPr altLang="zh-CN" dirty="0" sz="2000" i="1" lang="en-US" smtClean="0">
                                    <a:latin typeface="Arial" panose="020B0604020202020204" pitchFamily="34" charset="0"/>
                                    <a:cs typeface="Arial" panose="020B0604020202020204" pitchFamily="34" charset="0"/>
                                  </a:rPr>
                                  <a:t>V</a:t>
                                </a:r>
                                <a:r>
                                  <a:rPr altLang="zh-CN" baseline="-25000" dirty="0" sz="2000" lang="en-US" smtClean="0">
                                    <a:latin typeface="Arial" panose="020B0604020202020204" pitchFamily="34" charset="0"/>
                                    <a:cs typeface="Arial" panose="020B0604020202020204" pitchFamily="34" charset="0"/>
                                  </a:rPr>
                                  <a:t>CC</a:t>
                                </a:r>
                                <a:endParaRPr altLang="en-US" dirty="0" sz="2000" lang="zh-CN">
                                  <a:latin typeface="Arial" panose="020B0604020202020204" pitchFamily="34" charset="0"/>
                                  <a:cs typeface="Arial" panose="020B0604020202020204" pitchFamily="34" charset="0"/>
                                </a:endParaRPr>
                              </a:p>
                            </p:txBody>
                          </p:sp>
                          <p:sp>
                            <p:nvSpPr>
                              <p:cNvPr id="1050821" name="文本框 88"/>
                              <p:cNvSpPr txBox="1"/>
                              <p:nvPr/>
                            </p:nvSpPr>
                            <p:spPr>
                              <a:xfrm>
                                <a:off x="2421577" y="1789605"/>
                                <a:ext cx="558200" cy="472439"/>
                              </a:xfrm>
                              <a:prstGeom prst="rect"/>
                              <a:noFill/>
                            </p:spPr>
                            <p:txBody>
                              <a:bodyPr rtlCol="0" wrap="square">
                                <a:spAutoFit/>
                              </a:bodyPr>
                              <a:p>
                                <a:r>
                                  <a:rPr altLang="zh-CN" dirty="0" sz="2000" i="1" lang="en-US" smtClean="0">
                                    <a:latin typeface="Arial" panose="020B0604020202020204" pitchFamily="34" charset="0"/>
                                    <a:cs typeface="Arial" panose="020B0604020202020204" pitchFamily="34" charset="0"/>
                                  </a:rPr>
                                  <a:t>R</a:t>
                                </a:r>
                                <a:r>
                                  <a:rPr altLang="zh-CN" baseline="-25000" dirty="0" sz="2000" lang="en-US" smtClean="0">
                                    <a:latin typeface="Arial" panose="020B0604020202020204" pitchFamily="34" charset="0"/>
                                    <a:cs typeface="Arial" panose="020B0604020202020204" pitchFamily="34" charset="0"/>
                                  </a:rPr>
                                  <a:t>C</a:t>
                                </a:r>
                                <a:endParaRPr altLang="en-US" dirty="0" sz="2000" lang="zh-CN">
                                  <a:latin typeface="Arial" panose="020B0604020202020204" pitchFamily="34" charset="0"/>
                                  <a:cs typeface="Arial" panose="020B0604020202020204" pitchFamily="34" charset="0"/>
                                </a:endParaRPr>
                              </a:p>
                            </p:txBody>
                          </p:sp>
                          <p:sp>
                            <p:nvSpPr>
                              <p:cNvPr id="1050822" name="Line 1073"/>
                              <p:cNvSpPr>
                                <a:spLocks noChangeShapeType="1"/>
                              </p:cNvSpPr>
                              <p:nvPr/>
                            </p:nvSpPr>
                            <p:spPr bwMode="auto">
                              <a:xfrm flipH="1">
                                <a:off x="2447871" y="2641321"/>
                                <a:ext cx="40167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23" name="矩形 91"/>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824" name="椭圆 85"/>
                            <p:cNvSpPr/>
                            <p:nvPr/>
                          </p:nvSpPr>
                          <p:spPr>
                            <a:xfrm>
                              <a:off x="2853117" y="2029657"/>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825" name="Line 1077"/>
                          <p:cNvSpPr>
                            <a:spLocks noChangeShapeType="1"/>
                          </p:cNvSpPr>
                          <p:nvPr/>
                        </p:nvSpPr>
                        <p:spPr bwMode="auto">
                          <a:xfrm flipH="1">
                            <a:off x="6355551" y="4433098"/>
                            <a:ext cx="0" cy="70987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26" name="椭圆 79"/>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27" name="Line 1073"/>
                          <p:cNvSpPr>
                            <a:spLocks noChangeShapeType="1"/>
                          </p:cNvSpPr>
                          <p:nvPr/>
                        </p:nvSpPr>
                        <p:spPr bwMode="auto">
                          <a:xfrm flipH="1">
                            <a:off x="5560563" y="2573836"/>
                            <a:ext cx="151912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28" name="椭圆 81"/>
                          <p:cNvSpPr/>
                          <p:nvPr/>
                        </p:nvSpPr>
                        <p:spPr>
                          <a:xfrm flipH="1">
                            <a:off x="6272310" y="2118235"/>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29" name="文本框 82"/>
                          <p:cNvSpPr txBox="1"/>
                          <p:nvPr/>
                        </p:nvSpPr>
                        <p:spPr>
                          <a:xfrm>
                            <a:off x="5341053" y="3876479"/>
                            <a:ext cx="587063" cy="400110"/>
                          </a:xfrm>
                          <a:prstGeom prst="rect"/>
                          <a:noFill/>
                        </p:spPr>
                        <p:txBody>
                          <a:bodyPr rtlCol="0" wrap="square">
                            <a:spAutoFit/>
                          </a:bodyPr>
                          <a:p>
                            <a:r>
                              <a:rPr altLang="zh-CN" dirty="0" sz="2000" lang="en-US" smtClean="0">
                                <a:latin typeface="Arial" panose="020B0604020202020204" pitchFamily="34" charset="0"/>
                                <a:cs typeface="Arial" panose="020B0604020202020204" pitchFamily="34" charset="0"/>
                              </a:rPr>
                              <a:t>T1</a:t>
                            </a:r>
                            <a:endParaRPr altLang="en-US" dirty="0" sz="2000" lang="zh-CN">
                              <a:latin typeface="Arial" panose="020B0604020202020204" pitchFamily="34" charset="0"/>
                              <a:cs typeface="Arial" panose="020B0604020202020204" pitchFamily="34" charset="0"/>
                            </a:endParaRPr>
                          </a:p>
                        </p:txBody>
                      </p:sp>
                      <p:sp>
                        <p:nvSpPr>
                          <p:cNvPr id="1050830" name="文本框 83"/>
                          <p:cNvSpPr txBox="1"/>
                          <p:nvPr/>
                        </p:nvSpPr>
                        <p:spPr>
                          <a:xfrm>
                            <a:off x="6880807" y="3864152"/>
                            <a:ext cx="587063" cy="400110"/>
                          </a:xfrm>
                          <a:prstGeom prst="rect"/>
                          <a:noFill/>
                        </p:spPr>
                        <p:txBody>
                          <a:bodyPr rtlCol="0" wrap="square">
                            <a:spAutoFit/>
                          </a:bodyPr>
                          <a:p>
                            <a:r>
                              <a:rPr altLang="zh-CN" dirty="0" sz="2000" lang="en-US" smtClean="0">
                                <a:latin typeface="Arial" panose="020B0604020202020204" pitchFamily="34" charset="0"/>
                                <a:cs typeface="Arial" panose="020B0604020202020204" pitchFamily="34" charset="0"/>
                              </a:rPr>
                              <a:t>T2</a:t>
                            </a:r>
                            <a:endParaRPr altLang="en-US" dirty="0" sz="2000" lang="zh-CN">
                              <a:latin typeface="Arial" panose="020B0604020202020204" pitchFamily="34" charset="0"/>
                              <a:cs typeface="Arial" panose="020B0604020202020204" pitchFamily="34" charset="0"/>
                            </a:endParaRPr>
                          </a:p>
                        </p:txBody>
                      </p:sp>
                    </p:grpSp>
                    <p:sp>
                      <p:nvSpPr>
                        <p:cNvPr id="1050831" name="椭圆 51"/>
                        <p:cNvSpPr/>
                        <p:nvPr/>
                      </p:nvSpPr>
                      <p:spPr>
                        <a:xfrm flipH="1">
                          <a:off x="2853690" y="5472931"/>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32" name="Line 1076"/>
                        <p:cNvSpPr>
                          <a:spLocks noChangeShapeType="1"/>
                        </p:cNvSpPr>
                        <p:nvPr/>
                      </p:nvSpPr>
                      <p:spPr bwMode="auto">
                        <a:xfrm flipV="1">
                          <a:off x="6188001" y="3172368"/>
                          <a:ext cx="0" cy="75620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33" name="Line 1073"/>
                        <p:cNvSpPr>
                          <a:spLocks noChangeShapeType="1"/>
                        </p:cNvSpPr>
                        <p:nvPr/>
                      </p:nvSpPr>
                      <p:spPr bwMode="auto">
                        <a:xfrm>
                          <a:off x="2918258" y="3928568"/>
                          <a:ext cx="327572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834" name="椭圆 37"/>
                      <p:cNvSpPr/>
                      <p:nvPr/>
                    </p:nvSpPr>
                    <p:spPr>
                      <a:xfrm flipH="1">
                        <a:off x="3840997" y="271308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35" name="椭圆 38"/>
                      <p:cNvSpPr/>
                      <p:nvPr/>
                    </p:nvSpPr>
                    <p:spPr>
                      <a:xfrm flipH="1">
                        <a:off x="5361780" y="271764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6412" name="直接箭头连接符 126"/>
                    <p:cNvCxnSpPr>
                      <a:cxnSpLocks noChangeShapeType="1"/>
                    </p:cNvCxnSpPr>
                    <p:nvPr/>
                  </p:nvCxnSpPr>
                  <p:spPr bwMode="auto">
                    <a:xfrm>
                      <a:off x="4674832" y="3652537"/>
                      <a:ext cx="0" cy="293982"/>
                    </a:xfrm>
                    <a:prstGeom prst="straightConnector1"/>
                    <a:noFill/>
                    <a:ln w="19050" algn="ctr">
                      <a:solidFill>
                        <a:schemeClr val="tx1"/>
                      </a:solidFill>
                      <a:round/>
                      <a:headEnd/>
                      <a:tailEnd type="triangle" w="lg" len="lg"/>
                    </a:ln>
                  </p:spPr>
                </p:cxnSp>
              </p:grpSp>
              <p:sp>
                <p:nvSpPr>
                  <p:cNvPr id="1050836" name="Line 1076"/>
                  <p:cNvSpPr>
                    <a:spLocks noChangeShapeType="1"/>
                  </p:cNvSpPr>
                  <p:nvPr/>
                </p:nvSpPr>
                <p:spPr bwMode="auto">
                  <a:xfrm flipH="1" flipV="1">
                    <a:off x="6518506" y="1967023"/>
                    <a:ext cx="0" cy="32972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37" name="椭圆 121"/>
                  <p:cNvSpPr/>
                  <p:nvPr/>
                </p:nvSpPr>
                <p:spPr>
                  <a:xfrm>
                    <a:off x="4685366" y="3737845"/>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38" name="椭圆 122"/>
                  <p:cNvSpPr/>
                  <p:nvPr/>
                </p:nvSpPr>
                <p:spPr>
                  <a:xfrm>
                    <a:off x="4685366" y="4482247"/>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39" name="Rectangle 518"/>
                  <p:cNvSpPr>
                    <a:spLocks noChangeAspect="1" noMove="1" noResize="1" noRot="1" noAdjustHandles="1" noEditPoints="1" noChangeArrowheads="1" noChangeShapeType="1" noTextEdit="1"/>
                  </p:cNvSpPr>
                  <p:nvPr/>
                </p:nvSpPr>
                <p:spPr bwMode="auto">
                  <a:xfrm>
                    <a:off x="4768986" y="4244332"/>
                    <a:ext cx="250825" cy="307975"/>
                  </a:xfrm>
                  <a:prstGeom prst="rect"/>
                  <a:blipFill>
                    <a:blip xmlns:r="http://schemas.openxmlformats.org/officeDocument/2006/relationships" r:embed="rId3"/>
                    <a:stretch>
                      <a:fillRect l="-7317" r="-4878"/>
                    </a:stretch>
                  </a:blipFill>
                  <a:ln w="28575">
                    <a:noFill/>
                    <a:miter lim="800000"/>
                    <a:headEnd/>
                    <a:tailEnd/>
                  </a:ln>
                </p:spPr>
                <p:txBody>
                  <a:bodyPr/>
                  <a:p>
                    <a:r>
                      <a:rPr altLang="en-US" lang="zh-CN">
                        <a:noFill/>
                      </a:rPr>
                      <a:t> </a:t>
                    </a:r>
                  </a:p>
                </p:txBody>
              </p:sp>
              <p:sp>
                <p:nvSpPr>
                  <p:cNvPr id="1050840" name="Rectangle 519"/>
                  <p:cNvSpPr>
                    <a:spLocks noChangeAspect="1" noMove="1" noResize="1" noRot="1" noAdjustHandles="1" noEditPoints="1" noChangeArrowheads="1" noChangeShapeType="1" noTextEdit="1"/>
                  </p:cNvSpPr>
                  <p:nvPr/>
                </p:nvSpPr>
                <p:spPr bwMode="auto">
                  <a:xfrm>
                    <a:off x="4708534" y="3780416"/>
                    <a:ext cx="322263" cy="307975"/>
                  </a:xfrm>
                  <a:prstGeom prst="rect"/>
                  <a:blipFill>
                    <a:blip xmlns:r="http://schemas.openxmlformats.org/officeDocument/2006/relationships" r:embed="rId4"/>
                    <a:stretch>
                      <a:fillRect l="-5660" r="-5660" b="-9804"/>
                    </a:stretch>
                  </a:blipFill>
                  <a:ln w="28575">
                    <a:noFill/>
                    <a:miter lim="800000"/>
                    <a:headEnd/>
                    <a:tailEnd/>
                  </a:ln>
                </p:spPr>
                <p:txBody>
                  <a:bodyPr/>
                  <a:p>
                    <a:r>
                      <a:rPr altLang="en-US" lang="zh-CN">
                        <a:noFill/>
                      </a:rPr>
                      <a:t> </a:t>
                    </a:r>
                  </a:p>
                </p:txBody>
              </p:sp>
              <p:sp>
                <p:nvSpPr>
                  <p:cNvPr id="1050841" name="Rectangle 518"/>
                  <p:cNvSpPr>
                    <a:spLocks noChangeAspect="1" noMove="1" noResize="1" noRot="1" noAdjustHandles="1" noEditPoints="1" noChangeArrowheads="1" noChangeShapeType="1" noTextEdit="1"/>
                  </p:cNvSpPr>
                  <p:nvPr/>
                </p:nvSpPr>
                <p:spPr bwMode="auto">
                  <a:xfrm>
                    <a:off x="6727462" y="3429870"/>
                    <a:ext cx="250825" cy="307975"/>
                  </a:xfrm>
                  <a:prstGeom prst="rect"/>
                  <a:blipFill>
                    <a:blip xmlns:r="http://schemas.openxmlformats.org/officeDocument/2006/relationships" r:embed="rId5"/>
                    <a:stretch>
                      <a:fillRect l="-4878" r="-7317"/>
                    </a:stretch>
                  </a:blipFill>
                  <a:ln w="28575">
                    <a:noFill/>
                    <a:miter lim="800000"/>
                    <a:headEnd/>
                    <a:tailEnd/>
                  </a:ln>
                </p:spPr>
                <p:txBody>
                  <a:bodyPr/>
                  <a:p>
                    <a:r>
                      <a:rPr altLang="en-US" lang="zh-CN">
                        <a:noFill/>
                      </a:rPr>
                      <a:t> </a:t>
                    </a:r>
                  </a:p>
                </p:txBody>
              </p:sp>
              <p:sp>
                <p:nvSpPr>
                  <p:cNvPr id="1050842" name="Rectangle 519"/>
                  <p:cNvSpPr>
                    <a:spLocks noChangeAspect="1" noMove="1" noResize="1" noRot="1" noAdjustHandles="1" noEditPoints="1" noChangeArrowheads="1" noChangeShapeType="1" noTextEdit="1"/>
                  </p:cNvSpPr>
                  <p:nvPr/>
                </p:nvSpPr>
                <p:spPr bwMode="auto">
                  <a:xfrm>
                    <a:off x="6025964" y="3402161"/>
                    <a:ext cx="322263" cy="307975"/>
                  </a:xfrm>
                  <a:prstGeom prst="rect"/>
                  <a:blipFill>
                    <a:blip xmlns:r="http://schemas.openxmlformats.org/officeDocument/2006/relationships" r:embed="rId6"/>
                    <a:stretch>
                      <a:fillRect l="-5660" r="-5660" b="-9804"/>
                    </a:stretch>
                  </a:blipFill>
                  <a:ln w="28575">
                    <a:noFill/>
                    <a:miter lim="800000"/>
                    <a:headEnd/>
                    <a:tailEnd/>
                  </a:ln>
                </p:spPr>
                <p:txBody>
                  <a:bodyPr/>
                  <a:p>
                    <a:r>
                      <a:rPr altLang="en-US" lang="zh-CN">
                        <a:noFill/>
                      </a:rPr>
                      <a:t> </a:t>
                    </a:r>
                  </a:p>
                </p:txBody>
              </p:sp>
              <p:sp>
                <p:nvSpPr>
                  <p:cNvPr id="1050843" name="矩形 2"/>
                  <p:cNvSpPr>
                    <a:spLocks noChangeAspect="1" noMove="1" noResize="1" noRot="1" noAdjustHandles="1" noEditPoints="1" noChangeArrowheads="1" noChangeShapeType="1" noTextEdit="1"/>
                  </p:cNvSpPr>
                  <p:nvPr/>
                </p:nvSpPr>
                <p:spPr>
                  <a:xfrm>
                    <a:off x="6233954" y="3185593"/>
                    <a:ext cx="606192" cy="461665"/>
                  </a:xfrm>
                  <a:prstGeom prst="rect"/>
                  <a:blipFill>
                    <a:blip xmlns:r="http://schemas.openxmlformats.org/officeDocument/2006/relationships" r:embed="rId7"/>
                    <a:stretch>
                      <a:fillRect b="-1316"/>
                    </a:stretch>
                  </a:blipFill>
                </p:spPr>
                <p:txBody>
                  <a:bodyPr/>
                  <a:p>
                    <a:r>
                      <a:rPr altLang="en-US" lang="zh-CN">
                        <a:noFill/>
                      </a:rPr>
                      <a:t> </a:t>
                    </a:r>
                  </a:p>
                </p:txBody>
              </p:sp>
              <p:sp>
                <p:nvSpPr>
                  <p:cNvPr id="1050844" name="矩形 127"/>
                  <p:cNvSpPr>
                    <a:spLocks noChangeAspect="1" noMove="1" noResize="1" noRot="1" noAdjustHandles="1" noEditPoints="1" noChangeArrowheads="1" noChangeShapeType="1" noTextEdit="1"/>
                  </p:cNvSpPr>
                  <p:nvPr/>
                </p:nvSpPr>
                <p:spPr>
                  <a:xfrm>
                    <a:off x="4588006" y="3922965"/>
                    <a:ext cx="606192" cy="461665"/>
                  </a:xfrm>
                  <a:prstGeom prst="rect"/>
                  <a:blipFill>
                    <a:blip xmlns:r="http://schemas.openxmlformats.org/officeDocument/2006/relationships" r:embed="rId8"/>
                    <a:stretch>
                      <a:fillRect b="-2667"/>
                    </a:stretch>
                  </a:blipFill>
                </p:spPr>
                <p:txBody>
                  <a:bodyPr/>
                  <a:p>
                    <a:r>
                      <a:rPr altLang="en-US" lang="zh-CN">
                        <a:noFill/>
                      </a:rPr>
                      <a:t> </a:t>
                    </a:r>
                  </a:p>
                </p:txBody>
              </p:sp>
            </p:grpSp>
          </p:grpSp>
          <p:cxnSp>
            <p:nvCxnSpPr>
              <p:cNvPr id="3146413" name="直接箭头连接符 126"/>
              <p:cNvCxnSpPr>
                <a:cxnSpLocks noChangeShapeType="1"/>
              </p:cNvCxnSpPr>
              <p:nvPr/>
            </p:nvCxnSpPr>
            <p:spPr bwMode="auto">
              <a:xfrm>
                <a:off x="5933182" y="4279777"/>
                <a:ext cx="326955" cy="0"/>
              </a:xfrm>
              <a:prstGeom prst="straightConnector1"/>
              <a:noFill/>
              <a:ln w="19050" algn="ctr">
                <a:solidFill>
                  <a:schemeClr val="tx1"/>
                </a:solidFill>
                <a:round/>
                <a:headEnd/>
                <a:tailEnd type="triangle" w="lg" len="lg"/>
              </a:ln>
            </p:spPr>
          </p:cxnSp>
          <p:sp>
            <p:nvSpPr>
              <p:cNvPr id="1050845" name="矩形 133"/>
              <p:cNvSpPr>
                <a:spLocks noChangeAspect="1" noMove="1" noResize="1" noRot="1" noAdjustHandles="1" noEditPoints="1" noChangeArrowheads="1" noChangeShapeType="1" noTextEdit="1"/>
              </p:cNvSpPr>
              <p:nvPr/>
            </p:nvSpPr>
            <p:spPr>
              <a:xfrm>
                <a:off x="5994143" y="3817633"/>
                <a:ext cx="638252" cy="461665"/>
              </a:xfrm>
              <a:prstGeom prst="rect"/>
              <a:blipFill>
                <a:blip xmlns:r="http://schemas.openxmlformats.org/officeDocument/2006/relationships" r:embed="rId9"/>
                <a:stretch>
                  <a:fillRect b="-2632"/>
                </a:stretch>
              </a:blipFill>
            </p:spPr>
            <p:txBody>
              <a:bodyPr/>
              <a:p>
                <a:r>
                  <a:rPr altLang="en-US" lang="zh-CN">
                    <a:noFill/>
                  </a:rPr>
                  <a:t> </a:t>
                </a:r>
              </a:p>
            </p:txBody>
          </p:sp>
        </p:grpSp>
        <p:sp>
          <p:nvSpPr>
            <p:cNvPr id="1050846" name="Line 1072"/>
            <p:cNvSpPr>
              <a:spLocks noChangeShapeType="1"/>
            </p:cNvSpPr>
            <p:nvPr/>
          </p:nvSpPr>
          <p:spPr bwMode="auto">
            <a:xfrm>
              <a:off x="6420176" y="5031757"/>
              <a:ext cx="0" cy="67682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47" name="Line 1073"/>
            <p:cNvSpPr>
              <a:spLocks noChangeShapeType="1"/>
            </p:cNvSpPr>
            <p:nvPr/>
          </p:nvSpPr>
          <p:spPr bwMode="auto">
            <a:xfrm flipH="1">
              <a:off x="5016532" y="5370167"/>
              <a:ext cx="14036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48" name="Line 1074"/>
            <p:cNvSpPr>
              <a:spLocks noChangeShapeType="1"/>
            </p:cNvSpPr>
            <p:nvPr/>
          </p:nvSpPr>
          <p:spPr bwMode="auto">
            <a:xfrm flipV="1">
              <a:off x="6417333" y="5021804"/>
              <a:ext cx="312816" cy="22181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49" name="Line 1075"/>
            <p:cNvSpPr>
              <a:spLocks noChangeShapeType="1"/>
            </p:cNvSpPr>
            <p:nvPr/>
          </p:nvSpPr>
          <p:spPr bwMode="auto">
            <a:xfrm flipH="1" flipV="1">
              <a:off x="6415911" y="5500981"/>
              <a:ext cx="328456" cy="244565"/>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50" name="椭圆 75"/>
            <p:cNvSpPr/>
            <p:nvPr/>
          </p:nvSpPr>
          <p:spPr>
            <a:xfrm>
              <a:off x="4891558" y="5299574"/>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51" name="Line 1077"/>
            <p:cNvSpPr>
              <a:spLocks noChangeShapeType="1"/>
            </p:cNvSpPr>
            <p:nvPr/>
          </p:nvSpPr>
          <p:spPr bwMode="auto">
            <a:xfrm flipH="1">
              <a:off x="6744367" y="5745546"/>
              <a:ext cx="0" cy="70987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52" name="Line 1073"/>
            <p:cNvSpPr>
              <a:spLocks noChangeShapeType="1"/>
            </p:cNvSpPr>
            <p:nvPr/>
          </p:nvSpPr>
          <p:spPr bwMode="auto">
            <a:xfrm flipH="1">
              <a:off x="6589493" y="6455419"/>
              <a:ext cx="33165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53" name="文本框 93"/>
            <p:cNvSpPr txBox="1"/>
            <p:nvPr/>
          </p:nvSpPr>
          <p:spPr>
            <a:xfrm>
              <a:off x="6805475" y="5845580"/>
              <a:ext cx="529692" cy="472439"/>
            </a:xfrm>
            <a:prstGeom prst="rect"/>
            <a:noFill/>
          </p:spPr>
          <p:txBody>
            <a:bodyPr rtlCol="0" wrap="square">
              <a:spAutoFit/>
            </a:bodyPr>
            <a:p>
              <a:r>
                <a:rPr altLang="zh-CN" dirty="0" sz="2000" i="1" lang="en-US" smtClean="0">
                  <a:latin typeface="Arial" panose="020B0604020202020204" pitchFamily="34" charset="0"/>
                  <a:cs typeface="Arial" panose="020B0604020202020204" pitchFamily="34" charset="0"/>
                </a:rPr>
                <a:t>R</a:t>
              </a:r>
              <a:r>
                <a:rPr altLang="zh-CN" baseline="-25000" dirty="0" sz="2000" lang="en-US" smtClean="0">
                  <a:latin typeface="Arial" panose="020B0604020202020204" pitchFamily="34" charset="0"/>
                  <a:cs typeface="Arial" panose="020B0604020202020204" pitchFamily="34" charset="0"/>
                </a:rPr>
                <a:t>E</a:t>
              </a:r>
              <a:endParaRPr altLang="en-US" dirty="0" sz="2000" lang="zh-CN">
                <a:latin typeface="Arial" panose="020B0604020202020204" pitchFamily="34" charset="0"/>
                <a:cs typeface="Arial" panose="020B0604020202020204" pitchFamily="34" charset="0"/>
              </a:endParaRPr>
            </a:p>
          </p:txBody>
        </p:sp>
        <p:sp>
          <p:nvSpPr>
            <p:cNvPr id="1050854" name="矩形 99"/>
            <p:cNvSpPr/>
            <p:nvPr/>
          </p:nvSpPr>
          <p:spPr>
            <a:xfrm rot="16200000">
              <a:off x="6580927" y="5971100"/>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55" name="Line 1073"/>
            <p:cNvSpPr>
              <a:spLocks noChangeShapeType="1"/>
            </p:cNvSpPr>
            <p:nvPr/>
          </p:nvSpPr>
          <p:spPr bwMode="auto">
            <a:xfrm flipH="1">
              <a:off x="5016532" y="6314692"/>
              <a:ext cx="173878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56" name="Rectangle 518"/>
            <p:cNvSpPr>
              <a:spLocks noChangeAspect="1" noMove="1" noResize="1" noRot="1" noAdjustHandles="1" noEditPoints="1" noChangeArrowheads="1" noChangeShapeType="1" noTextEdit="1"/>
            </p:cNvSpPr>
            <p:nvPr/>
          </p:nvSpPr>
          <p:spPr bwMode="auto">
            <a:xfrm>
              <a:off x="4841027" y="6010176"/>
              <a:ext cx="250825" cy="307975"/>
            </a:xfrm>
            <a:prstGeom prst="rect"/>
            <a:blipFill>
              <a:blip xmlns:r="http://schemas.openxmlformats.org/officeDocument/2006/relationships" r:embed="rId10"/>
              <a:stretch>
                <a:fillRect l="-4878" r="-7317"/>
              </a:stretch>
            </a:blipFill>
            <a:ln w="28575">
              <a:noFill/>
              <a:miter lim="800000"/>
              <a:headEnd/>
              <a:tailEnd/>
            </a:ln>
          </p:spPr>
          <p:txBody>
            <a:bodyPr/>
            <a:p>
              <a:r>
                <a:rPr altLang="en-US" lang="zh-CN">
                  <a:noFill/>
                </a:rPr>
                <a:t> </a:t>
              </a:r>
            </a:p>
          </p:txBody>
        </p:sp>
        <p:sp>
          <p:nvSpPr>
            <p:cNvPr id="1050857" name="Rectangle 519"/>
            <p:cNvSpPr>
              <a:spLocks noChangeAspect="1" noMove="1" noResize="1" noRot="1" noAdjustHandles="1" noEditPoints="1" noChangeArrowheads="1" noChangeShapeType="1" noTextEdit="1"/>
            </p:cNvSpPr>
            <p:nvPr/>
          </p:nvSpPr>
          <p:spPr bwMode="auto">
            <a:xfrm>
              <a:off x="4790577" y="5386815"/>
              <a:ext cx="322263" cy="307975"/>
            </a:xfrm>
            <a:prstGeom prst="rect"/>
            <a:blipFill>
              <a:blip xmlns:r="http://schemas.openxmlformats.org/officeDocument/2006/relationships" r:embed="rId11"/>
              <a:stretch>
                <a:fillRect l="-5660" r="-5660" b="-9804"/>
              </a:stretch>
            </a:blipFill>
            <a:ln w="28575">
              <a:noFill/>
              <a:miter lim="800000"/>
              <a:headEnd/>
              <a:tailEnd/>
            </a:ln>
          </p:spPr>
          <p:txBody>
            <a:bodyPr/>
            <a:p>
              <a:r>
                <a:rPr altLang="en-US" lang="zh-CN">
                  <a:noFill/>
                </a:rPr>
                <a:t> </a:t>
              </a:r>
            </a:p>
          </p:txBody>
        </p:sp>
        <p:sp>
          <p:nvSpPr>
            <p:cNvPr id="1050858" name="矩形 105"/>
            <p:cNvSpPr>
              <a:spLocks noChangeAspect="1" noMove="1" noResize="1" noRot="1" noAdjustHandles="1" noEditPoints="1" noChangeArrowheads="1" noChangeShapeType="1" noTextEdit="1"/>
            </p:cNvSpPr>
            <p:nvPr/>
          </p:nvSpPr>
          <p:spPr>
            <a:xfrm>
              <a:off x="4752791" y="5638817"/>
              <a:ext cx="606192" cy="461665"/>
            </a:xfrm>
            <a:prstGeom prst="rect"/>
            <a:blipFill>
              <a:blip xmlns:r="http://schemas.openxmlformats.org/officeDocument/2006/relationships" r:embed="rId12"/>
              <a:stretch>
                <a:fillRect b="-2667"/>
              </a:stretch>
            </a:blipFill>
          </p:spPr>
          <p:txBody>
            <a:bodyPr/>
            <a:p>
              <a:r>
                <a:rPr altLang="en-US" lang="zh-CN">
                  <a:noFill/>
                </a:rPr>
                <a:t> </a:t>
              </a:r>
            </a:p>
          </p:txBody>
        </p:sp>
      </p:grpSp>
      <p:sp>
        <p:nvSpPr>
          <p:cNvPr id="1050859" name="文本框 106"/>
          <p:cNvSpPr txBox="1"/>
          <p:nvPr/>
        </p:nvSpPr>
        <p:spPr>
          <a:xfrm>
            <a:off x="6762732" y="4616042"/>
            <a:ext cx="531050" cy="400110"/>
          </a:xfrm>
          <a:prstGeom prst="rect"/>
          <a:noFill/>
        </p:spPr>
        <p:txBody>
          <a:bodyPr rtlCol="0" wrap="square">
            <a:spAutoFit/>
          </a:bodyPr>
          <a:p>
            <a:r>
              <a:rPr altLang="zh-CN" dirty="0" sz="2000" lang="en-US" smtClean="0">
                <a:latin typeface="Arial" panose="020B0604020202020204" pitchFamily="34" charset="0"/>
                <a:cs typeface="Arial" panose="020B0604020202020204" pitchFamily="34" charset="0"/>
              </a:rPr>
              <a:t>T3</a:t>
            </a:r>
            <a:endParaRPr altLang="en-US" dirty="0" sz="2000" lang="zh-CN">
              <a:latin typeface="Arial" panose="020B0604020202020204" pitchFamily="34" charset="0"/>
              <a:cs typeface="Arial" panose="020B0604020202020204" pitchFamily="34" charset="0"/>
            </a:endParaRPr>
          </a:p>
        </p:txBody>
      </p:sp>
      <p:sp>
        <p:nvSpPr>
          <p:cNvPr id="1050860" name="文本框 113"/>
          <p:cNvSpPr txBox="1">
            <a:spLocks noChangeAspect="1" noMove="1" noResize="1" noRot="1" noAdjustHandles="1" noEditPoints="1" noChangeArrowheads="1" noChangeShapeType="1" noTextEdit="1"/>
          </p:cNvSpPr>
          <p:nvPr/>
        </p:nvSpPr>
        <p:spPr bwMode="auto">
          <a:xfrm>
            <a:off x="1288904" y="3275618"/>
            <a:ext cx="2996425" cy="841641"/>
          </a:xfrm>
          <a:prstGeom prst="rect"/>
          <a:blipFill>
            <a:blip xmlns:r="http://schemas.openxmlformats.org/officeDocument/2006/relationships" r:embed="rId13"/>
            <a:stretch>
              <a:fillRect/>
            </a:stretch>
          </a:blipFill>
          <a:ln>
            <a:noFill/>
          </a:ln>
          <a:effectLst/>
        </p:spPr>
        <p:txBody>
          <a:bodyPr/>
          <a:p>
            <a:r>
              <a:rPr altLang="en-US" lang="zh-CN">
                <a:noFill/>
              </a:rPr>
              <a:t> </a:t>
            </a:r>
          </a:p>
        </p:txBody>
      </p:sp>
      <p:sp>
        <p:nvSpPr>
          <p:cNvPr id="1050861" name="文本框 114"/>
          <p:cNvSpPr txBox="1">
            <a:spLocks noChangeAspect="1" noMove="1" noResize="1" noRot="1" noAdjustHandles="1" noEditPoints="1" noChangeArrowheads="1" noChangeShapeType="1" noTextEdit="1"/>
          </p:cNvSpPr>
          <p:nvPr/>
        </p:nvSpPr>
        <p:spPr bwMode="auto">
          <a:xfrm>
            <a:off x="1339908" y="4174511"/>
            <a:ext cx="2996425" cy="841641"/>
          </a:xfrm>
          <a:prstGeom prst="rect"/>
          <a:blipFill>
            <a:blip xmlns:r="http://schemas.openxmlformats.org/officeDocument/2006/relationships" r:embed="rId14"/>
            <a:stretch>
              <a:fillRect/>
            </a:stretch>
          </a:blipFill>
          <a:ln>
            <a:noFill/>
          </a:ln>
          <a:effectLst/>
        </p:spPr>
        <p:txBody>
          <a:bodyPr/>
          <a:p>
            <a:r>
              <a:rPr altLang="en-US" lang="zh-CN">
                <a:noFill/>
              </a:rPr>
              <a:t> </a:t>
            </a:r>
          </a:p>
        </p:txBody>
      </p:sp>
      <p:sp>
        <p:nvSpPr>
          <p:cNvPr id="1050862" name="文本框 134"/>
          <p:cNvSpPr txBox="1">
            <a:spLocks noChangeAspect="1" noMove="1" noResize="1" noRot="1" noAdjustHandles="1" noEditPoints="1" noChangeArrowheads="1" noChangeShapeType="1" noTextEdit="1"/>
          </p:cNvSpPr>
          <p:nvPr/>
        </p:nvSpPr>
        <p:spPr bwMode="auto">
          <a:xfrm>
            <a:off x="1403762" y="5225304"/>
            <a:ext cx="2996425" cy="841641"/>
          </a:xfrm>
          <a:prstGeom prst="rect"/>
          <a:blipFill>
            <a:blip xmlns:r="http://schemas.openxmlformats.org/officeDocument/2006/relationships" r:embed="rId15"/>
            <a:stretch>
              <a:fillRect/>
            </a:stretch>
          </a:blipFill>
          <a:ln>
            <a:noFill/>
          </a:ln>
          <a:effectLst/>
        </p:spPr>
        <p:txBody>
          <a:bodyPr/>
          <a:p>
            <a:r>
              <a:rPr altLang="en-US" lang="zh-CN">
                <a:noFill/>
              </a:rPr>
              <a:t> </a:t>
            </a:r>
          </a:p>
        </p:txBody>
      </p:sp>
      <p:grpSp>
        <p:nvGrpSpPr>
          <p:cNvPr id="604" name="组合 6"/>
          <p:cNvGrpSpPr/>
          <p:nvPr/>
        </p:nvGrpSpPr>
        <p:grpSpPr>
          <a:xfrm>
            <a:off x="1408559" y="1382293"/>
            <a:ext cx="4724707" cy="785280"/>
            <a:chOff x="1408559" y="1382293"/>
            <a:chExt cx="4724707" cy="785280"/>
          </a:xfrm>
        </p:grpSpPr>
        <p:sp>
          <p:nvSpPr>
            <p:cNvPr id="1050863" name="文本框 111"/>
            <p:cNvSpPr txBox="1">
              <a:spLocks noChangeAspect="1" noMove="1" noResize="1" noRot="1" noAdjustHandles="1" noEditPoints="1" noChangeArrowheads="1" noChangeShapeType="1" noTextEdit="1"/>
            </p:cNvSpPr>
            <p:nvPr/>
          </p:nvSpPr>
          <p:spPr bwMode="auto">
            <a:xfrm>
              <a:off x="1408559" y="1382293"/>
              <a:ext cx="3047429" cy="785280"/>
            </a:xfrm>
            <a:prstGeom prst="rect"/>
            <a:blipFill>
              <a:blip xmlns:r="http://schemas.openxmlformats.org/officeDocument/2006/relationships" r:embed="rId16"/>
              <a:stretch>
                <a:fillRect/>
              </a:stretch>
            </a:blipFill>
            <a:ln>
              <a:noFill/>
            </a:ln>
            <a:effectLst/>
          </p:spPr>
          <p:txBody>
            <a:bodyPr/>
            <a:p>
              <a:r>
                <a:rPr altLang="en-US" lang="zh-CN">
                  <a:noFill/>
                </a:rPr>
                <a:t> </a:t>
              </a:r>
            </a:p>
          </p:txBody>
        </p:sp>
        <p:sp>
          <p:nvSpPr>
            <p:cNvPr id="1050864" name="文本框 135"/>
            <p:cNvSpPr txBox="1">
              <a:spLocks noChangeAspect="1" noMove="1" noResize="1" noRot="1" noAdjustHandles="1" noEditPoints="1" noChangeArrowheads="1" noChangeShapeType="1" noTextEdit="1"/>
            </p:cNvSpPr>
            <p:nvPr/>
          </p:nvSpPr>
          <p:spPr bwMode="auto">
            <a:xfrm>
              <a:off x="4405052" y="1458558"/>
              <a:ext cx="1728214" cy="461665"/>
            </a:xfrm>
            <a:prstGeom prst="rect"/>
            <a:blipFill>
              <a:blip xmlns:r="http://schemas.openxmlformats.org/officeDocument/2006/relationships" r:embed="rId17"/>
              <a:stretch>
                <a:fillRect b="-5263"/>
              </a:stretch>
            </a:blipFill>
            <a:ln>
              <a:noFill/>
            </a:ln>
            <a:effectLst/>
          </p:spPr>
          <p:txBody>
            <a:bodyPr/>
            <a:p>
              <a:r>
                <a:rPr altLang="en-US" lang="zh-CN">
                  <a:noFill/>
                </a:rPr>
                <a:t> </a:t>
              </a:r>
            </a:p>
          </p:txBody>
        </p:sp>
      </p:grpSp>
      <mc:AlternateContent xmlns:mc="http://schemas.openxmlformats.org/markup-compatibility/2006">
        <mc:Choice xmlns:p14="http://schemas.microsoft.com/office/powerpoint/2010/main" Requires="p14">
          <p:contentPart p14:bwMode="auto" r:id="rId18">
            <p14:nvContentPartPr>
              <p14:cNvPr id="1050865" name=""/>
              <p14:cNvContentPartPr/>
              <p14:nvPr/>
            </p14:nvContentPartPr>
            <p14:xfrm>
              <a:off x="3248500" y="5413784"/>
              <a:ext cx="8687" cy="518478"/>
            </p14:xfrm>
          </p:contentPart>
        </mc:Choice>
        <mc:Fallback>
          <p:sp>
            <p:nvSpPr>
              <p:cNvPr id="1050865" name=""/>
              <p:cNvSpPr/>
              <p:nvPr/>
            </p:nvSpPr>
            <p:spPr>
              <a:xfrm>
                <a:off x="3248500" y="5413784"/>
                <a:ext cx="8687" cy="518478"/>
              </a:xfrm>
            </p:spPr>
          </p:sp>
        </mc:Fallback>
      </mc:AlternateContent>
      <mc:AlternateContent xmlns:mc="http://schemas.openxmlformats.org/markup-compatibility/2006">
        <mc:Choice xmlns:p14="http://schemas.microsoft.com/office/powerpoint/2010/main" Requires="p14">
          <p:contentPart p14:bwMode="auto" r:id="rId19">
            <p14:nvContentPartPr>
              <p14:cNvPr id="1050866" name=""/>
              <p14:cNvContentPartPr/>
              <p14:nvPr/>
            </p14:nvContentPartPr>
            <p14:xfrm>
              <a:off x="3128661" y="5576130"/>
              <a:ext cx="353394" cy="320490"/>
            </p14:xfrm>
          </p:contentPart>
        </mc:Choice>
        <mc:Fallback>
          <p:sp>
            <p:nvSpPr>
              <p:cNvPr id="1050866" name=""/>
              <p:cNvSpPr/>
              <p:nvPr/>
            </p:nvSpPr>
            <p:spPr>
              <a:xfrm>
                <a:off x="3128661" y="5576130"/>
                <a:ext cx="353394" cy="320490"/>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801"/>
                                        </p:tgtEl>
                                        <p:attrNameLst>
                                          <p:attrName>style.visibility</p:attrName>
                                        </p:attrNameLst>
                                      </p:cBhvr>
                                      <p:to>
                                        <p:strVal val="visible"/>
                                      </p:to>
                                    </p:set>
                                    <p:animEffect transition="in" filter="wipe(down)">
                                      <p:cBhvr>
                                        <p:cTn dur="500" id="7"/>
                                        <p:tgtEl>
                                          <p:spTgt spid="1050801"/>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0860"/>
                                        </p:tgtEl>
                                        <p:attrNameLst>
                                          <p:attrName>style.visibility</p:attrName>
                                        </p:attrNameLst>
                                      </p:cBhvr>
                                      <p:to>
                                        <p:strVal val="visible"/>
                                      </p:to>
                                    </p:set>
                                    <p:animEffect transition="in" filter="wipe(down)">
                                      <p:cBhvr>
                                        <p:cTn dur="500" id="12"/>
                                        <p:tgtEl>
                                          <p:spTgt spid="1050860"/>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50861"/>
                                        </p:tgtEl>
                                        <p:attrNameLst>
                                          <p:attrName>style.visibility</p:attrName>
                                        </p:attrNameLst>
                                      </p:cBhvr>
                                      <p:to>
                                        <p:strVal val="visible"/>
                                      </p:to>
                                    </p:set>
                                    <p:animEffect transition="in" filter="wipe(down)">
                                      <p:cBhvr>
                                        <p:cTn dur="500" id="17"/>
                                        <p:tgtEl>
                                          <p:spTgt spid="1050861"/>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50862"/>
                                        </p:tgtEl>
                                        <p:attrNameLst>
                                          <p:attrName>style.visibility</p:attrName>
                                        </p:attrNameLst>
                                      </p:cBhvr>
                                      <p:to>
                                        <p:strVal val="visible"/>
                                      </p:to>
                                    </p:set>
                                    <p:animEffect transition="in" filter="wipe(down)">
                                      <p:cBhvr>
                                        <p:cTn dur="500" id="22"/>
                                        <p:tgtEl>
                                          <p:spTgt spid="10508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801" grpId="0"/>
      <p:bldP spid="1050860" grpId="0"/>
      <p:bldP spid="1050861" grpId="0"/>
      <p:bldP spid="105086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607" name=""/>
        <p:cNvGrpSpPr/>
        <p:nvPr/>
      </p:nvGrpSpPr>
      <p:grpSpPr>
        <a:xfrm>
          <a:off x="0" y="0"/>
          <a:ext cx="0" cy="0"/>
          <a:chOff x="0" y="0"/>
          <a:chExt cx="0" cy="0"/>
        </a:xfrm>
      </p:grpSpPr>
      <p:sp>
        <p:nvSpPr>
          <p:cNvPr id="105087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871" name="文本框 23"/>
          <p:cNvSpPr txBox="1"/>
          <p:nvPr/>
        </p:nvSpPr>
        <p:spPr bwMode="auto">
          <a:xfrm>
            <a:off x="446282" y="514662"/>
            <a:ext cx="4285109" cy="400110"/>
          </a:xfrm>
          <a:prstGeom prst="rect"/>
          <a:noFill/>
          <a:ln>
            <a:noFill/>
          </a:ln>
          <a:effectLst/>
        </p:spPr>
        <p:txBody>
          <a:bodyPr rtlCol="0" wrap="square">
            <a:spAutoFit/>
          </a:bodyPr>
          <a:p>
            <a:pPr eaLnBrk="1" hangingPunct="1">
              <a:spcBef>
                <a:spcPct val="50000"/>
              </a:spcBef>
            </a:pPr>
            <a:r>
              <a:rPr altLang="zh-CN" b="1" dirty="0" sz="2000" kumimoji="1" lang="en-US" smtClean="0">
                <a:latin typeface="Arial" panose="020B0604020202020204" pitchFamily="34" charset="0"/>
                <a:cs typeface="Arial" panose="020B0604020202020204" pitchFamily="34" charset="0"/>
              </a:rPr>
              <a:t>Dual-terminal to single-terminal</a:t>
            </a:r>
            <a:endParaRPr altLang="en-US" b="1" dirty="0" sz="2000" kumimoji="1" lang="zh-CN" smtClean="0">
              <a:latin typeface="宋体" panose="02010600030101010101" pitchFamily="2" charset="-122"/>
              <a:ea typeface="宋体" panose="02010600030101010101" pitchFamily="2" charset="-122"/>
              <a:cs typeface="Arial" panose="020B0604020202020204" pitchFamily="34" charset="0"/>
            </a:endParaRPr>
          </a:p>
        </p:txBody>
      </p:sp>
      <p:grpSp>
        <p:nvGrpSpPr>
          <p:cNvPr id="608" name="组合 5"/>
          <p:cNvGrpSpPr/>
          <p:nvPr/>
        </p:nvGrpSpPr>
        <p:grpSpPr>
          <a:xfrm>
            <a:off x="574592" y="1241690"/>
            <a:ext cx="4031604" cy="4571382"/>
            <a:chOff x="5050899" y="1321435"/>
            <a:chExt cx="4031604" cy="4571382"/>
          </a:xfrm>
        </p:grpSpPr>
        <p:grpSp>
          <p:nvGrpSpPr>
            <p:cNvPr id="609" name="组合 1"/>
            <p:cNvGrpSpPr/>
            <p:nvPr/>
          </p:nvGrpSpPr>
          <p:grpSpPr>
            <a:xfrm>
              <a:off x="5050899" y="1321435"/>
              <a:ext cx="4031604" cy="4571382"/>
              <a:chOff x="4752791" y="1884037"/>
              <a:chExt cx="4031604" cy="4571382"/>
            </a:xfrm>
          </p:grpSpPr>
          <p:grpSp>
            <p:nvGrpSpPr>
              <p:cNvPr id="610" name="组合 8"/>
              <p:cNvGrpSpPr/>
              <p:nvPr/>
            </p:nvGrpSpPr>
            <p:grpSpPr>
              <a:xfrm>
                <a:off x="4774228" y="1884037"/>
                <a:ext cx="4010167" cy="4493203"/>
                <a:chOff x="4588158" y="1913784"/>
                <a:chExt cx="4010167" cy="4493203"/>
              </a:xfrm>
            </p:grpSpPr>
            <p:grpSp>
              <p:nvGrpSpPr>
                <p:cNvPr id="611" name="组合 7"/>
                <p:cNvGrpSpPr/>
                <p:nvPr/>
              </p:nvGrpSpPr>
              <p:grpSpPr>
                <a:xfrm>
                  <a:off x="4588158" y="1913784"/>
                  <a:ext cx="4010167" cy="4493203"/>
                  <a:chOff x="4588006" y="1722398"/>
                  <a:chExt cx="4010167" cy="4493203"/>
                </a:xfrm>
              </p:grpSpPr>
              <p:sp>
                <p:nvSpPr>
                  <p:cNvPr id="1050872" name="矩形 128"/>
                  <p:cNvSpPr>
                    <a:spLocks noChangeAspect="1" noMove="1" noResize="1" noRot="1" noAdjustHandles="1" noEditPoints="1" noChangeArrowheads="1" noChangeShapeType="1" noTextEdit="1"/>
                  </p:cNvSpPr>
                  <p:nvPr/>
                </p:nvSpPr>
                <p:spPr>
                  <a:xfrm>
                    <a:off x="6617145" y="4519346"/>
                    <a:ext cx="635046" cy="461665"/>
                  </a:xfrm>
                  <a:prstGeom prst="rect"/>
                  <a:blipFill>
                    <a:blip xmlns:r="http://schemas.openxmlformats.org/officeDocument/2006/relationships" r:embed="rId1"/>
                    <a:stretch>
                      <a:fillRect b="-2667"/>
                    </a:stretch>
                  </a:blipFill>
                </p:spPr>
                <p:txBody>
                  <a:bodyPr/>
                  <a:p>
                    <a:r>
                      <a:rPr altLang="en-US" lang="zh-CN">
                        <a:noFill/>
                      </a:rPr>
                      <a:t> </a:t>
                    </a:r>
                  </a:p>
                </p:txBody>
              </p:sp>
              <p:grpSp>
                <p:nvGrpSpPr>
                  <p:cNvPr id="612" name="组合 4"/>
                  <p:cNvGrpSpPr/>
                  <p:nvPr/>
                </p:nvGrpSpPr>
                <p:grpSpPr>
                  <a:xfrm>
                    <a:off x="4588006" y="1722398"/>
                    <a:ext cx="4010167" cy="4493203"/>
                    <a:chOff x="4588006" y="1722398"/>
                    <a:chExt cx="4010167" cy="4493203"/>
                  </a:xfrm>
                </p:grpSpPr>
                <p:grpSp>
                  <p:nvGrpSpPr>
                    <p:cNvPr id="613" name="组合 24"/>
                    <p:cNvGrpSpPr/>
                    <p:nvPr/>
                  </p:nvGrpSpPr>
                  <p:grpSpPr>
                    <a:xfrm>
                      <a:off x="4714138" y="1722398"/>
                      <a:ext cx="3340288" cy="4493203"/>
                      <a:chOff x="2742861" y="712504"/>
                      <a:chExt cx="3340288" cy="4493203"/>
                    </a:xfrm>
                  </p:grpSpPr>
                  <p:grpSp>
                    <p:nvGrpSpPr>
                      <p:cNvPr id="614" name="组合 31"/>
                      <p:cNvGrpSpPr/>
                      <p:nvPr/>
                    </p:nvGrpSpPr>
                    <p:grpSpPr>
                      <a:xfrm>
                        <a:off x="2742861" y="712504"/>
                        <a:ext cx="3340288" cy="4493203"/>
                        <a:chOff x="2849356" y="1091701"/>
                        <a:chExt cx="3340288" cy="4493203"/>
                      </a:xfrm>
                    </p:grpSpPr>
                    <p:grpSp>
                      <p:nvGrpSpPr>
                        <p:cNvPr id="615" name="组合 41"/>
                        <p:cNvGrpSpPr/>
                        <p:nvPr/>
                      </p:nvGrpSpPr>
                      <p:grpSpPr>
                        <a:xfrm>
                          <a:off x="2849356" y="1091701"/>
                          <a:ext cx="3340288" cy="4493203"/>
                          <a:chOff x="2853690" y="1104702"/>
                          <a:chExt cx="3340288" cy="4493203"/>
                        </a:xfrm>
                      </p:grpSpPr>
                      <p:grpSp>
                        <p:nvGrpSpPr>
                          <p:cNvPr id="616" name="组合 50"/>
                          <p:cNvGrpSpPr/>
                          <p:nvPr/>
                        </p:nvGrpSpPr>
                        <p:grpSpPr>
                          <a:xfrm>
                            <a:off x="2928908" y="1104702"/>
                            <a:ext cx="3259093" cy="3143484"/>
                            <a:chOff x="4602630" y="1999487"/>
                            <a:chExt cx="3259093" cy="3143484"/>
                          </a:xfrm>
                        </p:grpSpPr>
                        <p:grpSp>
                          <p:nvGrpSpPr>
                            <p:cNvPr id="617" name="组合 76"/>
                            <p:cNvGrpSpPr/>
                            <p:nvPr/>
                          </p:nvGrpSpPr>
                          <p:grpSpPr>
                            <a:xfrm>
                              <a:off x="4602630" y="2563522"/>
                              <a:ext cx="3253623" cy="1892536"/>
                              <a:chOff x="1495437" y="987291"/>
                              <a:chExt cx="3253623" cy="1892536"/>
                            </a:xfrm>
                          </p:grpSpPr>
                          <p:grpSp>
                            <p:nvGrpSpPr>
                              <p:cNvPr id="618" name="组合 104"/>
                              <p:cNvGrpSpPr/>
                              <p:nvPr/>
                            </p:nvGrpSpPr>
                            <p:grpSpPr>
                              <a:xfrm>
                                <a:off x="1495437" y="987291"/>
                                <a:ext cx="3128649" cy="1892536"/>
                                <a:chOff x="1489935" y="1537985"/>
                                <a:chExt cx="3128649" cy="1892536"/>
                              </a:xfrm>
                            </p:grpSpPr>
                            <p:grpSp>
                              <p:nvGrpSpPr>
                                <p:cNvPr id="619" name="Group 1096"/>
                                <p:cNvGrpSpPr/>
                                <p:nvPr/>
                              </p:nvGrpSpPr>
                              <p:grpSpPr bwMode="auto">
                                <a:xfrm>
                                  <a:off x="1489935" y="1537985"/>
                                  <a:ext cx="972572" cy="1892536"/>
                                  <a:chOff x="4223" y="2013"/>
                                  <a:chExt cx="684" cy="1331"/>
                                </a:xfrm>
                              </p:grpSpPr>
                              <p:sp>
                                <p:nvSpPr>
                                  <p:cNvPr id="1050873"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74" name="Line 1073"/>
                                  <p:cNvSpPr>
                                    <a:spLocks noChangeShapeType="1"/>
                                  </p:cNvSpPr>
                                  <p:nvPr/>
                                </p:nvSpPr>
                                <p:spPr bwMode="auto">
                                  <a:xfrm flipH="1">
                                    <a:off x="4223" y="3080"/>
                                    <a:ext cx="45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75"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76"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77"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878" name="文本框 108"/>
                                <p:cNvSpPr txBox="1"/>
                                <p:nvPr/>
                              </p:nvSpPr>
                              <p:spPr>
                                <a:xfrm>
                                  <a:off x="2506794" y="1795730"/>
                                  <a:ext cx="529692" cy="472440"/>
                                </a:xfrm>
                                <a:prstGeom prst="rect"/>
                                <a:noFill/>
                              </p:spPr>
                              <p:txBody>
                                <a:bodyPr rtlCol="0" wrap="square">
                                  <a:spAutoFit/>
                                </a:bodyPr>
                                <a:p>
                                  <a:r>
                                    <a:rPr altLang="zh-CN" dirty="0" sz="2000" i="1" lang="en-US" smtClean="0">
                                      <a:latin typeface="Arial" panose="020B0604020202020204" pitchFamily="34" charset="0"/>
                                      <a:cs typeface="Arial" panose="020B0604020202020204" pitchFamily="34" charset="0"/>
                                    </a:rPr>
                                    <a:t>R</a:t>
                                  </a:r>
                                  <a:r>
                                    <a:rPr altLang="zh-CN" baseline="-25000" dirty="0" sz="2000" lang="en-US" smtClean="0">
                                      <a:latin typeface="Arial" panose="020B0604020202020204" pitchFamily="34" charset="0"/>
                                      <a:cs typeface="Arial" panose="020B0604020202020204" pitchFamily="34" charset="0"/>
                                    </a:rPr>
                                    <a:t>C</a:t>
                                  </a:r>
                                  <a:endParaRPr altLang="en-US" dirty="0" sz="2000" lang="zh-CN">
                                    <a:latin typeface="Arial" panose="020B0604020202020204" pitchFamily="34" charset="0"/>
                                    <a:cs typeface="Arial" panose="020B0604020202020204" pitchFamily="34" charset="0"/>
                                  </a:endParaRPr>
                                </a:p>
                              </p:txBody>
                            </p:sp>
                            <p:sp>
                              <p:nvSpPr>
                                <p:cNvPr id="1050879"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80" name="Line 1073"/>
                                <p:cNvSpPr>
                                  <a:spLocks noChangeShapeType="1"/>
                                </p:cNvSpPr>
                                <p:nvPr/>
                              </p:nvSpPr>
                              <p:spPr bwMode="auto">
                                <a:xfrm flipH="1">
                                  <a:off x="2445443" y="2406783"/>
                                  <a:ext cx="21731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81" name="矩形 112"/>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882" name="椭圆 100"/>
                              <p:cNvSpPr/>
                              <p:nvPr/>
                            </p:nvSpPr>
                            <p:spPr>
                              <a:xfrm>
                                <a:off x="4624086" y="1782781"/>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620" name="组合 77"/>
                            <p:cNvGrpSpPr/>
                            <p:nvPr/>
                          </p:nvGrpSpPr>
                          <p:grpSpPr>
                            <a:xfrm flipH="1">
                              <a:off x="6355549" y="1999487"/>
                              <a:ext cx="1506174" cy="2456571"/>
                              <a:chOff x="1671753" y="423256"/>
                              <a:chExt cx="1506174" cy="2456571"/>
                            </a:xfrm>
                          </p:grpSpPr>
                          <p:grpSp>
                            <p:nvGrpSpPr>
                              <p:cNvPr id="621" name="组合 84"/>
                              <p:cNvGrpSpPr/>
                              <p:nvPr/>
                            </p:nvGrpSpPr>
                            <p:grpSpPr>
                              <a:xfrm>
                                <a:off x="1671753" y="423256"/>
                                <a:ext cx="1506174" cy="2456571"/>
                                <a:chOff x="1666251" y="973950"/>
                                <a:chExt cx="1506174" cy="2456571"/>
                              </a:xfrm>
                            </p:grpSpPr>
                            <p:grpSp>
                              <p:nvGrpSpPr>
                                <p:cNvPr id="622" name="Group 1096"/>
                                <p:cNvGrpSpPr/>
                                <p:nvPr/>
                              </p:nvGrpSpPr>
                              <p:grpSpPr bwMode="auto">
                                <a:xfrm>
                                  <a:off x="1666251" y="1537985"/>
                                  <a:ext cx="796258" cy="1892536"/>
                                  <a:chOff x="4347" y="2013"/>
                                  <a:chExt cx="560" cy="1331"/>
                                </a:xfrm>
                              </p:grpSpPr>
                              <p:sp>
                                <p:nvSpPr>
                                  <p:cNvPr id="1050883"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84" name="Line 1073"/>
                                  <p:cNvSpPr>
                                    <a:spLocks noChangeShapeType="1"/>
                                  </p:cNvSpPr>
                                  <p:nvPr/>
                                </p:nvSpPr>
                                <p:spPr bwMode="auto">
                                  <a:xfrm flipH="1">
                                    <a:off x="4347" y="3080"/>
                                    <a:ext cx="33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85"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86"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87"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888" name="文本框 87"/>
                                <p:cNvSpPr txBox="1"/>
                                <p:nvPr/>
                              </p:nvSpPr>
                              <p:spPr>
                                <a:xfrm>
                                  <a:off x="2373499" y="973950"/>
                                  <a:ext cx="798926" cy="472440"/>
                                </a:xfrm>
                                <a:prstGeom prst="rect"/>
                                <a:noFill/>
                              </p:spPr>
                              <p:txBody>
                                <a:bodyPr rtlCol="0" wrap="square">
                                  <a:spAutoFit/>
                                </a:bodyPr>
                                <a:p>
                                  <a:r>
                                    <a:rPr altLang="zh-CN" dirty="0" sz="2000" lang="en-US" smtClean="0">
                                      <a:latin typeface="Arial" panose="020B0604020202020204" pitchFamily="34" charset="0"/>
                                      <a:cs typeface="Arial" panose="020B0604020202020204" pitchFamily="34" charset="0"/>
                                    </a:rPr>
                                    <a:t>+</a:t>
                                  </a:r>
                                  <a:r>
                                    <a:rPr altLang="zh-CN" dirty="0" sz="2000" i="1" lang="en-US" smtClean="0">
                                      <a:latin typeface="Arial" panose="020B0604020202020204" pitchFamily="34" charset="0"/>
                                      <a:cs typeface="Arial" panose="020B0604020202020204" pitchFamily="34" charset="0"/>
                                    </a:rPr>
                                    <a:t>V</a:t>
                                  </a:r>
                                  <a:r>
                                    <a:rPr altLang="zh-CN" baseline="-25000" dirty="0" sz="2000" lang="en-US" smtClean="0">
                                      <a:latin typeface="Arial" panose="020B0604020202020204" pitchFamily="34" charset="0"/>
                                      <a:cs typeface="Arial" panose="020B0604020202020204" pitchFamily="34" charset="0"/>
                                    </a:rPr>
                                    <a:t>CC</a:t>
                                  </a:r>
                                  <a:endParaRPr altLang="en-US" dirty="0" sz="2000" lang="zh-CN">
                                    <a:latin typeface="Arial" panose="020B0604020202020204" pitchFamily="34" charset="0"/>
                                    <a:cs typeface="Arial" panose="020B0604020202020204" pitchFamily="34" charset="0"/>
                                  </a:endParaRPr>
                                </a:p>
                              </p:txBody>
                            </p:sp>
                            <p:sp>
                              <p:nvSpPr>
                                <p:cNvPr id="1050889" name="文本框 88"/>
                                <p:cNvSpPr txBox="1"/>
                                <p:nvPr/>
                              </p:nvSpPr>
                              <p:spPr>
                                <a:xfrm>
                                  <a:off x="2421577" y="1789605"/>
                                  <a:ext cx="558200" cy="472439"/>
                                </a:xfrm>
                                <a:prstGeom prst="rect"/>
                                <a:noFill/>
                              </p:spPr>
                              <p:txBody>
                                <a:bodyPr rtlCol="0" wrap="square">
                                  <a:spAutoFit/>
                                </a:bodyPr>
                                <a:p>
                                  <a:r>
                                    <a:rPr altLang="zh-CN" dirty="0" sz="2000" i="1" lang="en-US" smtClean="0">
                                      <a:latin typeface="Arial" panose="020B0604020202020204" pitchFamily="34" charset="0"/>
                                      <a:cs typeface="Arial" panose="020B0604020202020204" pitchFamily="34" charset="0"/>
                                    </a:rPr>
                                    <a:t>R</a:t>
                                  </a:r>
                                  <a:r>
                                    <a:rPr altLang="zh-CN" baseline="-25000" dirty="0" sz="2000" lang="en-US" smtClean="0">
                                      <a:latin typeface="Arial" panose="020B0604020202020204" pitchFamily="34" charset="0"/>
                                      <a:cs typeface="Arial" panose="020B0604020202020204" pitchFamily="34" charset="0"/>
                                    </a:rPr>
                                    <a:t>C</a:t>
                                  </a:r>
                                  <a:endParaRPr altLang="en-US" dirty="0" sz="2000" lang="zh-CN">
                                    <a:latin typeface="Arial" panose="020B0604020202020204" pitchFamily="34" charset="0"/>
                                    <a:cs typeface="Arial" panose="020B0604020202020204" pitchFamily="34" charset="0"/>
                                  </a:endParaRPr>
                                </a:p>
                              </p:txBody>
                            </p:sp>
                            <p:sp>
                              <p:nvSpPr>
                                <p:cNvPr id="1050890" name="Line 1073"/>
                                <p:cNvSpPr>
                                  <a:spLocks noChangeShapeType="1"/>
                                </p:cNvSpPr>
                                <p:nvPr/>
                              </p:nvSpPr>
                              <p:spPr bwMode="auto">
                                <a:xfrm flipH="1">
                                  <a:off x="1793993" y="2639739"/>
                                  <a:ext cx="64967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91" name="矩形 91"/>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892" name="椭圆 85"/>
                              <p:cNvSpPr/>
                              <p:nvPr/>
                            </p:nvSpPr>
                            <p:spPr>
                              <a:xfrm>
                                <a:off x="1677222" y="202391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893" name="Line 1077"/>
                            <p:cNvSpPr>
                              <a:spLocks noChangeShapeType="1"/>
                            </p:cNvSpPr>
                            <p:nvPr/>
                          </p:nvSpPr>
                          <p:spPr bwMode="auto">
                            <a:xfrm flipH="1">
                              <a:off x="6355551" y="4433098"/>
                              <a:ext cx="0" cy="70987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94" name="椭圆 79"/>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95" name="Line 1073"/>
                            <p:cNvSpPr>
                              <a:spLocks noChangeShapeType="1"/>
                            </p:cNvSpPr>
                            <p:nvPr/>
                          </p:nvSpPr>
                          <p:spPr bwMode="auto">
                            <a:xfrm flipH="1">
                              <a:off x="5560563" y="2573836"/>
                              <a:ext cx="151912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96" name="椭圆 81"/>
                            <p:cNvSpPr/>
                            <p:nvPr/>
                          </p:nvSpPr>
                          <p:spPr>
                            <a:xfrm flipH="1">
                              <a:off x="6272310" y="2118235"/>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97" name="文本框 82"/>
                            <p:cNvSpPr txBox="1"/>
                            <p:nvPr/>
                          </p:nvSpPr>
                          <p:spPr>
                            <a:xfrm>
                              <a:off x="5341053" y="3876479"/>
                              <a:ext cx="587063" cy="400110"/>
                            </a:xfrm>
                            <a:prstGeom prst="rect"/>
                            <a:noFill/>
                          </p:spPr>
                          <p:txBody>
                            <a:bodyPr rtlCol="0" wrap="square">
                              <a:spAutoFit/>
                            </a:bodyPr>
                            <a:p>
                              <a:r>
                                <a:rPr altLang="zh-CN" dirty="0" sz="2000" lang="en-US" smtClean="0">
                                  <a:latin typeface="Arial" panose="020B0604020202020204" pitchFamily="34" charset="0"/>
                                  <a:cs typeface="Arial" panose="020B0604020202020204" pitchFamily="34" charset="0"/>
                                </a:rPr>
                                <a:t>T1</a:t>
                              </a:r>
                              <a:endParaRPr altLang="en-US" dirty="0" sz="2000" lang="zh-CN">
                                <a:latin typeface="Arial" panose="020B0604020202020204" pitchFamily="34" charset="0"/>
                                <a:cs typeface="Arial" panose="020B0604020202020204" pitchFamily="34" charset="0"/>
                              </a:endParaRPr>
                            </a:p>
                          </p:txBody>
                        </p:sp>
                        <p:sp>
                          <p:nvSpPr>
                            <p:cNvPr id="1050898" name="文本框 83"/>
                            <p:cNvSpPr txBox="1"/>
                            <p:nvPr/>
                          </p:nvSpPr>
                          <p:spPr>
                            <a:xfrm>
                              <a:off x="6880807" y="3864152"/>
                              <a:ext cx="587063" cy="400110"/>
                            </a:xfrm>
                            <a:prstGeom prst="rect"/>
                            <a:noFill/>
                          </p:spPr>
                          <p:txBody>
                            <a:bodyPr rtlCol="0" wrap="square">
                              <a:spAutoFit/>
                            </a:bodyPr>
                            <a:p>
                              <a:r>
                                <a:rPr altLang="zh-CN" dirty="0" sz="2000" lang="en-US" smtClean="0">
                                  <a:latin typeface="Arial" panose="020B0604020202020204" pitchFamily="34" charset="0"/>
                                  <a:cs typeface="Arial" panose="020B0604020202020204" pitchFamily="34" charset="0"/>
                                </a:rPr>
                                <a:t>T2</a:t>
                              </a:r>
                              <a:endParaRPr altLang="en-US" dirty="0" sz="2000" lang="zh-CN">
                                <a:latin typeface="Arial" panose="020B0604020202020204" pitchFamily="34" charset="0"/>
                                <a:cs typeface="Arial" panose="020B0604020202020204" pitchFamily="34" charset="0"/>
                              </a:endParaRPr>
                            </a:p>
                          </p:txBody>
                        </p:sp>
                      </p:grpSp>
                      <p:sp>
                        <p:nvSpPr>
                          <p:cNvPr id="1050899" name="椭圆 51"/>
                          <p:cNvSpPr/>
                          <p:nvPr/>
                        </p:nvSpPr>
                        <p:spPr>
                          <a:xfrm flipH="1">
                            <a:off x="2853690" y="5472931"/>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00" name="Line 1076"/>
                          <p:cNvSpPr>
                            <a:spLocks noChangeShapeType="1"/>
                          </p:cNvSpPr>
                          <p:nvPr/>
                        </p:nvSpPr>
                        <p:spPr bwMode="auto">
                          <a:xfrm flipV="1">
                            <a:off x="6188001" y="3172368"/>
                            <a:ext cx="0" cy="75620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01" name="Line 1073"/>
                          <p:cNvSpPr>
                            <a:spLocks noChangeShapeType="1"/>
                          </p:cNvSpPr>
                          <p:nvPr/>
                        </p:nvSpPr>
                        <p:spPr bwMode="auto">
                          <a:xfrm>
                            <a:off x="2918258" y="3928568"/>
                            <a:ext cx="327572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902" name="椭圆 37"/>
                        <p:cNvSpPr/>
                        <p:nvPr/>
                      </p:nvSpPr>
                      <p:spPr>
                        <a:xfrm flipH="1">
                          <a:off x="3838571" y="248917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03" name="椭圆 38"/>
                        <p:cNvSpPr/>
                        <p:nvPr/>
                      </p:nvSpPr>
                      <p:spPr>
                        <a:xfrm flipH="1">
                          <a:off x="5361780" y="271764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6414" name="直接箭头连接符 126"/>
                      <p:cNvCxnSpPr>
                        <a:cxnSpLocks noChangeShapeType="1"/>
                      </p:cNvCxnSpPr>
                      <p:nvPr/>
                    </p:nvCxnSpPr>
                    <p:spPr bwMode="auto">
                      <a:xfrm>
                        <a:off x="4674832" y="3652537"/>
                        <a:ext cx="0" cy="293982"/>
                      </a:xfrm>
                      <a:prstGeom prst="straightConnector1"/>
                      <a:noFill/>
                      <a:ln w="19050" algn="ctr">
                        <a:solidFill>
                          <a:schemeClr val="tx1"/>
                        </a:solidFill>
                        <a:round/>
                        <a:headEnd/>
                        <a:tailEnd type="triangle" w="lg" len="lg"/>
                      </a:ln>
                    </p:spPr>
                  </p:cxnSp>
                </p:grpSp>
                <p:sp>
                  <p:nvSpPr>
                    <p:cNvPr id="1050904" name="Line 1076"/>
                    <p:cNvSpPr>
                      <a:spLocks noChangeShapeType="1"/>
                    </p:cNvSpPr>
                    <p:nvPr/>
                  </p:nvSpPr>
                  <p:spPr bwMode="auto">
                    <a:xfrm flipH="1" flipV="1">
                      <a:off x="6518506" y="1967023"/>
                      <a:ext cx="0" cy="32972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05" name="椭圆 121"/>
                    <p:cNvSpPr/>
                    <p:nvPr/>
                  </p:nvSpPr>
                  <p:spPr>
                    <a:xfrm>
                      <a:off x="4685366" y="3737845"/>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06" name="椭圆 122"/>
                    <p:cNvSpPr/>
                    <p:nvPr/>
                  </p:nvSpPr>
                  <p:spPr>
                    <a:xfrm>
                      <a:off x="4685366" y="4482247"/>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07" name="Rectangle 518"/>
                    <p:cNvSpPr>
                      <a:spLocks noChangeAspect="1" noMove="1" noResize="1" noRot="1" noAdjustHandles="1" noEditPoints="1" noChangeArrowheads="1" noChangeShapeType="1" noTextEdit="1"/>
                    </p:cNvSpPr>
                    <p:nvPr/>
                  </p:nvSpPr>
                  <p:spPr bwMode="auto">
                    <a:xfrm>
                      <a:off x="4768986" y="4244332"/>
                      <a:ext cx="250825" cy="307975"/>
                    </a:xfrm>
                    <a:prstGeom prst="rect"/>
                    <a:blipFill>
                      <a:blip xmlns:r="http://schemas.openxmlformats.org/officeDocument/2006/relationships" r:embed="rId2"/>
                      <a:stretch>
                        <a:fillRect l="-4762" r="-4762"/>
                      </a:stretch>
                    </a:blipFill>
                    <a:ln w="28575">
                      <a:noFill/>
                      <a:miter lim="800000"/>
                      <a:headEnd/>
                      <a:tailEnd/>
                    </a:ln>
                  </p:spPr>
                  <p:txBody>
                    <a:bodyPr/>
                    <a:p>
                      <a:r>
                        <a:rPr altLang="en-US" lang="zh-CN">
                          <a:noFill/>
                        </a:rPr>
                        <a:t> </a:t>
                      </a:r>
                    </a:p>
                  </p:txBody>
                </p:sp>
                <p:sp>
                  <p:nvSpPr>
                    <p:cNvPr id="1050908" name="Rectangle 519"/>
                    <p:cNvSpPr>
                      <a:spLocks noChangeAspect="1" noMove="1" noResize="1" noRot="1" noAdjustHandles="1" noEditPoints="1" noChangeArrowheads="1" noChangeShapeType="1" noTextEdit="1"/>
                    </p:cNvSpPr>
                    <p:nvPr/>
                  </p:nvSpPr>
                  <p:spPr bwMode="auto">
                    <a:xfrm>
                      <a:off x="4708534" y="3780416"/>
                      <a:ext cx="322263" cy="307975"/>
                    </a:xfrm>
                    <a:prstGeom prst="rect"/>
                    <a:blipFill>
                      <a:blip xmlns:r="http://schemas.openxmlformats.org/officeDocument/2006/relationships" r:embed="rId3"/>
                      <a:stretch>
                        <a:fillRect l="-5769" r="-7692" b="-9804"/>
                      </a:stretch>
                    </a:blipFill>
                    <a:ln w="28575">
                      <a:noFill/>
                      <a:miter lim="800000"/>
                      <a:headEnd/>
                      <a:tailEnd/>
                    </a:ln>
                  </p:spPr>
                  <p:txBody>
                    <a:bodyPr/>
                    <a:p>
                      <a:r>
                        <a:rPr altLang="en-US" lang="zh-CN">
                          <a:noFill/>
                        </a:rPr>
                        <a:t> </a:t>
                      </a:r>
                    </a:p>
                  </p:txBody>
                </p:sp>
                <p:sp>
                  <p:nvSpPr>
                    <p:cNvPr id="1050909" name="Rectangle 518"/>
                    <p:cNvSpPr>
                      <a:spLocks noChangeAspect="1" noMove="1" noResize="1" noRot="1" noAdjustHandles="1" noEditPoints="1" noChangeArrowheads="1" noChangeShapeType="1" noTextEdit="1"/>
                    </p:cNvSpPr>
                    <p:nvPr/>
                  </p:nvSpPr>
                  <p:spPr bwMode="auto">
                    <a:xfrm>
                      <a:off x="7729810" y="3334865"/>
                      <a:ext cx="250825" cy="307975"/>
                    </a:xfrm>
                    <a:prstGeom prst="rect"/>
                    <a:blipFill>
                      <a:blip xmlns:r="http://schemas.openxmlformats.org/officeDocument/2006/relationships" r:embed="rId4"/>
                      <a:stretch>
                        <a:fillRect l="-4878" r="-7317"/>
                      </a:stretch>
                    </a:blipFill>
                    <a:ln w="28575">
                      <a:noFill/>
                      <a:miter lim="800000"/>
                      <a:headEnd/>
                      <a:tailEnd/>
                    </a:ln>
                  </p:spPr>
                  <p:txBody>
                    <a:bodyPr/>
                    <a:p>
                      <a:r>
                        <a:rPr altLang="en-US" lang="zh-CN">
                          <a:noFill/>
                        </a:rPr>
                        <a:t> </a:t>
                      </a:r>
                    </a:p>
                  </p:txBody>
                </p:sp>
                <p:sp>
                  <p:nvSpPr>
                    <p:cNvPr id="1050910" name="Rectangle 519"/>
                    <p:cNvSpPr>
                      <a:spLocks noChangeAspect="1" noMove="1" noResize="1" noRot="1" noAdjustHandles="1" noEditPoints="1" noChangeArrowheads="1" noChangeShapeType="1" noTextEdit="1"/>
                    </p:cNvSpPr>
                    <p:nvPr/>
                  </p:nvSpPr>
                  <p:spPr bwMode="auto">
                    <a:xfrm>
                      <a:off x="7697739" y="2855574"/>
                      <a:ext cx="322263" cy="307975"/>
                    </a:xfrm>
                    <a:prstGeom prst="rect"/>
                    <a:blipFill>
                      <a:blip xmlns:r="http://schemas.openxmlformats.org/officeDocument/2006/relationships" r:embed="rId5"/>
                      <a:stretch>
                        <a:fillRect l="-5660" r="-5660" b="-12000"/>
                      </a:stretch>
                    </a:blipFill>
                    <a:ln w="28575">
                      <a:noFill/>
                      <a:miter lim="800000"/>
                      <a:headEnd/>
                      <a:tailEnd/>
                    </a:ln>
                  </p:spPr>
                  <p:txBody>
                    <a:bodyPr/>
                    <a:p>
                      <a:r>
                        <a:rPr altLang="en-US" lang="zh-CN">
                          <a:noFill/>
                        </a:rPr>
                        <a:t> </a:t>
                      </a:r>
                    </a:p>
                  </p:txBody>
                </p:sp>
                <p:sp>
                  <p:nvSpPr>
                    <p:cNvPr id="1050911" name="矩形 2"/>
                    <p:cNvSpPr>
                      <a:spLocks noChangeAspect="1" noMove="1" noResize="1" noRot="1" noAdjustHandles="1" noEditPoints="1" noChangeArrowheads="1" noChangeShapeType="1" noTextEdit="1"/>
                    </p:cNvSpPr>
                    <p:nvPr/>
                  </p:nvSpPr>
                  <p:spPr>
                    <a:xfrm>
                      <a:off x="7952419" y="3018576"/>
                      <a:ext cx="645754" cy="400110"/>
                    </a:xfrm>
                    <a:prstGeom prst="rect"/>
                    <a:blipFill>
                      <a:blip xmlns:r="http://schemas.openxmlformats.org/officeDocument/2006/relationships" r:embed="rId6"/>
                      <a:stretch>
                        <a:fillRect b="-1515"/>
                      </a:stretch>
                    </a:blipFill>
                  </p:spPr>
                  <p:txBody>
                    <a:bodyPr/>
                    <a:p>
                      <a:r>
                        <a:rPr altLang="en-US" lang="zh-CN">
                          <a:noFill/>
                        </a:rPr>
                        <a:t> </a:t>
                      </a:r>
                    </a:p>
                  </p:txBody>
                </p:sp>
                <p:sp>
                  <p:nvSpPr>
                    <p:cNvPr id="1050912" name="矩形 127"/>
                    <p:cNvSpPr>
                      <a:spLocks noChangeAspect="1" noMove="1" noResize="1" noRot="1" noAdjustHandles="1" noEditPoints="1" noChangeArrowheads="1" noChangeShapeType="1" noTextEdit="1"/>
                    </p:cNvSpPr>
                    <p:nvPr/>
                  </p:nvSpPr>
                  <p:spPr>
                    <a:xfrm>
                      <a:off x="4588006" y="3922965"/>
                      <a:ext cx="606192" cy="461665"/>
                    </a:xfrm>
                    <a:prstGeom prst="rect"/>
                    <a:blipFill>
                      <a:blip xmlns:r="http://schemas.openxmlformats.org/officeDocument/2006/relationships" r:embed="rId7"/>
                      <a:stretch>
                        <a:fillRect b="-2667"/>
                      </a:stretch>
                    </a:blipFill>
                  </p:spPr>
                  <p:txBody>
                    <a:bodyPr/>
                    <a:p>
                      <a:r>
                        <a:rPr altLang="en-US" lang="zh-CN">
                          <a:noFill/>
                        </a:rPr>
                        <a:t> </a:t>
                      </a:r>
                    </a:p>
                  </p:txBody>
                </p:sp>
              </p:grpSp>
            </p:grpSp>
            <p:cxnSp>
              <p:nvCxnSpPr>
                <p:cNvPr id="3146415" name="直接箭头连接符 126"/>
                <p:cNvCxnSpPr>
                  <a:cxnSpLocks noChangeShapeType="1"/>
                </p:cNvCxnSpPr>
                <p:nvPr/>
              </p:nvCxnSpPr>
              <p:spPr bwMode="auto">
                <a:xfrm>
                  <a:off x="5933182" y="4279777"/>
                  <a:ext cx="326955" cy="0"/>
                </a:xfrm>
                <a:prstGeom prst="straightConnector1"/>
                <a:noFill/>
                <a:ln w="19050" algn="ctr">
                  <a:solidFill>
                    <a:schemeClr val="tx1"/>
                  </a:solidFill>
                  <a:round/>
                  <a:headEnd/>
                  <a:tailEnd type="triangle" w="lg" len="lg"/>
                </a:ln>
              </p:spPr>
            </p:cxnSp>
            <p:sp>
              <p:nvSpPr>
                <p:cNvPr id="1050913" name="矩形 133"/>
                <p:cNvSpPr>
                  <a:spLocks noChangeAspect="1" noMove="1" noResize="1" noRot="1" noAdjustHandles="1" noEditPoints="1" noChangeArrowheads="1" noChangeShapeType="1" noTextEdit="1"/>
                </p:cNvSpPr>
                <p:nvPr/>
              </p:nvSpPr>
              <p:spPr>
                <a:xfrm>
                  <a:off x="5994143" y="3817633"/>
                  <a:ext cx="638252" cy="461665"/>
                </a:xfrm>
                <a:prstGeom prst="rect"/>
                <a:blipFill>
                  <a:blip xmlns:r="http://schemas.openxmlformats.org/officeDocument/2006/relationships" r:embed="rId8"/>
                  <a:stretch>
                    <a:fillRect b="-1316"/>
                  </a:stretch>
                </a:blipFill>
              </p:spPr>
              <p:txBody>
                <a:bodyPr/>
                <a:p>
                  <a:r>
                    <a:rPr altLang="en-US" lang="zh-CN">
                      <a:noFill/>
                    </a:rPr>
                    <a:t> </a:t>
                  </a:r>
                </a:p>
              </p:txBody>
            </p:sp>
          </p:grpSp>
          <p:sp>
            <p:nvSpPr>
              <p:cNvPr id="1050914" name="Line 1072"/>
              <p:cNvSpPr>
                <a:spLocks noChangeShapeType="1"/>
              </p:cNvSpPr>
              <p:nvPr/>
            </p:nvSpPr>
            <p:spPr bwMode="auto">
              <a:xfrm>
                <a:off x="6420176" y="5031757"/>
                <a:ext cx="0" cy="67682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15" name="Line 1073"/>
              <p:cNvSpPr>
                <a:spLocks noChangeShapeType="1"/>
              </p:cNvSpPr>
              <p:nvPr/>
            </p:nvSpPr>
            <p:spPr bwMode="auto">
              <a:xfrm flipH="1">
                <a:off x="5016532" y="5370167"/>
                <a:ext cx="14036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16" name="Line 1074"/>
              <p:cNvSpPr>
                <a:spLocks noChangeShapeType="1"/>
              </p:cNvSpPr>
              <p:nvPr/>
            </p:nvSpPr>
            <p:spPr bwMode="auto">
              <a:xfrm flipV="1">
                <a:off x="6417333" y="5021804"/>
                <a:ext cx="312816" cy="22181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17" name="Line 1075"/>
              <p:cNvSpPr>
                <a:spLocks noChangeShapeType="1"/>
              </p:cNvSpPr>
              <p:nvPr/>
            </p:nvSpPr>
            <p:spPr bwMode="auto">
              <a:xfrm flipH="1" flipV="1">
                <a:off x="6415911" y="5500981"/>
                <a:ext cx="328456" cy="244565"/>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18" name="椭圆 75"/>
              <p:cNvSpPr/>
              <p:nvPr/>
            </p:nvSpPr>
            <p:spPr>
              <a:xfrm>
                <a:off x="4891558" y="5299574"/>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19" name="Line 1077"/>
              <p:cNvSpPr>
                <a:spLocks noChangeShapeType="1"/>
              </p:cNvSpPr>
              <p:nvPr/>
            </p:nvSpPr>
            <p:spPr bwMode="auto">
              <a:xfrm flipH="1">
                <a:off x="6744367" y="5745546"/>
                <a:ext cx="0" cy="70987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20" name="Line 1073"/>
              <p:cNvSpPr>
                <a:spLocks noChangeShapeType="1"/>
              </p:cNvSpPr>
              <p:nvPr/>
            </p:nvSpPr>
            <p:spPr bwMode="auto">
              <a:xfrm flipH="1">
                <a:off x="6589493" y="6455419"/>
                <a:ext cx="33165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21" name="文本框 93"/>
              <p:cNvSpPr txBox="1"/>
              <p:nvPr/>
            </p:nvSpPr>
            <p:spPr>
              <a:xfrm>
                <a:off x="6805475" y="5845580"/>
                <a:ext cx="529692" cy="472439"/>
              </a:xfrm>
              <a:prstGeom prst="rect"/>
              <a:noFill/>
            </p:spPr>
            <p:txBody>
              <a:bodyPr rtlCol="0" wrap="square">
                <a:spAutoFit/>
              </a:bodyPr>
              <a:p>
                <a:r>
                  <a:rPr altLang="zh-CN" dirty="0" sz="2000" i="1" lang="en-US" smtClean="0">
                    <a:latin typeface="Arial" panose="020B0604020202020204" pitchFamily="34" charset="0"/>
                    <a:cs typeface="Arial" panose="020B0604020202020204" pitchFamily="34" charset="0"/>
                  </a:rPr>
                  <a:t>R</a:t>
                </a:r>
                <a:r>
                  <a:rPr altLang="zh-CN" baseline="-25000" dirty="0" sz="2000" lang="en-US" smtClean="0">
                    <a:latin typeface="Arial" panose="020B0604020202020204" pitchFamily="34" charset="0"/>
                    <a:cs typeface="Arial" panose="020B0604020202020204" pitchFamily="34" charset="0"/>
                  </a:rPr>
                  <a:t>E</a:t>
                </a:r>
                <a:endParaRPr altLang="en-US" dirty="0" sz="2000" lang="zh-CN">
                  <a:latin typeface="Arial" panose="020B0604020202020204" pitchFamily="34" charset="0"/>
                  <a:cs typeface="Arial" panose="020B0604020202020204" pitchFamily="34" charset="0"/>
                </a:endParaRPr>
              </a:p>
            </p:txBody>
          </p:sp>
          <p:sp>
            <p:nvSpPr>
              <p:cNvPr id="1050922" name="矩形 99"/>
              <p:cNvSpPr/>
              <p:nvPr/>
            </p:nvSpPr>
            <p:spPr>
              <a:xfrm rot="16200000">
                <a:off x="6580927" y="5971100"/>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23" name="Line 1073"/>
              <p:cNvSpPr>
                <a:spLocks noChangeShapeType="1"/>
              </p:cNvSpPr>
              <p:nvPr/>
            </p:nvSpPr>
            <p:spPr bwMode="auto">
              <a:xfrm flipH="1">
                <a:off x="5016532" y="6314692"/>
                <a:ext cx="173878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24" name="Rectangle 518"/>
              <p:cNvSpPr>
                <a:spLocks noChangeAspect="1" noMove="1" noResize="1" noRot="1" noAdjustHandles="1" noEditPoints="1" noChangeArrowheads="1" noChangeShapeType="1" noTextEdit="1"/>
              </p:cNvSpPr>
              <p:nvPr/>
            </p:nvSpPr>
            <p:spPr bwMode="auto">
              <a:xfrm>
                <a:off x="4841027" y="6010176"/>
                <a:ext cx="250825" cy="307975"/>
              </a:xfrm>
              <a:prstGeom prst="rect"/>
              <a:blipFill>
                <a:blip xmlns:r="http://schemas.openxmlformats.org/officeDocument/2006/relationships" r:embed="rId9"/>
                <a:stretch>
                  <a:fillRect l="-7317" r="-4878"/>
                </a:stretch>
              </a:blipFill>
              <a:ln w="28575">
                <a:noFill/>
                <a:miter lim="800000"/>
                <a:headEnd/>
                <a:tailEnd/>
              </a:ln>
            </p:spPr>
            <p:txBody>
              <a:bodyPr/>
              <a:p>
                <a:r>
                  <a:rPr altLang="en-US" lang="zh-CN">
                    <a:noFill/>
                  </a:rPr>
                  <a:t> </a:t>
                </a:r>
              </a:p>
            </p:txBody>
          </p:sp>
          <p:sp>
            <p:nvSpPr>
              <p:cNvPr id="1050925" name="Rectangle 519"/>
              <p:cNvSpPr>
                <a:spLocks noChangeAspect="1" noMove="1" noResize="1" noRot="1" noAdjustHandles="1" noEditPoints="1" noChangeArrowheads="1" noChangeShapeType="1" noTextEdit="1"/>
              </p:cNvSpPr>
              <p:nvPr/>
            </p:nvSpPr>
            <p:spPr bwMode="auto">
              <a:xfrm>
                <a:off x="4790577" y="5386815"/>
                <a:ext cx="322263" cy="307975"/>
              </a:xfrm>
              <a:prstGeom prst="rect"/>
              <a:blipFill>
                <a:blip xmlns:r="http://schemas.openxmlformats.org/officeDocument/2006/relationships" r:embed="rId10"/>
                <a:stretch>
                  <a:fillRect l="-5660" r="-5660" b="-9804"/>
                </a:stretch>
              </a:blipFill>
              <a:ln w="28575">
                <a:noFill/>
                <a:miter lim="800000"/>
                <a:headEnd/>
                <a:tailEnd/>
              </a:ln>
            </p:spPr>
            <p:txBody>
              <a:bodyPr/>
              <a:p>
                <a:r>
                  <a:rPr altLang="en-US" lang="zh-CN">
                    <a:noFill/>
                  </a:rPr>
                  <a:t> </a:t>
                </a:r>
              </a:p>
            </p:txBody>
          </p:sp>
          <p:sp>
            <p:nvSpPr>
              <p:cNvPr id="1050926" name="矩形 105"/>
              <p:cNvSpPr>
                <a:spLocks noChangeAspect="1" noMove="1" noResize="1" noRot="1" noAdjustHandles="1" noEditPoints="1" noChangeArrowheads="1" noChangeShapeType="1" noTextEdit="1"/>
              </p:cNvSpPr>
              <p:nvPr/>
            </p:nvSpPr>
            <p:spPr>
              <a:xfrm>
                <a:off x="4752791" y="5638817"/>
                <a:ext cx="606192" cy="461665"/>
              </a:xfrm>
              <a:prstGeom prst="rect"/>
              <a:blipFill>
                <a:blip xmlns:r="http://schemas.openxmlformats.org/officeDocument/2006/relationships" r:embed="rId11"/>
                <a:stretch>
                  <a:fillRect b="-2667"/>
                </a:stretch>
              </a:blipFill>
            </p:spPr>
            <p:txBody>
              <a:bodyPr/>
              <a:p>
                <a:r>
                  <a:rPr altLang="en-US" lang="zh-CN">
                    <a:noFill/>
                  </a:rPr>
                  <a:t> </a:t>
                </a:r>
              </a:p>
            </p:txBody>
          </p:sp>
        </p:grpSp>
        <p:sp>
          <p:nvSpPr>
            <p:cNvPr id="1050927" name="文本框 106"/>
            <p:cNvSpPr txBox="1"/>
            <p:nvPr/>
          </p:nvSpPr>
          <p:spPr>
            <a:xfrm>
              <a:off x="6762732" y="4616042"/>
              <a:ext cx="531050" cy="400110"/>
            </a:xfrm>
            <a:prstGeom prst="rect"/>
            <a:noFill/>
          </p:spPr>
          <p:txBody>
            <a:bodyPr rtlCol="0" wrap="square">
              <a:spAutoFit/>
            </a:bodyPr>
            <a:p>
              <a:r>
                <a:rPr altLang="zh-CN" dirty="0" sz="2000" lang="en-US" smtClean="0">
                  <a:latin typeface="Arial" panose="020B0604020202020204" pitchFamily="34" charset="0"/>
                  <a:cs typeface="Arial" panose="020B0604020202020204" pitchFamily="34" charset="0"/>
                </a:rPr>
                <a:t>T3</a:t>
              </a:r>
              <a:endParaRPr altLang="en-US" dirty="0" sz="2000" lang="zh-CN">
                <a:latin typeface="Arial" panose="020B0604020202020204" pitchFamily="34" charset="0"/>
                <a:cs typeface="Arial" panose="020B0604020202020204" pitchFamily="34" charset="0"/>
              </a:endParaRPr>
            </a:p>
          </p:txBody>
        </p:sp>
      </p:grpSp>
      <p:grpSp>
        <p:nvGrpSpPr>
          <p:cNvPr id="623" name="组合 10"/>
          <p:cNvGrpSpPr/>
          <p:nvPr/>
        </p:nvGrpSpPr>
        <p:grpSpPr>
          <a:xfrm>
            <a:off x="5073455" y="2010392"/>
            <a:ext cx="3771712" cy="2616690"/>
            <a:chOff x="5158830" y="1662150"/>
            <a:chExt cx="3771712" cy="2616690"/>
          </a:xfrm>
        </p:grpSpPr>
        <p:grpSp>
          <p:nvGrpSpPr>
            <p:cNvPr id="624" name="组合 129"/>
            <p:cNvGrpSpPr/>
            <p:nvPr/>
          </p:nvGrpSpPr>
          <p:grpSpPr>
            <a:xfrm>
              <a:off x="5158830" y="1662150"/>
              <a:ext cx="3771712" cy="2616690"/>
              <a:chOff x="4934947" y="1121114"/>
              <a:chExt cx="3771712" cy="2616690"/>
            </a:xfrm>
          </p:grpSpPr>
          <p:grpSp>
            <p:nvGrpSpPr>
              <p:cNvPr id="625" name="组合 130"/>
              <p:cNvGrpSpPr/>
              <p:nvPr/>
            </p:nvGrpSpPr>
            <p:grpSpPr>
              <a:xfrm>
                <a:off x="4934947" y="1121114"/>
                <a:ext cx="3488747" cy="2616690"/>
                <a:chOff x="4934947" y="1121114"/>
                <a:chExt cx="3488747" cy="2616690"/>
              </a:xfrm>
            </p:grpSpPr>
            <p:grpSp>
              <p:nvGrpSpPr>
                <p:cNvPr id="626" name="组合 148"/>
                <p:cNvGrpSpPr/>
                <p:nvPr/>
              </p:nvGrpSpPr>
              <p:grpSpPr>
                <a:xfrm>
                  <a:off x="4934947" y="1121114"/>
                  <a:ext cx="3488747" cy="2616690"/>
                  <a:chOff x="1141899" y="1064081"/>
                  <a:chExt cx="3488747" cy="2616690"/>
                </a:xfrm>
              </p:grpSpPr>
              <p:grpSp>
                <p:nvGrpSpPr>
                  <p:cNvPr id="627" name="组合 155"/>
                  <p:cNvGrpSpPr/>
                  <p:nvPr/>
                </p:nvGrpSpPr>
                <p:grpSpPr>
                  <a:xfrm>
                    <a:off x="1141899" y="1469936"/>
                    <a:ext cx="2961018" cy="2210835"/>
                    <a:chOff x="2084192" y="3238872"/>
                    <a:chExt cx="2961018" cy="2210835"/>
                  </a:xfrm>
                </p:grpSpPr>
                <p:cxnSp>
                  <p:nvCxnSpPr>
                    <p:cNvPr id="3146416" name="直接连接符 165"/>
                    <p:cNvCxnSpPr>
                      <a:cxnSpLocks/>
                    </p:cNvCxnSpPr>
                    <p:nvPr/>
                  </p:nvCxnSpPr>
                  <p:spPr>
                    <a:xfrm flipH="1">
                      <a:off x="3133345" y="544970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417" name="直接连接符 166"/>
                    <p:cNvCxnSpPr>
                      <a:cxnSpLocks/>
                    </p:cNvCxnSpPr>
                    <p:nvPr/>
                  </p:nvCxnSpPr>
                  <p:spPr>
                    <a:xfrm flipH="1">
                      <a:off x="2223849" y="3716251"/>
                      <a:ext cx="155519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418" name="直接连接符 167"/>
                    <p:cNvCxnSpPr>
                      <a:cxnSpLocks/>
                    </p:cNvCxnSpPr>
                    <p:nvPr/>
                  </p:nvCxnSpPr>
                  <p:spPr>
                    <a:xfrm flipH="1">
                      <a:off x="2239216" y="4284288"/>
                      <a:ext cx="15357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419" name="直接连接符 168"/>
                    <p:cNvCxnSpPr>
                      <a:cxnSpLocks/>
                    </p:cNvCxnSpPr>
                    <p:nvPr/>
                  </p:nvCxnSpPr>
                  <p:spPr>
                    <a:xfrm flipH="1">
                      <a:off x="3232978" y="3238872"/>
                      <a:ext cx="181223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420" name="直接连接符 169"/>
                    <p:cNvCxnSpPr>
                      <a:cxnSpLocks/>
                    </p:cNvCxnSpPr>
                    <p:nvPr/>
                  </p:nvCxnSpPr>
                  <p:spPr>
                    <a:xfrm>
                      <a:off x="3261250" y="4288469"/>
                      <a:ext cx="0" cy="115855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928" name="椭圆 170"/>
                    <p:cNvSpPr/>
                    <p:nvPr/>
                  </p:nvSpPr>
                  <p:spPr>
                    <a:xfrm>
                      <a:off x="2084192" y="3648874"/>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929"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2"/>
                    <a:stretch>
                      <a:fillRect l="-4878" r="-7317"/>
                    </a:stretch>
                  </a:blipFill>
                  <a:ln w="28575">
                    <a:noFill/>
                    <a:miter lim="800000"/>
                    <a:headEnd/>
                    <a:tailEnd/>
                  </a:ln>
                </p:spPr>
                <p:txBody>
                  <a:bodyPr/>
                  <a:p>
                    <a:r>
                      <a:rPr altLang="en-US" lang="zh-CN">
                        <a:noFill/>
                      </a:rPr>
                      <a:t> </a:t>
                    </a:r>
                  </a:p>
                </p:txBody>
              </p:sp>
              <p:sp>
                <p:nvSpPr>
                  <p:cNvPr id="1050930"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13"/>
                    <a:stretch>
                      <a:fillRect l="-5660" r="-5660" b="-12000"/>
                    </a:stretch>
                  </a:blipFill>
                  <a:ln w="28575">
                    <a:noFill/>
                    <a:miter lim="800000"/>
                    <a:headEnd/>
                    <a:tailEnd/>
                  </a:ln>
                </p:spPr>
                <p:txBody>
                  <a:bodyPr/>
                  <a:p>
                    <a:r>
                      <a:rPr altLang="en-US" lang="zh-CN">
                        <a:noFill/>
                      </a:rPr>
                      <a:t> </a:t>
                    </a:r>
                  </a:p>
                </p:txBody>
              </p:sp>
              <p:sp>
                <p:nvSpPr>
                  <p:cNvPr id="1050931"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0932"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0933"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934" name="矩形 161"/>
                  <p:cNvSpPr/>
                  <p:nvPr/>
                </p:nvSpPr>
                <p:spPr>
                  <a:xfrm>
                    <a:off x="3114609" y="139750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421" name="直接连接符 162"/>
                  <p:cNvCxnSpPr>
                    <a:cxnSpLocks/>
                  </p:cNvCxnSpPr>
                  <p:nvPr/>
                </p:nvCxnSpPr>
                <p:spPr>
                  <a:xfrm>
                    <a:off x="4090216" y="1452663"/>
                    <a:ext cx="0" cy="74457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935" name="文本框 163"/>
                  <p:cNvSpPr txBox="1">
                    <a:spLocks noChangeAspect="1" noMove="1" noResize="1" noRot="1" noAdjustHandles="1" noEditPoints="1" noChangeArrowheads="1" noChangeShapeType="1" noTextEdit="1"/>
                  </p:cNvSpPr>
                  <p:nvPr/>
                </p:nvSpPr>
                <p:spPr bwMode="auto">
                  <a:xfrm>
                    <a:off x="3120363" y="1064081"/>
                    <a:ext cx="241541" cy="307777"/>
                  </a:xfrm>
                  <a:prstGeom prst="rect"/>
                  <a:blipFill>
                    <a:blip xmlns:r="http://schemas.openxmlformats.org/officeDocument/2006/relationships" r:embed="rId14"/>
                    <a:stretch>
                      <a:fillRect l="-23077" r="-20513" b="-10000"/>
                    </a:stretch>
                  </a:blipFill>
                  <a:ln>
                    <a:noFill/>
                  </a:ln>
                  <a:effectLst/>
                </p:spPr>
                <p:txBody>
                  <a:bodyPr/>
                  <a:p>
                    <a:r>
                      <a:rPr altLang="en-US" lang="zh-CN">
                        <a:noFill/>
                      </a:rPr>
                      <a:t> </a:t>
                    </a:r>
                  </a:p>
                </p:txBody>
              </p:sp>
              <p:sp>
                <p:nvSpPr>
                  <p:cNvPr id="1050936" name="文本框 93"/>
                  <p:cNvSpPr txBox="1">
                    <a:spLocks noChangeAspect="1" noMove="1" noResize="1" noRot="1" noAdjustHandles="1" noEditPoints="1" noChangeArrowheads="1" noChangeShapeType="1" noTextEdit="1"/>
                  </p:cNvSpPr>
                  <p:nvPr/>
                </p:nvSpPr>
                <p:spPr bwMode="auto">
                  <a:xfrm>
                    <a:off x="2180249" y="1998952"/>
                    <a:ext cx="221214" cy="276999"/>
                  </a:xfrm>
                  <a:prstGeom prst="rect"/>
                  <a:blipFill>
                    <a:blip xmlns:r="http://schemas.openxmlformats.org/officeDocument/2006/relationships" r:embed="rId15"/>
                    <a:stretch>
                      <a:fillRect l="-25000" r="-22222" b="-8889"/>
                    </a:stretch>
                  </a:blipFill>
                  <a:ln>
                    <a:noFill/>
                  </a:ln>
                  <a:effectLst/>
                </p:spPr>
                <p:txBody>
                  <a:bodyPr/>
                  <a:p>
                    <a:r>
                      <a:rPr altLang="en-US" lang="zh-CN">
                        <a:noFill/>
                      </a:rPr>
                      <a:t> </a:t>
                    </a:r>
                  </a:p>
                </p:txBody>
              </p:sp>
            </p:grpSp>
            <p:cxnSp>
              <p:nvCxnSpPr>
                <p:cNvPr id="3146422" name="直接连接符 149"/>
                <p:cNvCxnSpPr>
                  <a:cxnSpLocks/>
                </p:cNvCxnSpPr>
                <p:nvPr/>
              </p:nvCxnSpPr>
              <p:spPr>
                <a:xfrm>
                  <a:off x="6079512" y="1517893"/>
                  <a:ext cx="0" cy="49580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937" name="矩形 153"/>
                <p:cNvSpPr/>
                <p:nvPr/>
              </p:nvSpPr>
              <p:spPr>
                <a:xfrm>
                  <a:off x="5402013" y="194290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938" name="矩形 140"/>
              <p:cNvSpPr/>
              <p:nvPr/>
            </p:nvSpPr>
            <p:spPr>
              <a:xfrm rot="5400000">
                <a:off x="5929191" y="310310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39" name="文本框 133"/>
              <p:cNvSpPr txBox="1">
                <a:spLocks noChangeAspect="1" noMove="1" noResize="1" noRot="1" noAdjustHandles="1" noEditPoints="1" noChangeArrowheads="1" noChangeShapeType="1" noTextEdit="1"/>
              </p:cNvSpPr>
              <p:nvPr/>
            </p:nvSpPr>
            <p:spPr bwMode="auto">
              <a:xfrm>
                <a:off x="8156093" y="2241556"/>
                <a:ext cx="550566" cy="400110"/>
              </a:xfrm>
              <a:prstGeom prst="rect"/>
              <a:blipFill>
                <a:blip xmlns:r="http://schemas.openxmlformats.org/officeDocument/2006/relationships" r:embed="rId16"/>
                <a:stretch>
                  <a:fillRect b="-4545"/>
                </a:stretch>
              </a:blipFill>
              <a:ln>
                <a:noFill/>
              </a:ln>
              <a:effectLst/>
            </p:spPr>
            <p:txBody>
              <a:bodyPr/>
              <a:p>
                <a:r>
                  <a:rPr altLang="en-US" lang="zh-CN">
                    <a:noFill/>
                  </a:rPr>
                  <a:t> </a:t>
                </a:r>
              </a:p>
            </p:txBody>
          </p:sp>
        </p:grpSp>
        <p:sp>
          <p:nvSpPr>
            <p:cNvPr id="1050940" name="文本框 171"/>
            <p:cNvSpPr txBox="1">
              <a:spLocks noChangeAspect="1" noMove="1" noResize="1" noRot="1" noAdjustHandles="1" noEditPoints="1" noChangeArrowheads="1" noChangeShapeType="1" noTextEdit="1"/>
            </p:cNvSpPr>
            <p:nvPr/>
          </p:nvSpPr>
          <p:spPr bwMode="auto">
            <a:xfrm>
              <a:off x="5681241" y="2156834"/>
              <a:ext cx="241541" cy="307777"/>
            </a:xfrm>
            <a:prstGeom prst="rect"/>
            <a:blipFill>
              <a:blip xmlns:r="http://schemas.openxmlformats.org/officeDocument/2006/relationships" r:embed="rId17"/>
              <a:stretch>
                <a:fillRect l="-22500" r="-17500" b="-10000"/>
              </a:stretch>
            </a:blipFill>
            <a:ln>
              <a:noFill/>
            </a:ln>
            <a:effectLst/>
          </p:spPr>
          <p:txBody>
            <a:bodyPr/>
            <a:p>
              <a:r>
                <a:rPr altLang="en-US" lang="zh-CN">
                  <a:noFill/>
                </a:rPr>
                <a:t> </a:t>
              </a:r>
            </a:p>
          </p:txBody>
        </p:sp>
        <p:sp>
          <p:nvSpPr>
            <p:cNvPr id="1050941" name="文本框 172"/>
            <p:cNvSpPr txBox="1">
              <a:spLocks noChangeAspect="1" noMove="1" noResize="1" noRot="1" noAdjustHandles="1" noEditPoints="1" noChangeArrowheads="1" noChangeShapeType="1" noTextEdit="1"/>
            </p:cNvSpPr>
            <p:nvPr/>
          </p:nvSpPr>
          <p:spPr bwMode="auto">
            <a:xfrm>
              <a:off x="6435957" y="3569021"/>
              <a:ext cx="241541" cy="307777"/>
            </a:xfrm>
            <a:prstGeom prst="rect"/>
            <a:blipFill>
              <a:blip xmlns:r="http://schemas.openxmlformats.org/officeDocument/2006/relationships" r:embed="rId18"/>
              <a:stretch>
                <a:fillRect l="-23077" r="-20513" b="-10000"/>
              </a:stretch>
            </a:blipFill>
            <a:ln>
              <a:noFill/>
            </a:ln>
            <a:effectLst/>
          </p:spPr>
          <p:txBody>
            <a:bodyPr/>
            <a:p>
              <a:r>
                <a:rPr altLang="en-US" lang="zh-CN">
                  <a:noFill/>
                </a:rPr>
                <a:t> </a:t>
              </a:r>
            </a:p>
          </p:txBody>
        </p:sp>
        <p:sp>
          <p:nvSpPr>
            <p:cNvPr id="1050942" name="矩形 173"/>
            <p:cNvSpPr/>
            <p:nvPr/>
          </p:nvSpPr>
          <p:spPr>
            <a:xfrm>
              <a:off x="5634336" y="3034061"/>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43" name="文本框 174"/>
            <p:cNvSpPr txBox="1">
              <a:spLocks noChangeAspect="1" noMove="1" noResize="1" noRot="1" noAdjustHandles="1" noEditPoints="1" noChangeArrowheads="1" noChangeShapeType="1" noTextEdit="1"/>
            </p:cNvSpPr>
            <p:nvPr/>
          </p:nvSpPr>
          <p:spPr bwMode="auto">
            <a:xfrm>
              <a:off x="5702150" y="3174825"/>
              <a:ext cx="241541" cy="307777"/>
            </a:xfrm>
            <a:prstGeom prst="rect"/>
            <a:blipFill>
              <a:blip xmlns:r="http://schemas.openxmlformats.org/officeDocument/2006/relationships" r:embed="rId19"/>
              <a:stretch>
                <a:fillRect l="-20000" r="-20000" b="-10000"/>
              </a:stretch>
            </a:blipFill>
            <a:ln>
              <a:noFill/>
            </a:ln>
            <a:effectLst/>
          </p:spPr>
          <p:txBody>
            <a:bodyPr/>
            <a:p>
              <a:r>
                <a:rPr altLang="en-US" lang="zh-CN">
                  <a:noFill/>
                </a:rPr>
                <a:t> </a:t>
              </a:r>
            </a:p>
          </p:txBody>
        </p:sp>
        <p:sp>
          <p:nvSpPr>
            <p:cNvPr id="1050944" name="椭圆 175"/>
            <p:cNvSpPr/>
            <p:nvPr/>
          </p:nvSpPr>
          <p:spPr>
            <a:xfrm>
              <a:off x="5161262" y="3035994"/>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6423" name="肘形连接符 12"/>
          <p:cNvCxnSpPr>
            <a:cxnSpLocks/>
            <a:endCxn id="1050928" idx="2"/>
          </p:cNvCxnSpPr>
          <p:nvPr/>
        </p:nvCxnSpPr>
        <p:spPr>
          <a:xfrm>
            <a:off x="4025873" y="2663702"/>
            <a:ext cx="1047582" cy="240059"/>
          </a:xfrm>
          <a:prstGeom prst="bentConnector3"/>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46424" name="肘形连接符 16"/>
          <p:cNvCxnSpPr>
            <a:cxnSpLocks/>
            <a:stCxn id="1050892" idx="2"/>
            <a:endCxn id="1050944" idx="2"/>
          </p:cNvCxnSpPr>
          <p:nvPr/>
        </p:nvCxnSpPr>
        <p:spPr>
          <a:xfrm>
            <a:off x="4051003" y="2904837"/>
            <a:ext cx="1024884" cy="556911"/>
          </a:xfrm>
          <a:prstGeom prst="bentConnector3">
            <a:avLst>
              <a:gd name="adj1" fmla="val 31845"/>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8" name="组合 9"/>
          <p:cNvGrpSpPr/>
          <p:nvPr/>
        </p:nvGrpSpPr>
        <p:grpSpPr>
          <a:xfrm>
            <a:off x="3863245" y="4772722"/>
            <a:ext cx="4249687" cy="940246"/>
            <a:chOff x="3863245" y="4772722"/>
            <a:chExt cx="4249687" cy="940246"/>
          </a:xfrm>
        </p:grpSpPr>
        <p:sp>
          <p:nvSpPr>
            <p:cNvPr id="1050945" name="文本框 177"/>
            <p:cNvSpPr txBox="1">
              <a:spLocks noChangeAspect="1" noMove="1" noResize="1" noRot="1" noAdjustHandles="1" noEditPoints="1" noChangeArrowheads="1" noChangeShapeType="1" noTextEdit="1"/>
            </p:cNvSpPr>
            <p:nvPr/>
          </p:nvSpPr>
          <p:spPr bwMode="auto">
            <a:xfrm>
              <a:off x="4815128" y="5312858"/>
              <a:ext cx="2180087" cy="400110"/>
            </a:xfrm>
            <a:prstGeom prst="rect"/>
            <a:blipFill>
              <a:blip xmlns:r="http://schemas.openxmlformats.org/officeDocument/2006/relationships" r:embed="rId20"/>
              <a:stretch>
                <a:fillRect b="-4615"/>
              </a:stretch>
            </a:blipFill>
            <a:ln>
              <a:noFill/>
            </a:ln>
            <a:effectLst/>
          </p:spPr>
          <p:txBody>
            <a:bodyPr/>
            <a:p>
              <a:r>
                <a:rPr altLang="en-US" lang="zh-CN">
                  <a:noFill/>
                </a:rPr>
                <a:t> </a:t>
              </a:r>
            </a:p>
          </p:txBody>
        </p:sp>
        <p:sp>
          <p:nvSpPr>
            <p:cNvPr id="1050946" name="文本框 111"/>
            <p:cNvSpPr txBox="1"/>
            <p:nvPr/>
          </p:nvSpPr>
          <p:spPr bwMode="auto">
            <a:xfrm>
              <a:off x="3863245" y="4784868"/>
              <a:ext cx="1924503" cy="400110"/>
            </a:xfrm>
            <a:prstGeom prst="rect"/>
            <a:noFill/>
            <a:ln>
              <a:noFill/>
            </a:ln>
            <a:effectLst/>
          </p:spPr>
          <p:txBody>
            <a:bodyPr rtlCol="0" wrap="square">
              <a:spAutoFit/>
            </a:bodyPr>
            <a:p>
              <a:pPr algn="ctr">
                <a:spcBef>
                  <a:spcPct val="50000"/>
                </a:spcBef>
              </a:pPr>
              <a:r>
                <a:rPr altLang="zh-CN" dirty="0" sz="2000" kumimoji="1" lang="en-US" smtClean="0">
                  <a:latin typeface="Arial" panose="020B0604020202020204" pitchFamily="34" charset="0"/>
                  <a:cs typeface="Arial" panose="020B0604020202020204" pitchFamily="34" charset="0"/>
                </a:rPr>
                <a:t>Dual-terminal </a:t>
              </a:r>
              <a:endParaRPr altLang="en-US" dirty="0" sz="2000" kumimoji="1" lang="zh-CN" smtClean="0">
                <a:latin typeface="Arial" panose="020B0604020202020204" pitchFamily="34" charset="0"/>
                <a:cs typeface="Arial" panose="020B0604020202020204" pitchFamily="34" charset="0"/>
              </a:endParaRPr>
            </a:p>
          </p:txBody>
        </p:sp>
        <p:sp>
          <p:nvSpPr>
            <p:cNvPr id="1050947" name="右箭头 6"/>
            <p:cNvSpPr/>
            <p:nvPr/>
          </p:nvSpPr>
          <p:spPr>
            <a:xfrm>
              <a:off x="5687736" y="4858634"/>
              <a:ext cx="434872" cy="244565"/>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48" name="文本框 113"/>
            <p:cNvSpPr txBox="1"/>
            <p:nvPr/>
          </p:nvSpPr>
          <p:spPr bwMode="auto">
            <a:xfrm>
              <a:off x="6188429" y="4772722"/>
              <a:ext cx="1924503" cy="701040"/>
            </a:xfrm>
            <a:prstGeom prst="rect"/>
            <a:noFill/>
            <a:ln>
              <a:noFill/>
            </a:ln>
            <a:effectLst/>
          </p:spPr>
          <p:txBody>
            <a:bodyPr rtlCol="0" wrap="square">
              <a:spAutoFit/>
            </a:bodyPr>
            <a:p>
              <a:pPr algn="ctr">
                <a:spcBef>
                  <a:spcPct val="50000"/>
                </a:spcBef>
              </a:pPr>
              <a:r>
                <a:rPr altLang="zh-CN" dirty="0" sz="2000" kumimoji="1" lang="en-US" smtClean="0">
                  <a:latin typeface="Arial" panose="020B0604020202020204" pitchFamily="34" charset="0"/>
                  <a:cs typeface="Arial" panose="020B0604020202020204" pitchFamily="34" charset="0"/>
                </a:rPr>
                <a:t>Single-terminal </a:t>
              </a:r>
              <a:endParaRPr altLang="en-US" dirty="0" sz="2000" kumimoji="1" lang="zh-CN" smtClean="0">
                <a:latin typeface="Arial" panose="020B0604020202020204" pitchFamily="34" charset="0"/>
                <a:cs typeface="Arial" panose="020B0604020202020204" pitchFamily="34" charset="0"/>
              </a:endParaRP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3146423"/>
                                        </p:tgtEl>
                                        <p:attrNameLst>
                                          <p:attrName>style.visibility</p:attrName>
                                        </p:attrNameLst>
                                      </p:cBhvr>
                                      <p:to>
                                        <p:strVal val="visible"/>
                                      </p:to>
                                    </p:set>
                                    <p:animEffect transition="in" filter="wipe(down)">
                                      <p:cBhvr>
                                        <p:cTn dur="500" id="7"/>
                                        <p:tgtEl>
                                          <p:spTgt spid="3146423"/>
                                        </p:tgtEl>
                                      </p:cBhvr>
                                    </p:animEffect>
                                  </p:childTnLst>
                                </p:cTn>
                              </p:par>
                              <p:par>
                                <p:cTn fill="hold" id="8" nodeType="withEffect" presetClass="entr" presetID="22" presetSubtype="4">
                                  <p:stCondLst>
                                    <p:cond delay="0"/>
                                  </p:stCondLst>
                                  <p:childTnLst>
                                    <p:set>
                                      <p:cBhvr>
                                        <p:cTn dur="1" fill="hold" id="9">
                                          <p:stCondLst>
                                            <p:cond delay="0"/>
                                          </p:stCondLst>
                                        </p:cTn>
                                        <p:tgtEl>
                                          <p:spTgt spid="3146424"/>
                                        </p:tgtEl>
                                        <p:attrNameLst>
                                          <p:attrName>style.visibility</p:attrName>
                                        </p:attrNameLst>
                                      </p:cBhvr>
                                      <p:to>
                                        <p:strVal val="visible"/>
                                      </p:to>
                                    </p:set>
                                    <p:animEffect transition="in" filter="wipe(down)">
                                      <p:cBhvr>
                                        <p:cTn dur="500" id="10"/>
                                        <p:tgtEl>
                                          <p:spTgt spid="3146424"/>
                                        </p:tgtEl>
                                      </p:cBhvr>
                                    </p:animEffect>
                                  </p:childTnLst>
                                </p:cTn>
                              </p:par>
                              <p:par>
                                <p:cTn fill="hold" id="11" nodeType="withEffect" presetClass="entr" presetID="22" presetSubtype="4">
                                  <p:stCondLst>
                                    <p:cond delay="0"/>
                                  </p:stCondLst>
                                  <p:childTnLst>
                                    <p:set>
                                      <p:cBhvr>
                                        <p:cTn dur="1" fill="hold" id="12">
                                          <p:stCondLst>
                                            <p:cond delay="0"/>
                                          </p:stCondLst>
                                        </p:cTn>
                                        <p:tgtEl>
                                          <p:spTgt spid="623"/>
                                        </p:tgtEl>
                                        <p:attrNameLst>
                                          <p:attrName>style.visibility</p:attrName>
                                        </p:attrNameLst>
                                      </p:cBhvr>
                                      <p:to>
                                        <p:strVal val="visible"/>
                                      </p:to>
                                    </p:set>
                                    <p:animEffect transition="in" filter="wipe(down)">
                                      <p:cBhvr>
                                        <p:cTn dur="500" id="13"/>
                                        <p:tgtEl>
                                          <p:spTgt spid="623"/>
                                        </p:tgtEl>
                                      </p:cBhvr>
                                    </p:animEffect>
                                  </p:childTnLst>
                                </p:cTn>
                              </p:par>
                            </p:childTnLst>
                          </p:cTn>
                        </p:par>
                      </p:childTnLst>
                    </p:cTn>
                  </p:par>
                  <p:par>
                    <p:cTn fill="hold" id="14">
                      <p:stCondLst>
                        <p:cond delay="indefinite"/>
                      </p:stCondLst>
                      <p:childTnLst>
                        <p:par>
                          <p:cTn fill="hold" id="15">
                            <p:stCondLst>
                              <p:cond delay="0"/>
                            </p:stCondLst>
                            <p:childTnLst>
                              <p:par>
                                <p:cTn fill="hold" id="16" nodeType="clickEffect" presetClass="entr" presetID="22" presetSubtype="4">
                                  <p:stCondLst>
                                    <p:cond delay="0"/>
                                  </p:stCondLst>
                                  <p:childTnLst>
                                    <p:set>
                                      <p:cBhvr>
                                        <p:cTn dur="1" fill="hold" id="17">
                                          <p:stCondLst>
                                            <p:cond delay="0"/>
                                          </p:stCondLst>
                                        </p:cTn>
                                        <p:tgtEl>
                                          <p:spTgt spid="628"/>
                                        </p:tgtEl>
                                        <p:attrNameLst>
                                          <p:attrName>style.visibility</p:attrName>
                                        </p:attrNameLst>
                                      </p:cBhvr>
                                      <p:to>
                                        <p:strVal val="visible"/>
                                      </p:to>
                                    </p:set>
                                    <p:animEffect transition="in" filter="wipe(down)">
                                      <p:cBhvr>
                                        <p:cTn dur="500" id="18"/>
                                        <p:tgtEl>
                                          <p:spTgt spid="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631" name=""/>
        <p:cNvGrpSpPr/>
        <p:nvPr/>
      </p:nvGrpSpPr>
      <p:grpSpPr>
        <a:xfrm>
          <a:off x="0" y="0"/>
          <a:ext cx="0" cy="0"/>
          <a:chOff x="0" y="0"/>
          <a:chExt cx="0" cy="0"/>
        </a:xfrm>
      </p:grpSpPr>
      <p:grpSp>
        <p:nvGrpSpPr>
          <p:cNvPr id="632" name="组合 1"/>
          <p:cNvGrpSpPr/>
          <p:nvPr/>
        </p:nvGrpSpPr>
        <p:grpSpPr>
          <a:xfrm>
            <a:off x="3286562" y="1830830"/>
            <a:ext cx="3024962" cy="1366213"/>
            <a:chOff x="2988851" y="1931839"/>
            <a:chExt cx="3024962" cy="1366213"/>
          </a:xfrm>
        </p:grpSpPr>
        <p:grpSp>
          <p:nvGrpSpPr>
            <p:cNvPr id="633" name="组合 5"/>
            <p:cNvGrpSpPr/>
            <p:nvPr/>
          </p:nvGrpSpPr>
          <p:grpSpPr>
            <a:xfrm>
              <a:off x="2988851" y="1931839"/>
              <a:ext cx="3024962" cy="1366213"/>
              <a:chOff x="2573080" y="1788299"/>
              <a:chExt cx="3024962" cy="1366213"/>
            </a:xfrm>
          </p:grpSpPr>
          <p:sp>
            <p:nvSpPr>
              <p:cNvPr id="1050952" name="矩形 177"/>
              <p:cNvSpPr/>
              <p:nvPr/>
            </p:nvSpPr>
            <p:spPr>
              <a:xfrm>
                <a:off x="2573080" y="1788299"/>
                <a:ext cx="3024962" cy="1366213"/>
              </a:xfrm>
              <a:prstGeom prst="rect"/>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53" name="文本框 194"/>
              <p:cNvSpPr txBox="1">
                <a:spLocks noChangeAspect="1" noMove="1" noResize="1" noRot="1" noAdjustHandles="1" noEditPoints="1" noChangeArrowheads="1" noChangeShapeType="1" noTextEdit="1"/>
              </p:cNvSpPr>
              <p:nvPr/>
            </p:nvSpPr>
            <p:spPr bwMode="auto">
              <a:xfrm>
                <a:off x="4232254" y="2063646"/>
                <a:ext cx="1306568" cy="400110"/>
              </a:xfrm>
              <a:prstGeom prst="rect"/>
              <a:blipFill>
                <a:blip xmlns:r="http://schemas.openxmlformats.org/officeDocument/2006/relationships" r:embed="rId1"/>
                <a:stretch>
                  <a:fillRect b="-4615"/>
                </a:stretch>
              </a:blipFill>
              <a:ln>
                <a:noFill/>
              </a:ln>
              <a:effectLst/>
            </p:spPr>
            <p:txBody>
              <a:bodyPr/>
              <a:p>
                <a:r>
                  <a:rPr altLang="en-US" lang="zh-CN">
                    <a:noFill/>
                  </a:rPr>
                  <a:t> </a:t>
                </a:r>
              </a:p>
            </p:txBody>
          </p:sp>
          <p:sp>
            <p:nvSpPr>
              <p:cNvPr id="1050954" name="文本框 198"/>
              <p:cNvSpPr txBox="1">
                <a:spLocks noChangeAspect="1" noMove="1" noResize="1" noRot="1" noAdjustHandles="1" noEditPoints="1" noChangeArrowheads="1" noChangeShapeType="1" noTextEdit="1"/>
              </p:cNvSpPr>
              <p:nvPr/>
            </p:nvSpPr>
            <p:spPr bwMode="auto">
              <a:xfrm>
                <a:off x="4348198" y="2459702"/>
                <a:ext cx="1074680" cy="400110"/>
              </a:xfrm>
              <a:prstGeom prst="rect"/>
              <a:blipFill>
                <a:blip xmlns:r="http://schemas.openxmlformats.org/officeDocument/2006/relationships" r:embed="rId2"/>
                <a:stretch>
                  <a:fillRect b="-4545"/>
                </a:stretch>
              </a:blipFill>
              <a:ln>
                <a:noFill/>
              </a:ln>
              <a:effectLst/>
            </p:spPr>
            <p:txBody>
              <a:bodyPr/>
              <a:p>
                <a:r>
                  <a:rPr altLang="en-US" lang="zh-CN">
                    <a:noFill/>
                  </a:rPr>
                  <a:t> </a:t>
                </a:r>
              </a:p>
            </p:txBody>
          </p:sp>
        </p:grpSp>
        <p:sp>
          <p:nvSpPr>
            <p:cNvPr id="1050955" name="文本框 17"/>
            <p:cNvSpPr txBox="1">
              <a:spLocks noChangeAspect="1" noMove="1" noResize="1" noRot="1" noAdjustHandles="1" noEditPoints="1" noChangeArrowheads="1" noChangeShapeType="1" noTextEdit="1"/>
            </p:cNvSpPr>
            <p:nvPr/>
          </p:nvSpPr>
          <p:spPr bwMode="auto">
            <a:xfrm>
              <a:off x="3122791" y="2187614"/>
              <a:ext cx="1306568" cy="400110"/>
            </a:xfrm>
            <a:prstGeom prst="rect"/>
            <a:blipFill>
              <a:blip xmlns:r="http://schemas.openxmlformats.org/officeDocument/2006/relationships" r:embed="rId3"/>
              <a:stretch>
                <a:fillRect b="-4545"/>
              </a:stretch>
            </a:blipFill>
            <a:ln>
              <a:noFill/>
            </a:ln>
            <a:effectLst/>
          </p:spPr>
          <p:txBody>
            <a:bodyPr/>
            <a:p>
              <a:r>
                <a:rPr altLang="en-US" lang="zh-CN">
                  <a:noFill/>
                </a:rPr>
                <a:t> </a:t>
              </a:r>
            </a:p>
          </p:txBody>
        </p:sp>
        <p:sp>
          <p:nvSpPr>
            <p:cNvPr id="1050956" name="文本框 18"/>
            <p:cNvSpPr txBox="1">
              <a:spLocks noChangeAspect="1" noMove="1" noResize="1" noRot="1" noAdjustHandles="1" noEditPoints="1" noChangeArrowheads="1" noChangeShapeType="1" noTextEdit="1"/>
            </p:cNvSpPr>
            <p:nvPr/>
          </p:nvSpPr>
          <p:spPr bwMode="auto">
            <a:xfrm>
              <a:off x="3238735" y="2583670"/>
              <a:ext cx="1074680" cy="400110"/>
            </a:xfrm>
            <a:prstGeom prst="rect"/>
            <a:blipFill>
              <a:blip xmlns:r="http://schemas.openxmlformats.org/officeDocument/2006/relationships" r:embed="rId4"/>
              <a:stretch>
                <a:fillRect b="-4545"/>
              </a:stretch>
            </a:blipFill>
            <a:ln>
              <a:noFill/>
            </a:ln>
            <a:effectLst/>
          </p:spPr>
          <p:txBody>
            <a:bodyPr/>
            <a:p>
              <a:r>
                <a:rPr altLang="en-US" lang="zh-CN">
                  <a:noFill/>
                </a:rPr>
                <a:t> </a:t>
              </a:r>
            </a:p>
          </p:txBody>
        </p:sp>
      </p:grpSp>
      <p:sp>
        <p:nvSpPr>
          <p:cNvPr id="105095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958" name="文本框 7"/>
          <p:cNvSpPr txBox="1"/>
          <p:nvPr/>
        </p:nvSpPr>
        <p:spPr bwMode="auto">
          <a:xfrm>
            <a:off x="346689" y="588324"/>
            <a:ext cx="1630968" cy="400110"/>
          </a:xfrm>
          <a:prstGeom prst="rect"/>
          <a:noFill/>
          <a:ln>
            <a:noFill/>
          </a:ln>
          <a:effectLst/>
        </p:spPr>
        <p:txBody>
          <a:bodyPr rtlCol="0" wrap="square">
            <a:spAutoFit/>
          </a:bodyPr>
          <a:p>
            <a:pPr eaLnBrk="1" hangingPunct="1">
              <a:spcBef>
                <a:spcPct val="50000"/>
              </a:spcBef>
            </a:pPr>
            <a:r>
              <a:rPr altLang="zh-CN" b="1" dirty="0" sz="2000" kumimoji="1" lang="en-US" smtClean="0">
                <a:latin typeface="Arial" panose="020B0604020202020204" pitchFamily="34" charset="0"/>
                <a:cs typeface="Arial" panose="020B0604020202020204" pitchFamily="34" charset="0"/>
              </a:rPr>
              <a:t>Drawback</a:t>
            </a:r>
            <a:endParaRPr altLang="en-US" b="1" dirty="0" sz="2000" kumimoji="1" lang="zh-CN" smtClean="0">
              <a:latin typeface="宋体" panose="02010600030101010101" pitchFamily="2" charset="-122"/>
              <a:ea typeface="宋体" panose="02010600030101010101" pitchFamily="2" charset="-122"/>
              <a:cs typeface="Arial" panose="020B0604020202020204" pitchFamily="34" charset="0"/>
            </a:endParaRPr>
          </a:p>
        </p:txBody>
      </p:sp>
      <p:grpSp>
        <p:nvGrpSpPr>
          <p:cNvPr id="634" name="组合 145"/>
          <p:cNvGrpSpPr/>
          <p:nvPr/>
        </p:nvGrpSpPr>
        <p:grpSpPr>
          <a:xfrm>
            <a:off x="3286562" y="1402812"/>
            <a:ext cx="3024962" cy="3163872"/>
            <a:chOff x="-97076" y="1509636"/>
            <a:chExt cx="3024962" cy="3163872"/>
          </a:xfrm>
        </p:grpSpPr>
        <p:grpSp>
          <p:nvGrpSpPr>
            <p:cNvPr id="635" name="组合 162"/>
            <p:cNvGrpSpPr/>
            <p:nvPr/>
          </p:nvGrpSpPr>
          <p:grpSpPr>
            <a:xfrm>
              <a:off x="-97076" y="1509636"/>
              <a:ext cx="3024962" cy="3163872"/>
              <a:chOff x="133222" y="1434338"/>
              <a:chExt cx="3024962" cy="3163872"/>
            </a:xfrm>
          </p:grpSpPr>
          <p:cxnSp>
            <p:nvCxnSpPr>
              <p:cNvPr id="3146425" name="直接箭头连接符 170"/>
              <p:cNvCxnSpPr>
                <a:cxnSpLocks/>
              </p:cNvCxnSpPr>
              <p:nvPr/>
            </p:nvCxnSpPr>
            <p:spPr>
              <a:xfrm flipV="1">
                <a:off x="1658456" y="1862357"/>
                <a:ext cx="0" cy="2735853"/>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426" name="直接箭头连接符 171"/>
              <p:cNvCxnSpPr>
                <a:cxnSpLocks/>
              </p:cNvCxnSpPr>
              <p:nvPr/>
            </p:nvCxnSpPr>
            <p:spPr>
              <a:xfrm>
                <a:off x="133222" y="3228569"/>
                <a:ext cx="3024962" cy="0"/>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959" name="文本框 172"/>
              <p:cNvSpPr txBox="1"/>
              <p:nvPr/>
            </p:nvSpPr>
            <p:spPr bwMode="auto">
              <a:xfrm>
                <a:off x="1356912" y="3142732"/>
                <a:ext cx="255685"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0</a:t>
                </a:r>
                <a:endParaRPr altLang="en-US" dirty="0" sz="2000" kumimoji="1" lang="zh-CN" smtClean="0">
                  <a:latin typeface="Arial" panose="020B0604020202020204" pitchFamily="34" charset="0"/>
                  <a:cs typeface="Arial" panose="020B0604020202020204" pitchFamily="34" charset="0"/>
                </a:endParaRPr>
              </a:p>
            </p:txBody>
          </p:sp>
          <p:sp>
            <p:nvSpPr>
              <p:cNvPr id="1050960" name="Text Box 12"/>
              <p:cNvSpPr txBox="1">
                <a:spLocks noChangeAspect="1" noMove="1" noResize="1" noRot="1" noAdjustHandles="1" noEditPoints="1" noChangeArrowheads="1" noChangeShapeType="1" noTextEdit="1"/>
              </p:cNvSpPr>
              <p:nvPr/>
            </p:nvSpPr>
            <p:spPr bwMode="auto">
              <a:xfrm>
                <a:off x="1383403" y="1434338"/>
                <a:ext cx="550105" cy="400110"/>
              </a:xfrm>
              <a:prstGeom prst="rect"/>
              <a:blipFill>
                <a:blip xmlns:r="http://schemas.openxmlformats.org/officeDocument/2006/relationships" r:embed="rId5"/>
                <a:stretch>
                  <a:fillRect b="-4545"/>
                </a:stretch>
              </a:blipFill>
              <a:ln>
                <a:noFill/>
              </a:ln>
              <a:effectLst/>
            </p:spPr>
            <p:txBody>
              <a:bodyPr/>
              <a:p>
                <a:r>
                  <a:rPr altLang="en-US" lang="zh-CN">
                    <a:noFill/>
                  </a:rPr>
                  <a:t> </a:t>
                </a:r>
              </a:p>
            </p:txBody>
          </p:sp>
        </p:grpSp>
        <p:sp>
          <p:nvSpPr>
            <p:cNvPr id="1050961" name="文本框 164"/>
            <p:cNvSpPr txBox="1"/>
            <p:nvPr/>
          </p:nvSpPr>
          <p:spPr bwMode="auto">
            <a:xfrm>
              <a:off x="499184" y="1618077"/>
              <a:ext cx="416299" cy="400110"/>
            </a:xfrm>
            <a:prstGeom prst="rect"/>
            <a:noFill/>
            <a:ln>
              <a:noFill/>
            </a:ln>
            <a:effectLst/>
          </p:spPr>
          <p:txBody>
            <a:bodyPr rtlCol="0" wrap="square">
              <a:spAutoFit/>
            </a:bodyPr>
            <a:p>
              <a:pPr eaLnBrk="1" hangingPunct="1">
                <a:spcBef>
                  <a:spcPct val="50000"/>
                </a:spcBef>
              </a:pPr>
              <a:endParaRPr altLang="en-US" dirty="0" sz="2000" kumimoji="1" lang="zh-CN" smtClean="0">
                <a:latin typeface="Arial" panose="020B0604020202020204" pitchFamily="34" charset="0"/>
                <a:cs typeface="Arial" panose="020B0604020202020204" pitchFamily="34" charset="0"/>
              </a:endParaRPr>
            </a:p>
          </p:txBody>
        </p:sp>
      </p:grpSp>
      <p:sp>
        <p:nvSpPr>
          <p:cNvPr id="1050962" name="Text Box 12"/>
          <p:cNvSpPr txBox="1">
            <a:spLocks noChangeAspect="1" noMove="1" noResize="1" noRot="1" noAdjustHandles="1" noEditPoints="1" noChangeArrowheads="1" noChangeShapeType="1" noTextEdit="1"/>
          </p:cNvSpPr>
          <p:nvPr/>
        </p:nvSpPr>
        <p:spPr bwMode="auto">
          <a:xfrm>
            <a:off x="6087147" y="3199828"/>
            <a:ext cx="550105" cy="400110"/>
          </a:xfrm>
          <a:prstGeom prst="rect"/>
          <a:blipFill>
            <a:blip xmlns:r="http://schemas.openxmlformats.org/officeDocument/2006/relationships" r:embed="rId6"/>
            <a:stretch>
              <a:fillRect b="-3030"/>
            </a:stretch>
          </a:blipFill>
          <a:ln>
            <a:noFill/>
          </a:ln>
          <a:effectLst/>
        </p:spPr>
        <p:txBody>
          <a:bodyPr/>
          <a:p>
            <a:r>
              <a:rPr altLang="en-US" lang="zh-CN">
                <a:noFill/>
              </a:rPr>
              <a:t> </a:t>
            </a:r>
          </a:p>
        </p:txBody>
      </p:sp>
      <p:sp>
        <p:nvSpPr>
          <p:cNvPr id="1050963" name="文本框 2"/>
          <p:cNvSpPr txBox="1">
            <a:spLocks noChangeAspect="1" noMove="1" noResize="1" noRot="1" noAdjustHandles="1" noEditPoints="1" noChangeArrowheads="1" noChangeShapeType="1" noTextEdit="1"/>
          </p:cNvSpPr>
          <p:nvPr/>
        </p:nvSpPr>
        <p:spPr bwMode="auto">
          <a:xfrm>
            <a:off x="3329092" y="4870393"/>
            <a:ext cx="2939902" cy="400110"/>
          </a:xfrm>
          <a:prstGeom prst="rect"/>
          <a:blipFill>
            <a:blip xmlns:r="http://schemas.openxmlformats.org/officeDocument/2006/relationships" r:embed="rId7"/>
            <a:stretch>
              <a:fillRect t="-7576" r="-1867" b="-27273"/>
            </a:stretch>
          </a:blipFill>
          <a:ln>
            <a:noFill/>
          </a:ln>
          <a:effectLst/>
        </p:spPr>
        <p:txBody>
          <a:bodyPr/>
          <a:p>
            <a:r>
              <a:rPr altLang="en-US" lang="zh-CN">
                <a:noFill/>
              </a:rPr>
              <a:t> </a:t>
            </a:r>
          </a:p>
        </p:txBody>
      </p:sp>
      <p:sp>
        <p:nvSpPr>
          <p:cNvPr id="1050964" name="文本框 21"/>
          <p:cNvSpPr txBox="1"/>
          <p:nvPr/>
        </p:nvSpPr>
        <p:spPr bwMode="auto">
          <a:xfrm>
            <a:off x="2137093" y="1602867"/>
            <a:ext cx="893132" cy="400110"/>
          </a:xfrm>
          <a:prstGeom prst="rect"/>
          <a:noFill/>
          <a:ln>
            <a:noFill/>
          </a:ln>
          <a:effectLst/>
        </p:spPr>
        <p:txBody>
          <a:bodyPr rtlCol="0" wrap="square">
            <a:spAutoFit/>
          </a:bodyPr>
          <a:p>
            <a:pPr eaLnBrk="1" hangingPunct="1">
              <a:spcBef>
                <a:spcPct val="50000"/>
              </a:spcBef>
            </a:pPr>
            <a:r>
              <a:rPr altLang="zh-CN" b="1" dirty="0" sz="2000" kumimoji="1" lang="en-US" smtClean="0">
                <a:latin typeface="Arial" panose="020B0604020202020204" pitchFamily="34" charset="0"/>
                <a:cs typeface="Arial" panose="020B0604020202020204" pitchFamily="34" charset="0"/>
              </a:rPr>
              <a:t>(a)</a:t>
            </a:r>
            <a:endParaRPr altLang="en-US" b="1" dirty="0" sz="20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50965" name="文本框 22"/>
          <p:cNvSpPr txBox="1"/>
          <p:nvPr/>
        </p:nvSpPr>
        <p:spPr bwMode="auto">
          <a:xfrm>
            <a:off x="2275368" y="4870393"/>
            <a:ext cx="893132" cy="400110"/>
          </a:xfrm>
          <a:prstGeom prst="rect"/>
          <a:noFill/>
          <a:ln>
            <a:noFill/>
          </a:ln>
          <a:effectLst/>
        </p:spPr>
        <p:txBody>
          <a:bodyPr rtlCol="0" wrap="square">
            <a:spAutoFit/>
          </a:bodyPr>
          <a:p>
            <a:pPr eaLnBrk="1" hangingPunct="1">
              <a:spcBef>
                <a:spcPct val="50000"/>
              </a:spcBef>
            </a:pPr>
            <a:r>
              <a:rPr altLang="zh-CN" b="1" dirty="0" sz="2000" kumimoji="1" lang="en-US" smtClean="0">
                <a:latin typeface="Arial" panose="020B0604020202020204" pitchFamily="34" charset="0"/>
                <a:cs typeface="Arial" panose="020B0604020202020204" pitchFamily="34" charset="0"/>
              </a:rPr>
              <a:t>(b)</a:t>
            </a:r>
            <a:endParaRPr altLang="en-US" b="1" dirty="0" sz="20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50966" name="文本框 23"/>
          <p:cNvSpPr txBox="1"/>
          <p:nvPr/>
        </p:nvSpPr>
        <p:spPr bwMode="auto">
          <a:xfrm>
            <a:off x="2992254" y="3767091"/>
            <a:ext cx="1773683" cy="701039"/>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Two-quadrant</a:t>
            </a:r>
            <a:endParaRPr altLang="en-US" dirty="0" sz="2000" kumimoji="1" lang="zh-CN" smtClean="0">
              <a:latin typeface="宋体" panose="02010600030101010101" pitchFamily="2" charset="-122"/>
              <a:ea typeface="宋体" panose="02010600030101010101" pitchFamily="2" charset="-122"/>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8">
            <p14:nvContentPartPr>
              <p14:cNvPr id="1050967" name=""/>
              <p14:cNvContentPartPr/>
              <p14:nvPr/>
            </p14:nvContentPartPr>
            <p14:xfrm>
              <a:off x="3396981" y="4826906"/>
              <a:ext cx="21552" cy="613922"/>
            </p14:xfrm>
          </p:contentPart>
        </mc:Choice>
        <mc:Fallback>
          <p:sp>
            <p:nvSpPr>
              <p:cNvPr id="1050967" name=""/>
              <p:cNvSpPr/>
              <p:nvPr/>
            </p:nvSpPr>
            <p:spPr>
              <a:xfrm>
                <a:off x="3396981" y="4826906"/>
                <a:ext cx="21552" cy="613922"/>
              </a:xfrm>
            </p:spPr>
          </p:sp>
        </mc:Fallback>
      </mc:AlternateContent>
      <mc:AlternateContent xmlns:mc="http://schemas.openxmlformats.org/markup-compatibility/2006">
        <mc:Choice xmlns:p14="http://schemas.microsoft.com/office/powerpoint/2010/main" Requires="p14">
          <p:contentPart p14:bwMode="auto" r:id="rId9">
            <p14:nvContentPartPr>
              <p14:cNvPr id="1050968" name=""/>
              <p14:cNvContentPartPr/>
              <p14:nvPr/>
            </p14:nvContentPartPr>
            <p14:xfrm>
              <a:off x="3314390" y="5356106"/>
              <a:ext cx="2994502" cy="77253"/>
            </p14:xfrm>
          </p:contentPart>
        </mc:Choice>
        <mc:Fallback>
          <p:sp>
            <p:nvSpPr>
              <p:cNvPr id="1050968" name=""/>
              <p:cNvSpPr/>
              <p:nvPr/>
            </p:nvSpPr>
            <p:spPr>
              <a:xfrm>
                <a:off x="3314390" y="5356106"/>
                <a:ext cx="2994502" cy="77253"/>
              </a:xfrm>
            </p:spPr>
          </p:sp>
        </mc:Fallback>
      </mc:AlternateContent>
      <mc:AlternateContent xmlns:mc="http://schemas.openxmlformats.org/markup-compatibility/2006">
        <mc:Choice xmlns:p14="http://schemas.microsoft.com/office/powerpoint/2010/main" Requires="p14">
          <p:contentPart p14:bwMode="auto" r:id="rId10">
            <p14:nvContentPartPr>
              <p14:cNvPr id="1050969" name=""/>
              <p14:cNvContentPartPr/>
              <p14:nvPr/>
            </p14:nvContentPartPr>
            <p14:xfrm>
              <a:off x="3327378" y="4842942"/>
              <a:ext cx="2829179" cy="597909"/>
            </p14:xfrm>
          </p:contentPart>
        </mc:Choice>
        <mc:Fallback>
          <p:sp>
            <p:nvSpPr>
              <p:cNvPr id="1050969" name=""/>
              <p:cNvSpPr/>
              <p:nvPr/>
            </p:nvSpPr>
            <p:spPr>
              <a:xfrm>
                <a:off x="3327378" y="4842942"/>
                <a:ext cx="2829179" cy="597909"/>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632"/>
                                        </p:tgtEl>
                                        <p:attrNameLst>
                                          <p:attrName>style.visibility</p:attrName>
                                        </p:attrNameLst>
                                      </p:cBhvr>
                                      <p:to>
                                        <p:strVal val="visible"/>
                                      </p:to>
                                    </p:set>
                                    <p:animEffect transition="in" filter="wipe(down)">
                                      <p:cBhvr>
                                        <p:cTn dur="500" id="7"/>
                                        <p:tgtEl>
                                          <p:spTgt spid="632"/>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0963"/>
                                        </p:tgtEl>
                                        <p:attrNameLst>
                                          <p:attrName>style.visibility</p:attrName>
                                        </p:attrNameLst>
                                      </p:cBhvr>
                                      <p:to>
                                        <p:strVal val="visible"/>
                                      </p:to>
                                    </p:set>
                                    <p:animEffect transition="in" filter="wipe(down)">
                                      <p:cBhvr>
                                        <p:cTn dur="500" id="12"/>
                                        <p:tgtEl>
                                          <p:spTgt spid="1050963"/>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50965"/>
                                        </p:tgtEl>
                                        <p:attrNameLst>
                                          <p:attrName>style.visibility</p:attrName>
                                        </p:attrNameLst>
                                      </p:cBhvr>
                                      <p:to>
                                        <p:strVal val="visible"/>
                                      </p:to>
                                    </p:set>
                                    <p:animEffect transition="in" filter="wipe(down)">
                                      <p:cBhvr>
                                        <p:cTn dur="500" id="15"/>
                                        <p:tgtEl>
                                          <p:spTgt spid="1050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963" grpId="0"/>
      <p:bldP spid="105096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89" name=""/>
        <p:cNvGrpSpPr/>
        <p:nvPr/>
      </p:nvGrpSpPr>
      <p:grpSpPr>
        <a:xfrm>
          <a:off x="0" y="0"/>
          <a:ext cx="0" cy="0"/>
          <a:chOff x="0" y="0"/>
          <a:chExt cx="0" cy="0"/>
        </a:xfrm>
      </p:grpSpPr>
      <p:sp>
        <p:nvSpPr>
          <p:cNvPr id="104907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075" name="Text Box 12"/>
          <p:cNvSpPr txBox="1">
            <a:spLocks noChangeArrowheads="1"/>
          </p:cNvSpPr>
          <p:nvPr/>
        </p:nvSpPr>
        <p:spPr bwMode="auto">
          <a:xfrm>
            <a:off x="404958" y="761479"/>
            <a:ext cx="4558854"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ea typeface="华文行楷" pitchFamily="2" charset="-122"/>
                <a:cs typeface="Arial" panose="020B0604020202020204" pitchFamily="34" charset="0"/>
              </a:rPr>
              <a:t>(1) Inverted input </a:t>
            </a:r>
            <a:r>
              <a:rPr altLang="en-US" dirty="0" sz="2400" kumimoji="1" lang="zh-CN" smtClean="0">
                <a:latin typeface="宋体" panose="02010600030101010101" pitchFamily="2" charset="-122"/>
                <a:cs typeface="Arial" panose="020B0604020202020204" pitchFamily="34" charset="0"/>
              </a:rPr>
              <a:t>反相输入</a:t>
            </a:r>
            <a:endParaRPr altLang="en-US" dirty="0" sz="2000" kumimoji="1" lang="zh-CN">
              <a:latin typeface="宋体" panose="02010600030101010101" pitchFamily="2" charset="-122"/>
              <a:cs typeface="Arial" panose="020B0604020202020204" pitchFamily="34" charset="0"/>
            </a:endParaRPr>
          </a:p>
        </p:txBody>
      </p:sp>
      <p:grpSp>
        <p:nvGrpSpPr>
          <p:cNvPr id="190" name="组合 5"/>
          <p:cNvGrpSpPr/>
          <p:nvPr/>
        </p:nvGrpSpPr>
        <p:grpSpPr>
          <a:xfrm>
            <a:off x="4995765" y="728284"/>
            <a:ext cx="3948100" cy="2659777"/>
            <a:chOff x="4758559" y="1060755"/>
            <a:chExt cx="3948100" cy="2659777"/>
          </a:xfrm>
        </p:grpSpPr>
        <p:grpSp>
          <p:nvGrpSpPr>
            <p:cNvPr id="191" name="组合 69"/>
            <p:cNvGrpSpPr/>
            <p:nvPr/>
          </p:nvGrpSpPr>
          <p:grpSpPr>
            <a:xfrm>
              <a:off x="4934947" y="1060755"/>
              <a:ext cx="3488747" cy="2659777"/>
              <a:chOff x="4934947" y="1060755"/>
              <a:chExt cx="3488747" cy="2659777"/>
            </a:xfrm>
          </p:grpSpPr>
          <p:grpSp>
            <p:nvGrpSpPr>
              <p:cNvPr id="192" name="组合 70"/>
              <p:cNvGrpSpPr/>
              <p:nvPr/>
            </p:nvGrpSpPr>
            <p:grpSpPr>
              <a:xfrm>
                <a:off x="4934947" y="1075281"/>
                <a:ext cx="3488747" cy="2645251"/>
                <a:chOff x="1141899" y="1018248"/>
                <a:chExt cx="3488747" cy="2645251"/>
              </a:xfrm>
            </p:grpSpPr>
            <p:grpSp>
              <p:nvGrpSpPr>
                <p:cNvPr id="193" name="组合 81"/>
                <p:cNvGrpSpPr/>
                <p:nvPr/>
              </p:nvGrpSpPr>
              <p:grpSpPr>
                <a:xfrm>
                  <a:off x="1141899" y="1469936"/>
                  <a:ext cx="2961018" cy="2193563"/>
                  <a:chOff x="2084192" y="3238872"/>
                  <a:chExt cx="2961018" cy="2193563"/>
                </a:xfrm>
              </p:grpSpPr>
              <p:cxnSp>
                <p:nvCxnSpPr>
                  <p:cNvPr id="3145899" name="直接连接符 98"/>
                  <p:cNvCxnSpPr>
                    <a:cxnSpLocks/>
                  </p:cNvCxnSpPr>
                  <p:nvPr/>
                </p:nvCxnSpPr>
                <p:spPr>
                  <a:xfrm flipH="1">
                    <a:off x="2681785" y="5432435"/>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0" name="直接连接符 101"/>
                  <p:cNvCxnSpPr>
                    <a:cxnSpLocks/>
                  </p:cNvCxnSpPr>
                  <p:nvPr/>
                </p:nvCxnSpPr>
                <p:spPr>
                  <a:xfrm flipH="1">
                    <a:off x="2223849" y="3716251"/>
                    <a:ext cx="155519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1" name="直接连接符 102"/>
                  <p:cNvCxnSpPr>
                    <a:cxnSpLocks/>
                  </p:cNvCxnSpPr>
                  <p:nvPr/>
                </p:nvCxnSpPr>
                <p:spPr>
                  <a:xfrm flipH="1">
                    <a:off x="2828429" y="4284288"/>
                    <a:ext cx="94654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2" name="直接连接符 103"/>
                  <p:cNvCxnSpPr>
                    <a:cxnSpLocks/>
                  </p:cNvCxnSpPr>
                  <p:nvPr/>
                </p:nvCxnSpPr>
                <p:spPr>
                  <a:xfrm flipH="1">
                    <a:off x="3232978" y="3238872"/>
                    <a:ext cx="181223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3" name="直接连接符 104"/>
                  <p:cNvCxnSpPr>
                    <a:cxnSpLocks/>
                  </p:cNvCxnSpPr>
                  <p:nvPr/>
                </p:nvCxnSpPr>
                <p:spPr>
                  <a:xfrm>
                    <a:off x="2809690" y="4271197"/>
                    <a:ext cx="0" cy="115855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076" name="椭圆 105"/>
                  <p:cNvSpPr/>
                  <p:nvPr/>
                </p:nvSpPr>
                <p:spPr>
                  <a:xfrm>
                    <a:off x="2084192" y="3648874"/>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077"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9078"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9079"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080"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081"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082" name="矩形 88"/>
                <p:cNvSpPr/>
                <p:nvPr/>
              </p:nvSpPr>
              <p:spPr>
                <a:xfrm>
                  <a:off x="3114609" y="139750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04" name="直接连接符 89"/>
                <p:cNvCxnSpPr>
                  <a:cxnSpLocks/>
                </p:cNvCxnSpPr>
                <p:nvPr/>
              </p:nvCxnSpPr>
              <p:spPr>
                <a:xfrm>
                  <a:off x="4090216" y="1452663"/>
                  <a:ext cx="0" cy="74457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083" name="文本框 90"/>
                <p:cNvSpPr txBox="1">
                  <a:spLocks noChangeAspect="1" noMove="1" noResize="1" noRot="1" noAdjustHandles="1" noEditPoints="1" noChangeArrowheads="1" noChangeShapeType="1" noTextEdit="1"/>
                </p:cNvSpPr>
                <p:nvPr/>
              </p:nvSpPr>
              <p:spPr bwMode="auto">
                <a:xfrm>
                  <a:off x="3168844" y="1018248"/>
                  <a:ext cx="306045" cy="307777"/>
                </a:xfrm>
                <a:prstGeom prst="rect"/>
                <a:blipFill>
                  <a:blip xmlns:r="http://schemas.openxmlformats.org/officeDocument/2006/relationships" r:embed="rId3"/>
                  <a:stretch>
                    <a:fillRect l="-18000" r="-8000" b="-22000"/>
                  </a:stretch>
                </a:blipFill>
                <a:ln>
                  <a:noFill/>
                </a:ln>
                <a:effectLst/>
              </p:spPr>
              <p:txBody>
                <a:bodyPr/>
                <a:p>
                  <a:r>
                    <a:rPr altLang="en-US" lang="zh-CN">
                      <a:noFill/>
                    </a:rPr>
                    <a:t> </a:t>
                  </a:r>
                </a:p>
              </p:txBody>
            </p:sp>
            <p:sp>
              <p:nvSpPr>
                <p:cNvPr id="1049084" name="文本框 93"/>
                <p:cNvSpPr txBox="1">
                  <a:spLocks noChangeAspect="1" noMove="1" noResize="1" noRot="1" noAdjustHandles="1" noEditPoints="1" noChangeArrowheads="1" noChangeShapeType="1" noTextEdit="1"/>
                </p:cNvSpPr>
                <p:nvPr/>
              </p:nvSpPr>
              <p:spPr bwMode="auto">
                <a:xfrm>
                  <a:off x="2180249" y="1998952"/>
                  <a:ext cx="221214" cy="276999"/>
                </a:xfrm>
                <a:prstGeom prst="rect"/>
                <a:blipFill>
                  <a:blip xmlns:r="http://schemas.openxmlformats.org/officeDocument/2006/relationships" r:embed="rId4"/>
                  <a:stretch>
                    <a:fillRect l="-25000" r="-22222" b="-8889"/>
                  </a:stretch>
                </a:blipFill>
                <a:ln>
                  <a:noFill/>
                </a:ln>
                <a:effectLst/>
              </p:spPr>
              <p:txBody>
                <a:bodyPr/>
                <a:p>
                  <a:r>
                    <a:rPr altLang="en-US" lang="zh-CN">
                      <a:noFill/>
                    </a:rPr>
                    <a:t> </a:t>
                  </a:r>
                </a:p>
              </p:txBody>
            </p:sp>
          </p:grpSp>
          <p:cxnSp>
            <p:nvCxnSpPr>
              <p:cNvPr id="3145905" name="直接连接符 71"/>
              <p:cNvCxnSpPr>
                <a:cxnSpLocks/>
              </p:cNvCxnSpPr>
              <p:nvPr/>
            </p:nvCxnSpPr>
            <p:spPr>
              <a:xfrm>
                <a:off x="6079512" y="1517893"/>
                <a:ext cx="0" cy="49580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6" name="直接箭头连接符 72"/>
              <p:cNvCxnSpPr>
                <a:cxnSpLocks/>
              </p:cNvCxnSpPr>
              <p:nvPr/>
            </p:nvCxnSpPr>
            <p:spPr>
              <a:xfrm>
                <a:off x="6178865" y="190717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085" name="文本框 75"/>
              <p:cNvSpPr txBox="1">
                <a:spLocks noChangeAspect="1" noMove="1" noResize="1" noRot="1" noAdjustHandles="1" noEditPoints="1" noChangeArrowheads="1" noChangeShapeType="1" noTextEdit="1"/>
              </p:cNvSpPr>
              <p:nvPr/>
            </p:nvSpPr>
            <p:spPr bwMode="auto">
              <a:xfrm>
                <a:off x="6239608" y="1060755"/>
                <a:ext cx="684960" cy="400110"/>
              </a:xfrm>
              <a:prstGeom prst="rect"/>
              <a:blipFill>
                <a:blip xmlns:r="http://schemas.openxmlformats.org/officeDocument/2006/relationships" r:embed="rId5"/>
                <a:stretch>
                  <a:fillRect b="-4545"/>
                </a:stretch>
              </a:blipFill>
              <a:ln>
                <a:noFill/>
              </a:ln>
              <a:effectLst/>
            </p:spPr>
            <p:txBody>
              <a:bodyPr/>
              <a:p>
                <a:r>
                  <a:rPr altLang="en-US" lang="zh-CN">
                    <a:noFill/>
                  </a:rPr>
                  <a:t> </a:t>
                </a:r>
              </a:p>
            </p:txBody>
          </p:sp>
          <p:cxnSp>
            <p:nvCxnSpPr>
              <p:cNvPr id="3145907" name="直接箭头连接符 76"/>
              <p:cNvCxnSpPr>
                <a:cxnSpLocks/>
              </p:cNvCxnSpPr>
              <p:nvPr/>
            </p:nvCxnSpPr>
            <p:spPr>
              <a:xfrm>
                <a:off x="6065634" y="140482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086" name="矩形 78"/>
              <p:cNvSpPr/>
              <p:nvPr/>
            </p:nvSpPr>
            <p:spPr>
              <a:xfrm>
                <a:off x="5226896" y="194712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87" name="文本框 79"/>
              <p:cNvSpPr txBox="1">
                <a:spLocks noChangeAspect="1" noMove="1" noResize="1" noRot="1" noAdjustHandles="1" noEditPoints="1" noChangeArrowheads="1" noChangeShapeType="1" noTextEdit="1"/>
              </p:cNvSpPr>
              <p:nvPr/>
            </p:nvSpPr>
            <p:spPr bwMode="auto">
              <a:xfrm>
                <a:off x="5326916" y="2086509"/>
                <a:ext cx="241541" cy="307777"/>
              </a:xfrm>
              <a:prstGeom prst="rect"/>
              <a:blipFill>
                <a:blip xmlns:r="http://schemas.openxmlformats.org/officeDocument/2006/relationships" r:embed="rId6"/>
                <a:stretch>
                  <a:fillRect l="-23077" r="-20513" b="-10000"/>
                </a:stretch>
              </a:blipFill>
              <a:ln>
                <a:noFill/>
              </a:ln>
              <a:effectLst/>
            </p:spPr>
            <p:txBody>
              <a:bodyPr/>
              <a:p>
                <a:r>
                  <a:rPr altLang="en-US" lang="zh-CN">
                    <a:noFill/>
                  </a:rPr>
                  <a:t> </a:t>
                </a:r>
              </a:p>
            </p:txBody>
          </p:sp>
        </p:grpSp>
        <p:sp>
          <p:nvSpPr>
            <p:cNvPr id="1049088" name="文本框 111"/>
            <p:cNvSpPr txBox="1">
              <a:spLocks noChangeAspect="1" noMove="1" noResize="1" noRot="1" noAdjustHandles="1" noEditPoints="1" noChangeArrowheads="1" noChangeShapeType="1" noTextEdit="1"/>
            </p:cNvSpPr>
            <p:nvPr/>
          </p:nvSpPr>
          <p:spPr bwMode="auto">
            <a:xfrm>
              <a:off x="4758559" y="2000596"/>
              <a:ext cx="550566" cy="400110"/>
            </a:xfrm>
            <a:prstGeom prst="rect"/>
            <a:blipFill>
              <a:blip xmlns:r="http://schemas.openxmlformats.org/officeDocument/2006/relationships" r:embed="rId7"/>
              <a:stretch>
                <a:fillRect b="-4615"/>
              </a:stretch>
            </a:blipFill>
            <a:ln>
              <a:noFill/>
            </a:ln>
            <a:effectLst/>
          </p:spPr>
          <p:txBody>
            <a:bodyPr/>
            <a:p>
              <a:r>
                <a:rPr altLang="en-US" lang="zh-CN">
                  <a:noFill/>
                </a:rPr>
                <a:t> </a:t>
              </a:r>
            </a:p>
          </p:txBody>
        </p:sp>
        <p:sp>
          <p:nvSpPr>
            <p:cNvPr id="1049089" name="文本框 115"/>
            <p:cNvSpPr txBox="1">
              <a:spLocks noChangeAspect="1" noMove="1" noResize="1" noRot="1" noAdjustHandles="1" noEditPoints="1" noChangeArrowheads="1" noChangeShapeType="1" noTextEdit="1"/>
            </p:cNvSpPr>
            <p:nvPr/>
          </p:nvSpPr>
          <p:spPr bwMode="auto">
            <a:xfrm>
              <a:off x="6159862" y="2629957"/>
              <a:ext cx="550566" cy="400110"/>
            </a:xfrm>
            <a:prstGeom prst="rect"/>
            <a:blipFill>
              <a:blip xmlns:r="http://schemas.openxmlformats.org/officeDocument/2006/relationships" r:embed="rId8"/>
              <a:stretch>
                <a:fillRect b="-3030"/>
              </a:stretch>
            </a:blipFill>
            <a:ln>
              <a:noFill/>
            </a:ln>
            <a:effectLst/>
          </p:spPr>
          <p:txBody>
            <a:bodyPr/>
            <a:p>
              <a:r>
                <a:rPr altLang="en-US" lang="zh-CN">
                  <a:noFill/>
                </a:rPr>
                <a:t> </a:t>
              </a:r>
            </a:p>
          </p:txBody>
        </p:sp>
        <p:cxnSp>
          <p:nvCxnSpPr>
            <p:cNvPr id="3145908" name="直接箭头连接符 116"/>
            <p:cNvCxnSpPr>
              <a:cxnSpLocks/>
            </p:cNvCxnSpPr>
            <p:nvPr/>
          </p:nvCxnSpPr>
          <p:spPr>
            <a:xfrm flipH="1">
              <a:off x="6178864" y="2684960"/>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090" name="文本框 117"/>
            <p:cNvSpPr txBox="1">
              <a:spLocks noChangeAspect="1" noMove="1" noResize="1" noRot="1" noAdjustHandles="1" noEditPoints="1" noChangeArrowheads="1" noChangeShapeType="1" noTextEdit="1"/>
            </p:cNvSpPr>
            <p:nvPr/>
          </p:nvSpPr>
          <p:spPr bwMode="auto">
            <a:xfrm>
              <a:off x="6093118" y="1506459"/>
              <a:ext cx="550566" cy="400110"/>
            </a:xfrm>
            <a:prstGeom prst="rect"/>
            <a:blipFill>
              <a:blip xmlns:r="http://schemas.openxmlformats.org/officeDocument/2006/relationships" r:embed="rId9"/>
              <a:stretch>
                <a:fillRect b="-4615"/>
              </a:stretch>
            </a:blipFill>
            <a:ln>
              <a:noFill/>
            </a:ln>
            <a:effectLst/>
          </p:spPr>
          <p:txBody>
            <a:bodyPr/>
            <a:p>
              <a:r>
                <a:rPr altLang="en-US" lang="zh-CN">
                  <a:noFill/>
                </a:rPr>
                <a:t> </a:t>
              </a:r>
            </a:p>
          </p:txBody>
        </p:sp>
        <p:sp>
          <p:nvSpPr>
            <p:cNvPr id="1049091" name="矩形 125"/>
            <p:cNvSpPr/>
            <p:nvPr/>
          </p:nvSpPr>
          <p:spPr>
            <a:xfrm rot="5400000">
              <a:off x="5477631" y="3085830"/>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92" name="文本框 128"/>
            <p:cNvSpPr txBox="1">
              <a:spLocks noChangeAspect="1" noMove="1" noResize="1" noRot="1" noAdjustHandles="1" noEditPoints="1" noChangeArrowheads="1" noChangeShapeType="1" noTextEdit="1"/>
            </p:cNvSpPr>
            <p:nvPr/>
          </p:nvSpPr>
          <p:spPr bwMode="auto">
            <a:xfrm>
              <a:off x="5299282" y="3014241"/>
              <a:ext cx="299762" cy="307777"/>
            </a:xfrm>
            <a:prstGeom prst="rect"/>
            <a:blipFill>
              <a:blip xmlns:r="http://schemas.openxmlformats.org/officeDocument/2006/relationships" r:embed="rId10"/>
              <a:stretch>
                <a:fillRect l="-16327" r="-24490" b="-14000"/>
              </a:stretch>
            </a:blipFill>
            <a:ln>
              <a:noFill/>
            </a:ln>
            <a:effectLst/>
          </p:spPr>
          <p:txBody>
            <a:bodyPr/>
            <a:p>
              <a:r>
                <a:rPr altLang="en-US" lang="zh-CN">
                  <a:noFill/>
                </a:rPr>
                <a:t> </a:t>
              </a:r>
            </a:p>
          </p:txBody>
        </p:sp>
        <p:sp>
          <p:nvSpPr>
            <p:cNvPr id="1049093" name="Oval 3165"/>
            <p:cNvSpPr>
              <a:spLocks noChangeArrowheads="1"/>
            </p:cNvSpPr>
            <p:nvPr/>
          </p:nvSpPr>
          <p:spPr bwMode="auto">
            <a:xfrm>
              <a:off x="6018510" y="193187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094" name="Oval 3165"/>
            <p:cNvSpPr>
              <a:spLocks noChangeArrowheads="1"/>
            </p:cNvSpPr>
            <p:nvPr/>
          </p:nvSpPr>
          <p:spPr bwMode="auto">
            <a:xfrm>
              <a:off x="5595965" y="250503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095" name="文本框 131"/>
            <p:cNvSpPr txBox="1">
              <a:spLocks noChangeAspect="1" noMove="1" noResize="1" noRot="1" noAdjustHandles="1" noEditPoints="1" noChangeArrowheads="1" noChangeShapeType="1" noTextEdit="1"/>
            </p:cNvSpPr>
            <p:nvPr/>
          </p:nvSpPr>
          <p:spPr bwMode="auto">
            <a:xfrm>
              <a:off x="5370546" y="2485804"/>
              <a:ext cx="195566" cy="276999"/>
            </a:xfrm>
            <a:prstGeom prst="rect"/>
            <a:blipFill>
              <a:blip xmlns:r="http://schemas.openxmlformats.org/officeDocument/2006/relationships" r:embed="rId11"/>
              <a:stretch>
                <a:fillRect l="-28125" r="-25000" b="-8696"/>
              </a:stretch>
            </a:blipFill>
            <a:ln>
              <a:noFill/>
            </a:ln>
            <a:effectLst/>
          </p:spPr>
          <p:txBody>
            <a:bodyPr/>
            <a:p>
              <a:r>
                <a:rPr altLang="en-US" lang="zh-CN">
                  <a:noFill/>
                </a:rPr>
                <a:t> </a:t>
              </a:r>
            </a:p>
          </p:txBody>
        </p:sp>
        <p:sp>
          <p:nvSpPr>
            <p:cNvPr id="1049096" name="文本框 133"/>
            <p:cNvSpPr txBox="1">
              <a:spLocks noChangeAspect="1" noMove="1" noResize="1" noRot="1" noAdjustHandles="1" noEditPoints="1" noChangeArrowheads="1" noChangeShapeType="1" noTextEdit="1"/>
            </p:cNvSpPr>
            <p:nvPr/>
          </p:nvSpPr>
          <p:spPr bwMode="auto">
            <a:xfrm>
              <a:off x="8156093" y="2241556"/>
              <a:ext cx="550566" cy="400110"/>
            </a:xfrm>
            <a:prstGeom prst="rect"/>
            <a:blipFill>
              <a:blip xmlns:r="http://schemas.openxmlformats.org/officeDocument/2006/relationships" r:embed="rId12"/>
              <a:stretch>
                <a:fillRect b="-4545"/>
              </a:stretch>
            </a:blipFill>
            <a:ln>
              <a:noFill/>
            </a:ln>
            <a:effectLst/>
          </p:spPr>
          <p:txBody>
            <a:bodyPr/>
            <a:p>
              <a:r>
                <a:rPr altLang="en-US" lang="zh-CN">
                  <a:noFill/>
                </a:rPr>
                <a:t> </a:t>
              </a:r>
            </a:p>
          </p:txBody>
        </p:sp>
        <p:sp>
          <p:nvSpPr>
            <p:cNvPr id="1049097" name="文本框 134"/>
            <p:cNvSpPr txBox="1">
              <a:spLocks noChangeAspect="1" noMove="1" noResize="1" noRot="1" noAdjustHandles="1" noEditPoints="1" noChangeArrowheads="1" noChangeShapeType="1" noTextEdit="1"/>
            </p:cNvSpPr>
            <p:nvPr/>
          </p:nvSpPr>
          <p:spPr bwMode="auto">
            <a:xfrm>
              <a:off x="5391744" y="1449318"/>
              <a:ext cx="684960" cy="400110"/>
            </a:xfrm>
            <a:prstGeom prst="rect"/>
            <a:blipFill>
              <a:blip xmlns:r="http://schemas.openxmlformats.org/officeDocument/2006/relationships" r:embed="rId13"/>
              <a:stretch>
                <a:fillRect b="-4545"/>
              </a:stretch>
            </a:blipFill>
            <a:ln>
              <a:noFill/>
            </a:ln>
            <a:effectLst/>
          </p:spPr>
          <p:txBody>
            <a:bodyPr/>
            <a:p>
              <a:r>
                <a:rPr altLang="en-US" lang="zh-CN">
                  <a:noFill/>
                </a:rPr>
                <a:t> </a:t>
              </a:r>
            </a:p>
          </p:txBody>
        </p:sp>
        <p:cxnSp>
          <p:nvCxnSpPr>
            <p:cNvPr id="3145909" name="直接箭头连接符 135"/>
            <p:cNvCxnSpPr>
              <a:cxnSpLocks/>
            </p:cNvCxnSpPr>
            <p:nvPr/>
          </p:nvCxnSpPr>
          <p:spPr>
            <a:xfrm>
              <a:off x="5242640" y="183441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098" name="Text Box 12"/>
          <p:cNvSpPr txBox="1">
            <a:spLocks noChangeArrowheads="1"/>
          </p:cNvSpPr>
          <p:nvPr/>
        </p:nvSpPr>
        <p:spPr bwMode="auto">
          <a:xfrm>
            <a:off x="405192" y="1541442"/>
            <a:ext cx="3919584"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000" kumimoji="1" lang="en-US" smtClean="0">
                <a:latin typeface="Arial" panose="020B0604020202020204" pitchFamily="34" charset="0"/>
                <a:cs typeface="Arial" panose="020B0604020202020204" pitchFamily="34" charset="0"/>
              </a:rPr>
              <a:t>e. The drawback of the circuit</a:t>
            </a:r>
            <a:endParaRPr altLang="en-US" dirty="0" kumimoji="1" lang="zh-CN">
              <a:latin typeface="Arial" panose="020B0604020202020204" pitchFamily="34" charset="0"/>
              <a:cs typeface="Arial" panose="020B0604020202020204" pitchFamily="34" charset="0"/>
            </a:endParaRPr>
          </a:p>
        </p:txBody>
      </p:sp>
      <p:sp>
        <p:nvSpPr>
          <p:cNvPr id="1049099" name="Text Box 12"/>
          <p:cNvSpPr txBox="1">
            <a:spLocks noChangeAspect="1" noMove="1" noResize="1" noRot="1" noAdjustHandles="1" noEditPoints="1" noChangeArrowheads="1" noChangeShapeType="1" noTextEdit="1"/>
          </p:cNvSpPr>
          <p:nvPr/>
        </p:nvSpPr>
        <p:spPr bwMode="auto">
          <a:xfrm>
            <a:off x="215782" y="2224410"/>
            <a:ext cx="4564645" cy="411844"/>
          </a:xfrm>
          <a:prstGeom prst="rect"/>
          <a:blipFill>
            <a:blip xmlns:r="http://schemas.openxmlformats.org/officeDocument/2006/relationships" r:embed="rId14"/>
            <a:stretch>
              <a:fillRect t="-5970" b="-26866"/>
            </a:stretch>
          </a:blipFill>
          <a:ln>
            <a:noFill/>
          </a:ln>
          <a:effectLst/>
        </p:spPr>
        <p:txBody>
          <a:bodyPr/>
          <a:p>
            <a:r>
              <a:rPr altLang="en-US" lang="zh-CN">
                <a:noFill/>
              </a:rPr>
              <a:t> </a:t>
            </a:r>
          </a:p>
        </p:txBody>
      </p:sp>
      <p:sp>
        <p:nvSpPr>
          <p:cNvPr id="1049100" name="Text Box 12"/>
          <p:cNvSpPr txBox="1">
            <a:spLocks noChangeAspect="1" noMove="1" noResize="1" noRot="1" noAdjustHandles="1" noEditPoints="1" noChangeArrowheads="1" noChangeShapeType="1" noTextEdit="1"/>
          </p:cNvSpPr>
          <p:nvPr/>
        </p:nvSpPr>
        <p:spPr bwMode="auto">
          <a:xfrm>
            <a:off x="1551782" y="3196905"/>
            <a:ext cx="1975903" cy="400110"/>
          </a:xfrm>
          <a:prstGeom prst="rect"/>
          <a:blipFill>
            <a:blip xmlns:r="http://schemas.openxmlformats.org/officeDocument/2006/relationships" r:embed="rId15"/>
            <a:stretch>
              <a:fillRect b="-4545"/>
            </a:stretch>
          </a:blipFill>
          <a:ln>
            <a:noFill/>
          </a:ln>
          <a:effectLst/>
        </p:spPr>
        <p:txBody>
          <a:bodyPr/>
          <a:p>
            <a:r>
              <a:rPr altLang="en-US" lang="zh-CN">
                <a:noFill/>
              </a:rPr>
              <a:t> </a:t>
            </a:r>
          </a:p>
        </p:txBody>
      </p:sp>
      <p:sp>
        <p:nvSpPr>
          <p:cNvPr id="1049101" name="下箭头 124"/>
          <p:cNvSpPr/>
          <p:nvPr/>
        </p:nvSpPr>
        <p:spPr>
          <a:xfrm>
            <a:off x="2390830" y="2829924"/>
            <a:ext cx="297809" cy="259143"/>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02" name="下箭头 118"/>
          <p:cNvSpPr/>
          <p:nvPr/>
        </p:nvSpPr>
        <p:spPr>
          <a:xfrm>
            <a:off x="2423587" y="3782553"/>
            <a:ext cx="297809" cy="259143"/>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03" name="Text Box 12"/>
          <p:cNvSpPr txBox="1">
            <a:spLocks noChangeArrowheads="1"/>
          </p:cNvSpPr>
          <p:nvPr/>
        </p:nvSpPr>
        <p:spPr bwMode="auto">
          <a:xfrm>
            <a:off x="761604" y="4129502"/>
            <a:ext cx="3919584" cy="707886"/>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000" kumimoji="1" lang="en-US" smtClean="0">
                <a:latin typeface="Arial" panose="020B0604020202020204" pitchFamily="34" charset="0"/>
                <a:cs typeface="Arial" panose="020B0604020202020204" pitchFamily="34" charset="0"/>
              </a:rPr>
              <a:t>The noise and stability of resistor will be poor.</a:t>
            </a:r>
            <a:endParaRPr altLang="en-US" dirty="0" kumimoji="1" lang="zh-CN">
              <a:latin typeface="Arial" panose="020B0604020202020204" pitchFamily="34" charset="0"/>
              <a:cs typeface="Arial" panose="020B0604020202020204" pitchFamily="34" charset="0"/>
            </a:endParaRPr>
          </a:p>
        </p:txBody>
      </p:sp>
      <p:sp>
        <p:nvSpPr>
          <p:cNvPr id="1049104" name="Text Box 12"/>
          <p:cNvSpPr txBox="1">
            <a:spLocks noChangeAspect="1" noMove="1" noResize="1" noRot="1" noAdjustHandles="1" noEditPoints="1" noChangeArrowheads="1" noChangeShapeType="1" noTextEdit="1"/>
          </p:cNvSpPr>
          <p:nvPr/>
        </p:nvSpPr>
        <p:spPr bwMode="auto">
          <a:xfrm>
            <a:off x="714010" y="5088188"/>
            <a:ext cx="4160480" cy="1027397"/>
          </a:xfrm>
          <a:prstGeom prst="rect"/>
          <a:blipFill>
            <a:blip xmlns:r="http://schemas.openxmlformats.org/officeDocument/2006/relationships" r:embed="rId16"/>
            <a:stretch>
              <a:fillRect l="-293" t="-2976" r="-2928" b="-10119"/>
            </a:stretch>
          </a:blipFill>
          <a:ln>
            <a:noFill/>
          </a:ln>
          <a:effectLst/>
        </p:spPr>
        <p:txBody>
          <a:bodyPr/>
          <a:p>
            <a:r>
              <a:rPr altLang="en-US" lang="zh-CN">
                <a:noFill/>
              </a:rPr>
              <a:t> </a:t>
            </a:r>
          </a:p>
        </p:txBody>
      </p:sp>
      <p:sp>
        <p:nvSpPr>
          <p:cNvPr id="1049105" name="左大括号 132"/>
          <p:cNvSpPr/>
          <p:nvPr/>
        </p:nvSpPr>
        <p:spPr>
          <a:xfrm>
            <a:off x="476116" y="4129502"/>
            <a:ext cx="235478" cy="1974293"/>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nvGrpSpPr>
          <p:cNvPr id="194" name="组合 2"/>
          <p:cNvGrpSpPr/>
          <p:nvPr/>
        </p:nvGrpSpPr>
        <p:grpSpPr>
          <a:xfrm>
            <a:off x="4963811" y="3703115"/>
            <a:ext cx="4327688" cy="2645251"/>
            <a:chOff x="4780427" y="3304451"/>
            <a:chExt cx="4327688" cy="2645251"/>
          </a:xfrm>
        </p:grpSpPr>
        <p:grpSp>
          <p:nvGrpSpPr>
            <p:cNvPr id="195" name="组合 1"/>
            <p:cNvGrpSpPr/>
            <p:nvPr/>
          </p:nvGrpSpPr>
          <p:grpSpPr>
            <a:xfrm>
              <a:off x="4780427" y="3304451"/>
              <a:ext cx="4327688" cy="2645251"/>
              <a:chOff x="4830820" y="3639388"/>
              <a:chExt cx="4327688" cy="2645251"/>
            </a:xfrm>
          </p:grpSpPr>
          <p:grpSp>
            <p:nvGrpSpPr>
              <p:cNvPr id="196" name="组合 54"/>
              <p:cNvGrpSpPr/>
              <p:nvPr/>
            </p:nvGrpSpPr>
            <p:grpSpPr>
              <a:xfrm>
                <a:off x="5046158" y="3639388"/>
                <a:ext cx="4112350" cy="2645251"/>
                <a:chOff x="4767609" y="1075281"/>
                <a:chExt cx="4112350" cy="2645251"/>
              </a:xfrm>
            </p:grpSpPr>
            <p:grpSp>
              <p:nvGrpSpPr>
                <p:cNvPr id="197" name="组合 55"/>
                <p:cNvGrpSpPr/>
                <p:nvPr/>
              </p:nvGrpSpPr>
              <p:grpSpPr>
                <a:xfrm>
                  <a:off x="4767609" y="1075281"/>
                  <a:ext cx="3656085" cy="2645251"/>
                  <a:chOff x="4767609" y="1075281"/>
                  <a:chExt cx="3656085" cy="2645251"/>
                </a:xfrm>
              </p:grpSpPr>
              <p:grpSp>
                <p:nvGrpSpPr>
                  <p:cNvPr id="198" name="组合 68"/>
                  <p:cNvGrpSpPr/>
                  <p:nvPr/>
                </p:nvGrpSpPr>
                <p:grpSpPr>
                  <a:xfrm>
                    <a:off x="4767609" y="1075281"/>
                    <a:ext cx="3656085" cy="2645251"/>
                    <a:chOff x="974561" y="1018248"/>
                    <a:chExt cx="3656085" cy="2645251"/>
                  </a:xfrm>
                </p:grpSpPr>
                <p:grpSp>
                  <p:nvGrpSpPr>
                    <p:cNvPr id="199" name="组合 92"/>
                    <p:cNvGrpSpPr/>
                    <p:nvPr/>
                  </p:nvGrpSpPr>
                  <p:grpSpPr>
                    <a:xfrm>
                      <a:off x="974561" y="1469936"/>
                      <a:ext cx="3128356" cy="2193563"/>
                      <a:chOff x="1916854" y="3238872"/>
                      <a:chExt cx="3128356" cy="2193563"/>
                    </a:xfrm>
                  </p:grpSpPr>
                  <p:cxnSp>
                    <p:nvCxnSpPr>
                      <p:cNvPr id="3145910" name="直接连接符 109"/>
                      <p:cNvCxnSpPr>
                        <a:cxnSpLocks/>
                      </p:cNvCxnSpPr>
                      <p:nvPr/>
                    </p:nvCxnSpPr>
                    <p:spPr>
                      <a:xfrm flipH="1">
                        <a:off x="2681785" y="5432435"/>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11" name="直接连接符 110"/>
                      <p:cNvCxnSpPr>
                        <a:cxnSpLocks/>
                      </p:cNvCxnSpPr>
                      <p:nvPr/>
                    </p:nvCxnSpPr>
                    <p:spPr>
                      <a:xfrm flipH="1">
                        <a:off x="1916854" y="3716251"/>
                        <a:ext cx="1862193"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12" name="直接连接符 112"/>
                      <p:cNvCxnSpPr>
                        <a:cxnSpLocks/>
                      </p:cNvCxnSpPr>
                      <p:nvPr/>
                    </p:nvCxnSpPr>
                    <p:spPr>
                      <a:xfrm flipH="1">
                        <a:off x="2828429" y="4284288"/>
                        <a:ext cx="94654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13" name="直接连接符 113"/>
                      <p:cNvCxnSpPr>
                        <a:cxnSpLocks/>
                      </p:cNvCxnSpPr>
                      <p:nvPr/>
                    </p:nvCxnSpPr>
                    <p:spPr>
                      <a:xfrm flipH="1">
                        <a:off x="3232978" y="3238872"/>
                        <a:ext cx="181223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14" name="直接连接符 114"/>
                      <p:cNvCxnSpPr>
                        <a:cxnSpLocks/>
                      </p:cNvCxnSpPr>
                      <p:nvPr/>
                    </p:nvCxnSpPr>
                    <p:spPr>
                      <a:xfrm>
                        <a:off x="2809690" y="4271197"/>
                        <a:ext cx="0" cy="115855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106"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7"/>
                      <a:stretch>
                        <a:fillRect l="-7317" r="-4878"/>
                      </a:stretch>
                    </a:blipFill>
                    <a:ln w="28575">
                      <a:noFill/>
                      <a:miter lim="800000"/>
                      <a:headEnd/>
                      <a:tailEnd/>
                    </a:ln>
                  </p:spPr>
                  <p:txBody>
                    <a:bodyPr/>
                    <a:p>
                      <a:r>
                        <a:rPr altLang="en-US" lang="zh-CN">
                          <a:noFill/>
                        </a:rPr>
                        <a:t> </a:t>
                      </a:r>
                    </a:p>
                  </p:txBody>
                </p:sp>
                <p:sp>
                  <p:nvSpPr>
                    <p:cNvPr id="1049107"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18"/>
                      <a:stretch>
                        <a:fillRect l="-5660" r="-5660" b="-12000"/>
                      </a:stretch>
                    </a:blipFill>
                    <a:ln w="28575">
                      <a:noFill/>
                      <a:miter lim="800000"/>
                      <a:headEnd/>
                      <a:tailEnd/>
                    </a:ln>
                  </p:spPr>
                  <p:txBody>
                    <a:bodyPr/>
                    <a:p>
                      <a:r>
                        <a:rPr altLang="en-US" lang="zh-CN">
                          <a:noFill/>
                        </a:rPr>
                        <a:t> </a:t>
                      </a:r>
                    </a:p>
                  </p:txBody>
                </p:sp>
                <p:sp>
                  <p:nvSpPr>
                    <p:cNvPr id="1049108"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bg1">
                          <a:lumMod val="85000"/>
                        </a:schemeClr>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109"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110"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111" name="矩形 100"/>
                    <p:cNvSpPr/>
                    <p:nvPr/>
                  </p:nvSpPr>
                  <p:spPr>
                    <a:xfrm>
                      <a:off x="3114609" y="139750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15" name="直接连接符 106"/>
                    <p:cNvCxnSpPr>
                      <a:cxnSpLocks/>
                    </p:cNvCxnSpPr>
                    <p:nvPr/>
                  </p:nvCxnSpPr>
                  <p:spPr>
                    <a:xfrm>
                      <a:off x="4090216" y="1452663"/>
                      <a:ext cx="0" cy="74457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112" name="文本框 107"/>
                    <p:cNvSpPr txBox="1">
                      <a:spLocks noChangeAspect="1" noMove="1" noResize="1" noRot="1" noAdjustHandles="1" noEditPoints="1" noChangeArrowheads="1" noChangeShapeType="1" noTextEdit="1"/>
                    </p:cNvSpPr>
                    <p:nvPr/>
                  </p:nvSpPr>
                  <p:spPr bwMode="auto">
                    <a:xfrm>
                      <a:off x="3168844" y="1018248"/>
                      <a:ext cx="306045" cy="307777"/>
                    </a:xfrm>
                    <a:prstGeom prst="rect"/>
                    <a:blipFill>
                      <a:blip xmlns:r="http://schemas.openxmlformats.org/officeDocument/2006/relationships" r:embed="rId19"/>
                      <a:stretch>
                        <a:fillRect l="-15686" r="-7843" b="-21569"/>
                      </a:stretch>
                    </a:blipFill>
                    <a:ln>
                      <a:noFill/>
                    </a:ln>
                    <a:effectLst/>
                  </p:spPr>
                  <p:txBody>
                    <a:bodyPr/>
                    <a:p>
                      <a:r>
                        <a:rPr altLang="en-US" lang="zh-CN">
                          <a:noFill/>
                        </a:rPr>
                        <a:t> </a:t>
                      </a:r>
                    </a:p>
                  </p:txBody>
                </p:sp>
                <p:sp>
                  <p:nvSpPr>
                    <p:cNvPr id="1049113" name="文本框 108"/>
                    <p:cNvSpPr txBox="1">
                      <a:spLocks noChangeAspect="1" noMove="1" noResize="1" noRot="1" noAdjustHandles="1" noEditPoints="1" noChangeArrowheads="1" noChangeShapeType="1" noTextEdit="1"/>
                    </p:cNvSpPr>
                    <p:nvPr/>
                  </p:nvSpPr>
                  <p:spPr bwMode="auto">
                    <a:xfrm>
                      <a:off x="2180249" y="1998952"/>
                      <a:ext cx="221214" cy="276999"/>
                    </a:xfrm>
                    <a:prstGeom prst="rect"/>
                    <a:blipFill>
                      <a:blip xmlns:r="http://schemas.openxmlformats.org/officeDocument/2006/relationships" r:embed="rId20"/>
                      <a:stretch>
                        <a:fillRect l="-21622" r="-21622" b="-8889"/>
                      </a:stretch>
                    </a:blipFill>
                    <a:ln>
                      <a:noFill/>
                    </a:ln>
                    <a:effectLst/>
                  </p:spPr>
                  <p:txBody>
                    <a:bodyPr/>
                    <a:p>
                      <a:r>
                        <a:rPr altLang="en-US" lang="zh-CN">
                          <a:noFill/>
                        </a:rPr>
                        <a:t> </a:t>
                      </a:r>
                    </a:p>
                  </p:txBody>
                </p:sp>
              </p:grpSp>
              <p:cxnSp>
                <p:nvCxnSpPr>
                  <p:cNvPr id="3145916" name="直接连接符 73"/>
                  <p:cNvCxnSpPr>
                    <a:cxnSpLocks/>
                  </p:cNvCxnSpPr>
                  <p:nvPr/>
                </p:nvCxnSpPr>
                <p:spPr>
                  <a:xfrm>
                    <a:off x="6079512" y="1517893"/>
                    <a:ext cx="0" cy="49580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114" name="矩形 87"/>
                  <p:cNvSpPr/>
                  <p:nvPr/>
                </p:nvSpPr>
                <p:spPr>
                  <a:xfrm>
                    <a:off x="5226896" y="194712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15" name="文本框 91"/>
                  <p:cNvSpPr txBox="1">
                    <a:spLocks noChangeAspect="1" noMove="1" noResize="1" noRot="1" noAdjustHandles="1" noEditPoints="1" noChangeArrowheads="1" noChangeShapeType="1" noTextEdit="1"/>
                  </p:cNvSpPr>
                  <p:nvPr/>
                </p:nvSpPr>
                <p:spPr bwMode="auto">
                  <a:xfrm>
                    <a:off x="5326916" y="2086509"/>
                    <a:ext cx="241541" cy="307777"/>
                  </a:xfrm>
                  <a:prstGeom prst="rect"/>
                  <a:blipFill>
                    <a:blip xmlns:r="http://schemas.openxmlformats.org/officeDocument/2006/relationships" r:embed="rId21"/>
                    <a:stretch>
                      <a:fillRect l="-20000" r="-20000" b="-10000"/>
                    </a:stretch>
                  </a:blipFill>
                  <a:ln>
                    <a:noFill/>
                  </a:ln>
                  <a:effectLst/>
                </p:spPr>
                <p:txBody>
                  <a:bodyPr/>
                  <a:p>
                    <a:r>
                      <a:rPr altLang="en-US" lang="zh-CN">
                        <a:noFill/>
                      </a:rPr>
                      <a:t> </a:t>
                    </a:r>
                  </a:p>
                </p:txBody>
              </p:sp>
            </p:grpSp>
            <p:sp>
              <p:nvSpPr>
                <p:cNvPr id="1049116" name="矩形 60"/>
                <p:cNvSpPr/>
                <p:nvPr/>
              </p:nvSpPr>
              <p:spPr>
                <a:xfrm rot="5400000">
                  <a:off x="5477631" y="3085830"/>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17" name="文本框 61"/>
                <p:cNvSpPr txBox="1">
                  <a:spLocks noChangeAspect="1" noMove="1" noResize="1" noRot="1" noAdjustHandles="1" noEditPoints="1" noChangeArrowheads="1" noChangeShapeType="1" noTextEdit="1"/>
                </p:cNvSpPr>
                <p:nvPr/>
              </p:nvSpPr>
              <p:spPr bwMode="auto">
                <a:xfrm>
                  <a:off x="5299282" y="3014241"/>
                  <a:ext cx="299762" cy="307777"/>
                </a:xfrm>
                <a:prstGeom prst="rect"/>
                <a:blipFill>
                  <a:blip xmlns:r="http://schemas.openxmlformats.org/officeDocument/2006/relationships" r:embed="rId22"/>
                  <a:stretch>
                    <a:fillRect l="-18367" r="-22449" b="-13725"/>
                  </a:stretch>
                </a:blipFill>
                <a:ln>
                  <a:noFill/>
                </a:ln>
                <a:effectLst/>
              </p:spPr>
              <p:txBody>
                <a:bodyPr/>
                <a:p>
                  <a:r>
                    <a:rPr altLang="en-US" lang="zh-CN">
                      <a:noFill/>
                    </a:rPr>
                    <a:t> </a:t>
                  </a:r>
                </a:p>
              </p:txBody>
            </p:sp>
            <p:sp>
              <p:nvSpPr>
                <p:cNvPr id="1049118" name="Oval 3165"/>
                <p:cNvSpPr>
                  <a:spLocks noChangeArrowheads="1"/>
                </p:cNvSpPr>
                <p:nvPr/>
              </p:nvSpPr>
              <p:spPr bwMode="auto">
                <a:xfrm>
                  <a:off x="6018510" y="193187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119" name="Oval 3165"/>
                <p:cNvSpPr>
                  <a:spLocks noChangeArrowheads="1"/>
                </p:cNvSpPr>
                <p:nvPr/>
              </p:nvSpPr>
              <p:spPr bwMode="auto">
                <a:xfrm>
                  <a:off x="6033061" y="250503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120" name="文本框 64"/>
                <p:cNvSpPr txBox="1">
                  <a:spLocks noChangeAspect="1" noMove="1" noResize="1" noRot="1" noAdjustHandles="1" noEditPoints="1" noChangeArrowheads="1" noChangeShapeType="1" noTextEdit="1"/>
                </p:cNvSpPr>
                <p:nvPr/>
              </p:nvSpPr>
              <p:spPr bwMode="auto">
                <a:xfrm>
                  <a:off x="6013708" y="2649619"/>
                  <a:ext cx="195566" cy="276999"/>
                </a:xfrm>
                <a:prstGeom prst="rect"/>
                <a:blipFill>
                  <a:blip xmlns:r="http://schemas.openxmlformats.org/officeDocument/2006/relationships" r:embed="rId23"/>
                  <a:stretch>
                    <a:fillRect l="-28125" r="-25000" b="-8696"/>
                  </a:stretch>
                </a:blipFill>
                <a:ln>
                  <a:noFill/>
                </a:ln>
                <a:effectLst/>
              </p:spPr>
              <p:txBody>
                <a:bodyPr/>
                <a:p>
                  <a:r>
                    <a:rPr altLang="en-US" lang="zh-CN">
                      <a:noFill/>
                    </a:rPr>
                    <a:t> </a:t>
                  </a:r>
                </a:p>
              </p:txBody>
            </p:sp>
            <p:sp>
              <p:nvSpPr>
                <p:cNvPr id="1049121" name="文本框 65"/>
                <p:cNvSpPr txBox="1">
                  <a:spLocks noChangeAspect="1" noMove="1" noResize="1" noRot="1" noAdjustHandles="1" noEditPoints="1" noChangeArrowheads="1" noChangeShapeType="1" noTextEdit="1"/>
                </p:cNvSpPr>
                <p:nvPr/>
              </p:nvSpPr>
              <p:spPr bwMode="auto">
                <a:xfrm>
                  <a:off x="7881058" y="2304977"/>
                  <a:ext cx="998901" cy="400110"/>
                </a:xfrm>
                <a:prstGeom prst="rect"/>
                <a:blipFill>
                  <a:blip xmlns:r="http://schemas.openxmlformats.org/officeDocument/2006/relationships" r:embed="rId24"/>
                  <a:stretch>
                    <a:fillRect b="-4615"/>
                  </a:stretch>
                </a:blipFill>
                <a:ln>
                  <a:noFill/>
                </a:ln>
                <a:effectLst/>
              </p:spPr>
              <p:txBody>
                <a:bodyPr/>
                <a:p>
                  <a:r>
                    <a:rPr altLang="en-US" lang="zh-CN">
                      <a:noFill/>
                    </a:rPr>
                    <a:t> </a:t>
                  </a:r>
                </a:p>
              </p:txBody>
            </p:sp>
            <p:cxnSp>
              <p:nvCxnSpPr>
                <p:cNvPr id="3145917" name="直接箭头连接符 67"/>
                <p:cNvCxnSpPr>
                  <a:cxnSpLocks/>
                </p:cNvCxnSpPr>
                <p:nvPr/>
              </p:nvCxnSpPr>
              <p:spPr>
                <a:xfrm flipH="1">
                  <a:off x="5598361" y="2465592"/>
                  <a:ext cx="335906"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cxnSp>
            <p:nvCxnSpPr>
              <p:cNvPr id="3145918" name="直接连接符 119"/>
              <p:cNvCxnSpPr>
                <a:cxnSpLocks/>
              </p:cNvCxnSpPr>
              <p:nvPr/>
            </p:nvCxnSpPr>
            <p:spPr>
              <a:xfrm flipH="1">
                <a:off x="4929103" y="4949480"/>
                <a:ext cx="251669" cy="0"/>
              </a:xfrm>
              <a:prstGeom prst="line"/>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45919" name="直接连接符 120"/>
              <p:cNvCxnSpPr>
                <a:cxnSpLocks/>
              </p:cNvCxnSpPr>
              <p:nvPr/>
            </p:nvCxnSpPr>
            <p:spPr>
              <a:xfrm>
                <a:off x="5051160" y="4563815"/>
                <a:ext cx="0" cy="394578"/>
              </a:xfrm>
              <a:prstGeom prst="line"/>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49122" name="文本框 121"/>
              <p:cNvSpPr txBox="1">
                <a:spLocks noChangeAspect="1" noMove="1" noResize="1" noRot="1" noAdjustHandles="1" noEditPoints="1" noChangeArrowheads="1" noChangeShapeType="1" noTextEdit="1"/>
              </p:cNvSpPr>
              <p:nvPr/>
            </p:nvSpPr>
            <p:spPr bwMode="auto">
              <a:xfrm>
                <a:off x="4830820" y="4960981"/>
                <a:ext cx="913971" cy="400110"/>
              </a:xfrm>
              <a:prstGeom prst="rect"/>
              <a:blipFill>
                <a:blip xmlns:r="http://schemas.openxmlformats.org/officeDocument/2006/relationships" r:embed="rId25"/>
                <a:stretch>
                  <a:fillRect b="-3030"/>
                </a:stretch>
              </a:blipFill>
              <a:ln>
                <a:noFill/>
              </a:ln>
              <a:effectLst/>
            </p:spPr>
            <p:txBody>
              <a:bodyPr/>
              <a:p>
                <a:r>
                  <a:rPr altLang="en-US" lang="zh-CN">
                    <a:noFill/>
                  </a:rPr>
                  <a:t> </a:t>
                </a:r>
              </a:p>
            </p:txBody>
          </p:sp>
        </p:grpSp>
        <p:cxnSp>
          <p:nvCxnSpPr>
            <p:cNvPr id="3145920" name="直接箭头连接符 136"/>
            <p:cNvCxnSpPr>
              <a:cxnSpLocks/>
            </p:cNvCxnSpPr>
            <p:nvPr/>
          </p:nvCxnSpPr>
          <p:spPr>
            <a:xfrm flipH="1">
              <a:off x="5897651" y="4129502"/>
              <a:ext cx="335906"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145921" name="直接箭头连接符 137"/>
            <p:cNvCxnSpPr>
              <a:cxnSpLocks/>
            </p:cNvCxnSpPr>
            <p:nvPr/>
          </p:nvCxnSpPr>
          <p:spPr>
            <a:xfrm rot="5400000" flipH="1">
              <a:off x="6248117" y="3961549"/>
              <a:ext cx="335906"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101"/>
                                        </p:tgtEl>
                                        <p:attrNameLst>
                                          <p:attrName>style.visibility</p:attrName>
                                        </p:attrNameLst>
                                      </p:cBhvr>
                                      <p:to>
                                        <p:strVal val="visible"/>
                                      </p:to>
                                    </p:set>
                                    <p:animEffect transition="in" filter="wipe(down)">
                                      <p:cBhvr>
                                        <p:cTn dur="500" id="7"/>
                                        <p:tgtEl>
                                          <p:spTgt spid="1049101"/>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9100"/>
                                        </p:tgtEl>
                                        <p:attrNameLst>
                                          <p:attrName>style.visibility</p:attrName>
                                        </p:attrNameLst>
                                      </p:cBhvr>
                                      <p:to>
                                        <p:strVal val="visible"/>
                                      </p:to>
                                    </p:set>
                                    <p:animEffect transition="in" filter="wipe(down)">
                                      <p:cBhvr>
                                        <p:cTn dur="500" id="10"/>
                                        <p:tgtEl>
                                          <p:spTgt spid="1049100"/>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49102"/>
                                        </p:tgtEl>
                                        <p:attrNameLst>
                                          <p:attrName>style.visibility</p:attrName>
                                        </p:attrNameLst>
                                      </p:cBhvr>
                                      <p:to>
                                        <p:strVal val="visible"/>
                                      </p:to>
                                    </p:set>
                                    <p:animEffect transition="in" filter="wipe(down)">
                                      <p:cBhvr>
                                        <p:cTn dur="500" id="15"/>
                                        <p:tgtEl>
                                          <p:spTgt spid="1049102"/>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49105"/>
                                        </p:tgtEl>
                                        <p:attrNameLst>
                                          <p:attrName>style.visibility</p:attrName>
                                        </p:attrNameLst>
                                      </p:cBhvr>
                                      <p:to>
                                        <p:strVal val="visible"/>
                                      </p:to>
                                    </p:set>
                                    <p:animEffect transition="in" filter="wipe(down)">
                                      <p:cBhvr>
                                        <p:cTn dur="500" id="18"/>
                                        <p:tgtEl>
                                          <p:spTgt spid="1049105"/>
                                        </p:tgtEl>
                                      </p:cBhvr>
                                    </p:animEffect>
                                  </p:childTnLst>
                                </p:cTn>
                              </p:par>
                              <p:par>
                                <p:cTn fill="hold" grpId="0" id="19" nodeType="withEffect" presetClass="entr" presetID="22" presetSubtype="4">
                                  <p:stCondLst>
                                    <p:cond delay="0"/>
                                  </p:stCondLst>
                                  <p:childTnLst>
                                    <p:set>
                                      <p:cBhvr>
                                        <p:cTn dur="1" fill="hold" id="20">
                                          <p:stCondLst>
                                            <p:cond delay="0"/>
                                          </p:stCondLst>
                                        </p:cTn>
                                        <p:tgtEl>
                                          <p:spTgt spid="1049103"/>
                                        </p:tgtEl>
                                        <p:attrNameLst>
                                          <p:attrName>style.visibility</p:attrName>
                                        </p:attrNameLst>
                                      </p:cBhvr>
                                      <p:to>
                                        <p:strVal val="visible"/>
                                      </p:to>
                                    </p:set>
                                    <p:animEffect transition="in" filter="wipe(down)">
                                      <p:cBhvr>
                                        <p:cTn dur="500" id="21"/>
                                        <p:tgtEl>
                                          <p:spTgt spid="1049103"/>
                                        </p:tgtEl>
                                      </p:cBhvr>
                                    </p:animEffect>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22" presetSubtype="4">
                                  <p:stCondLst>
                                    <p:cond delay="0"/>
                                  </p:stCondLst>
                                  <p:childTnLst>
                                    <p:set>
                                      <p:cBhvr>
                                        <p:cTn dur="1" fill="hold" id="25">
                                          <p:stCondLst>
                                            <p:cond delay="0"/>
                                          </p:stCondLst>
                                        </p:cTn>
                                        <p:tgtEl>
                                          <p:spTgt spid="1049104"/>
                                        </p:tgtEl>
                                        <p:attrNameLst>
                                          <p:attrName>style.visibility</p:attrName>
                                        </p:attrNameLst>
                                      </p:cBhvr>
                                      <p:to>
                                        <p:strVal val="visible"/>
                                      </p:to>
                                    </p:set>
                                    <p:animEffect transition="in" filter="wipe(down)">
                                      <p:cBhvr>
                                        <p:cTn dur="500" id="26"/>
                                        <p:tgtEl>
                                          <p:spTgt spid="1049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00" grpId="0"/>
      <p:bldP spid="1049101" grpId="0" animBg="1"/>
      <p:bldP spid="1049102" grpId="0" animBg="1"/>
      <p:bldP spid="1049103" grpId="0"/>
      <p:bldP spid="1049104" grpId="0"/>
      <p:bldP spid="104910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638" name=""/>
        <p:cNvGrpSpPr/>
        <p:nvPr/>
      </p:nvGrpSpPr>
      <p:grpSpPr>
        <a:xfrm>
          <a:off x="0" y="0"/>
          <a:ext cx="0" cy="0"/>
          <a:chOff x="0" y="0"/>
          <a:chExt cx="0" cy="0"/>
        </a:xfrm>
      </p:grpSpPr>
      <p:sp>
        <p:nvSpPr>
          <p:cNvPr id="105097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974" name="文本框 23"/>
          <p:cNvSpPr txBox="1"/>
          <p:nvPr/>
        </p:nvSpPr>
        <p:spPr bwMode="auto">
          <a:xfrm>
            <a:off x="446282" y="514662"/>
            <a:ext cx="7997332" cy="400110"/>
          </a:xfrm>
          <a:prstGeom prst="rect"/>
          <a:noFill/>
          <a:ln>
            <a:noFill/>
          </a:ln>
          <a:effectLst/>
        </p:spPr>
        <p:txBody>
          <a:bodyPr rtlCol="0" wrap="square">
            <a:spAutoFit/>
          </a:bodyPr>
          <a:p>
            <a:pPr eaLnBrk="1" hangingPunct="1">
              <a:spcBef>
                <a:spcPct val="50000"/>
              </a:spcBef>
            </a:pPr>
            <a:r>
              <a:rPr altLang="zh-CN" b="1" dirty="0" sz="2000" kumimoji="1" lang="en-US" smtClean="0">
                <a:latin typeface="Arial" panose="020B0604020202020204" pitchFamily="34" charset="0"/>
                <a:cs typeface="Arial" panose="020B0604020202020204" pitchFamily="34" charset="0"/>
              </a:rPr>
              <a:t>Four-quadrant </a:t>
            </a:r>
            <a:r>
              <a:rPr altLang="en-US" b="1" dirty="0" sz="2000" kumimoji="1" lang="zh-CN" smtClean="0">
                <a:latin typeface="宋体" panose="02010600030101010101" pitchFamily="2" charset="-122"/>
                <a:ea typeface="宋体" panose="02010600030101010101" pitchFamily="2" charset="-122"/>
                <a:cs typeface="Arial" panose="020B0604020202020204" pitchFamily="34" charset="0"/>
              </a:rPr>
              <a:t>四象限：</a:t>
            </a:r>
          </a:p>
        </p:txBody>
      </p:sp>
      <p:pic>
        <p:nvPicPr>
          <p:cNvPr id="2097159" name="图片 5"/>
          <p:cNvPicPr>
            <a:picLocks noChangeAspect="1"/>
          </p:cNvPicPr>
          <p:nvPr/>
        </p:nvPicPr>
        <p:blipFill>
          <a:blip xmlns:r="http://schemas.openxmlformats.org/officeDocument/2006/relationships" r:embed="rId1"/>
          <a:stretch>
            <a:fillRect/>
          </a:stretch>
        </p:blipFill>
        <p:spPr>
          <a:xfrm>
            <a:off x="446282" y="1336992"/>
            <a:ext cx="4644676" cy="4273776"/>
          </a:xfrm>
          <a:prstGeom prst="rect"/>
        </p:spPr>
      </p:pic>
      <p:grpSp>
        <p:nvGrpSpPr>
          <p:cNvPr id="639" name="组合 9"/>
          <p:cNvGrpSpPr/>
          <p:nvPr/>
        </p:nvGrpSpPr>
        <p:grpSpPr>
          <a:xfrm>
            <a:off x="5262169" y="1679649"/>
            <a:ext cx="3350690" cy="3163872"/>
            <a:chOff x="5262169" y="1629315"/>
            <a:chExt cx="3350690" cy="3163872"/>
          </a:xfrm>
        </p:grpSpPr>
        <p:grpSp>
          <p:nvGrpSpPr>
            <p:cNvPr id="640" name="组合 129"/>
            <p:cNvGrpSpPr/>
            <p:nvPr/>
          </p:nvGrpSpPr>
          <p:grpSpPr>
            <a:xfrm>
              <a:off x="5262169" y="2057333"/>
              <a:ext cx="3024962" cy="2661474"/>
              <a:chOff x="2988851" y="1931839"/>
              <a:chExt cx="3024962" cy="2661474"/>
            </a:xfrm>
          </p:grpSpPr>
          <p:grpSp>
            <p:nvGrpSpPr>
              <p:cNvPr id="641" name="组合 130"/>
              <p:cNvGrpSpPr/>
              <p:nvPr/>
            </p:nvGrpSpPr>
            <p:grpSpPr>
              <a:xfrm>
                <a:off x="2988851" y="1931839"/>
                <a:ext cx="3024962" cy="2661474"/>
                <a:chOff x="2573080" y="1788299"/>
                <a:chExt cx="3024962" cy="2661474"/>
              </a:xfrm>
            </p:grpSpPr>
            <p:sp>
              <p:nvSpPr>
                <p:cNvPr id="1050975" name="矩形 138"/>
                <p:cNvSpPr/>
                <p:nvPr/>
              </p:nvSpPr>
              <p:spPr>
                <a:xfrm>
                  <a:off x="2573080" y="1788299"/>
                  <a:ext cx="3024962" cy="2661474"/>
                </a:xfrm>
                <a:prstGeom prst="rect"/>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76" name="文本框 194"/>
                <p:cNvSpPr txBox="1">
                  <a:spLocks noChangeAspect="1" noMove="1" noResize="1" noRot="1" noAdjustHandles="1" noEditPoints="1" noChangeArrowheads="1" noChangeShapeType="1" noTextEdit="1"/>
                </p:cNvSpPr>
                <p:nvPr/>
              </p:nvSpPr>
              <p:spPr bwMode="auto">
                <a:xfrm>
                  <a:off x="4232254" y="2063646"/>
                  <a:ext cx="1306568" cy="400110"/>
                </a:xfrm>
                <a:prstGeom prst="rect"/>
                <a:blipFill>
                  <a:blip xmlns:r="http://schemas.openxmlformats.org/officeDocument/2006/relationships" r:embed="rId2"/>
                  <a:stretch>
                    <a:fillRect b="-4615"/>
                  </a:stretch>
                </a:blipFill>
                <a:ln>
                  <a:noFill/>
                </a:ln>
                <a:effectLst/>
              </p:spPr>
              <p:txBody>
                <a:bodyPr/>
                <a:p>
                  <a:r>
                    <a:rPr altLang="en-US" lang="zh-CN">
                      <a:noFill/>
                    </a:rPr>
                    <a:t> </a:t>
                  </a:r>
                </a:p>
              </p:txBody>
            </p:sp>
            <p:sp>
              <p:nvSpPr>
                <p:cNvPr id="1050977" name="文本框 198"/>
                <p:cNvSpPr txBox="1">
                  <a:spLocks noChangeAspect="1" noMove="1" noResize="1" noRot="1" noAdjustHandles="1" noEditPoints="1" noChangeArrowheads="1" noChangeShapeType="1" noTextEdit="1"/>
                </p:cNvSpPr>
                <p:nvPr/>
              </p:nvSpPr>
              <p:spPr bwMode="auto">
                <a:xfrm>
                  <a:off x="4348198" y="2459702"/>
                  <a:ext cx="1074680" cy="400110"/>
                </a:xfrm>
                <a:prstGeom prst="rect"/>
                <a:blipFill>
                  <a:blip xmlns:r="http://schemas.openxmlformats.org/officeDocument/2006/relationships" r:embed="rId3"/>
                  <a:stretch>
                    <a:fillRect b="-4545"/>
                  </a:stretch>
                </a:blipFill>
                <a:ln>
                  <a:noFill/>
                </a:ln>
                <a:effectLst/>
              </p:spPr>
              <p:txBody>
                <a:bodyPr/>
                <a:p>
                  <a:r>
                    <a:rPr altLang="en-US" lang="zh-CN">
                      <a:noFill/>
                    </a:rPr>
                    <a:t> </a:t>
                  </a:r>
                </a:p>
              </p:txBody>
            </p:sp>
          </p:grpSp>
          <p:sp>
            <p:nvSpPr>
              <p:cNvPr id="1050978" name="文本框 136"/>
              <p:cNvSpPr txBox="1">
                <a:spLocks noChangeAspect="1" noMove="1" noResize="1" noRot="1" noAdjustHandles="1" noEditPoints="1" noChangeArrowheads="1" noChangeShapeType="1" noTextEdit="1"/>
              </p:cNvSpPr>
              <p:nvPr/>
            </p:nvSpPr>
            <p:spPr bwMode="auto">
              <a:xfrm>
                <a:off x="3122791" y="2187614"/>
                <a:ext cx="1306568" cy="400110"/>
              </a:xfrm>
              <a:prstGeom prst="rect"/>
              <a:blipFill>
                <a:blip xmlns:r="http://schemas.openxmlformats.org/officeDocument/2006/relationships" r:embed="rId4"/>
                <a:stretch>
                  <a:fillRect b="-4615"/>
                </a:stretch>
              </a:blipFill>
              <a:ln>
                <a:noFill/>
              </a:ln>
              <a:effectLst/>
            </p:spPr>
            <p:txBody>
              <a:bodyPr/>
              <a:p>
                <a:r>
                  <a:rPr altLang="en-US" lang="zh-CN">
                    <a:noFill/>
                  </a:rPr>
                  <a:t> </a:t>
                </a:r>
              </a:p>
            </p:txBody>
          </p:sp>
          <p:sp>
            <p:nvSpPr>
              <p:cNvPr id="1050979" name="文本框 137"/>
              <p:cNvSpPr txBox="1">
                <a:spLocks noChangeAspect="1" noMove="1" noResize="1" noRot="1" noAdjustHandles="1" noEditPoints="1" noChangeArrowheads="1" noChangeShapeType="1" noTextEdit="1"/>
              </p:cNvSpPr>
              <p:nvPr/>
            </p:nvSpPr>
            <p:spPr bwMode="auto">
              <a:xfrm>
                <a:off x="3238735" y="2583670"/>
                <a:ext cx="1074680" cy="400110"/>
              </a:xfrm>
              <a:prstGeom prst="rect"/>
              <a:blipFill>
                <a:blip xmlns:r="http://schemas.openxmlformats.org/officeDocument/2006/relationships" r:embed="rId5"/>
                <a:stretch>
                  <a:fillRect b="-4615"/>
                </a:stretch>
              </a:blipFill>
              <a:ln>
                <a:noFill/>
              </a:ln>
              <a:effectLst/>
            </p:spPr>
            <p:txBody>
              <a:bodyPr/>
              <a:p>
                <a:r>
                  <a:rPr altLang="en-US" lang="zh-CN">
                    <a:noFill/>
                  </a:rPr>
                  <a:t> </a:t>
                </a:r>
              </a:p>
            </p:txBody>
          </p:sp>
        </p:grpSp>
        <p:grpSp>
          <p:nvGrpSpPr>
            <p:cNvPr id="642" name="组合 141"/>
            <p:cNvGrpSpPr/>
            <p:nvPr/>
          </p:nvGrpSpPr>
          <p:grpSpPr>
            <a:xfrm>
              <a:off x="5262169" y="1629315"/>
              <a:ext cx="3024962" cy="3163872"/>
              <a:chOff x="-97076" y="1509636"/>
              <a:chExt cx="3024962" cy="3163872"/>
            </a:xfrm>
          </p:grpSpPr>
          <p:grpSp>
            <p:nvGrpSpPr>
              <p:cNvPr id="643" name="组合 142"/>
              <p:cNvGrpSpPr/>
              <p:nvPr/>
            </p:nvGrpSpPr>
            <p:grpSpPr>
              <a:xfrm>
                <a:off x="-97076" y="1509636"/>
                <a:ext cx="3024962" cy="3163872"/>
                <a:chOff x="133222" y="1434338"/>
                <a:chExt cx="3024962" cy="3163872"/>
              </a:xfrm>
            </p:grpSpPr>
            <p:cxnSp>
              <p:nvCxnSpPr>
                <p:cNvPr id="3146427" name="直接箭头连接符 144"/>
                <p:cNvCxnSpPr>
                  <a:cxnSpLocks/>
                </p:cNvCxnSpPr>
                <p:nvPr/>
              </p:nvCxnSpPr>
              <p:spPr>
                <a:xfrm flipV="1">
                  <a:off x="1658456" y="1862357"/>
                  <a:ext cx="0" cy="2735853"/>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428" name="直接箭头连接符 145"/>
                <p:cNvCxnSpPr>
                  <a:cxnSpLocks/>
                </p:cNvCxnSpPr>
                <p:nvPr/>
              </p:nvCxnSpPr>
              <p:spPr>
                <a:xfrm>
                  <a:off x="133222" y="3228569"/>
                  <a:ext cx="3024962" cy="0"/>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980" name="文本框 146"/>
                <p:cNvSpPr txBox="1"/>
                <p:nvPr/>
              </p:nvSpPr>
              <p:spPr bwMode="auto">
                <a:xfrm>
                  <a:off x="1356912" y="3142732"/>
                  <a:ext cx="255685"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0</a:t>
                  </a:r>
                  <a:endParaRPr altLang="en-US" dirty="0" sz="2000" kumimoji="1" lang="zh-CN" smtClean="0">
                    <a:latin typeface="Arial" panose="020B0604020202020204" pitchFamily="34" charset="0"/>
                    <a:cs typeface="Arial" panose="020B0604020202020204" pitchFamily="34" charset="0"/>
                  </a:endParaRPr>
                </a:p>
              </p:txBody>
            </p:sp>
            <p:sp>
              <p:nvSpPr>
                <p:cNvPr id="1050981" name="Text Box 12"/>
                <p:cNvSpPr txBox="1">
                  <a:spLocks noChangeAspect="1" noMove="1" noResize="1" noRot="1" noAdjustHandles="1" noEditPoints="1" noChangeArrowheads="1" noChangeShapeType="1" noTextEdit="1"/>
                </p:cNvSpPr>
                <p:nvPr/>
              </p:nvSpPr>
              <p:spPr bwMode="auto">
                <a:xfrm>
                  <a:off x="1383403" y="1434338"/>
                  <a:ext cx="550105" cy="400110"/>
                </a:xfrm>
                <a:prstGeom prst="rect"/>
                <a:blipFill>
                  <a:blip xmlns:r="http://schemas.openxmlformats.org/officeDocument/2006/relationships" r:embed="rId6"/>
                  <a:stretch>
                    <a:fillRect b="-4615"/>
                  </a:stretch>
                </a:blipFill>
                <a:ln>
                  <a:noFill/>
                </a:ln>
                <a:effectLst/>
              </p:spPr>
              <p:txBody>
                <a:bodyPr/>
                <a:p>
                  <a:r>
                    <a:rPr altLang="en-US" lang="zh-CN">
                      <a:noFill/>
                    </a:rPr>
                    <a:t> </a:t>
                  </a:r>
                </a:p>
              </p:txBody>
            </p:sp>
          </p:grpSp>
          <p:sp>
            <p:nvSpPr>
              <p:cNvPr id="1050982" name="文本框 143"/>
              <p:cNvSpPr txBox="1"/>
              <p:nvPr/>
            </p:nvSpPr>
            <p:spPr bwMode="auto">
              <a:xfrm>
                <a:off x="499184" y="1618077"/>
                <a:ext cx="416299" cy="400110"/>
              </a:xfrm>
              <a:prstGeom prst="rect"/>
              <a:noFill/>
              <a:ln>
                <a:noFill/>
              </a:ln>
              <a:effectLst/>
            </p:spPr>
            <p:txBody>
              <a:bodyPr rtlCol="0" wrap="square">
                <a:spAutoFit/>
              </a:bodyPr>
              <a:p>
                <a:pPr eaLnBrk="1" hangingPunct="1">
                  <a:spcBef>
                    <a:spcPct val="50000"/>
                  </a:spcBef>
                </a:pPr>
                <a:endParaRPr altLang="en-US" dirty="0" sz="2000" kumimoji="1" lang="zh-CN" smtClean="0">
                  <a:latin typeface="Arial" panose="020B0604020202020204" pitchFamily="34" charset="0"/>
                  <a:cs typeface="Arial" panose="020B0604020202020204" pitchFamily="34" charset="0"/>
                </a:endParaRPr>
              </a:p>
            </p:txBody>
          </p:sp>
        </p:grpSp>
        <p:sp>
          <p:nvSpPr>
            <p:cNvPr id="1050983" name="Text Box 12"/>
            <p:cNvSpPr txBox="1">
              <a:spLocks noChangeAspect="1" noMove="1" noResize="1" noRot="1" noAdjustHandles="1" noEditPoints="1" noChangeArrowheads="1" noChangeShapeType="1" noTextEdit="1"/>
            </p:cNvSpPr>
            <p:nvPr/>
          </p:nvSpPr>
          <p:spPr bwMode="auto">
            <a:xfrm>
              <a:off x="8062754" y="3426331"/>
              <a:ext cx="550105" cy="400110"/>
            </a:xfrm>
            <a:prstGeom prst="rect"/>
            <a:blipFill>
              <a:blip xmlns:r="http://schemas.openxmlformats.org/officeDocument/2006/relationships" r:embed="rId7"/>
              <a:stretch>
                <a:fillRect b="-4545"/>
              </a:stretch>
            </a:blipFill>
            <a:ln>
              <a:noFill/>
            </a:ln>
            <a:effectLst/>
          </p:spPr>
          <p:txBody>
            <a:bodyPr/>
            <a:p>
              <a:r>
                <a:rPr altLang="en-US" lang="zh-CN">
                  <a:noFill/>
                </a:rPr>
                <a:t> </a:t>
              </a:r>
            </a:p>
          </p:txBody>
        </p:sp>
        <p:sp>
          <p:nvSpPr>
            <p:cNvPr id="1050984" name="文本框 149"/>
            <p:cNvSpPr txBox="1">
              <a:spLocks noChangeAspect="1" noMove="1" noResize="1" noRot="1" noAdjustHandles="1" noEditPoints="1" noChangeArrowheads="1" noChangeShapeType="1" noTextEdit="1"/>
            </p:cNvSpPr>
            <p:nvPr/>
          </p:nvSpPr>
          <p:spPr bwMode="auto">
            <a:xfrm>
              <a:off x="5434976" y="3610274"/>
              <a:ext cx="1306568" cy="400110"/>
            </a:xfrm>
            <a:prstGeom prst="rect"/>
            <a:blipFill>
              <a:blip xmlns:r="http://schemas.openxmlformats.org/officeDocument/2006/relationships" r:embed="rId8"/>
              <a:stretch>
                <a:fillRect b="-4545"/>
              </a:stretch>
            </a:blipFill>
            <a:ln>
              <a:noFill/>
            </a:ln>
            <a:effectLst/>
          </p:spPr>
          <p:txBody>
            <a:bodyPr/>
            <a:p>
              <a:r>
                <a:rPr altLang="en-US" lang="zh-CN">
                  <a:noFill/>
                </a:rPr>
                <a:t> </a:t>
              </a:r>
            </a:p>
          </p:txBody>
        </p:sp>
        <p:sp>
          <p:nvSpPr>
            <p:cNvPr id="1050985" name="文本框 150"/>
            <p:cNvSpPr txBox="1">
              <a:spLocks noChangeAspect="1" noMove="1" noResize="1" noRot="1" noAdjustHandles="1" noEditPoints="1" noChangeArrowheads="1" noChangeShapeType="1" noTextEdit="1"/>
            </p:cNvSpPr>
            <p:nvPr/>
          </p:nvSpPr>
          <p:spPr bwMode="auto">
            <a:xfrm>
              <a:off x="5550920" y="4006330"/>
              <a:ext cx="1074680" cy="400110"/>
            </a:xfrm>
            <a:prstGeom prst="rect"/>
            <a:blipFill>
              <a:blip xmlns:r="http://schemas.openxmlformats.org/officeDocument/2006/relationships" r:embed="rId9"/>
              <a:stretch>
                <a:fillRect b="-4545"/>
              </a:stretch>
            </a:blipFill>
            <a:ln>
              <a:noFill/>
            </a:ln>
            <a:effectLst/>
          </p:spPr>
          <p:txBody>
            <a:bodyPr/>
            <a:p>
              <a:r>
                <a:rPr altLang="en-US" lang="zh-CN">
                  <a:noFill/>
                </a:rPr>
                <a:t> </a:t>
              </a:r>
            </a:p>
          </p:txBody>
        </p:sp>
        <p:sp>
          <p:nvSpPr>
            <p:cNvPr id="1050986" name="文本框 151"/>
            <p:cNvSpPr txBox="1">
              <a:spLocks noChangeAspect="1" noMove="1" noResize="1" noRot="1" noAdjustHandles="1" noEditPoints="1" noChangeArrowheads="1" noChangeShapeType="1" noTextEdit="1"/>
            </p:cNvSpPr>
            <p:nvPr/>
          </p:nvSpPr>
          <p:spPr bwMode="auto">
            <a:xfrm>
              <a:off x="6874416" y="3617934"/>
              <a:ext cx="1306568" cy="400110"/>
            </a:xfrm>
            <a:prstGeom prst="rect"/>
            <a:blipFill>
              <a:blip xmlns:r="http://schemas.openxmlformats.org/officeDocument/2006/relationships" r:embed="rId10"/>
              <a:stretch>
                <a:fillRect b="-4615"/>
              </a:stretch>
            </a:blipFill>
            <a:ln>
              <a:noFill/>
            </a:ln>
            <a:effectLst/>
          </p:spPr>
          <p:txBody>
            <a:bodyPr/>
            <a:p>
              <a:r>
                <a:rPr altLang="en-US" lang="zh-CN">
                  <a:noFill/>
                </a:rPr>
                <a:t> </a:t>
              </a:r>
            </a:p>
          </p:txBody>
        </p:sp>
        <p:sp>
          <p:nvSpPr>
            <p:cNvPr id="1050987" name="文本框 152"/>
            <p:cNvSpPr txBox="1">
              <a:spLocks noChangeAspect="1" noMove="1" noResize="1" noRot="1" noAdjustHandles="1" noEditPoints="1" noChangeArrowheads="1" noChangeShapeType="1" noTextEdit="1"/>
            </p:cNvSpPr>
            <p:nvPr/>
          </p:nvSpPr>
          <p:spPr bwMode="auto">
            <a:xfrm>
              <a:off x="6990360" y="4013990"/>
              <a:ext cx="1074680" cy="400110"/>
            </a:xfrm>
            <a:prstGeom prst="rect"/>
            <a:blipFill>
              <a:blip xmlns:r="http://schemas.openxmlformats.org/officeDocument/2006/relationships" r:embed="rId11"/>
              <a:stretch>
                <a:fillRect b="-4615"/>
              </a:stretch>
            </a:blipFill>
            <a:ln>
              <a:noFill/>
            </a:ln>
            <a:effectLst/>
          </p:spPr>
          <p:txBody>
            <a:bodyPr/>
            <a:p>
              <a:r>
                <a:rPr altLang="en-US" lang="zh-CN">
                  <a:noFill/>
                </a:rPr>
                <a:t> </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646" name=""/>
        <p:cNvGrpSpPr/>
        <p:nvPr/>
      </p:nvGrpSpPr>
      <p:grpSpPr>
        <a:xfrm>
          <a:off x="0" y="0"/>
          <a:ext cx="0" cy="0"/>
          <a:chOff x="0" y="0"/>
          <a:chExt cx="0" cy="0"/>
        </a:xfrm>
      </p:grpSpPr>
      <p:sp>
        <p:nvSpPr>
          <p:cNvPr id="105099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992" name="文本框 19"/>
          <p:cNvSpPr txBox="1">
            <a:spLocks noChangeAspect="1" noMove="1" noResize="1" noRot="1" noAdjustHandles="1" noEditPoints="1" noChangeArrowheads="1" noChangeShapeType="1" noTextEdit="1"/>
          </p:cNvSpPr>
          <p:nvPr/>
        </p:nvSpPr>
        <p:spPr bwMode="auto">
          <a:xfrm>
            <a:off x="3512167" y="5096579"/>
            <a:ext cx="2341756" cy="461665"/>
          </a:xfrm>
          <a:prstGeom prst="rect"/>
          <a:blipFill>
            <a:blip xmlns:r="http://schemas.openxmlformats.org/officeDocument/2006/relationships" r:embed="rId1"/>
            <a:stretch>
              <a:fillRect b="-5263"/>
            </a:stretch>
          </a:blipFill>
          <a:ln>
            <a:noFill/>
          </a:ln>
          <a:effectLst/>
        </p:spPr>
        <p:txBody>
          <a:bodyPr/>
          <a:p>
            <a:r>
              <a:rPr altLang="en-US" lang="zh-CN">
                <a:noFill/>
              </a:rPr>
              <a:t> </a:t>
            </a:r>
          </a:p>
        </p:txBody>
      </p:sp>
      <p:sp>
        <p:nvSpPr>
          <p:cNvPr id="1050993" name="文本框 56"/>
          <p:cNvSpPr txBox="1"/>
          <p:nvPr/>
        </p:nvSpPr>
        <p:spPr bwMode="auto">
          <a:xfrm>
            <a:off x="382775" y="711543"/>
            <a:ext cx="8530606" cy="400110"/>
          </a:xfrm>
          <a:prstGeom prst="rect"/>
          <a:noFill/>
          <a:ln>
            <a:noFill/>
          </a:ln>
          <a:effectLst/>
        </p:spPr>
        <p:txBody>
          <a:bodyPr rtlCol="0" wrap="square">
            <a:spAutoFit/>
          </a:bodyPr>
          <a:p>
            <a:pPr eaLnBrk="1" hangingPunct="1">
              <a:spcBef>
                <a:spcPct val="50000"/>
              </a:spcBef>
            </a:pPr>
            <a:r>
              <a:rPr altLang="zh-CN" b="1" dirty="0" sz="2000" kumimoji="1" lang="en-US" smtClean="0">
                <a:latin typeface="Arial" panose="020B0604020202020204" pitchFamily="34" charset="0"/>
                <a:cs typeface="Arial" panose="020B0604020202020204" pitchFamily="34" charset="0"/>
              </a:rPr>
              <a:t>(3) Application of Multiplication amplifier</a:t>
            </a:r>
            <a:endParaRPr altLang="en-US" b="1" dirty="0" sz="2000" kumimoji="1" lang="zh-CN" smtClean="0">
              <a:latin typeface="宋体" panose="02010600030101010101" pitchFamily="2" charset="-122"/>
              <a:ea typeface="宋体" panose="02010600030101010101" pitchFamily="2" charset="-122"/>
              <a:cs typeface="Arial" panose="020B0604020202020204" pitchFamily="34" charset="0"/>
            </a:endParaRPr>
          </a:p>
        </p:txBody>
      </p:sp>
      <p:grpSp>
        <p:nvGrpSpPr>
          <p:cNvPr id="647" name="组合 9"/>
          <p:cNvGrpSpPr/>
          <p:nvPr/>
        </p:nvGrpSpPr>
        <p:grpSpPr>
          <a:xfrm>
            <a:off x="2460449" y="2175866"/>
            <a:ext cx="4119121" cy="2572707"/>
            <a:chOff x="4413160" y="2143960"/>
            <a:chExt cx="4119121" cy="2572707"/>
          </a:xfrm>
        </p:grpSpPr>
        <p:sp>
          <p:nvSpPr>
            <p:cNvPr id="1050994" name="圆角矩形 71"/>
            <p:cNvSpPr/>
            <p:nvPr/>
          </p:nvSpPr>
          <p:spPr>
            <a:xfrm>
              <a:off x="4413160" y="2143960"/>
              <a:ext cx="4119121" cy="2572707"/>
            </a:xfrm>
            <a:prstGeom prst="roundRect">
              <a:avLst>
                <a:gd name="adj" fmla="val 415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648" name="组合 5"/>
            <p:cNvGrpSpPr/>
            <p:nvPr/>
          </p:nvGrpSpPr>
          <p:grpSpPr>
            <a:xfrm>
              <a:off x="4885578" y="2712301"/>
              <a:ext cx="3634986" cy="1086374"/>
              <a:chOff x="2894659" y="2512503"/>
              <a:chExt cx="3634986" cy="1086374"/>
            </a:xfrm>
          </p:grpSpPr>
          <p:sp>
            <p:nvSpPr>
              <p:cNvPr id="1050995" name="剪去同侧角的矩形 1"/>
              <p:cNvSpPr/>
              <p:nvPr/>
            </p:nvSpPr>
            <p:spPr>
              <a:xfrm rot="5400000">
                <a:off x="4198690" y="2344723"/>
                <a:ext cx="1086374" cy="1421934"/>
              </a:xfrm>
              <a:prstGeom prst="snip2SameRect">
                <a:avLst>
                  <a:gd name="adj1" fmla="val 50000"/>
                  <a:gd name="adj2" fmla="val 0"/>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8000" lang="en-US" smtClean="0">
                    <a:solidFill>
                      <a:schemeClr val="tx1"/>
                    </a:solidFill>
                    <a:latin typeface="Arial" panose="020B0604020202020204" pitchFamily="34" charset="0"/>
                    <a:ea typeface="宋体" panose="02010600030101010101" pitchFamily="2" charset="-122"/>
                    <a:cs typeface="Arial" panose="020B0604020202020204" pitchFamily="34" charset="0"/>
                  </a:rPr>
                  <a:t>X</a:t>
                </a:r>
                <a:endParaRPr altLang="en-US" dirty="0" sz="8000" lang="zh-CN">
                  <a:solidFill>
                    <a:schemeClr val="tx1"/>
                  </a:solidFill>
                  <a:latin typeface="Arial" panose="020B0604020202020204" pitchFamily="34" charset="0"/>
                  <a:ea typeface="宋体" panose="02010600030101010101" pitchFamily="2" charset="-122"/>
                  <a:cs typeface="Arial" panose="020B0604020202020204" pitchFamily="34" charset="0"/>
                </a:endParaRPr>
              </a:p>
            </p:txBody>
          </p:sp>
          <p:cxnSp>
            <p:nvCxnSpPr>
              <p:cNvPr id="3146429" name="直接连接符 53"/>
              <p:cNvCxnSpPr>
                <a:cxnSpLocks/>
              </p:cNvCxnSpPr>
              <p:nvPr/>
            </p:nvCxnSpPr>
            <p:spPr>
              <a:xfrm flipH="1">
                <a:off x="3617459" y="2733742"/>
                <a:ext cx="41345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996" name="椭圆 55"/>
              <p:cNvSpPr/>
              <p:nvPr/>
            </p:nvSpPr>
            <p:spPr>
              <a:xfrm>
                <a:off x="2894659" y="2977808"/>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430" name="直接连接符 57"/>
              <p:cNvCxnSpPr>
                <a:cxnSpLocks/>
              </p:cNvCxnSpPr>
              <p:nvPr/>
            </p:nvCxnSpPr>
            <p:spPr>
              <a:xfrm flipH="1">
                <a:off x="3617459" y="3360120"/>
                <a:ext cx="41345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431" name="直接连接符 61"/>
              <p:cNvCxnSpPr>
                <a:cxnSpLocks/>
              </p:cNvCxnSpPr>
              <p:nvPr/>
            </p:nvCxnSpPr>
            <p:spPr>
              <a:xfrm flipH="1">
                <a:off x="5452845" y="3055320"/>
                <a:ext cx="44881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997" name="椭圆 62"/>
              <p:cNvSpPr/>
              <p:nvPr/>
            </p:nvSpPr>
            <p:spPr>
              <a:xfrm>
                <a:off x="5901655" y="2977808"/>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98" name="文本框 63"/>
              <p:cNvSpPr txBox="1">
                <a:spLocks noChangeAspect="1" noMove="1" noResize="1" noRot="1" noAdjustHandles="1" noEditPoints="1" noChangeArrowheads="1" noChangeShapeType="1" noTextEdit="1"/>
              </p:cNvSpPr>
              <p:nvPr/>
            </p:nvSpPr>
            <p:spPr bwMode="auto">
              <a:xfrm>
                <a:off x="6056679" y="2821389"/>
                <a:ext cx="472966" cy="400110"/>
              </a:xfrm>
              <a:prstGeom prst="rect"/>
              <a:blipFill>
                <a:blip xmlns:r="http://schemas.openxmlformats.org/officeDocument/2006/relationships" r:embed="rId2"/>
                <a:stretch>
                  <a:fillRect l="-1282" b="-4615"/>
                </a:stretch>
              </a:blipFill>
              <a:ln>
                <a:noFill/>
              </a:ln>
              <a:effectLst/>
            </p:spPr>
            <p:txBody>
              <a:bodyPr/>
              <a:p>
                <a:r>
                  <a:rPr altLang="en-US" lang="zh-CN">
                    <a:noFill/>
                  </a:rPr>
                  <a:t> </a:t>
                </a:r>
              </a:p>
            </p:txBody>
          </p:sp>
        </p:grpSp>
        <p:sp>
          <p:nvSpPr>
            <p:cNvPr id="1050999" name="文本框 6"/>
            <p:cNvSpPr txBox="1"/>
            <p:nvPr/>
          </p:nvSpPr>
          <p:spPr bwMode="auto">
            <a:xfrm>
              <a:off x="6325930" y="2206968"/>
              <a:ext cx="406866" cy="400110"/>
            </a:xfrm>
            <a:prstGeom prst="rect"/>
            <a:noFill/>
            <a:ln>
              <a:noFill/>
            </a:ln>
            <a:effectLst/>
          </p:spPr>
          <p:txBody>
            <a:bodyPr rtlCol="0" wrap="square">
              <a:spAutoFit/>
            </a:bodyPr>
            <a:p>
              <a:pPr eaLnBrk="1" hangingPunct="1">
                <a:spcBef>
                  <a:spcPct val="50000"/>
                </a:spcBef>
              </a:pPr>
              <a:r>
                <a:rPr altLang="zh-CN" b="1" dirty="0" sz="2000" i="1" kumimoji="1" lang="en-US" smtClean="0">
                  <a:latin typeface="Arial" panose="020B0604020202020204" pitchFamily="34" charset="0"/>
                  <a:cs typeface="Arial" panose="020B0604020202020204" pitchFamily="34" charset="0"/>
                </a:rPr>
                <a:t>K</a:t>
              </a:r>
              <a:endParaRPr altLang="en-US" b="1" dirty="0" sz="2000" i="1" kumimoji="1" lang="zh-CN" smtClean="0">
                <a:latin typeface="Arial" panose="020B0604020202020204" pitchFamily="34" charset="0"/>
                <a:cs typeface="Arial" panose="020B0604020202020204" pitchFamily="34" charset="0"/>
              </a:endParaRPr>
            </a:p>
          </p:txBody>
        </p:sp>
        <p:sp>
          <p:nvSpPr>
            <p:cNvPr id="1051000" name="文本框 68"/>
            <p:cNvSpPr txBox="1">
              <a:spLocks noChangeAspect="1" noMove="1" noResize="1" noRot="1" noAdjustHandles="1" noEditPoints="1" noChangeArrowheads="1" noChangeShapeType="1" noTextEdit="1"/>
            </p:cNvSpPr>
            <p:nvPr/>
          </p:nvSpPr>
          <p:spPr bwMode="auto">
            <a:xfrm>
              <a:off x="5693306" y="4057329"/>
              <a:ext cx="1756269" cy="400110"/>
            </a:xfrm>
            <a:prstGeom prst="rect"/>
            <a:blipFill>
              <a:blip xmlns:r="http://schemas.openxmlformats.org/officeDocument/2006/relationships" r:embed="rId3"/>
              <a:stretch>
                <a:fillRect b="-4615"/>
              </a:stretch>
            </a:blipFill>
            <a:ln>
              <a:noFill/>
            </a:ln>
            <a:effectLst/>
          </p:spPr>
          <p:txBody>
            <a:bodyPr/>
            <a:p>
              <a:r>
                <a:rPr altLang="en-US" lang="zh-CN">
                  <a:noFill/>
                </a:rPr>
                <a:t> </a:t>
              </a:r>
            </a:p>
          </p:txBody>
        </p:sp>
        <p:cxnSp>
          <p:nvCxnSpPr>
            <p:cNvPr id="3146432" name="直接连接符 23"/>
            <p:cNvCxnSpPr>
              <a:cxnSpLocks/>
            </p:cNvCxnSpPr>
            <p:nvPr/>
          </p:nvCxnSpPr>
          <p:spPr>
            <a:xfrm flipV="1">
              <a:off x="5608378" y="2926255"/>
              <a:ext cx="0" cy="64379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433" name="直接连接符 25"/>
            <p:cNvCxnSpPr>
              <a:cxnSpLocks/>
            </p:cNvCxnSpPr>
            <p:nvPr/>
          </p:nvCxnSpPr>
          <p:spPr>
            <a:xfrm flipH="1">
              <a:off x="5025006" y="3255118"/>
              <a:ext cx="58337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001" name="文本框 27"/>
            <p:cNvSpPr txBox="1">
              <a:spLocks noChangeAspect="1" noMove="1" noResize="1" noRot="1" noAdjustHandles="1" noEditPoints="1" noChangeArrowheads="1" noChangeShapeType="1" noTextEdit="1"/>
            </p:cNvSpPr>
            <p:nvPr/>
          </p:nvSpPr>
          <p:spPr bwMode="auto">
            <a:xfrm>
              <a:off x="4522632" y="3085212"/>
              <a:ext cx="472966" cy="400110"/>
            </a:xfrm>
            <a:prstGeom prst="rect"/>
            <a:blipFill>
              <a:blip xmlns:r="http://schemas.openxmlformats.org/officeDocument/2006/relationships" r:embed="rId4"/>
              <a:stretch>
                <a:fillRect b="-4545"/>
              </a:stretch>
            </a:blipFill>
            <a:ln>
              <a:noFill/>
            </a:ln>
            <a:effectLst/>
          </p:spPr>
          <p:txBody>
            <a:bodyPr/>
            <a:p>
              <a:r>
                <a:rPr altLang="en-US" lang="zh-CN">
                  <a:noFill/>
                </a:rPr>
                <a:t> </a:t>
              </a:r>
            </a:p>
          </p:txBody>
        </p:sp>
      </p:grpSp>
      <p:sp>
        <p:nvSpPr>
          <p:cNvPr id="1051002" name="文本框 28"/>
          <p:cNvSpPr txBox="1">
            <a:spLocks noChangeAspect="1" noMove="1" noResize="1" noRot="1" noAdjustHandles="1" noEditPoints="1" noChangeArrowheads="1" noChangeShapeType="1" noTextEdit="1"/>
          </p:cNvSpPr>
          <p:nvPr/>
        </p:nvSpPr>
        <p:spPr bwMode="auto">
          <a:xfrm>
            <a:off x="3512167" y="5696626"/>
            <a:ext cx="2341756" cy="461665"/>
          </a:xfrm>
          <a:prstGeom prst="rect"/>
          <a:blipFill>
            <a:blip xmlns:r="http://schemas.openxmlformats.org/officeDocument/2006/relationships" r:embed="rId5"/>
            <a:stretch>
              <a:fillRect b="-5263"/>
            </a:stretch>
          </a:blipFill>
          <a:ln>
            <a:noFill/>
          </a:ln>
          <a:effectLst/>
        </p:spPr>
        <p:txBody>
          <a:bodyPr/>
          <a:p>
            <a:r>
              <a:rPr altLang="en-US" lang="zh-CN">
                <a:noFill/>
              </a:rPr>
              <a:t> </a:t>
            </a:r>
          </a:p>
        </p:txBody>
      </p:sp>
      <p:sp>
        <p:nvSpPr>
          <p:cNvPr id="1051003" name="文本框 29"/>
          <p:cNvSpPr txBox="1"/>
          <p:nvPr/>
        </p:nvSpPr>
        <p:spPr bwMode="auto">
          <a:xfrm>
            <a:off x="787689" y="1427751"/>
            <a:ext cx="4009803" cy="400110"/>
          </a:xfrm>
          <a:prstGeom prst="rect"/>
          <a:noFill/>
          <a:ln>
            <a:noFill/>
          </a:ln>
          <a:effectLst/>
        </p:spPr>
        <p:txBody>
          <a:bodyPr rtlCol="0" wrap="square">
            <a:spAutoFit/>
          </a:bodyPr>
          <a:p>
            <a:pPr eaLnBrk="1" hangingPunct="1">
              <a:spcBef>
                <a:spcPct val="50000"/>
              </a:spcBef>
            </a:pPr>
            <a:r>
              <a:rPr altLang="zh-CN" b="1" dirty="0" sz="2000" kumimoji="1" lang="en-US" smtClean="0">
                <a:latin typeface="Arial" panose="020B0604020202020204" pitchFamily="34" charset="0"/>
                <a:cs typeface="Arial" panose="020B0604020202020204" pitchFamily="34" charset="0"/>
              </a:rPr>
              <a:t>a) Square operation </a:t>
            </a:r>
            <a:r>
              <a:rPr altLang="en-US" b="1" dirty="0" sz="2000" kumimoji="1" lang="zh-CN" smtClean="0">
                <a:latin typeface="宋体" panose="02010600030101010101" pitchFamily="2" charset="-122"/>
                <a:ea typeface="宋体" panose="02010600030101010101" pitchFamily="2" charset="-122"/>
                <a:cs typeface="Arial" panose="020B0604020202020204" pitchFamily="34" charset="0"/>
              </a:rPr>
              <a:t>平方运算</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647"/>
                                        </p:tgtEl>
                                        <p:attrNameLst>
                                          <p:attrName>style.visibility</p:attrName>
                                        </p:attrNameLst>
                                      </p:cBhvr>
                                      <p:to>
                                        <p:strVal val="visible"/>
                                      </p:to>
                                    </p:set>
                                    <p:animEffect transition="in" filter="wipe(down)">
                                      <p:cBhvr>
                                        <p:cTn dur="500" id="7"/>
                                        <p:tgtEl>
                                          <p:spTgt spid="647"/>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0992"/>
                                        </p:tgtEl>
                                        <p:attrNameLst>
                                          <p:attrName>style.visibility</p:attrName>
                                        </p:attrNameLst>
                                      </p:cBhvr>
                                      <p:to>
                                        <p:strVal val="visible"/>
                                      </p:to>
                                    </p:set>
                                    <p:animEffect transition="in" filter="wipe(down)">
                                      <p:cBhvr>
                                        <p:cTn dur="500" id="12"/>
                                        <p:tgtEl>
                                          <p:spTgt spid="1050992"/>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51002"/>
                                        </p:tgtEl>
                                        <p:attrNameLst>
                                          <p:attrName>style.visibility</p:attrName>
                                        </p:attrNameLst>
                                      </p:cBhvr>
                                      <p:to>
                                        <p:strVal val="visible"/>
                                      </p:to>
                                    </p:set>
                                    <p:animEffect transition="in" filter="wipe(down)">
                                      <p:cBhvr>
                                        <p:cTn dur="500" id="15"/>
                                        <p:tgtEl>
                                          <p:spTgt spid="1051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992" grpId="0"/>
      <p:bldP spid="105100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651" name=""/>
        <p:cNvGrpSpPr/>
        <p:nvPr/>
      </p:nvGrpSpPr>
      <p:grpSpPr>
        <a:xfrm>
          <a:off x="0" y="0"/>
          <a:ext cx="0" cy="0"/>
          <a:chOff x="0" y="0"/>
          <a:chExt cx="0" cy="0"/>
        </a:xfrm>
      </p:grpSpPr>
      <p:sp>
        <p:nvSpPr>
          <p:cNvPr id="105100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1008" name="文本框 19"/>
          <p:cNvSpPr txBox="1">
            <a:spLocks noChangeAspect="1" noMove="1" noResize="1" noRot="1" noAdjustHandles="1" noEditPoints="1" noChangeArrowheads="1" noChangeShapeType="1" noTextEdit="1"/>
          </p:cNvSpPr>
          <p:nvPr/>
        </p:nvSpPr>
        <p:spPr bwMode="auto">
          <a:xfrm>
            <a:off x="3533689" y="3519302"/>
            <a:ext cx="2341756" cy="461665"/>
          </a:xfrm>
          <a:prstGeom prst="rect"/>
          <a:blipFill>
            <a:blip xmlns:r="http://schemas.openxmlformats.org/officeDocument/2006/relationships" r:embed="rId1"/>
            <a:stretch>
              <a:fillRect b="-5263"/>
            </a:stretch>
          </a:blipFill>
          <a:ln>
            <a:noFill/>
          </a:ln>
          <a:effectLst/>
        </p:spPr>
        <p:txBody>
          <a:bodyPr/>
          <a:p>
            <a:r>
              <a:rPr altLang="en-US" lang="zh-CN">
                <a:noFill/>
              </a:rPr>
              <a:t> </a:t>
            </a:r>
          </a:p>
        </p:txBody>
      </p:sp>
      <p:grpSp>
        <p:nvGrpSpPr>
          <p:cNvPr id="652" name="组合 9"/>
          <p:cNvGrpSpPr/>
          <p:nvPr/>
        </p:nvGrpSpPr>
        <p:grpSpPr>
          <a:xfrm>
            <a:off x="2569506" y="1282309"/>
            <a:ext cx="4119121" cy="2012584"/>
            <a:chOff x="4413160" y="2143961"/>
            <a:chExt cx="4119121" cy="2012584"/>
          </a:xfrm>
        </p:grpSpPr>
        <p:sp>
          <p:nvSpPr>
            <p:cNvPr id="1051009" name="圆角矩形 71"/>
            <p:cNvSpPr/>
            <p:nvPr/>
          </p:nvSpPr>
          <p:spPr>
            <a:xfrm>
              <a:off x="4413160" y="2143961"/>
              <a:ext cx="4119121" cy="2012584"/>
            </a:xfrm>
            <a:prstGeom prst="roundRect">
              <a:avLst>
                <a:gd name="adj" fmla="val 415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653" name="组合 5"/>
            <p:cNvGrpSpPr/>
            <p:nvPr/>
          </p:nvGrpSpPr>
          <p:grpSpPr>
            <a:xfrm>
              <a:off x="4885578" y="2712301"/>
              <a:ext cx="3634986" cy="1086374"/>
              <a:chOff x="2894659" y="2512503"/>
              <a:chExt cx="3634986" cy="1086374"/>
            </a:xfrm>
          </p:grpSpPr>
          <p:sp>
            <p:nvSpPr>
              <p:cNvPr id="1051010" name="剪去同侧角的矩形 1"/>
              <p:cNvSpPr/>
              <p:nvPr/>
            </p:nvSpPr>
            <p:spPr>
              <a:xfrm rot="5400000">
                <a:off x="4198690" y="2344723"/>
                <a:ext cx="1086374" cy="1421934"/>
              </a:xfrm>
              <a:prstGeom prst="snip2SameRect">
                <a:avLst>
                  <a:gd name="adj1" fmla="val 50000"/>
                  <a:gd name="adj2" fmla="val 0"/>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8000" lang="en-US" smtClean="0">
                    <a:solidFill>
                      <a:schemeClr val="tx1"/>
                    </a:solidFill>
                    <a:latin typeface="Arial" panose="020B0604020202020204" pitchFamily="34" charset="0"/>
                    <a:ea typeface="宋体" panose="02010600030101010101" pitchFamily="2" charset="-122"/>
                    <a:cs typeface="Arial" panose="020B0604020202020204" pitchFamily="34" charset="0"/>
                  </a:rPr>
                  <a:t>X</a:t>
                </a:r>
                <a:endParaRPr altLang="en-US" dirty="0" sz="8000" lang="zh-CN">
                  <a:solidFill>
                    <a:schemeClr val="tx1"/>
                  </a:solidFill>
                  <a:latin typeface="Arial" panose="020B0604020202020204" pitchFamily="34" charset="0"/>
                  <a:ea typeface="宋体" panose="02010600030101010101" pitchFamily="2" charset="-122"/>
                  <a:cs typeface="Arial" panose="020B0604020202020204" pitchFamily="34" charset="0"/>
                </a:endParaRPr>
              </a:p>
            </p:txBody>
          </p:sp>
          <p:cxnSp>
            <p:nvCxnSpPr>
              <p:cNvPr id="3146434" name="直接连接符 53"/>
              <p:cNvCxnSpPr>
                <a:cxnSpLocks/>
              </p:cNvCxnSpPr>
              <p:nvPr/>
            </p:nvCxnSpPr>
            <p:spPr>
              <a:xfrm flipH="1">
                <a:off x="3617459" y="2733742"/>
                <a:ext cx="41345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011" name="椭圆 55"/>
              <p:cNvSpPr/>
              <p:nvPr/>
            </p:nvSpPr>
            <p:spPr>
              <a:xfrm>
                <a:off x="2894659" y="2977808"/>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435" name="直接连接符 57"/>
              <p:cNvCxnSpPr>
                <a:cxnSpLocks/>
              </p:cNvCxnSpPr>
              <p:nvPr/>
            </p:nvCxnSpPr>
            <p:spPr>
              <a:xfrm flipH="1">
                <a:off x="3617459" y="3360120"/>
                <a:ext cx="41345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436" name="直接连接符 61"/>
              <p:cNvCxnSpPr>
                <a:cxnSpLocks/>
              </p:cNvCxnSpPr>
              <p:nvPr/>
            </p:nvCxnSpPr>
            <p:spPr>
              <a:xfrm flipH="1">
                <a:off x="5452845" y="3055320"/>
                <a:ext cx="44881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012" name="椭圆 62"/>
              <p:cNvSpPr/>
              <p:nvPr/>
            </p:nvSpPr>
            <p:spPr>
              <a:xfrm>
                <a:off x="5901655" y="2977808"/>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13" name="文本框 63"/>
              <p:cNvSpPr txBox="1">
                <a:spLocks noChangeAspect="1" noMove="1" noResize="1" noRot="1" noAdjustHandles="1" noEditPoints="1" noChangeArrowheads="1" noChangeShapeType="1" noTextEdit="1"/>
              </p:cNvSpPr>
              <p:nvPr/>
            </p:nvSpPr>
            <p:spPr bwMode="auto">
              <a:xfrm>
                <a:off x="6056679" y="2821389"/>
                <a:ext cx="472966" cy="400110"/>
              </a:xfrm>
              <a:prstGeom prst="rect"/>
              <a:blipFill>
                <a:blip xmlns:r="http://schemas.openxmlformats.org/officeDocument/2006/relationships" r:embed="rId2"/>
                <a:stretch>
                  <a:fillRect l="-1282" b="-4615"/>
                </a:stretch>
              </a:blipFill>
              <a:ln>
                <a:noFill/>
              </a:ln>
              <a:effectLst/>
            </p:spPr>
            <p:txBody>
              <a:bodyPr/>
              <a:p>
                <a:r>
                  <a:rPr altLang="en-US" lang="zh-CN">
                    <a:noFill/>
                  </a:rPr>
                  <a:t> </a:t>
                </a:r>
              </a:p>
            </p:txBody>
          </p:sp>
        </p:grpSp>
        <p:sp>
          <p:nvSpPr>
            <p:cNvPr id="1051014" name="文本框 6"/>
            <p:cNvSpPr txBox="1"/>
            <p:nvPr/>
          </p:nvSpPr>
          <p:spPr bwMode="auto">
            <a:xfrm>
              <a:off x="6325930" y="2206968"/>
              <a:ext cx="406866" cy="400110"/>
            </a:xfrm>
            <a:prstGeom prst="rect"/>
            <a:noFill/>
            <a:ln>
              <a:noFill/>
            </a:ln>
            <a:effectLst/>
          </p:spPr>
          <p:txBody>
            <a:bodyPr rtlCol="0" wrap="square">
              <a:spAutoFit/>
            </a:bodyPr>
            <a:p>
              <a:pPr eaLnBrk="1" hangingPunct="1">
                <a:spcBef>
                  <a:spcPct val="50000"/>
                </a:spcBef>
              </a:pPr>
              <a:r>
                <a:rPr altLang="zh-CN" b="1" dirty="0" sz="2000" i="1" kumimoji="1" lang="en-US" smtClean="0">
                  <a:latin typeface="Arial" panose="020B0604020202020204" pitchFamily="34" charset="0"/>
                  <a:cs typeface="Arial" panose="020B0604020202020204" pitchFamily="34" charset="0"/>
                </a:rPr>
                <a:t>K</a:t>
              </a:r>
              <a:endParaRPr altLang="en-US" b="1" dirty="0" sz="2000" i="1" kumimoji="1" lang="zh-CN" smtClean="0">
                <a:latin typeface="Arial" panose="020B0604020202020204" pitchFamily="34" charset="0"/>
                <a:cs typeface="Arial" panose="020B0604020202020204" pitchFamily="34" charset="0"/>
              </a:endParaRPr>
            </a:p>
          </p:txBody>
        </p:sp>
        <p:cxnSp>
          <p:nvCxnSpPr>
            <p:cNvPr id="3146437" name="直接连接符 23"/>
            <p:cNvCxnSpPr>
              <a:cxnSpLocks/>
            </p:cNvCxnSpPr>
            <p:nvPr/>
          </p:nvCxnSpPr>
          <p:spPr>
            <a:xfrm flipV="1">
              <a:off x="5608378" y="2926255"/>
              <a:ext cx="0" cy="64379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438" name="直接连接符 25"/>
            <p:cNvCxnSpPr>
              <a:cxnSpLocks/>
            </p:cNvCxnSpPr>
            <p:nvPr/>
          </p:nvCxnSpPr>
          <p:spPr>
            <a:xfrm flipH="1">
              <a:off x="5025006" y="3255118"/>
              <a:ext cx="58337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015" name="文本框 27"/>
            <p:cNvSpPr txBox="1">
              <a:spLocks noChangeAspect="1" noMove="1" noResize="1" noRot="1" noAdjustHandles="1" noEditPoints="1" noChangeArrowheads="1" noChangeShapeType="1" noTextEdit="1"/>
            </p:cNvSpPr>
            <p:nvPr/>
          </p:nvSpPr>
          <p:spPr bwMode="auto">
            <a:xfrm>
              <a:off x="4522632" y="3085212"/>
              <a:ext cx="472966" cy="400110"/>
            </a:xfrm>
            <a:prstGeom prst="rect"/>
            <a:blipFill>
              <a:blip xmlns:r="http://schemas.openxmlformats.org/officeDocument/2006/relationships" r:embed="rId3"/>
              <a:stretch>
                <a:fillRect b="-4615"/>
              </a:stretch>
            </a:blipFill>
            <a:ln>
              <a:noFill/>
            </a:ln>
            <a:effectLst/>
          </p:spPr>
          <p:txBody>
            <a:bodyPr/>
            <a:p>
              <a:r>
                <a:rPr altLang="en-US" lang="zh-CN">
                  <a:noFill/>
                </a:rPr>
                <a:t> </a:t>
              </a:r>
            </a:p>
          </p:txBody>
        </p:sp>
      </p:grpSp>
      <p:sp>
        <p:nvSpPr>
          <p:cNvPr id="1051016" name="文本框 29"/>
          <p:cNvSpPr txBox="1"/>
          <p:nvPr/>
        </p:nvSpPr>
        <p:spPr bwMode="auto">
          <a:xfrm>
            <a:off x="363416" y="662748"/>
            <a:ext cx="4009803" cy="400110"/>
          </a:xfrm>
          <a:prstGeom prst="rect"/>
          <a:noFill/>
          <a:ln>
            <a:noFill/>
          </a:ln>
          <a:effectLst/>
        </p:spPr>
        <p:txBody>
          <a:bodyPr rtlCol="0" wrap="square">
            <a:spAutoFit/>
          </a:bodyPr>
          <a:p>
            <a:pPr eaLnBrk="1" hangingPunct="1">
              <a:spcBef>
                <a:spcPct val="50000"/>
              </a:spcBef>
            </a:pPr>
            <a:r>
              <a:rPr altLang="zh-CN" b="1" dirty="0" sz="2000" kumimoji="1" lang="en-US" smtClean="0">
                <a:latin typeface="Arial" panose="020B0604020202020204" pitchFamily="34" charset="0"/>
                <a:cs typeface="Arial" panose="020B0604020202020204" pitchFamily="34" charset="0"/>
              </a:rPr>
              <a:t>a) Square operation </a:t>
            </a:r>
            <a:r>
              <a:rPr altLang="en-US" b="1" dirty="0" sz="2000" kumimoji="1" lang="zh-CN" smtClean="0">
                <a:latin typeface="宋体" panose="02010600030101010101" pitchFamily="2" charset="-122"/>
                <a:ea typeface="宋体" panose="02010600030101010101" pitchFamily="2" charset="-122"/>
                <a:cs typeface="Arial" panose="020B0604020202020204" pitchFamily="34" charset="0"/>
              </a:rPr>
              <a:t>平方运算</a:t>
            </a:r>
          </a:p>
        </p:txBody>
      </p:sp>
      <p:sp>
        <p:nvSpPr>
          <p:cNvPr id="1051017" name="文本框 21"/>
          <p:cNvSpPr txBox="1">
            <a:spLocks noChangeAspect="1" noMove="1" noResize="1" noRot="1" noAdjustHandles="1" noEditPoints="1" noChangeArrowheads="1" noChangeShapeType="1" noTextEdit="1"/>
          </p:cNvSpPr>
          <p:nvPr/>
        </p:nvSpPr>
        <p:spPr bwMode="auto">
          <a:xfrm>
            <a:off x="2953441" y="4174133"/>
            <a:ext cx="3388118" cy="513602"/>
          </a:xfrm>
          <a:prstGeom prst="rect"/>
          <a:blipFill>
            <a:blip xmlns:r="http://schemas.openxmlformats.org/officeDocument/2006/relationships" r:embed="rId4"/>
            <a:stretch>
              <a:fillRect t="-3571" b="-22619"/>
            </a:stretch>
          </a:blipFill>
          <a:ln>
            <a:noFill/>
          </a:ln>
          <a:effectLst/>
        </p:spPr>
        <p:txBody>
          <a:bodyPr/>
          <a:p>
            <a:r>
              <a:rPr altLang="en-US" lang="zh-CN">
                <a:noFill/>
              </a:rPr>
              <a:t> </a:t>
            </a:r>
          </a:p>
        </p:txBody>
      </p:sp>
      <p:sp>
        <p:nvSpPr>
          <p:cNvPr id="1051018" name="文本框 22"/>
          <p:cNvSpPr txBox="1">
            <a:spLocks noChangeAspect="1" noMove="1" noResize="1" noRot="1" noAdjustHandles="1" noEditPoints="1" noChangeArrowheads="1" noChangeShapeType="1" noTextEdit="1"/>
          </p:cNvSpPr>
          <p:nvPr/>
        </p:nvSpPr>
        <p:spPr bwMode="auto">
          <a:xfrm>
            <a:off x="1779010" y="4935429"/>
            <a:ext cx="3006996" cy="493277"/>
          </a:xfrm>
          <a:prstGeom prst="rect"/>
          <a:blipFill>
            <a:blip xmlns:r="http://schemas.openxmlformats.org/officeDocument/2006/relationships" r:embed="rId5"/>
            <a:stretch>
              <a:fillRect/>
            </a:stretch>
          </a:blipFill>
          <a:ln>
            <a:noFill/>
          </a:ln>
          <a:effectLst/>
        </p:spPr>
        <p:txBody>
          <a:bodyPr/>
          <a:p>
            <a:r>
              <a:rPr altLang="en-US" lang="zh-CN">
                <a:noFill/>
              </a:rPr>
              <a:t> </a:t>
            </a:r>
          </a:p>
        </p:txBody>
      </p:sp>
      <p:sp>
        <p:nvSpPr>
          <p:cNvPr id="1051019" name="文本框 30"/>
          <p:cNvSpPr txBox="1">
            <a:spLocks noChangeAspect="1" noMove="1" noResize="1" noRot="1" noAdjustHandles="1" noEditPoints="1" noChangeArrowheads="1" noChangeShapeType="1" noTextEdit="1"/>
          </p:cNvSpPr>
          <p:nvPr/>
        </p:nvSpPr>
        <p:spPr bwMode="auto">
          <a:xfrm>
            <a:off x="4482276" y="4935429"/>
            <a:ext cx="3006996" cy="493277"/>
          </a:xfrm>
          <a:prstGeom prst="rect"/>
          <a:blipFill>
            <a:blip xmlns:r="http://schemas.openxmlformats.org/officeDocument/2006/relationships" r:embed="rId6"/>
            <a:stretch>
              <a:fillRect/>
            </a:stretch>
          </a:blipFill>
          <a:ln>
            <a:noFill/>
          </a:ln>
          <a:effectLst/>
        </p:spPr>
        <p:txBody>
          <a:bodyPr/>
          <a:p>
            <a:r>
              <a:rPr altLang="en-US" lang="zh-CN">
                <a:noFill/>
              </a:rPr>
              <a:t> </a:t>
            </a:r>
          </a:p>
        </p:txBody>
      </p:sp>
      <p:sp>
        <p:nvSpPr>
          <p:cNvPr id="1051020" name="文本框 31"/>
          <p:cNvSpPr txBox="1"/>
          <p:nvPr/>
        </p:nvSpPr>
        <p:spPr bwMode="auto">
          <a:xfrm>
            <a:off x="2678978" y="5737639"/>
            <a:ext cx="4173491" cy="802639"/>
          </a:xfrm>
          <a:prstGeom prst="rect"/>
          <a:noFill/>
          <a:ln>
            <a:noFill/>
          </a:ln>
          <a:effectLst/>
        </p:spPr>
        <p:txBody>
          <a:bodyPr rtlCol="0" wrap="square">
            <a:spAutoFit/>
          </a:bodyPr>
          <a:p>
            <a:pPr eaLnBrk="1" hangingPunct="1">
              <a:spcBef>
                <a:spcPct val="50000"/>
              </a:spcBef>
            </a:pPr>
            <a:r>
              <a:rPr altLang="zh-CN" dirty="0" sz="2400" kumimoji="1" lang="en-US" smtClean="0">
                <a:latin typeface="Arial" panose="020B0604020202020204" pitchFamily="34" charset="0"/>
                <a:cs typeface="Arial" panose="020B0604020202020204" pitchFamily="34" charset="0"/>
              </a:rPr>
              <a:t>Double the output frequency!</a:t>
            </a:r>
            <a:endParaRPr altLang="en-US" dirty="0" sz="2400" kumimoji="1" lang="zh-CN" smtClean="0">
              <a:latin typeface="宋体" panose="02010600030101010101" pitchFamily="2" charset="-122"/>
              <a:ea typeface="宋体" panose="02010600030101010101" pitchFamily="2" charset="-122"/>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1018"/>
                                        </p:tgtEl>
                                        <p:attrNameLst>
                                          <p:attrName>style.visibility</p:attrName>
                                        </p:attrNameLst>
                                      </p:cBhvr>
                                      <p:to>
                                        <p:strVal val="visible"/>
                                      </p:to>
                                    </p:set>
                                    <p:animEffect transition="in" filter="wipe(down)">
                                      <p:cBhvr>
                                        <p:cTn dur="500" id="7"/>
                                        <p:tgtEl>
                                          <p:spTgt spid="1051018"/>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1019"/>
                                        </p:tgtEl>
                                        <p:attrNameLst>
                                          <p:attrName>style.visibility</p:attrName>
                                        </p:attrNameLst>
                                      </p:cBhvr>
                                      <p:to>
                                        <p:strVal val="visible"/>
                                      </p:to>
                                    </p:set>
                                    <p:animEffect transition="in" filter="wipe(down)">
                                      <p:cBhvr>
                                        <p:cTn dur="500" id="12"/>
                                        <p:tgtEl>
                                          <p:spTgt spid="1051019"/>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51020"/>
                                        </p:tgtEl>
                                        <p:attrNameLst>
                                          <p:attrName>style.visibility</p:attrName>
                                        </p:attrNameLst>
                                      </p:cBhvr>
                                      <p:to>
                                        <p:strVal val="visible"/>
                                      </p:to>
                                    </p:set>
                                    <p:animEffect transition="in" filter="wipe(down)">
                                      <p:cBhvr>
                                        <p:cTn dur="500" id="17"/>
                                        <p:tgtEl>
                                          <p:spTgt spid="1051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018" grpId="0"/>
      <p:bldP spid="1051019" grpId="0"/>
      <p:bldP spid="105102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656" name=""/>
        <p:cNvGrpSpPr/>
        <p:nvPr/>
      </p:nvGrpSpPr>
      <p:grpSpPr>
        <a:xfrm>
          <a:off x="0" y="0"/>
          <a:ext cx="0" cy="0"/>
          <a:chOff x="0" y="0"/>
          <a:chExt cx="0" cy="0"/>
        </a:xfrm>
      </p:grpSpPr>
      <p:sp>
        <p:nvSpPr>
          <p:cNvPr id="105102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1025" name="文本框 29"/>
          <p:cNvSpPr txBox="1"/>
          <p:nvPr/>
        </p:nvSpPr>
        <p:spPr bwMode="auto">
          <a:xfrm>
            <a:off x="371805" y="448829"/>
            <a:ext cx="4009803" cy="400110"/>
          </a:xfrm>
          <a:prstGeom prst="rect"/>
          <a:noFill/>
          <a:ln>
            <a:noFill/>
          </a:ln>
          <a:effectLst/>
        </p:spPr>
        <p:txBody>
          <a:bodyPr rtlCol="0" wrap="square">
            <a:spAutoFit/>
          </a:bodyPr>
          <a:p>
            <a:pPr eaLnBrk="1" hangingPunct="1">
              <a:spcBef>
                <a:spcPct val="50000"/>
              </a:spcBef>
            </a:pPr>
            <a:r>
              <a:rPr altLang="zh-CN" b="1" dirty="0" sz="2000" kumimoji="1" lang="en-US" smtClean="0">
                <a:latin typeface="Arial" panose="020B0604020202020204" pitchFamily="34" charset="0"/>
                <a:cs typeface="Arial" panose="020B0604020202020204" pitchFamily="34" charset="0"/>
              </a:rPr>
              <a:t>b) Cubic operation </a:t>
            </a:r>
            <a:r>
              <a:rPr altLang="en-US" b="1" dirty="0" sz="2000" kumimoji="1" lang="zh-CN">
                <a:latin typeface="宋体" panose="02010600030101010101" pitchFamily="2" charset="-122"/>
                <a:ea typeface="宋体" panose="02010600030101010101" pitchFamily="2" charset="-122"/>
                <a:cs typeface="Arial" panose="020B0604020202020204" pitchFamily="34" charset="0"/>
              </a:rPr>
              <a:t>立</a:t>
            </a:r>
            <a:r>
              <a:rPr altLang="en-US" b="1" dirty="0" sz="2000" kumimoji="1" lang="zh-CN" smtClean="0">
                <a:latin typeface="宋体" panose="02010600030101010101" pitchFamily="2" charset="-122"/>
                <a:ea typeface="宋体" panose="02010600030101010101" pitchFamily="2" charset="-122"/>
                <a:cs typeface="Arial" panose="020B0604020202020204" pitchFamily="34" charset="0"/>
              </a:rPr>
              <a:t>方运算</a:t>
            </a:r>
          </a:p>
        </p:txBody>
      </p:sp>
      <p:sp>
        <p:nvSpPr>
          <p:cNvPr id="1051026" name="圆角矩形 24"/>
          <p:cNvSpPr/>
          <p:nvPr/>
        </p:nvSpPr>
        <p:spPr>
          <a:xfrm>
            <a:off x="887617" y="994443"/>
            <a:ext cx="7435874" cy="2075927"/>
          </a:xfrm>
          <a:prstGeom prst="roundRect">
            <a:avLst>
              <a:gd name="adj" fmla="val 415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27" name="文本框 42"/>
          <p:cNvSpPr txBox="1">
            <a:spLocks noChangeAspect="1" noMove="1" noResize="1" noRot="1" noAdjustHandles="1" noEditPoints="1" noChangeArrowheads="1" noChangeShapeType="1" noTextEdit="1"/>
          </p:cNvSpPr>
          <p:nvPr/>
        </p:nvSpPr>
        <p:spPr bwMode="auto">
          <a:xfrm>
            <a:off x="2222394" y="3210285"/>
            <a:ext cx="1756269" cy="400110"/>
          </a:xfrm>
          <a:prstGeom prst="rect"/>
          <a:blipFill>
            <a:blip xmlns:r="http://schemas.openxmlformats.org/officeDocument/2006/relationships" r:embed="rId1"/>
            <a:stretch>
              <a:fillRect b="-4615"/>
            </a:stretch>
          </a:blipFill>
          <a:ln>
            <a:noFill/>
          </a:ln>
          <a:effectLst/>
        </p:spPr>
        <p:txBody>
          <a:bodyPr/>
          <a:p>
            <a:r>
              <a:rPr altLang="en-US" lang="zh-CN">
                <a:noFill/>
              </a:rPr>
              <a:t> </a:t>
            </a:r>
          </a:p>
        </p:txBody>
      </p:sp>
      <p:grpSp>
        <p:nvGrpSpPr>
          <p:cNvPr id="657" name="组合 11"/>
          <p:cNvGrpSpPr/>
          <p:nvPr/>
        </p:nvGrpSpPr>
        <p:grpSpPr>
          <a:xfrm>
            <a:off x="1254433" y="1293378"/>
            <a:ext cx="6793618" cy="1504350"/>
            <a:chOff x="1254433" y="1293378"/>
            <a:chExt cx="6793618" cy="1504350"/>
          </a:xfrm>
        </p:grpSpPr>
        <p:grpSp>
          <p:nvGrpSpPr>
            <p:cNvPr id="658" name="组合 10"/>
            <p:cNvGrpSpPr/>
            <p:nvPr/>
          </p:nvGrpSpPr>
          <p:grpSpPr>
            <a:xfrm>
              <a:off x="1254433" y="1293378"/>
              <a:ext cx="6793618" cy="1504350"/>
              <a:chOff x="1292184" y="1742189"/>
              <a:chExt cx="6793618" cy="1504350"/>
            </a:xfrm>
          </p:grpSpPr>
          <p:grpSp>
            <p:nvGrpSpPr>
              <p:cNvPr id="659" name="组合 26"/>
              <p:cNvGrpSpPr/>
              <p:nvPr/>
            </p:nvGrpSpPr>
            <p:grpSpPr>
              <a:xfrm>
                <a:off x="4662127" y="2048323"/>
                <a:ext cx="3423675" cy="1086374"/>
                <a:chOff x="3105970" y="2512503"/>
                <a:chExt cx="3423675" cy="1086374"/>
              </a:xfrm>
            </p:grpSpPr>
            <p:sp>
              <p:nvSpPr>
                <p:cNvPr id="1051028" name="剪去同侧角的矩形 28"/>
                <p:cNvSpPr/>
                <p:nvPr/>
              </p:nvSpPr>
              <p:spPr>
                <a:xfrm rot="5400000">
                  <a:off x="4198690" y="2344723"/>
                  <a:ext cx="1086374" cy="1421934"/>
                </a:xfrm>
                <a:prstGeom prst="snip2SameRect">
                  <a:avLst>
                    <a:gd name="adj1" fmla="val 50000"/>
                    <a:gd name="adj2" fmla="val 0"/>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8000" lang="en-US" smtClean="0">
                      <a:solidFill>
                        <a:schemeClr val="tx1"/>
                      </a:solidFill>
                      <a:latin typeface="Arial" panose="020B0604020202020204" pitchFamily="34" charset="0"/>
                      <a:ea typeface="宋体" panose="02010600030101010101" pitchFamily="2" charset="-122"/>
                      <a:cs typeface="Arial" panose="020B0604020202020204" pitchFamily="34" charset="0"/>
                    </a:rPr>
                    <a:t>X</a:t>
                  </a:r>
                  <a:endParaRPr altLang="en-US" dirty="0" sz="8000" lang="zh-CN">
                    <a:solidFill>
                      <a:schemeClr val="tx1"/>
                    </a:solidFill>
                    <a:latin typeface="Arial" panose="020B0604020202020204" pitchFamily="34" charset="0"/>
                    <a:ea typeface="宋体" panose="02010600030101010101" pitchFamily="2" charset="-122"/>
                    <a:cs typeface="Arial" panose="020B0604020202020204" pitchFamily="34" charset="0"/>
                  </a:endParaRPr>
                </a:p>
              </p:txBody>
            </p:sp>
            <p:cxnSp>
              <p:nvCxnSpPr>
                <p:cNvPr id="3146439" name="直接连接符 32"/>
                <p:cNvCxnSpPr>
                  <a:cxnSpLocks/>
                </p:cNvCxnSpPr>
                <p:nvPr/>
              </p:nvCxnSpPr>
              <p:spPr>
                <a:xfrm flipH="1">
                  <a:off x="3260995" y="2733742"/>
                  <a:ext cx="76991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029" name="椭圆 33"/>
                <p:cNvSpPr/>
                <p:nvPr/>
              </p:nvSpPr>
              <p:spPr>
                <a:xfrm>
                  <a:off x="3105970" y="2666365"/>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440" name="直接连接符 34"/>
                <p:cNvCxnSpPr>
                  <a:cxnSpLocks/>
                </p:cNvCxnSpPr>
                <p:nvPr/>
              </p:nvCxnSpPr>
              <p:spPr>
                <a:xfrm flipH="1">
                  <a:off x="3260995" y="3360120"/>
                  <a:ext cx="76991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030" name="椭圆 35"/>
                <p:cNvSpPr/>
                <p:nvPr/>
              </p:nvSpPr>
              <p:spPr>
                <a:xfrm>
                  <a:off x="3105970" y="3292743"/>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441" name="直接连接符 36"/>
                <p:cNvCxnSpPr>
                  <a:cxnSpLocks/>
                </p:cNvCxnSpPr>
                <p:nvPr/>
              </p:nvCxnSpPr>
              <p:spPr>
                <a:xfrm flipH="1">
                  <a:off x="5452845" y="3055320"/>
                  <a:ext cx="44881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031" name="椭圆 37"/>
                <p:cNvSpPr/>
                <p:nvPr/>
              </p:nvSpPr>
              <p:spPr>
                <a:xfrm>
                  <a:off x="5901655" y="2977808"/>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32" name="文本框 63"/>
                <p:cNvSpPr txBox="1">
                  <a:spLocks noChangeAspect="1" noMove="1" noResize="1" noRot="1" noAdjustHandles="1" noEditPoints="1" noChangeArrowheads="1" noChangeShapeType="1" noTextEdit="1"/>
                </p:cNvSpPr>
                <p:nvPr/>
              </p:nvSpPr>
              <p:spPr bwMode="auto">
                <a:xfrm>
                  <a:off x="6056679" y="2821389"/>
                  <a:ext cx="472966" cy="400110"/>
                </a:xfrm>
                <a:prstGeom prst="rect"/>
                <a:blipFill>
                  <a:blip xmlns:r="http://schemas.openxmlformats.org/officeDocument/2006/relationships" r:embed="rId2"/>
                  <a:stretch>
                    <a:fillRect l="-1299" b="-4545"/>
                  </a:stretch>
                </a:blipFill>
                <a:ln>
                  <a:noFill/>
                </a:ln>
                <a:effectLst/>
              </p:spPr>
              <p:txBody>
                <a:bodyPr/>
                <a:p>
                  <a:r>
                    <a:rPr altLang="en-US" lang="zh-CN">
                      <a:noFill/>
                    </a:rPr>
                    <a:t> </a:t>
                  </a:r>
                </a:p>
              </p:txBody>
            </p:sp>
          </p:grpSp>
          <p:sp>
            <p:nvSpPr>
              <p:cNvPr id="1051033" name="文本框 41"/>
              <p:cNvSpPr txBox="1"/>
              <p:nvPr/>
            </p:nvSpPr>
            <p:spPr bwMode="auto">
              <a:xfrm>
                <a:off x="6447112" y="2391085"/>
                <a:ext cx="406866" cy="400110"/>
              </a:xfrm>
              <a:prstGeom prst="rect"/>
              <a:noFill/>
              <a:ln>
                <a:noFill/>
              </a:ln>
              <a:effectLst/>
            </p:spPr>
            <p:txBody>
              <a:bodyPr rtlCol="0" wrap="square">
                <a:spAutoFit/>
              </a:bodyPr>
              <a:p>
                <a:pPr eaLnBrk="1" hangingPunct="1">
                  <a:spcBef>
                    <a:spcPct val="50000"/>
                  </a:spcBef>
                </a:pPr>
                <a:r>
                  <a:rPr altLang="zh-CN" b="1" dirty="0" sz="2000" i="1" kumimoji="1" lang="en-US" smtClean="0">
                    <a:latin typeface="Arial" panose="020B0604020202020204" pitchFamily="34" charset="0"/>
                    <a:cs typeface="Arial" panose="020B0604020202020204" pitchFamily="34" charset="0"/>
                  </a:rPr>
                  <a:t>K</a:t>
                </a:r>
                <a:endParaRPr altLang="en-US" b="1" dirty="0" sz="2000" i="1" kumimoji="1" lang="zh-CN" smtClean="0">
                  <a:latin typeface="Arial" panose="020B0604020202020204" pitchFamily="34" charset="0"/>
                  <a:cs typeface="Arial" panose="020B0604020202020204" pitchFamily="34" charset="0"/>
                </a:endParaRPr>
              </a:p>
            </p:txBody>
          </p:sp>
          <p:grpSp>
            <p:nvGrpSpPr>
              <p:cNvPr id="660" name="组合 43"/>
              <p:cNvGrpSpPr/>
              <p:nvPr/>
            </p:nvGrpSpPr>
            <p:grpSpPr>
              <a:xfrm>
                <a:off x="1292184" y="1742189"/>
                <a:ext cx="3524967" cy="1504350"/>
                <a:chOff x="4522631" y="2712301"/>
                <a:chExt cx="3524967" cy="1504350"/>
              </a:xfrm>
            </p:grpSpPr>
            <p:grpSp>
              <p:nvGrpSpPr>
                <p:cNvPr id="661" name="组合 45"/>
                <p:cNvGrpSpPr/>
                <p:nvPr/>
              </p:nvGrpSpPr>
              <p:grpSpPr>
                <a:xfrm>
                  <a:off x="4882205" y="2712301"/>
                  <a:ext cx="3165393" cy="1086374"/>
                  <a:chOff x="2891286" y="2512503"/>
                  <a:chExt cx="3165393" cy="1086374"/>
                </a:xfrm>
              </p:grpSpPr>
              <p:sp>
                <p:nvSpPr>
                  <p:cNvPr id="1051034" name="剪去同侧角的矩形 50"/>
                  <p:cNvSpPr/>
                  <p:nvPr/>
                </p:nvSpPr>
                <p:spPr>
                  <a:xfrm rot="5400000">
                    <a:off x="4198690" y="2344723"/>
                    <a:ext cx="1086374" cy="1421934"/>
                  </a:xfrm>
                  <a:prstGeom prst="snip2SameRect">
                    <a:avLst>
                      <a:gd name="adj1" fmla="val 50000"/>
                      <a:gd name="adj2" fmla="val 0"/>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8000" lang="en-US" smtClean="0">
                        <a:solidFill>
                          <a:schemeClr val="tx1"/>
                        </a:solidFill>
                        <a:latin typeface="Arial" panose="020B0604020202020204" pitchFamily="34" charset="0"/>
                        <a:ea typeface="宋体" panose="02010600030101010101" pitchFamily="2" charset="-122"/>
                        <a:cs typeface="Arial" panose="020B0604020202020204" pitchFamily="34" charset="0"/>
                      </a:rPr>
                      <a:t>X</a:t>
                    </a:r>
                    <a:endParaRPr altLang="en-US" dirty="0" sz="8000" lang="zh-CN">
                      <a:solidFill>
                        <a:schemeClr val="tx1"/>
                      </a:solidFill>
                      <a:latin typeface="Arial" panose="020B0604020202020204" pitchFamily="34" charset="0"/>
                      <a:ea typeface="宋体" panose="02010600030101010101" pitchFamily="2" charset="-122"/>
                      <a:cs typeface="Arial" panose="020B0604020202020204" pitchFamily="34" charset="0"/>
                    </a:endParaRPr>
                  </a:p>
                </p:txBody>
              </p:sp>
              <p:cxnSp>
                <p:nvCxnSpPr>
                  <p:cNvPr id="3146442" name="直接连接符 51"/>
                  <p:cNvCxnSpPr>
                    <a:cxnSpLocks/>
                  </p:cNvCxnSpPr>
                  <p:nvPr/>
                </p:nvCxnSpPr>
                <p:spPr>
                  <a:xfrm flipH="1">
                    <a:off x="3617459" y="2733742"/>
                    <a:ext cx="41345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035" name="椭圆 52"/>
                  <p:cNvSpPr/>
                  <p:nvPr/>
                </p:nvSpPr>
                <p:spPr>
                  <a:xfrm>
                    <a:off x="2891286" y="3282608"/>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443" name="直接连接符 54"/>
                  <p:cNvCxnSpPr>
                    <a:cxnSpLocks/>
                  </p:cNvCxnSpPr>
                  <p:nvPr/>
                </p:nvCxnSpPr>
                <p:spPr>
                  <a:xfrm flipH="1">
                    <a:off x="3617459" y="3360120"/>
                    <a:ext cx="41345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444" name="直接连接符 56"/>
                  <p:cNvCxnSpPr>
                    <a:cxnSpLocks/>
                  </p:cNvCxnSpPr>
                  <p:nvPr/>
                </p:nvCxnSpPr>
                <p:spPr>
                  <a:xfrm flipH="1">
                    <a:off x="5452845" y="3055320"/>
                    <a:ext cx="44881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036" name="椭圆 58"/>
                  <p:cNvSpPr/>
                  <p:nvPr/>
                </p:nvSpPr>
                <p:spPr>
                  <a:xfrm>
                    <a:off x="5901655" y="2977808"/>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037" name="文本框 46"/>
                <p:cNvSpPr txBox="1"/>
                <p:nvPr/>
              </p:nvSpPr>
              <p:spPr bwMode="auto">
                <a:xfrm>
                  <a:off x="6881873" y="3049754"/>
                  <a:ext cx="406866" cy="400110"/>
                </a:xfrm>
                <a:prstGeom prst="rect"/>
                <a:noFill/>
                <a:ln>
                  <a:noFill/>
                </a:ln>
                <a:effectLst/>
              </p:spPr>
              <p:txBody>
                <a:bodyPr rtlCol="0" wrap="square">
                  <a:spAutoFit/>
                </a:bodyPr>
                <a:p>
                  <a:pPr eaLnBrk="1" hangingPunct="1">
                    <a:spcBef>
                      <a:spcPct val="50000"/>
                    </a:spcBef>
                  </a:pPr>
                  <a:r>
                    <a:rPr altLang="zh-CN" b="1" dirty="0" sz="2000" i="1" kumimoji="1" lang="en-US" smtClean="0">
                      <a:latin typeface="Arial" panose="020B0604020202020204" pitchFamily="34" charset="0"/>
                      <a:cs typeface="Arial" panose="020B0604020202020204" pitchFamily="34" charset="0"/>
                    </a:rPr>
                    <a:t>K</a:t>
                  </a:r>
                  <a:endParaRPr altLang="en-US" b="1" dirty="0" sz="2000" i="1" kumimoji="1" lang="zh-CN" smtClean="0">
                    <a:latin typeface="Arial" panose="020B0604020202020204" pitchFamily="34" charset="0"/>
                    <a:cs typeface="Arial" panose="020B0604020202020204" pitchFamily="34" charset="0"/>
                  </a:endParaRPr>
                </a:p>
              </p:txBody>
            </p:sp>
            <p:cxnSp>
              <p:nvCxnSpPr>
                <p:cNvPr id="3146445" name="直接连接符 47"/>
                <p:cNvCxnSpPr>
                  <a:cxnSpLocks/>
                </p:cNvCxnSpPr>
                <p:nvPr/>
              </p:nvCxnSpPr>
              <p:spPr>
                <a:xfrm flipV="1">
                  <a:off x="5608378" y="2926255"/>
                  <a:ext cx="0" cy="129039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446" name="直接连接符 48"/>
                <p:cNvCxnSpPr>
                  <a:cxnSpLocks/>
                </p:cNvCxnSpPr>
                <p:nvPr/>
              </p:nvCxnSpPr>
              <p:spPr>
                <a:xfrm flipH="1">
                  <a:off x="5025005" y="3562168"/>
                  <a:ext cx="58337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038" name="文本框 49"/>
                <p:cNvSpPr txBox="1">
                  <a:spLocks noChangeAspect="1" noMove="1" noResize="1" noRot="1" noAdjustHandles="1" noEditPoints="1" noChangeArrowheads="1" noChangeShapeType="1" noTextEdit="1"/>
                </p:cNvSpPr>
                <p:nvPr/>
              </p:nvSpPr>
              <p:spPr bwMode="auto">
                <a:xfrm>
                  <a:off x="4522631" y="3392262"/>
                  <a:ext cx="472966" cy="400110"/>
                </a:xfrm>
                <a:prstGeom prst="rect"/>
                <a:blipFill>
                  <a:blip xmlns:r="http://schemas.openxmlformats.org/officeDocument/2006/relationships" r:embed="rId3"/>
                  <a:stretch>
                    <a:fillRect b="-4615"/>
                  </a:stretch>
                </a:blipFill>
                <a:ln>
                  <a:noFill/>
                </a:ln>
                <a:effectLst/>
              </p:spPr>
              <p:txBody>
                <a:bodyPr/>
                <a:p>
                  <a:r>
                    <a:rPr altLang="en-US" lang="zh-CN">
                      <a:noFill/>
                    </a:rPr>
                    <a:t> </a:t>
                  </a:r>
                </a:p>
              </p:txBody>
            </p:sp>
          </p:grpSp>
          <p:cxnSp>
            <p:nvCxnSpPr>
              <p:cNvPr id="3146447" name="直接连接符 60"/>
              <p:cNvCxnSpPr>
                <a:cxnSpLocks/>
              </p:cNvCxnSpPr>
              <p:nvPr/>
            </p:nvCxnSpPr>
            <p:spPr>
              <a:xfrm flipV="1">
                <a:off x="4753273" y="2983587"/>
                <a:ext cx="0" cy="26295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448" name="直接连接符 64"/>
              <p:cNvCxnSpPr>
                <a:cxnSpLocks/>
              </p:cNvCxnSpPr>
              <p:nvPr/>
            </p:nvCxnSpPr>
            <p:spPr>
              <a:xfrm flipH="1">
                <a:off x="2368317" y="3232897"/>
                <a:ext cx="2371324"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039" name="椭圆 66"/>
              <p:cNvSpPr/>
              <p:nvPr/>
            </p:nvSpPr>
            <p:spPr>
              <a:xfrm>
                <a:off x="2319922" y="2540392"/>
                <a:ext cx="116016" cy="116016"/>
              </a:xfrm>
              <a:prstGeom prst="ellipse"/>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040" name="文本框 67"/>
            <p:cNvSpPr txBox="1">
              <a:spLocks noChangeAspect="1" noMove="1" noResize="1" noRot="1" noAdjustHandles="1" noEditPoints="1" noChangeArrowheads="1" noChangeShapeType="1" noTextEdit="1"/>
            </p:cNvSpPr>
            <p:nvPr/>
          </p:nvSpPr>
          <p:spPr bwMode="auto">
            <a:xfrm>
              <a:off x="4472514" y="1351556"/>
              <a:ext cx="472966" cy="400110"/>
            </a:xfrm>
            <a:prstGeom prst="rect"/>
            <a:blipFill>
              <a:blip xmlns:r="http://schemas.openxmlformats.org/officeDocument/2006/relationships" r:embed="rId4"/>
              <a:stretch>
                <a:fillRect l="-14286" b="-4615"/>
              </a:stretch>
            </a:blipFill>
            <a:ln>
              <a:noFill/>
            </a:ln>
            <a:effectLst/>
          </p:spPr>
          <p:txBody>
            <a:bodyPr/>
            <a:p>
              <a:r>
                <a:rPr altLang="en-US" lang="zh-CN">
                  <a:noFill/>
                </a:rPr>
                <a:t> </a:t>
              </a:r>
            </a:p>
          </p:txBody>
        </p:sp>
      </p:grpSp>
      <p:sp>
        <p:nvSpPr>
          <p:cNvPr id="1051041" name="文本框 68"/>
          <p:cNvSpPr txBox="1">
            <a:spLocks noChangeAspect="1" noMove="1" noResize="1" noRot="1" noAdjustHandles="1" noEditPoints="1" noChangeArrowheads="1" noChangeShapeType="1" noTextEdit="1"/>
          </p:cNvSpPr>
          <p:nvPr/>
        </p:nvSpPr>
        <p:spPr bwMode="auto">
          <a:xfrm>
            <a:off x="3930185" y="3210285"/>
            <a:ext cx="1756269" cy="400110"/>
          </a:xfrm>
          <a:prstGeom prst="rect"/>
          <a:blipFill>
            <a:blip xmlns:r="http://schemas.openxmlformats.org/officeDocument/2006/relationships" r:embed="rId5"/>
            <a:stretch>
              <a:fillRect b="-18462"/>
            </a:stretch>
          </a:blipFill>
          <a:ln>
            <a:noFill/>
          </a:ln>
          <a:effectLst/>
        </p:spPr>
        <p:txBody>
          <a:bodyPr/>
          <a:p>
            <a:r>
              <a:rPr altLang="en-US" lang="zh-CN">
                <a:noFill/>
              </a:rPr>
              <a:t> </a:t>
            </a:r>
          </a:p>
        </p:txBody>
      </p:sp>
      <p:sp>
        <p:nvSpPr>
          <p:cNvPr id="1051042" name="文本框 69"/>
          <p:cNvSpPr txBox="1">
            <a:spLocks noChangeAspect="1" noMove="1" noResize="1" noRot="1" noAdjustHandles="1" noEditPoints="1" noChangeArrowheads="1" noChangeShapeType="1" noTextEdit="1"/>
          </p:cNvSpPr>
          <p:nvPr/>
        </p:nvSpPr>
        <p:spPr bwMode="auto">
          <a:xfrm>
            <a:off x="5525546" y="3210285"/>
            <a:ext cx="1445704" cy="400110"/>
          </a:xfrm>
          <a:prstGeom prst="rect"/>
          <a:blipFill>
            <a:blip xmlns:r="http://schemas.openxmlformats.org/officeDocument/2006/relationships" r:embed="rId6"/>
            <a:stretch>
              <a:fillRect b="-4615"/>
            </a:stretch>
          </a:blipFill>
          <a:ln>
            <a:noFill/>
          </a:ln>
          <a:effectLst/>
        </p:spPr>
        <p:txBody>
          <a:bodyPr/>
          <a:p>
            <a:r>
              <a:rPr altLang="en-US" lang="zh-CN">
                <a:noFill/>
              </a:rPr>
              <a:t> </a:t>
            </a:r>
          </a:p>
        </p:txBody>
      </p:sp>
      <p:sp>
        <p:nvSpPr>
          <p:cNvPr id="1051043" name="文本框 70"/>
          <p:cNvSpPr txBox="1"/>
          <p:nvPr/>
        </p:nvSpPr>
        <p:spPr bwMode="auto">
          <a:xfrm>
            <a:off x="371805" y="3673416"/>
            <a:ext cx="5177511" cy="434339"/>
          </a:xfrm>
          <a:prstGeom prst="rect"/>
          <a:noFill/>
          <a:ln>
            <a:noFill/>
          </a:ln>
          <a:effectLst/>
        </p:spPr>
        <p:txBody>
          <a:bodyPr rtlCol="0" wrap="square">
            <a:spAutoFit/>
          </a:bodyPr>
          <a:p>
            <a:pPr eaLnBrk="1" hangingPunct="1">
              <a:spcBef>
                <a:spcPct val="50000"/>
              </a:spcBef>
            </a:pPr>
            <a:r>
              <a:rPr altLang="zh-CN" b="1" dirty="0" sz="2000" kumimoji="1" lang="en-US" smtClean="0">
                <a:latin typeface="Arial" panose="020B0604020202020204" pitchFamily="34" charset="0"/>
                <a:cs typeface="Arial" panose="020B0604020202020204" pitchFamily="34" charset="0"/>
              </a:rPr>
              <a:t>c) The 4</a:t>
            </a:r>
            <a:r>
              <a:rPr altLang="zh-CN" baseline="30000" b="1" dirty="0" sz="2000" kumimoji="1" lang="en-US" smtClean="0">
                <a:latin typeface="Arial" panose="020B0604020202020204" pitchFamily="34" charset="0"/>
                <a:cs typeface="Arial" panose="020B0604020202020204" pitchFamily="34" charset="0"/>
              </a:rPr>
              <a:t>th</a:t>
            </a:r>
            <a:r>
              <a:rPr altLang="zh-CN" b="1" dirty="0" sz="2000" kumimoji="1" lang="en-US" smtClean="0">
                <a:latin typeface="Arial" panose="020B0604020202020204" pitchFamily="34" charset="0"/>
                <a:cs typeface="Arial" panose="020B0604020202020204" pitchFamily="34" charset="0"/>
              </a:rPr>
              <a:t>-power operation </a:t>
            </a:r>
            <a:r>
              <a:rPr altLang="en-US" b="1" dirty="0" sz="2000" kumimoji="1" lang="zh-CN">
                <a:latin typeface="宋体" panose="02010600030101010101" pitchFamily="2" charset="-122"/>
                <a:ea typeface="宋体" panose="02010600030101010101" pitchFamily="2" charset="-122"/>
                <a:cs typeface="Arial" panose="020B0604020202020204" pitchFamily="34" charset="0"/>
              </a:rPr>
              <a:t>四次</a:t>
            </a:r>
            <a:r>
              <a:rPr altLang="en-US" b="1" dirty="0" sz="2000" kumimoji="1" lang="zh-CN" smtClean="0">
                <a:latin typeface="宋体" panose="02010600030101010101" pitchFamily="2" charset="-122"/>
                <a:ea typeface="宋体" panose="02010600030101010101" pitchFamily="2" charset="-122"/>
                <a:cs typeface="Arial" panose="020B0604020202020204" pitchFamily="34" charset="0"/>
              </a:rPr>
              <a:t>方运算</a:t>
            </a:r>
          </a:p>
        </p:txBody>
      </p:sp>
      <p:sp>
        <p:nvSpPr>
          <p:cNvPr id="1051044" name="圆角矩形 72"/>
          <p:cNvSpPr/>
          <p:nvPr/>
        </p:nvSpPr>
        <p:spPr>
          <a:xfrm>
            <a:off x="887617" y="4219030"/>
            <a:ext cx="7435874" cy="1752711"/>
          </a:xfrm>
          <a:prstGeom prst="roundRect">
            <a:avLst>
              <a:gd name="adj" fmla="val 415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45" name="文本框 73"/>
          <p:cNvSpPr txBox="1">
            <a:spLocks noChangeAspect="1" noMove="1" noResize="1" noRot="1" noAdjustHandles="1" noEditPoints="1" noChangeArrowheads="1" noChangeShapeType="1" noTextEdit="1"/>
          </p:cNvSpPr>
          <p:nvPr/>
        </p:nvSpPr>
        <p:spPr bwMode="auto">
          <a:xfrm>
            <a:off x="2369827" y="6066357"/>
            <a:ext cx="1756269" cy="400110"/>
          </a:xfrm>
          <a:prstGeom prst="rect"/>
          <a:blipFill>
            <a:blip xmlns:r="http://schemas.openxmlformats.org/officeDocument/2006/relationships" r:embed="rId7"/>
            <a:stretch>
              <a:fillRect b="-4545"/>
            </a:stretch>
          </a:blipFill>
          <a:ln>
            <a:noFill/>
          </a:ln>
          <a:effectLst/>
        </p:spPr>
        <p:txBody>
          <a:bodyPr/>
          <a:p>
            <a:r>
              <a:rPr altLang="en-US" lang="zh-CN">
                <a:noFill/>
              </a:rPr>
              <a:t> </a:t>
            </a:r>
          </a:p>
        </p:txBody>
      </p:sp>
      <p:sp>
        <p:nvSpPr>
          <p:cNvPr id="1051046" name="文本框 102"/>
          <p:cNvSpPr txBox="1">
            <a:spLocks noChangeAspect="1" noMove="1" noResize="1" noRot="1" noAdjustHandles="1" noEditPoints="1" noChangeArrowheads="1" noChangeShapeType="1" noTextEdit="1"/>
          </p:cNvSpPr>
          <p:nvPr/>
        </p:nvSpPr>
        <p:spPr bwMode="auto">
          <a:xfrm>
            <a:off x="5333677" y="6070737"/>
            <a:ext cx="1445704" cy="400110"/>
          </a:xfrm>
          <a:prstGeom prst="rect"/>
          <a:blipFill>
            <a:blip xmlns:r="http://schemas.openxmlformats.org/officeDocument/2006/relationships" r:embed="rId8"/>
            <a:stretch>
              <a:fillRect b="-4615"/>
            </a:stretch>
          </a:blipFill>
          <a:ln>
            <a:noFill/>
          </a:ln>
          <a:effectLst/>
        </p:spPr>
        <p:txBody>
          <a:bodyPr/>
          <a:p>
            <a:r>
              <a:rPr altLang="en-US" lang="zh-CN">
                <a:noFill/>
              </a:rPr>
              <a:t> </a:t>
            </a:r>
          </a:p>
        </p:txBody>
      </p:sp>
      <p:grpSp>
        <p:nvGrpSpPr>
          <p:cNvPr id="662" name="组合 12"/>
          <p:cNvGrpSpPr/>
          <p:nvPr/>
        </p:nvGrpSpPr>
        <p:grpSpPr>
          <a:xfrm>
            <a:off x="1068226" y="4573730"/>
            <a:ext cx="7007545" cy="1086374"/>
            <a:chOff x="1098724" y="4720493"/>
            <a:chExt cx="7007545" cy="1086374"/>
          </a:xfrm>
        </p:grpSpPr>
        <p:grpSp>
          <p:nvGrpSpPr>
            <p:cNvPr id="663" name="组合 103"/>
            <p:cNvGrpSpPr/>
            <p:nvPr/>
          </p:nvGrpSpPr>
          <p:grpSpPr>
            <a:xfrm>
              <a:off x="4471283" y="4720493"/>
              <a:ext cx="3634986" cy="1086374"/>
              <a:chOff x="4885578" y="2712301"/>
              <a:chExt cx="3634986" cy="1086374"/>
            </a:xfrm>
          </p:grpSpPr>
          <p:grpSp>
            <p:nvGrpSpPr>
              <p:cNvPr id="664" name="组合 105"/>
              <p:cNvGrpSpPr/>
              <p:nvPr/>
            </p:nvGrpSpPr>
            <p:grpSpPr>
              <a:xfrm>
                <a:off x="4885578" y="2712301"/>
                <a:ext cx="3634986" cy="1086374"/>
                <a:chOff x="2894659" y="2512503"/>
                <a:chExt cx="3634986" cy="1086374"/>
              </a:xfrm>
            </p:grpSpPr>
            <p:sp>
              <p:nvSpPr>
                <p:cNvPr id="1051047" name="剪去同侧角的矩形 110"/>
                <p:cNvSpPr/>
                <p:nvPr/>
              </p:nvSpPr>
              <p:spPr>
                <a:xfrm rot="5400000">
                  <a:off x="4198690" y="2344723"/>
                  <a:ext cx="1086374" cy="1421934"/>
                </a:xfrm>
                <a:prstGeom prst="snip2SameRect">
                  <a:avLst>
                    <a:gd name="adj1" fmla="val 50000"/>
                    <a:gd name="adj2" fmla="val 0"/>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8000" lang="en-US" smtClean="0">
                      <a:solidFill>
                        <a:schemeClr val="tx1"/>
                      </a:solidFill>
                      <a:latin typeface="Arial" panose="020B0604020202020204" pitchFamily="34" charset="0"/>
                      <a:ea typeface="宋体" panose="02010600030101010101" pitchFamily="2" charset="-122"/>
                      <a:cs typeface="Arial" panose="020B0604020202020204" pitchFamily="34" charset="0"/>
                    </a:rPr>
                    <a:t>X</a:t>
                  </a:r>
                  <a:endParaRPr altLang="en-US" dirty="0" sz="8000" lang="zh-CN">
                    <a:solidFill>
                      <a:schemeClr val="tx1"/>
                    </a:solidFill>
                    <a:latin typeface="Arial" panose="020B0604020202020204" pitchFamily="34" charset="0"/>
                    <a:ea typeface="宋体" panose="02010600030101010101" pitchFamily="2" charset="-122"/>
                    <a:cs typeface="Arial" panose="020B0604020202020204" pitchFamily="34" charset="0"/>
                  </a:endParaRPr>
                </a:p>
              </p:txBody>
            </p:sp>
            <p:cxnSp>
              <p:nvCxnSpPr>
                <p:cNvPr id="3146449" name="直接连接符 111"/>
                <p:cNvCxnSpPr>
                  <a:cxnSpLocks/>
                </p:cNvCxnSpPr>
                <p:nvPr/>
              </p:nvCxnSpPr>
              <p:spPr>
                <a:xfrm flipH="1">
                  <a:off x="3617459" y="2733742"/>
                  <a:ext cx="41345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048" name="椭圆 112"/>
                <p:cNvSpPr/>
                <p:nvPr/>
              </p:nvSpPr>
              <p:spPr>
                <a:xfrm>
                  <a:off x="2894659" y="2977808"/>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450" name="直接连接符 113"/>
                <p:cNvCxnSpPr>
                  <a:cxnSpLocks/>
                </p:cNvCxnSpPr>
                <p:nvPr/>
              </p:nvCxnSpPr>
              <p:spPr>
                <a:xfrm flipH="1">
                  <a:off x="3617459" y="3360120"/>
                  <a:ext cx="41345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451" name="直接连接符 114"/>
                <p:cNvCxnSpPr>
                  <a:cxnSpLocks/>
                </p:cNvCxnSpPr>
                <p:nvPr/>
              </p:nvCxnSpPr>
              <p:spPr>
                <a:xfrm flipH="1">
                  <a:off x="5452845" y="3055320"/>
                  <a:ext cx="44881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049" name="椭圆 115"/>
                <p:cNvSpPr/>
                <p:nvPr/>
              </p:nvSpPr>
              <p:spPr>
                <a:xfrm>
                  <a:off x="5901655" y="2977808"/>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50" name="文本框 63"/>
                <p:cNvSpPr txBox="1">
                  <a:spLocks noChangeAspect="1" noMove="1" noResize="1" noRot="1" noAdjustHandles="1" noEditPoints="1" noChangeArrowheads="1" noChangeShapeType="1" noTextEdit="1"/>
                </p:cNvSpPr>
                <p:nvPr/>
              </p:nvSpPr>
              <p:spPr bwMode="auto">
                <a:xfrm>
                  <a:off x="6056679" y="2821389"/>
                  <a:ext cx="472966" cy="400110"/>
                </a:xfrm>
                <a:prstGeom prst="rect"/>
                <a:blipFill>
                  <a:blip xmlns:r="http://schemas.openxmlformats.org/officeDocument/2006/relationships" r:embed="rId9"/>
                  <a:stretch>
                    <a:fillRect l="-1282" b="-4615"/>
                  </a:stretch>
                </a:blipFill>
                <a:ln>
                  <a:noFill/>
                </a:ln>
                <a:effectLst/>
              </p:spPr>
              <p:txBody>
                <a:bodyPr/>
                <a:p>
                  <a:r>
                    <a:rPr altLang="en-US" lang="zh-CN">
                      <a:noFill/>
                    </a:rPr>
                    <a:t> </a:t>
                  </a:r>
                </a:p>
              </p:txBody>
            </p:sp>
          </p:grpSp>
          <p:sp>
            <p:nvSpPr>
              <p:cNvPr id="1051051" name="文本框 106"/>
              <p:cNvSpPr txBox="1"/>
              <p:nvPr/>
            </p:nvSpPr>
            <p:spPr bwMode="auto">
              <a:xfrm>
                <a:off x="6901028" y="3048099"/>
                <a:ext cx="406866" cy="400110"/>
              </a:xfrm>
              <a:prstGeom prst="rect"/>
              <a:noFill/>
              <a:ln>
                <a:noFill/>
              </a:ln>
              <a:effectLst/>
            </p:spPr>
            <p:txBody>
              <a:bodyPr rtlCol="0" wrap="square">
                <a:spAutoFit/>
              </a:bodyPr>
              <a:p>
                <a:pPr eaLnBrk="1" hangingPunct="1">
                  <a:spcBef>
                    <a:spcPct val="50000"/>
                  </a:spcBef>
                </a:pPr>
                <a:r>
                  <a:rPr altLang="zh-CN" b="1" dirty="0" sz="2000" i="1" kumimoji="1" lang="en-US" smtClean="0">
                    <a:latin typeface="Arial" panose="020B0604020202020204" pitchFamily="34" charset="0"/>
                    <a:cs typeface="Arial" panose="020B0604020202020204" pitchFamily="34" charset="0"/>
                  </a:rPr>
                  <a:t>K</a:t>
                </a:r>
                <a:endParaRPr altLang="en-US" b="1" dirty="0" sz="2000" i="1" kumimoji="1" lang="zh-CN" smtClean="0">
                  <a:latin typeface="Arial" panose="020B0604020202020204" pitchFamily="34" charset="0"/>
                  <a:cs typeface="Arial" panose="020B0604020202020204" pitchFamily="34" charset="0"/>
                </a:endParaRPr>
              </a:p>
            </p:txBody>
          </p:sp>
          <p:cxnSp>
            <p:nvCxnSpPr>
              <p:cNvPr id="3146452" name="直接连接符 107"/>
              <p:cNvCxnSpPr>
                <a:cxnSpLocks/>
              </p:cNvCxnSpPr>
              <p:nvPr/>
            </p:nvCxnSpPr>
            <p:spPr>
              <a:xfrm flipV="1">
                <a:off x="5608378" y="2926255"/>
                <a:ext cx="0" cy="64379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453" name="直接连接符 108"/>
              <p:cNvCxnSpPr>
                <a:cxnSpLocks/>
              </p:cNvCxnSpPr>
              <p:nvPr/>
            </p:nvCxnSpPr>
            <p:spPr>
              <a:xfrm flipH="1">
                <a:off x="5025006" y="3255118"/>
                <a:ext cx="58337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5" name="组合 117"/>
            <p:cNvGrpSpPr/>
            <p:nvPr/>
          </p:nvGrpSpPr>
          <p:grpSpPr>
            <a:xfrm>
              <a:off x="1098724" y="4720493"/>
              <a:ext cx="3655759" cy="1086374"/>
              <a:chOff x="4522632" y="2712301"/>
              <a:chExt cx="3655759" cy="1086374"/>
            </a:xfrm>
          </p:grpSpPr>
          <p:grpSp>
            <p:nvGrpSpPr>
              <p:cNvPr id="666" name="组合 118"/>
              <p:cNvGrpSpPr/>
              <p:nvPr/>
            </p:nvGrpSpPr>
            <p:grpSpPr>
              <a:xfrm>
                <a:off x="4885578" y="2712301"/>
                <a:ext cx="3292813" cy="1086374"/>
                <a:chOff x="2894659" y="2512503"/>
                <a:chExt cx="3292813" cy="1086374"/>
              </a:xfrm>
            </p:grpSpPr>
            <p:sp>
              <p:nvSpPr>
                <p:cNvPr id="1051052" name="剪去同侧角的矩形 123"/>
                <p:cNvSpPr/>
                <p:nvPr/>
              </p:nvSpPr>
              <p:spPr>
                <a:xfrm rot="5400000">
                  <a:off x="4198690" y="2344723"/>
                  <a:ext cx="1086374" cy="1421934"/>
                </a:xfrm>
                <a:prstGeom prst="snip2SameRect">
                  <a:avLst>
                    <a:gd name="adj1" fmla="val 50000"/>
                    <a:gd name="adj2" fmla="val 0"/>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8000" lang="en-US" smtClean="0">
                      <a:solidFill>
                        <a:schemeClr val="tx1"/>
                      </a:solidFill>
                      <a:latin typeface="Arial" panose="020B0604020202020204" pitchFamily="34" charset="0"/>
                      <a:ea typeface="宋体" panose="02010600030101010101" pitchFamily="2" charset="-122"/>
                      <a:cs typeface="Arial" panose="020B0604020202020204" pitchFamily="34" charset="0"/>
                    </a:rPr>
                    <a:t>X</a:t>
                  </a:r>
                  <a:endParaRPr altLang="en-US" dirty="0" sz="8000" lang="zh-CN">
                    <a:solidFill>
                      <a:schemeClr val="tx1"/>
                    </a:solidFill>
                    <a:latin typeface="Arial" panose="020B0604020202020204" pitchFamily="34" charset="0"/>
                    <a:ea typeface="宋体" panose="02010600030101010101" pitchFamily="2" charset="-122"/>
                    <a:cs typeface="Arial" panose="020B0604020202020204" pitchFamily="34" charset="0"/>
                  </a:endParaRPr>
                </a:p>
              </p:txBody>
            </p:sp>
            <p:cxnSp>
              <p:nvCxnSpPr>
                <p:cNvPr id="3146454" name="直接连接符 124"/>
                <p:cNvCxnSpPr>
                  <a:cxnSpLocks/>
                </p:cNvCxnSpPr>
                <p:nvPr/>
              </p:nvCxnSpPr>
              <p:spPr>
                <a:xfrm flipH="1">
                  <a:off x="3617459" y="2733742"/>
                  <a:ext cx="41345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053" name="椭圆 125"/>
                <p:cNvSpPr/>
                <p:nvPr/>
              </p:nvSpPr>
              <p:spPr>
                <a:xfrm>
                  <a:off x="2894659" y="2977808"/>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455" name="直接连接符 126"/>
                <p:cNvCxnSpPr>
                  <a:cxnSpLocks/>
                </p:cNvCxnSpPr>
                <p:nvPr/>
              </p:nvCxnSpPr>
              <p:spPr>
                <a:xfrm flipH="1">
                  <a:off x="3617459" y="3360120"/>
                  <a:ext cx="41345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456" name="直接连接符 127"/>
                <p:cNvCxnSpPr>
                  <a:cxnSpLocks/>
                </p:cNvCxnSpPr>
                <p:nvPr/>
              </p:nvCxnSpPr>
              <p:spPr>
                <a:xfrm flipH="1">
                  <a:off x="5452845" y="3055320"/>
                  <a:ext cx="44881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054" name="文本框 129"/>
                <p:cNvSpPr txBox="1">
                  <a:spLocks noChangeAspect="1" noMove="1" noResize="1" noRot="1" noAdjustHandles="1" noEditPoints="1" noChangeArrowheads="1" noChangeShapeType="1" noTextEdit="1"/>
                </p:cNvSpPr>
                <p:nvPr/>
              </p:nvSpPr>
              <p:spPr bwMode="auto">
                <a:xfrm>
                  <a:off x="5714506" y="3031731"/>
                  <a:ext cx="472966" cy="400110"/>
                </a:xfrm>
                <a:prstGeom prst="rect"/>
                <a:blipFill>
                  <a:blip xmlns:r="http://schemas.openxmlformats.org/officeDocument/2006/relationships" r:embed="rId10"/>
                  <a:stretch>
                    <a:fillRect l="-12821" b="-4545"/>
                  </a:stretch>
                </a:blipFill>
                <a:ln>
                  <a:noFill/>
                </a:ln>
                <a:effectLst/>
              </p:spPr>
              <p:txBody>
                <a:bodyPr/>
                <a:p>
                  <a:r>
                    <a:rPr altLang="en-US" lang="zh-CN">
                      <a:noFill/>
                    </a:rPr>
                    <a:t> </a:t>
                  </a:r>
                </a:p>
              </p:txBody>
            </p:sp>
          </p:grpSp>
          <p:sp>
            <p:nvSpPr>
              <p:cNvPr id="1051055" name="文本框 119"/>
              <p:cNvSpPr txBox="1"/>
              <p:nvPr/>
            </p:nvSpPr>
            <p:spPr bwMode="auto">
              <a:xfrm>
                <a:off x="6901028" y="3048099"/>
                <a:ext cx="406866" cy="400110"/>
              </a:xfrm>
              <a:prstGeom prst="rect"/>
              <a:noFill/>
              <a:ln>
                <a:noFill/>
              </a:ln>
              <a:effectLst/>
            </p:spPr>
            <p:txBody>
              <a:bodyPr rtlCol="0" wrap="square">
                <a:spAutoFit/>
              </a:bodyPr>
              <a:p>
                <a:pPr eaLnBrk="1" hangingPunct="1">
                  <a:spcBef>
                    <a:spcPct val="50000"/>
                  </a:spcBef>
                </a:pPr>
                <a:r>
                  <a:rPr altLang="zh-CN" b="1" dirty="0" sz="2000" i="1" kumimoji="1" lang="en-US" smtClean="0">
                    <a:latin typeface="Arial" panose="020B0604020202020204" pitchFamily="34" charset="0"/>
                    <a:cs typeface="Arial" panose="020B0604020202020204" pitchFamily="34" charset="0"/>
                  </a:rPr>
                  <a:t>K</a:t>
                </a:r>
                <a:endParaRPr altLang="en-US" b="1" dirty="0" sz="2000" i="1" kumimoji="1" lang="zh-CN" smtClean="0">
                  <a:latin typeface="Arial" panose="020B0604020202020204" pitchFamily="34" charset="0"/>
                  <a:cs typeface="Arial" panose="020B0604020202020204" pitchFamily="34" charset="0"/>
                </a:endParaRPr>
              </a:p>
            </p:txBody>
          </p:sp>
          <p:cxnSp>
            <p:nvCxnSpPr>
              <p:cNvPr id="3146457" name="直接连接符 120"/>
              <p:cNvCxnSpPr>
                <a:cxnSpLocks/>
              </p:cNvCxnSpPr>
              <p:nvPr/>
            </p:nvCxnSpPr>
            <p:spPr>
              <a:xfrm flipV="1">
                <a:off x="5608378" y="2926255"/>
                <a:ext cx="0" cy="64379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458" name="直接连接符 121"/>
              <p:cNvCxnSpPr>
                <a:cxnSpLocks/>
              </p:cNvCxnSpPr>
              <p:nvPr/>
            </p:nvCxnSpPr>
            <p:spPr>
              <a:xfrm flipH="1">
                <a:off x="5025006" y="3255118"/>
                <a:ext cx="58337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056" name="文本框 122"/>
              <p:cNvSpPr txBox="1">
                <a:spLocks noChangeAspect="1" noMove="1" noResize="1" noRot="1" noAdjustHandles="1" noEditPoints="1" noChangeArrowheads="1" noChangeShapeType="1" noTextEdit="1"/>
              </p:cNvSpPr>
              <p:nvPr/>
            </p:nvSpPr>
            <p:spPr bwMode="auto">
              <a:xfrm>
                <a:off x="4522632" y="3085212"/>
                <a:ext cx="472966" cy="400110"/>
              </a:xfrm>
              <a:prstGeom prst="rect"/>
              <a:blipFill>
                <a:blip xmlns:r="http://schemas.openxmlformats.org/officeDocument/2006/relationships" r:embed="rId11"/>
                <a:stretch>
                  <a:fillRect b="-4545"/>
                </a:stretch>
              </a:blipFill>
              <a:ln>
                <a:noFill/>
              </a:ln>
              <a:effectLst/>
            </p:spPr>
            <p:txBody>
              <a:bodyPr/>
              <a:p>
                <a:r>
                  <a:rPr altLang="en-US" lang="zh-CN">
                    <a:noFill/>
                  </a:rPr>
                  <a:t> </a:t>
                </a:r>
              </a:p>
            </p:txBody>
          </p:sp>
        </p:grpSp>
      </p:grpSp>
      <p:sp>
        <p:nvSpPr>
          <p:cNvPr id="1051057" name="文本框 130"/>
          <p:cNvSpPr txBox="1">
            <a:spLocks noChangeAspect="1" noMove="1" noResize="1" noRot="1" noAdjustHandles="1" noEditPoints="1" noChangeArrowheads="1" noChangeShapeType="1" noTextEdit="1"/>
          </p:cNvSpPr>
          <p:nvPr/>
        </p:nvSpPr>
        <p:spPr bwMode="auto">
          <a:xfrm>
            <a:off x="3837387" y="6076485"/>
            <a:ext cx="1756269" cy="400110"/>
          </a:xfrm>
          <a:prstGeom prst="rect"/>
          <a:blipFill>
            <a:blip xmlns:r="http://schemas.openxmlformats.org/officeDocument/2006/relationships" r:embed="rId12"/>
            <a:stretch>
              <a:fillRect b="-18462"/>
            </a:stretch>
          </a:blipFill>
          <a:ln>
            <a:noFill/>
          </a:ln>
          <a:effectLst/>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657"/>
                                        </p:tgtEl>
                                        <p:attrNameLst>
                                          <p:attrName>style.visibility</p:attrName>
                                        </p:attrNameLst>
                                      </p:cBhvr>
                                      <p:to>
                                        <p:strVal val="visible"/>
                                      </p:to>
                                    </p:set>
                                    <p:animEffect transition="in" filter="wipe(down)">
                                      <p:cBhvr>
                                        <p:cTn dur="500" id="7"/>
                                        <p:tgtEl>
                                          <p:spTgt spid="657"/>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1027"/>
                                        </p:tgtEl>
                                        <p:attrNameLst>
                                          <p:attrName>style.visibility</p:attrName>
                                        </p:attrNameLst>
                                      </p:cBhvr>
                                      <p:to>
                                        <p:strVal val="visible"/>
                                      </p:to>
                                    </p:set>
                                    <p:animEffect transition="in" filter="wipe(down)">
                                      <p:cBhvr>
                                        <p:cTn dur="500" id="12"/>
                                        <p:tgtEl>
                                          <p:spTgt spid="1051027"/>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51041"/>
                                        </p:tgtEl>
                                        <p:attrNameLst>
                                          <p:attrName>style.visibility</p:attrName>
                                        </p:attrNameLst>
                                      </p:cBhvr>
                                      <p:to>
                                        <p:strVal val="visible"/>
                                      </p:to>
                                    </p:set>
                                    <p:animEffect transition="in" filter="wipe(down)">
                                      <p:cBhvr>
                                        <p:cTn dur="500" id="17"/>
                                        <p:tgtEl>
                                          <p:spTgt spid="1051041"/>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51042"/>
                                        </p:tgtEl>
                                        <p:attrNameLst>
                                          <p:attrName>style.visibility</p:attrName>
                                        </p:attrNameLst>
                                      </p:cBhvr>
                                      <p:to>
                                        <p:strVal val="visible"/>
                                      </p:to>
                                    </p:set>
                                    <p:animEffect transition="in" filter="wipe(down)">
                                      <p:cBhvr>
                                        <p:cTn dur="500" id="22"/>
                                        <p:tgtEl>
                                          <p:spTgt spid="1051042"/>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51043"/>
                                        </p:tgtEl>
                                        <p:attrNameLst>
                                          <p:attrName>style.visibility</p:attrName>
                                        </p:attrNameLst>
                                      </p:cBhvr>
                                      <p:to>
                                        <p:strVal val="visible"/>
                                      </p:to>
                                    </p:set>
                                    <p:animEffect transition="in" filter="wipe(down)">
                                      <p:cBhvr>
                                        <p:cTn dur="500" id="27"/>
                                        <p:tgtEl>
                                          <p:spTgt spid="1051043"/>
                                        </p:tgtEl>
                                      </p:cBhvr>
                                    </p:animEffect>
                                  </p:childTnLst>
                                </p:cTn>
                              </p:par>
                            </p:childTnLst>
                          </p:cTn>
                        </p:par>
                      </p:childTnLst>
                    </p:cTn>
                  </p:par>
                  <p:par>
                    <p:cTn fill="hold" id="28">
                      <p:stCondLst>
                        <p:cond delay="indefinite"/>
                      </p:stCondLst>
                      <p:childTnLst>
                        <p:par>
                          <p:cTn fill="hold" id="29">
                            <p:stCondLst>
                              <p:cond delay="0"/>
                            </p:stCondLst>
                            <p:childTnLst>
                              <p:par>
                                <p:cTn fill="hold" id="30" nodeType="clickEffect" presetClass="entr" presetID="22" presetSubtype="4">
                                  <p:stCondLst>
                                    <p:cond delay="0"/>
                                  </p:stCondLst>
                                  <p:childTnLst>
                                    <p:set>
                                      <p:cBhvr>
                                        <p:cTn dur="1" fill="hold" id="31">
                                          <p:stCondLst>
                                            <p:cond delay="0"/>
                                          </p:stCondLst>
                                        </p:cTn>
                                        <p:tgtEl>
                                          <p:spTgt spid="662"/>
                                        </p:tgtEl>
                                        <p:attrNameLst>
                                          <p:attrName>style.visibility</p:attrName>
                                        </p:attrNameLst>
                                      </p:cBhvr>
                                      <p:to>
                                        <p:strVal val="visible"/>
                                      </p:to>
                                    </p:set>
                                    <p:animEffect transition="in" filter="wipe(down)">
                                      <p:cBhvr>
                                        <p:cTn dur="500" id="32"/>
                                        <p:tgtEl>
                                          <p:spTgt spid="662"/>
                                        </p:tgtEl>
                                      </p:cBhvr>
                                    </p:animEffect>
                                  </p:childTnLst>
                                </p:cTn>
                              </p:par>
                              <p:par>
                                <p:cTn fill="hold" grpId="0" id="33" nodeType="withEffect" presetClass="entr" presetID="22" presetSubtype="4">
                                  <p:stCondLst>
                                    <p:cond delay="0"/>
                                  </p:stCondLst>
                                  <p:childTnLst>
                                    <p:set>
                                      <p:cBhvr>
                                        <p:cTn dur="1" fill="hold" id="34">
                                          <p:stCondLst>
                                            <p:cond delay="0"/>
                                          </p:stCondLst>
                                        </p:cTn>
                                        <p:tgtEl>
                                          <p:spTgt spid="1051044"/>
                                        </p:tgtEl>
                                        <p:attrNameLst>
                                          <p:attrName>style.visibility</p:attrName>
                                        </p:attrNameLst>
                                      </p:cBhvr>
                                      <p:to>
                                        <p:strVal val="visible"/>
                                      </p:to>
                                    </p:set>
                                    <p:animEffect transition="in" filter="wipe(down)">
                                      <p:cBhvr>
                                        <p:cTn dur="500" id="35"/>
                                        <p:tgtEl>
                                          <p:spTgt spid="1051044"/>
                                        </p:tgtEl>
                                      </p:cBhvr>
                                    </p:animEffect>
                                  </p:childTnLst>
                                </p:cTn>
                              </p:par>
                            </p:childTnLst>
                          </p:cTn>
                        </p:par>
                      </p:childTnLst>
                    </p:cTn>
                  </p:par>
                  <p:par>
                    <p:cTn fill="hold" id="36">
                      <p:stCondLst>
                        <p:cond delay="indefinite"/>
                      </p:stCondLst>
                      <p:childTnLst>
                        <p:par>
                          <p:cTn fill="hold" id="37">
                            <p:stCondLst>
                              <p:cond delay="0"/>
                            </p:stCondLst>
                            <p:childTnLst>
                              <p:par>
                                <p:cTn fill="hold" grpId="0" id="38" nodeType="clickEffect" presetClass="entr" presetID="22" presetSubtype="4">
                                  <p:stCondLst>
                                    <p:cond delay="0"/>
                                  </p:stCondLst>
                                  <p:childTnLst>
                                    <p:set>
                                      <p:cBhvr>
                                        <p:cTn dur="1" fill="hold" id="39">
                                          <p:stCondLst>
                                            <p:cond delay="0"/>
                                          </p:stCondLst>
                                        </p:cTn>
                                        <p:tgtEl>
                                          <p:spTgt spid="1051045"/>
                                        </p:tgtEl>
                                        <p:attrNameLst>
                                          <p:attrName>style.visibility</p:attrName>
                                        </p:attrNameLst>
                                      </p:cBhvr>
                                      <p:to>
                                        <p:strVal val="visible"/>
                                      </p:to>
                                    </p:set>
                                    <p:animEffect transition="in" filter="wipe(down)">
                                      <p:cBhvr>
                                        <p:cTn dur="500" id="40"/>
                                        <p:tgtEl>
                                          <p:spTgt spid="1051045"/>
                                        </p:tgtEl>
                                      </p:cBhvr>
                                    </p:animEffect>
                                  </p:childTnLst>
                                </p:cTn>
                              </p:par>
                            </p:childTnLst>
                          </p:cTn>
                        </p:par>
                      </p:childTnLst>
                    </p:cTn>
                  </p:par>
                  <p:par>
                    <p:cTn fill="hold" id="41">
                      <p:stCondLst>
                        <p:cond delay="indefinite"/>
                      </p:stCondLst>
                      <p:childTnLst>
                        <p:par>
                          <p:cTn fill="hold" id="42">
                            <p:stCondLst>
                              <p:cond delay="0"/>
                            </p:stCondLst>
                            <p:childTnLst>
                              <p:par>
                                <p:cTn fill="hold" grpId="0" id="43" nodeType="clickEffect" presetClass="entr" presetID="22" presetSubtype="4">
                                  <p:stCondLst>
                                    <p:cond delay="0"/>
                                  </p:stCondLst>
                                  <p:childTnLst>
                                    <p:set>
                                      <p:cBhvr>
                                        <p:cTn dur="1" fill="hold" id="44">
                                          <p:stCondLst>
                                            <p:cond delay="0"/>
                                          </p:stCondLst>
                                        </p:cTn>
                                        <p:tgtEl>
                                          <p:spTgt spid="1051057"/>
                                        </p:tgtEl>
                                        <p:attrNameLst>
                                          <p:attrName>style.visibility</p:attrName>
                                        </p:attrNameLst>
                                      </p:cBhvr>
                                      <p:to>
                                        <p:strVal val="visible"/>
                                      </p:to>
                                    </p:set>
                                    <p:animEffect transition="in" filter="wipe(down)">
                                      <p:cBhvr>
                                        <p:cTn dur="500" id="45"/>
                                        <p:tgtEl>
                                          <p:spTgt spid="1051057"/>
                                        </p:tgtEl>
                                      </p:cBhvr>
                                    </p:animEffect>
                                  </p:childTnLst>
                                </p:cTn>
                              </p:par>
                            </p:childTnLst>
                          </p:cTn>
                        </p:par>
                      </p:childTnLst>
                    </p:cTn>
                  </p:par>
                  <p:par>
                    <p:cTn fill="hold" id="46">
                      <p:stCondLst>
                        <p:cond delay="indefinite"/>
                      </p:stCondLst>
                      <p:childTnLst>
                        <p:par>
                          <p:cTn fill="hold" id="47">
                            <p:stCondLst>
                              <p:cond delay="0"/>
                            </p:stCondLst>
                            <p:childTnLst>
                              <p:par>
                                <p:cTn fill="hold" grpId="0" id="48" nodeType="clickEffect" presetClass="entr" presetID="22" presetSubtype="4">
                                  <p:stCondLst>
                                    <p:cond delay="0"/>
                                  </p:stCondLst>
                                  <p:childTnLst>
                                    <p:set>
                                      <p:cBhvr>
                                        <p:cTn dur="1" fill="hold" id="49">
                                          <p:stCondLst>
                                            <p:cond delay="0"/>
                                          </p:stCondLst>
                                        </p:cTn>
                                        <p:tgtEl>
                                          <p:spTgt spid="1051046"/>
                                        </p:tgtEl>
                                        <p:attrNameLst>
                                          <p:attrName>style.visibility</p:attrName>
                                        </p:attrNameLst>
                                      </p:cBhvr>
                                      <p:to>
                                        <p:strVal val="visible"/>
                                      </p:to>
                                    </p:set>
                                    <p:animEffect transition="in" filter="wipe(down)">
                                      <p:cBhvr>
                                        <p:cTn dur="500" id="50"/>
                                        <p:tgtEl>
                                          <p:spTgt spid="1051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027" grpId="0"/>
      <p:bldP spid="1051041" grpId="0"/>
      <p:bldP spid="1051042" grpId="0"/>
      <p:bldP spid="1051043" grpId="0"/>
      <p:bldP spid="1051044" grpId="0" animBg="1"/>
      <p:bldP spid="1051045" grpId="0"/>
      <p:bldP spid="1051046" grpId="0"/>
      <p:bldP spid="105105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669" name=""/>
        <p:cNvGrpSpPr/>
        <p:nvPr/>
      </p:nvGrpSpPr>
      <p:grpSpPr>
        <a:xfrm>
          <a:off x="0" y="0"/>
          <a:ext cx="0" cy="0"/>
          <a:chOff x="0" y="0"/>
          <a:chExt cx="0" cy="0"/>
        </a:xfrm>
      </p:grpSpPr>
      <p:sp>
        <p:nvSpPr>
          <p:cNvPr id="1051061" name="圆角矩形 24"/>
          <p:cNvSpPr/>
          <p:nvPr/>
        </p:nvSpPr>
        <p:spPr>
          <a:xfrm>
            <a:off x="578840" y="1177445"/>
            <a:ext cx="8095376" cy="5307244"/>
          </a:xfrm>
          <a:prstGeom prst="roundRect">
            <a:avLst>
              <a:gd name="adj" fmla="val 415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6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1063" name="文本框 29"/>
          <p:cNvSpPr txBox="1"/>
          <p:nvPr/>
        </p:nvSpPr>
        <p:spPr bwMode="auto">
          <a:xfrm>
            <a:off x="329860" y="498086"/>
            <a:ext cx="7367039" cy="434339"/>
          </a:xfrm>
          <a:prstGeom prst="rect"/>
          <a:noFill/>
          <a:ln>
            <a:noFill/>
          </a:ln>
          <a:effectLst/>
        </p:spPr>
        <p:txBody>
          <a:bodyPr rtlCol="0" wrap="square">
            <a:spAutoFit/>
          </a:bodyPr>
          <a:p>
            <a:pPr eaLnBrk="1" hangingPunct="1">
              <a:spcBef>
                <a:spcPct val="50000"/>
              </a:spcBef>
            </a:pPr>
            <a:r>
              <a:rPr altLang="zh-CN" b="1" dirty="0" sz="2000" kumimoji="1" lang="en-US" smtClean="0">
                <a:latin typeface="Arial" panose="020B0604020202020204" pitchFamily="34" charset="0"/>
                <a:cs typeface="Arial" panose="020B0604020202020204" pitchFamily="34" charset="0"/>
              </a:rPr>
              <a:t>d) How to realize n</a:t>
            </a:r>
            <a:r>
              <a:rPr altLang="zh-CN" baseline="30000" b="1" dirty="0" sz="2000" kumimoji="1" lang="en-US" smtClean="0">
                <a:latin typeface="Arial" panose="020B0604020202020204" pitchFamily="34" charset="0"/>
                <a:cs typeface="Arial" panose="020B0604020202020204" pitchFamily="34" charset="0"/>
              </a:rPr>
              <a:t>th</a:t>
            </a:r>
            <a:r>
              <a:rPr altLang="zh-CN" b="1" dirty="0" sz="2000" kumimoji="1" lang="en-US" smtClean="0">
                <a:latin typeface="Arial" panose="020B0604020202020204" pitchFamily="34" charset="0"/>
                <a:cs typeface="Arial" panose="020B0604020202020204" pitchFamily="34" charset="0"/>
              </a:rPr>
              <a:t>-power operation?</a:t>
            </a:r>
            <a:endParaRPr altLang="en-US" b="1" dirty="0" sz="20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51064" name="文本框 50"/>
          <p:cNvSpPr txBox="1">
            <a:spLocks noChangeAspect="1" noMove="1" noResize="1" noRot="1" noAdjustHandles="1" noEditPoints="1" noChangeArrowheads="1" noChangeShapeType="1" noTextEdit="1"/>
          </p:cNvSpPr>
          <p:nvPr/>
        </p:nvSpPr>
        <p:spPr bwMode="auto">
          <a:xfrm>
            <a:off x="3566796" y="2955434"/>
            <a:ext cx="2341756" cy="461665"/>
          </a:xfrm>
          <a:prstGeom prst="rect"/>
          <a:blipFill>
            <a:blip xmlns:r="http://schemas.openxmlformats.org/officeDocument/2006/relationships" r:embed="rId1"/>
            <a:stretch>
              <a:fillRect b="-3947"/>
            </a:stretch>
          </a:blipFill>
          <a:ln>
            <a:noFill/>
          </a:ln>
          <a:effectLst/>
        </p:spPr>
        <p:txBody>
          <a:bodyPr/>
          <a:p>
            <a:r>
              <a:rPr altLang="en-US" lang="zh-CN">
                <a:noFill/>
              </a:rPr>
              <a:t> </a:t>
            </a:r>
          </a:p>
        </p:txBody>
      </p:sp>
      <p:sp>
        <p:nvSpPr>
          <p:cNvPr id="1051065" name="文本框 51"/>
          <p:cNvSpPr txBox="1">
            <a:spLocks noChangeAspect="1" noMove="1" noResize="1" noRot="1" noAdjustHandles="1" noEditPoints="1" noChangeArrowheads="1" noChangeShapeType="1" noTextEdit="1"/>
          </p:cNvSpPr>
          <p:nvPr/>
        </p:nvSpPr>
        <p:spPr bwMode="auto">
          <a:xfrm>
            <a:off x="3407800" y="3643215"/>
            <a:ext cx="2676115" cy="461665"/>
          </a:xfrm>
          <a:prstGeom prst="rect"/>
          <a:blipFill>
            <a:blip xmlns:r="http://schemas.openxmlformats.org/officeDocument/2006/relationships" r:embed="rId2"/>
            <a:stretch>
              <a:fillRect b="-5333"/>
            </a:stretch>
          </a:blipFill>
          <a:ln>
            <a:noFill/>
          </a:ln>
          <a:effectLst/>
        </p:spPr>
        <p:txBody>
          <a:bodyPr/>
          <a:p>
            <a:r>
              <a:rPr altLang="en-US" lang="zh-CN">
                <a:noFill/>
              </a:rPr>
              <a:t> </a:t>
            </a:r>
          </a:p>
        </p:txBody>
      </p:sp>
      <p:grpSp>
        <p:nvGrpSpPr>
          <p:cNvPr id="670" name="组合 15"/>
          <p:cNvGrpSpPr/>
          <p:nvPr/>
        </p:nvGrpSpPr>
        <p:grpSpPr>
          <a:xfrm>
            <a:off x="745068" y="1404245"/>
            <a:ext cx="7572112" cy="1506907"/>
            <a:chOff x="745068" y="1404245"/>
            <a:chExt cx="7572112" cy="1506907"/>
          </a:xfrm>
        </p:grpSpPr>
        <p:grpSp>
          <p:nvGrpSpPr>
            <p:cNvPr id="671" name="组合 13"/>
            <p:cNvGrpSpPr/>
            <p:nvPr/>
          </p:nvGrpSpPr>
          <p:grpSpPr>
            <a:xfrm>
              <a:off x="745068" y="1404245"/>
              <a:ext cx="7572112" cy="1506907"/>
              <a:chOff x="749263" y="1592997"/>
              <a:chExt cx="7572112" cy="1506907"/>
            </a:xfrm>
          </p:grpSpPr>
          <p:grpSp>
            <p:nvGrpSpPr>
              <p:cNvPr id="672" name="组合 26"/>
              <p:cNvGrpSpPr/>
              <p:nvPr/>
            </p:nvGrpSpPr>
            <p:grpSpPr>
              <a:xfrm>
                <a:off x="749263" y="1592997"/>
                <a:ext cx="5521254" cy="1506907"/>
                <a:chOff x="598263" y="2293478"/>
                <a:chExt cx="5521254" cy="1506907"/>
              </a:xfrm>
            </p:grpSpPr>
            <p:sp>
              <p:nvSpPr>
                <p:cNvPr id="1051066" name="剪去同侧角的矩形 28"/>
                <p:cNvSpPr/>
                <p:nvPr/>
              </p:nvSpPr>
              <p:spPr>
                <a:xfrm rot="5400000">
                  <a:off x="4198690" y="2344723"/>
                  <a:ext cx="1086374" cy="1421934"/>
                </a:xfrm>
                <a:prstGeom prst="snip2SameRect">
                  <a:avLst>
                    <a:gd name="adj1" fmla="val 50000"/>
                    <a:gd name="adj2" fmla="val 0"/>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8000" lang="en-US" smtClean="0">
                      <a:solidFill>
                        <a:schemeClr val="tx1"/>
                      </a:solidFill>
                      <a:latin typeface="Arial" panose="020B0604020202020204" pitchFamily="34" charset="0"/>
                      <a:ea typeface="宋体" panose="02010600030101010101" pitchFamily="2" charset="-122"/>
                      <a:cs typeface="Arial" panose="020B0604020202020204" pitchFamily="34" charset="0"/>
                    </a:rPr>
                    <a:t>X</a:t>
                  </a:r>
                  <a:endParaRPr altLang="en-US" dirty="0" sz="8000" lang="zh-CN">
                    <a:solidFill>
                      <a:schemeClr val="tx1"/>
                    </a:solidFill>
                    <a:latin typeface="Arial" panose="020B0604020202020204" pitchFamily="34" charset="0"/>
                    <a:ea typeface="宋体" panose="02010600030101010101" pitchFamily="2" charset="-122"/>
                    <a:cs typeface="Arial" panose="020B0604020202020204" pitchFamily="34" charset="0"/>
                  </a:endParaRPr>
                </a:p>
              </p:txBody>
            </p:sp>
            <p:cxnSp>
              <p:nvCxnSpPr>
                <p:cNvPr id="3146459" name="直接连接符 32"/>
                <p:cNvCxnSpPr>
                  <a:cxnSpLocks/>
                </p:cNvCxnSpPr>
                <p:nvPr/>
              </p:nvCxnSpPr>
              <p:spPr>
                <a:xfrm flipH="1">
                  <a:off x="3260995" y="2733742"/>
                  <a:ext cx="76991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067" name="椭圆 33"/>
                <p:cNvSpPr/>
                <p:nvPr/>
              </p:nvSpPr>
              <p:spPr>
                <a:xfrm>
                  <a:off x="1141624" y="2635046"/>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460" name="直接连接符 34"/>
                <p:cNvCxnSpPr>
                  <a:cxnSpLocks/>
                </p:cNvCxnSpPr>
                <p:nvPr/>
              </p:nvCxnSpPr>
              <p:spPr>
                <a:xfrm flipH="1">
                  <a:off x="1313379" y="3360120"/>
                  <a:ext cx="271753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068" name="椭圆 35"/>
                <p:cNvSpPr/>
                <p:nvPr/>
              </p:nvSpPr>
              <p:spPr>
                <a:xfrm>
                  <a:off x="1158355" y="3275120"/>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461" name="直接连接符 36"/>
                <p:cNvCxnSpPr>
                  <a:cxnSpLocks/>
                </p:cNvCxnSpPr>
                <p:nvPr/>
              </p:nvCxnSpPr>
              <p:spPr>
                <a:xfrm flipH="1">
                  <a:off x="5452845" y="3055320"/>
                  <a:ext cx="30619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069" name="椭圆 37"/>
                <p:cNvSpPr/>
                <p:nvPr/>
              </p:nvSpPr>
              <p:spPr>
                <a:xfrm>
                  <a:off x="5759044" y="2977808"/>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70" name="文本框 38"/>
                <p:cNvSpPr txBox="1">
                  <a:spLocks noChangeAspect="1" noMove="1" noResize="1" noRot="1" noAdjustHandles="1" noEditPoints="1" noChangeArrowheads="1" noChangeShapeType="1" noTextEdit="1"/>
                </p:cNvSpPr>
                <p:nvPr/>
              </p:nvSpPr>
              <p:spPr bwMode="auto">
                <a:xfrm>
                  <a:off x="5646551" y="3102411"/>
                  <a:ext cx="472966" cy="400110"/>
                </a:xfrm>
                <a:prstGeom prst="rect"/>
                <a:blipFill>
                  <a:blip xmlns:r="http://schemas.openxmlformats.org/officeDocument/2006/relationships" r:embed="rId3"/>
                  <a:stretch>
                    <a:fillRect l="-12821" b="-4545"/>
                  </a:stretch>
                </a:blipFill>
                <a:ln>
                  <a:noFill/>
                </a:ln>
                <a:effectLst/>
              </p:spPr>
              <p:txBody>
                <a:bodyPr/>
                <a:p>
                  <a:r>
                    <a:rPr altLang="en-US" lang="zh-CN">
                      <a:noFill/>
                    </a:rPr>
                    <a:t> </a:t>
                  </a:r>
                </a:p>
              </p:txBody>
            </p:sp>
            <p:sp>
              <p:nvSpPr>
                <p:cNvPr id="1051071" name="文本框 39"/>
                <p:cNvSpPr txBox="1">
                  <a:spLocks noChangeAspect="1" noMove="1" noResize="1" noRot="1" noAdjustHandles="1" noEditPoints="1" noChangeArrowheads="1" noChangeShapeType="1" noTextEdit="1"/>
                </p:cNvSpPr>
                <p:nvPr/>
              </p:nvSpPr>
              <p:spPr bwMode="auto">
                <a:xfrm>
                  <a:off x="749852" y="2466310"/>
                  <a:ext cx="472966" cy="400110"/>
                </a:xfrm>
                <a:prstGeom prst="rect"/>
                <a:blipFill>
                  <a:blip xmlns:r="http://schemas.openxmlformats.org/officeDocument/2006/relationships" r:embed="rId4"/>
                  <a:stretch>
                    <a:fillRect b="-4615"/>
                  </a:stretch>
                </a:blipFill>
                <a:ln>
                  <a:noFill/>
                </a:ln>
                <a:effectLst/>
              </p:spPr>
              <p:txBody>
                <a:bodyPr/>
                <a:p>
                  <a:r>
                    <a:rPr altLang="en-US" lang="zh-CN">
                      <a:noFill/>
                    </a:rPr>
                    <a:t> </a:t>
                  </a:r>
                </a:p>
              </p:txBody>
            </p:sp>
            <p:sp>
              <p:nvSpPr>
                <p:cNvPr id="1051072" name="文本框 40"/>
                <p:cNvSpPr txBox="1">
                  <a:spLocks noChangeAspect="1" noMove="1" noResize="1" noRot="1" noAdjustHandles="1" noEditPoints="1" noChangeArrowheads="1" noChangeShapeType="1" noTextEdit="1"/>
                </p:cNvSpPr>
                <p:nvPr/>
              </p:nvSpPr>
              <p:spPr bwMode="auto">
                <a:xfrm>
                  <a:off x="598263" y="3400275"/>
                  <a:ext cx="1370508" cy="400110"/>
                </a:xfrm>
                <a:prstGeom prst="rect"/>
                <a:blipFill>
                  <a:blip xmlns:r="http://schemas.openxmlformats.org/officeDocument/2006/relationships" r:embed="rId5"/>
                  <a:stretch>
                    <a:fillRect b="-3030"/>
                  </a:stretch>
                </a:blipFill>
                <a:ln>
                  <a:noFill/>
                </a:ln>
                <a:effectLst/>
              </p:spPr>
              <p:txBody>
                <a:bodyPr/>
                <a:p>
                  <a:r>
                    <a:rPr altLang="en-US" lang="zh-CN">
                      <a:noFill/>
                    </a:rPr>
                    <a:t> </a:t>
                  </a:r>
                </a:p>
              </p:txBody>
            </p:sp>
            <p:sp>
              <p:nvSpPr>
                <p:cNvPr id="1051073" name="文本框 47"/>
                <p:cNvSpPr txBox="1">
                  <a:spLocks noChangeAspect="1" noMove="1" noResize="1" noRot="1" noAdjustHandles="1" noEditPoints="1" noChangeArrowheads="1" noChangeShapeType="1" noTextEdit="1"/>
                </p:cNvSpPr>
                <p:nvPr/>
              </p:nvSpPr>
              <p:spPr bwMode="auto">
                <a:xfrm>
                  <a:off x="3443402" y="2293478"/>
                  <a:ext cx="472966" cy="400110"/>
                </a:xfrm>
                <a:prstGeom prst="rect"/>
                <a:blipFill>
                  <a:blip xmlns:r="http://schemas.openxmlformats.org/officeDocument/2006/relationships" r:embed="rId6"/>
                  <a:stretch>
                    <a:fillRect l="-12821" b="-4545"/>
                  </a:stretch>
                </a:blipFill>
                <a:ln>
                  <a:noFill/>
                </a:ln>
                <a:effectLst/>
              </p:spPr>
              <p:txBody>
                <a:bodyPr/>
                <a:p>
                  <a:r>
                    <a:rPr altLang="en-US" lang="zh-CN">
                      <a:noFill/>
                    </a:rPr>
                    <a:t> </a:t>
                  </a:r>
                </a:p>
              </p:txBody>
            </p:sp>
          </p:grpSp>
          <p:cxnSp>
            <p:nvCxnSpPr>
              <p:cNvPr id="3146462" name="直接连接符 41"/>
              <p:cNvCxnSpPr>
                <a:cxnSpLocks/>
              </p:cNvCxnSpPr>
              <p:nvPr/>
            </p:nvCxnSpPr>
            <p:spPr>
              <a:xfrm flipH="1">
                <a:off x="6065069" y="2354839"/>
                <a:ext cx="32734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73" name="组合 10"/>
              <p:cNvGrpSpPr/>
              <p:nvPr/>
            </p:nvGrpSpPr>
            <p:grpSpPr>
              <a:xfrm>
                <a:off x="6368469" y="1965884"/>
                <a:ext cx="1308682" cy="703890"/>
                <a:chOff x="6368469" y="1965884"/>
                <a:chExt cx="1308682" cy="703890"/>
              </a:xfrm>
            </p:grpSpPr>
            <p:sp>
              <p:nvSpPr>
                <p:cNvPr id="1051074" name="矩形 7"/>
                <p:cNvSpPr/>
                <p:nvPr/>
              </p:nvSpPr>
              <p:spPr>
                <a:xfrm>
                  <a:off x="6392411" y="1965884"/>
                  <a:ext cx="1212209" cy="703890"/>
                </a:xfrm>
                <a:prstGeom prst="rect"/>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75" name="文本框 8"/>
                <p:cNvSpPr txBox="1"/>
                <p:nvPr/>
              </p:nvSpPr>
              <p:spPr bwMode="auto">
                <a:xfrm>
                  <a:off x="6368469" y="2095834"/>
                  <a:ext cx="1308682" cy="573940"/>
                </a:xfrm>
                <a:prstGeom prst="rect"/>
                <a:noFill/>
                <a:ln>
                  <a:noFill/>
                </a:ln>
                <a:effectLst/>
              </p:spPr>
              <p:txBody>
                <a:bodyPr rtlCol="0" wrap="square">
                  <a:spAutoFit/>
                </a:bodyPr>
                <a:p>
                  <a:pPr eaLnBrk="1" hangingPunct="1">
                    <a:lnSpc>
                      <a:spcPts val="1200"/>
                    </a:lnSpc>
                    <a:spcBef>
                      <a:spcPct val="50000"/>
                    </a:spcBef>
                  </a:pPr>
                  <a:r>
                    <a:rPr altLang="zh-CN" dirty="0" sz="2000" kumimoji="1" lang="en-US" smtClean="0">
                      <a:latin typeface="Arial" panose="020B0604020202020204" pitchFamily="34" charset="0"/>
                      <a:cs typeface="Arial" panose="020B0604020202020204" pitchFamily="34" charset="0"/>
                    </a:rPr>
                    <a:t>Exponent</a:t>
                  </a:r>
                </a:p>
                <a:p>
                  <a:pPr eaLnBrk="1" hangingPunct="1">
                    <a:lnSpc>
                      <a:spcPts val="1200"/>
                    </a:lnSpc>
                    <a:spcBef>
                      <a:spcPct val="50000"/>
                    </a:spcBef>
                  </a:pPr>
                  <a:r>
                    <a:rPr altLang="zh-CN" dirty="0" sz="2000" kumimoji="1" lang="en-US" smtClean="0">
                      <a:latin typeface="Arial" panose="020B0604020202020204" pitchFamily="34" charset="0"/>
                      <a:cs typeface="Arial" panose="020B0604020202020204" pitchFamily="34" charset="0"/>
                    </a:rPr>
                    <a:t>operation</a:t>
                  </a:r>
                  <a:endParaRPr altLang="en-US" dirty="0" sz="2000" kumimoji="1" lang="zh-CN" smtClean="0">
                    <a:latin typeface="Arial" panose="020B0604020202020204" pitchFamily="34" charset="0"/>
                    <a:cs typeface="Arial" panose="020B0604020202020204" pitchFamily="34" charset="0"/>
                  </a:endParaRPr>
                </a:p>
              </p:txBody>
            </p:sp>
          </p:grpSp>
          <p:cxnSp>
            <p:nvCxnSpPr>
              <p:cNvPr id="3146463" name="直接连接符 42"/>
              <p:cNvCxnSpPr>
                <a:cxnSpLocks/>
              </p:cNvCxnSpPr>
              <p:nvPr/>
            </p:nvCxnSpPr>
            <p:spPr>
              <a:xfrm flipH="1">
                <a:off x="7593434" y="2341849"/>
                <a:ext cx="30619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076" name="椭圆 43"/>
              <p:cNvSpPr/>
              <p:nvPr/>
            </p:nvSpPr>
            <p:spPr>
              <a:xfrm>
                <a:off x="7899633" y="2264337"/>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77" name="矩形 44"/>
              <p:cNvSpPr/>
              <p:nvPr/>
            </p:nvSpPr>
            <p:spPr>
              <a:xfrm>
                <a:off x="2042013" y="1696427"/>
                <a:ext cx="1356595" cy="693937"/>
              </a:xfrm>
              <a:prstGeom prst="rect"/>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lang="en-US" smtClean="0">
                    <a:solidFill>
                      <a:schemeClr val="tx1"/>
                    </a:solidFill>
                    <a:latin typeface="Arial" panose="020B0604020202020204" pitchFamily="34" charset="0"/>
                    <a:cs typeface="Arial" panose="020B0604020202020204" pitchFamily="34" charset="0"/>
                  </a:rPr>
                  <a:t>Logarithms operation</a:t>
                </a:r>
                <a:endParaRPr altLang="en-US" dirty="0" lang="zh-CN">
                  <a:solidFill>
                    <a:schemeClr val="tx1"/>
                  </a:solidFill>
                  <a:latin typeface="Arial" panose="020B0604020202020204" pitchFamily="34" charset="0"/>
                  <a:cs typeface="Arial" panose="020B0604020202020204" pitchFamily="34" charset="0"/>
                </a:endParaRPr>
              </a:p>
            </p:txBody>
          </p:sp>
          <p:cxnSp>
            <p:nvCxnSpPr>
              <p:cNvPr id="3146464" name="直接连接符 46"/>
              <p:cNvCxnSpPr>
                <a:cxnSpLocks/>
              </p:cNvCxnSpPr>
              <p:nvPr/>
            </p:nvCxnSpPr>
            <p:spPr>
              <a:xfrm flipH="1">
                <a:off x="1434517" y="2022193"/>
                <a:ext cx="60749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078" name="文本框 48"/>
              <p:cNvSpPr txBox="1">
                <a:spLocks noChangeAspect="1" noMove="1" noResize="1" noRot="1" noAdjustHandles="1" noEditPoints="1" noChangeArrowheads="1" noChangeShapeType="1" noTextEdit="1"/>
              </p:cNvSpPr>
              <p:nvPr/>
            </p:nvSpPr>
            <p:spPr bwMode="auto">
              <a:xfrm>
                <a:off x="7848409" y="2389763"/>
                <a:ext cx="472966" cy="400110"/>
              </a:xfrm>
              <a:prstGeom prst="rect"/>
              <a:blipFill>
                <a:blip xmlns:r="http://schemas.openxmlformats.org/officeDocument/2006/relationships" r:embed="rId7"/>
                <a:stretch>
                  <a:fillRect l="-2597" b="-4545"/>
                </a:stretch>
              </a:blipFill>
              <a:ln>
                <a:noFill/>
              </a:ln>
              <a:effectLst/>
            </p:spPr>
            <p:txBody>
              <a:bodyPr/>
              <a:p>
                <a:r>
                  <a:rPr altLang="en-US" lang="zh-CN">
                    <a:noFill/>
                  </a:rPr>
                  <a:t> </a:t>
                </a:r>
              </a:p>
            </p:txBody>
          </p:sp>
        </p:grpSp>
        <p:sp>
          <p:nvSpPr>
            <p:cNvPr id="1051079" name="矩形 14"/>
            <p:cNvSpPr>
              <a:spLocks noChangeAspect="1" noMove="1" noResize="1" noRot="1" noAdjustHandles="1" noEditPoints="1" noChangeArrowheads="1" noChangeShapeType="1" noTextEdit="1"/>
            </p:cNvSpPr>
            <p:nvPr/>
          </p:nvSpPr>
          <p:spPr>
            <a:xfrm>
              <a:off x="5000500" y="1993962"/>
              <a:ext cx="488339" cy="369332"/>
            </a:xfrm>
            <a:prstGeom prst="rect"/>
            <a:blipFill>
              <a:blip xmlns:r="http://schemas.openxmlformats.org/officeDocument/2006/relationships" r:embed="rId8"/>
              <a:stretch>
                <a:fillRect/>
              </a:stretch>
            </a:blipFill>
          </p:spPr>
          <p:txBody>
            <a:bodyPr/>
            <a:p>
              <a:r>
                <a:rPr altLang="en-US" lang="zh-CN">
                  <a:noFill/>
                </a:rPr>
                <a:t> </a:t>
              </a:r>
            </a:p>
          </p:txBody>
        </p:sp>
      </p:grpSp>
      <p:sp>
        <p:nvSpPr>
          <p:cNvPr id="1051080" name="文本框 54"/>
          <p:cNvSpPr txBox="1">
            <a:spLocks noChangeAspect="1" noMove="1" noResize="1" noRot="1" noAdjustHandles="1" noEditPoints="1" noChangeArrowheads="1" noChangeShapeType="1" noTextEdit="1"/>
          </p:cNvSpPr>
          <p:nvPr/>
        </p:nvSpPr>
        <p:spPr bwMode="auto">
          <a:xfrm>
            <a:off x="3013893" y="4309748"/>
            <a:ext cx="3447559" cy="461665"/>
          </a:xfrm>
          <a:prstGeom prst="rect"/>
          <a:blipFill>
            <a:blip xmlns:r="http://schemas.openxmlformats.org/officeDocument/2006/relationships" r:embed="rId9"/>
            <a:stretch>
              <a:fillRect t="-9211" r="-883" b="-30263"/>
            </a:stretch>
          </a:blipFill>
          <a:ln>
            <a:noFill/>
          </a:ln>
          <a:effectLst/>
        </p:spPr>
        <p:txBody>
          <a:bodyPr/>
          <a:p>
            <a:r>
              <a:rPr altLang="en-US" lang="zh-CN">
                <a:noFill/>
              </a:rPr>
              <a:t> </a:t>
            </a:r>
          </a:p>
        </p:txBody>
      </p:sp>
      <p:sp>
        <p:nvSpPr>
          <p:cNvPr id="1051081" name="文本框 56"/>
          <p:cNvSpPr txBox="1">
            <a:spLocks noChangeAspect="1" noMove="1" noResize="1" noRot="1" noAdjustHandles="1" noEditPoints="1" noChangeArrowheads="1" noChangeShapeType="1" noTextEdit="1"/>
          </p:cNvSpPr>
          <p:nvPr/>
        </p:nvSpPr>
        <p:spPr bwMode="auto">
          <a:xfrm>
            <a:off x="3013893" y="4989122"/>
            <a:ext cx="3447559" cy="461665"/>
          </a:xfrm>
          <a:prstGeom prst="rect"/>
          <a:blipFill>
            <a:blip xmlns:r="http://schemas.openxmlformats.org/officeDocument/2006/relationships" r:embed="rId10"/>
            <a:stretch>
              <a:fillRect b="-5263"/>
            </a:stretch>
          </a:blipFill>
          <a:ln>
            <a:noFill/>
          </a:ln>
          <a:effectLst/>
        </p:spPr>
        <p:txBody>
          <a:bodyPr/>
          <a:p>
            <a:r>
              <a:rPr altLang="en-US" lang="zh-CN">
                <a:noFill/>
              </a:rPr>
              <a:t> </a:t>
            </a:r>
          </a:p>
        </p:txBody>
      </p:sp>
      <p:grpSp>
        <p:nvGrpSpPr>
          <p:cNvPr id="674" name="组合 16"/>
          <p:cNvGrpSpPr/>
          <p:nvPr/>
        </p:nvGrpSpPr>
        <p:grpSpPr>
          <a:xfrm>
            <a:off x="2736554" y="5688210"/>
            <a:ext cx="4349846" cy="461666"/>
            <a:chOff x="2736554" y="5688210"/>
            <a:chExt cx="4349846" cy="461666"/>
          </a:xfrm>
        </p:grpSpPr>
        <p:sp>
          <p:nvSpPr>
            <p:cNvPr id="1051082" name="文本框 58"/>
            <p:cNvSpPr txBox="1">
              <a:spLocks noChangeAspect="1" noMove="1" noResize="1" noRot="1" noAdjustHandles="1" noEditPoints="1" noChangeArrowheads="1" noChangeShapeType="1" noTextEdit="1"/>
            </p:cNvSpPr>
            <p:nvPr/>
          </p:nvSpPr>
          <p:spPr bwMode="auto">
            <a:xfrm>
              <a:off x="2736554" y="5688211"/>
              <a:ext cx="2217910" cy="461665"/>
            </a:xfrm>
            <a:prstGeom prst="rect"/>
            <a:blipFill>
              <a:blip xmlns:r="http://schemas.openxmlformats.org/officeDocument/2006/relationships" r:embed="rId11"/>
              <a:stretch>
                <a:fillRect t="-11842" b="-27632"/>
              </a:stretch>
            </a:blipFill>
            <a:ln>
              <a:noFill/>
            </a:ln>
            <a:effectLst/>
          </p:spPr>
          <p:txBody>
            <a:bodyPr/>
            <a:p>
              <a:r>
                <a:rPr altLang="en-US" lang="zh-CN">
                  <a:noFill/>
                </a:rPr>
                <a:t> </a:t>
              </a:r>
            </a:p>
          </p:txBody>
        </p:sp>
        <p:sp>
          <p:nvSpPr>
            <p:cNvPr id="1051083" name="文本框 59"/>
            <p:cNvSpPr txBox="1">
              <a:spLocks noChangeAspect="1" noMove="1" noResize="1" noRot="1" noAdjustHandles="1" noEditPoints="1" noChangeArrowheads="1" noChangeShapeType="1" noTextEdit="1"/>
            </p:cNvSpPr>
            <p:nvPr/>
          </p:nvSpPr>
          <p:spPr bwMode="auto">
            <a:xfrm>
              <a:off x="4396898" y="5688210"/>
              <a:ext cx="2689502" cy="461665"/>
            </a:xfrm>
            <a:prstGeom prst="rect"/>
            <a:blipFill>
              <a:blip xmlns:r="http://schemas.openxmlformats.org/officeDocument/2006/relationships" r:embed="rId12"/>
              <a:stretch>
                <a:fillRect b="-5263"/>
              </a:stretch>
            </a:blipFill>
            <a:ln>
              <a:noFill/>
            </a:ln>
            <a:effectLst/>
          </p:spPr>
          <p:txBody>
            <a:bodyPr/>
            <a:p>
              <a:r>
                <a:rPr altLang="en-US" lang="zh-CN">
                  <a:noFill/>
                </a:rPr>
                <a:t> </a:t>
              </a: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670"/>
                                        </p:tgtEl>
                                        <p:attrNameLst>
                                          <p:attrName>style.visibility</p:attrName>
                                        </p:attrNameLst>
                                      </p:cBhvr>
                                      <p:to>
                                        <p:strVal val="visible"/>
                                      </p:to>
                                    </p:set>
                                    <p:animEffect transition="in" filter="wipe(down)">
                                      <p:cBhvr>
                                        <p:cTn dur="500" id="7"/>
                                        <p:tgtEl>
                                          <p:spTgt spid="670"/>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1064"/>
                                        </p:tgtEl>
                                        <p:attrNameLst>
                                          <p:attrName>style.visibility</p:attrName>
                                        </p:attrNameLst>
                                      </p:cBhvr>
                                      <p:to>
                                        <p:strVal val="visible"/>
                                      </p:to>
                                    </p:set>
                                    <p:animEffect transition="in" filter="wipe(down)">
                                      <p:cBhvr>
                                        <p:cTn dur="500" id="12"/>
                                        <p:tgtEl>
                                          <p:spTgt spid="1051064"/>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51065"/>
                                        </p:tgtEl>
                                        <p:attrNameLst>
                                          <p:attrName>style.visibility</p:attrName>
                                        </p:attrNameLst>
                                      </p:cBhvr>
                                      <p:to>
                                        <p:strVal val="visible"/>
                                      </p:to>
                                    </p:set>
                                    <p:animEffect transition="in" filter="wipe(down)">
                                      <p:cBhvr>
                                        <p:cTn dur="500" id="17"/>
                                        <p:tgtEl>
                                          <p:spTgt spid="1051065"/>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51080"/>
                                        </p:tgtEl>
                                        <p:attrNameLst>
                                          <p:attrName>style.visibility</p:attrName>
                                        </p:attrNameLst>
                                      </p:cBhvr>
                                      <p:to>
                                        <p:strVal val="visible"/>
                                      </p:to>
                                    </p:set>
                                    <p:animEffect transition="in" filter="wipe(down)">
                                      <p:cBhvr>
                                        <p:cTn dur="500" id="22"/>
                                        <p:tgtEl>
                                          <p:spTgt spid="1051080"/>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51081"/>
                                        </p:tgtEl>
                                        <p:attrNameLst>
                                          <p:attrName>style.visibility</p:attrName>
                                        </p:attrNameLst>
                                      </p:cBhvr>
                                      <p:to>
                                        <p:strVal val="visible"/>
                                      </p:to>
                                    </p:set>
                                    <p:animEffect transition="in" filter="wipe(down)">
                                      <p:cBhvr>
                                        <p:cTn dur="500" id="27"/>
                                        <p:tgtEl>
                                          <p:spTgt spid="1051081"/>
                                        </p:tgtEl>
                                      </p:cBhvr>
                                    </p:animEffect>
                                  </p:childTnLst>
                                </p:cTn>
                              </p:par>
                            </p:childTnLst>
                          </p:cTn>
                        </p:par>
                      </p:childTnLst>
                    </p:cTn>
                  </p:par>
                  <p:par>
                    <p:cTn fill="hold" id="28">
                      <p:stCondLst>
                        <p:cond delay="indefinite"/>
                      </p:stCondLst>
                      <p:childTnLst>
                        <p:par>
                          <p:cTn fill="hold" id="29">
                            <p:stCondLst>
                              <p:cond delay="0"/>
                            </p:stCondLst>
                            <p:childTnLst>
                              <p:par>
                                <p:cTn fill="hold" id="30" nodeType="clickEffect" presetClass="entr" presetID="22" presetSubtype="4">
                                  <p:stCondLst>
                                    <p:cond delay="0"/>
                                  </p:stCondLst>
                                  <p:childTnLst>
                                    <p:set>
                                      <p:cBhvr>
                                        <p:cTn dur="1" fill="hold" id="31">
                                          <p:stCondLst>
                                            <p:cond delay="0"/>
                                          </p:stCondLst>
                                        </p:cTn>
                                        <p:tgtEl>
                                          <p:spTgt spid="674"/>
                                        </p:tgtEl>
                                        <p:attrNameLst>
                                          <p:attrName>style.visibility</p:attrName>
                                        </p:attrNameLst>
                                      </p:cBhvr>
                                      <p:to>
                                        <p:strVal val="visible"/>
                                      </p:to>
                                    </p:set>
                                    <p:animEffect transition="in" filter="wipe(down)">
                                      <p:cBhvr>
                                        <p:cTn dur="500" id="32"/>
                                        <p:tgtEl>
                                          <p:spTgt spid="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064" grpId="0"/>
      <p:bldP spid="1051065" grpId="0"/>
      <p:bldP spid="1051080" grpId="0"/>
      <p:bldP spid="105108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677" name=""/>
        <p:cNvGrpSpPr/>
        <p:nvPr/>
      </p:nvGrpSpPr>
      <p:grpSpPr>
        <a:xfrm>
          <a:off x="0" y="0"/>
          <a:ext cx="0" cy="0"/>
          <a:chOff x="0" y="0"/>
          <a:chExt cx="0" cy="0"/>
        </a:xfrm>
      </p:grpSpPr>
      <p:sp>
        <p:nvSpPr>
          <p:cNvPr id="105108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678" name="组合 9"/>
          <p:cNvGrpSpPr/>
          <p:nvPr/>
        </p:nvGrpSpPr>
        <p:grpSpPr>
          <a:xfrm flipH="1">
            <a:off x="1900717" y="1886832"/>
            <a:ext cx="2897313" cy="1286053"/>
            <a:chOff x="5137640" y="2584098"/>
            <a:chExt cx="2897313" cy="1286053"/>
          </a:xfrm>
        </p:grpSpPr>
        <p:sp>
          <p:nvSpPr>
            <p:cNvPr id="1051088" name="圆角矩形 71"/>
            <p:cNvSpPr/>
            <p:nvPr/>
          </p:nvSpPr>
          <p:spPr>
            <a:xfrm>
              <a:off x="5137640" y="2584098"/>
              <a:ext cx="2897313" cy="1286053"/>
            </a:xfrm>
            <a:prstGeom prst="roundRect">
              <a:avLst>
                <a:gd name="adj" fmla="val 415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679" name="组合 5"/>
            <p:cNvGrpSpPr/>
            <p:nvPr/>
          </p:nvGrpSpPr>
          <p:grpSpPr>
            <a:xfrm>
              <a:off x="5608378" y="2712301"/>
              <a:ext cx="2058709" cy="1086374"/>
              <a:chOff x="3617459" y="2512503"/>
              <a:chExt cx="2058709" cy="1086374"/>
            </a:xfrm>
          </p:grpSpPr>
          <p:sp>
            <p:nvSpPr>
              <p:cNvPr id="1051089" name="剪去同侧角的矩形 1"/>
              <p:cNvSpPr/>
              <p:nvPr/>
            </p:nvSpPr>
            <p:spPr>
              <a:xfrm rot="5400000">
                <a:off x="4198690" y="2344723"/>
                <a:ext cx="1086374" cy="1421934"/>
              </a:xfrm>
              <a:prstGeom prst="snip2SameRect">
                <a:avLst>
                  <a:gd name="adj1" fmla="val 50000"/>
                  <a:gd name="adj2" fmla="val 0"/>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8000" lang="en-US" smtClean="0">
                    <a:solidFill>
                      <a:schemeClr val="tx1"/>
                    </a:solidFill>
                    <a:latin typeface="Arial" panose="020B0604020202020204" pitchFamily="34" charset="0"/>
                    <a:ea typeface="宋体" panose="02010600030101010101" pitchFamily="2" charset="-122"/>
                    <a:cs typeface="Arial" panose="020B0604020202020204" pitchFamily="34" charset="0"/>
                  </a:rPr>
                  <a:t>X</a:t>
                </a:r>
                <a:endParaRPr altLang="en-US" dirty="0" sz="8000" lang="zh-CN">
                  <a:solidFill>
                    <a:schemeClr val="tx1"/>
                  </a:solidFill>
                  <a:latin typeface="Arial" panose="020B0604020202020204" pitchFamily="34" charset="0"/>
                  <a:ea typeface="宋体" panose="02010600030101010101" pitchFamily="2" charset="-122"/>
                  <a:cs typeface="Arial" panose="020B0604020202020204" pitchFamily="34" charset="0"/>
                </a:endParaRPr>
              </a:p>
            </p:txBody>
          </p:sp>
          <p:cxnSp>
            <p:nvCxnSpPr>
              <p:cNvPr id="3146465" name="直接连接符 53"/>
              <p:cNvCxnSpPr>
                <a:cxnSpLocks/>
              </p:cNvCxnSpPr>
              <p:nvPr/>
            </p:nvCxnSpPr>
            <p:spPr>
              <a:xfrm flipH="1">
                <a:off x="3617459" y="2733742"/>
                <a:ext cx="41345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466" name="直接连接符 57"/>
              <p:cNvCxnSpPr>
                <a:cxnSpLocks/>
              </p:cNvCxnSpPr>
              <p:nvPr/>
            </p:nvCxnSpPr>
            <p:spPr>
              <a:xfrm flipH="1">
                <a:off x="3617459" y="3360120"/>
                <a:ext cx="41345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467" name="直接连接符 61"/>
              <p:cNvCxnSpPr>
                <a:cxnSpLocks/>
              </p:cNvCxnSpPr>
              <p:nvPr/>
            </p:nvCxnSpPr>
            <p:spPr>
              <a:xfrm flipH="1">
                <a:off x="5452845" y="3055320"/>
                <a:ext cx="223323"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1090" name="文本框 6"/>
            <p:cNvSpPr txBox="1"/>
            <p:nvPr/>
          </p:nvSpPr>
          <p:spPr bwMode="auto">
            <a:xfrm>
              <a:off x="6804056" y="3048099"/>
              <a:ext cx="480411" cy="400110"/>
            </a:xfrm>
            <a:prstGeom prst="rect"/>
            <a:noFill/>
            <a:ln>
              <a:noFill/>
            </a:ln>
            <a:effectLst/>
          </p:spPr>
          <p:txBody>
            <a:bodyPr rtlCol="0" wrap="square">
              <a:spAutoFit/>
            </a:bodyPr>
            <a:p>
              <a:pPr eaLnBrk="1" hangingPunct="1">
                <a:spcBef>
                  <a:spcPct val="50000"/>
                </a:spcBef>
              </a:pPr>
              <a:r>
                <a:rPr altLang="zh-CN" b="1" dirty="0" sz="2000" i="1" kumimoji="1" lang="en-US" smtClean="0">
                  <a:latin typeface="Arial" panose="020B0604020202020204" pitchFamily="34" charset="0"/>
                  <a:cs typeface="Arial" panose="020B0604020202020204" pitchFamily="34" charset="0"/>
                </a:rPr>
                <a:t>K</a:t>
              </a:r>
              <a:endParaRPr altLang="en-US" b="1" dirty="0" sz="2000" i="1" kumimoji="1" lang="zh-CN" smtClean="0">
                <a:latin typeface="Arial" panose="020B0604020202020204" pitchFamily="34" charset="0"/>
                <a:cs typeface="Arial" panose="020B0604020202020204" pitchFamily="34" charset="0"/>
              </a:endParaRPr>
            </a:p>
          </p:txBody>
        </p:sp>
        <p:cxnSp>
          <p:nvCxnSpPr>
            <p:cNvPr id="3146468" name="直接连接符 23"/>
            <p:cNvCxnSpPr>
              <a:cxnSpLocks/>
            </p:cNvCxnSpPr>
            <p:nvPr/>
          </p:nvCxnSpPr>
          <p:spPr>
            <a:xfrm flipV="1">
              <a:off x="5608378" y="2926255"/>
              <a:ext cx="0" cy="64379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1091" name="文本框 29"/>
          <p:cNvSpPr txBox="1"/>
          <p:nvPr/>
        </p:nvSpPr>
        <p:spPr bwMode="auto">
          <a:xfrm>
            <a:off x="391748" y="592752"/>
            <a:ext cx="5781520" cy="400110"/>
          </a:xfrm>
          <a:prstGeom prst="rect"/>
          <a:noFill/>
          <a:ln>
            <a:noFill/>
          </a:ln>
          <a:effectLst/>
        </p:spPr>
        <p:txBody>
          <a:bodyPr rtlCol="0" wrap="square">
            <a:spAutoFit/>
          </a:bodyPr>
          <a:p>
            <a:pPr eaLnBrk="1" hangingPunct="1">
              <a:spcBef>
                <a:spcPct val="50000"/>
              </a:spcBef>
            </a:pPr>
            <a:r>
              <a:rPr altLang="zh-CN" b="1" dirty="0" sz="2000" kumimoji="1" lang="en-US" smtClean="0">
                <a:latin typeface="Arial" panose="020B0604020202020204" pitchFamily="34" charset="0"/>
                <a:cs typeface="Arial" panose="020B0604020202020204" pitchFamily="34" charset="0"/>
              </a:rPr>
              <a:t>f) Square root (</a:t>
            </a:r>
            <a:r>
              <a:rPr altLang="zh-CN" b="1" dirty="0" sz="2000" kumimoji="1" lang="en-US" err="1" smtClean="0">
                <a:latin typeface="Arial" panose="020B0604020202020204" pitchFamily="34" charset="0"/>
                <a:cs typeface="Arial" panose="020B0604020202020204" pitchFamily="34" charset="0"/>
              </a:rPr>
              <a:t>Sqrt</a:t>
            </a:r>
            <a:r>
              <a:rPr altLang="zh-CN" b="1" dirty="0" sz="2000" kumimoji="1" lang="en-US" smtClean="0">
                <a:latin typeface="Arial" panose="020B0604020202020204" pitchFamily="34" charset="0"/>
                <a:cs typeface="Arial" panose="020B0604020202020204" pitchFamily="34" charset="0"/>
              </a:rPr>
              <a:t>) operation </a:t>
            </a:r>
            <a:r>
              <a:rPr altLang="en-US" b="1" dirty="0" sz="2000" kumimoji="1" lang="zh-CN" smtClean="0">
                <a:latin typeface="宋体" panose="02010600030101010101" pitchFamily="2" charset="-122"/>
                <a:ea typeface="宋体" panose="02010600030101010101" pitchFamily="2" charset="-122"/>
                <a:cs typeface="Arial" panose="020B0604020202020204" pitchFamily="34" charset="0"/>
              </a:rPr>
              <a:t>开平方运算</a:t>
            </a:r>
          </a:p>
        </p:txBody>
      </p:sp>
      <p:sp>
        <p:nvSpPr>
          <p:cNvPr id="1051092" name="文本框 79"/>
          <p:cNvSpPr txBox="1">
            <a:spLocks noChangeAspect="1" noMove="1" noResize="1" noRot="1" noAdjustHandles="1" noEditPoints="1" noChangeArrowheads="1" noChangeShapeType="1" noTextEdit="1"/>
          </p:cNvSpPr>
          <p:nvPr/>
        </p:nvSpPr>
        <p:spPr bwMode="auto">
          <a:xfrm>
            <a:off x="2036529" y="2101806"/>
            <a:ext cx="550566" cy="400110"/>
          </a:xfrm>
          <a:prstGeom prst="rect"/>
          <a:blipFill>
            <a:blip xmlns:r="http://schemas.openxmlformats.org/officeDocument/2006/relationships" r:embed="rId1"/>
            <a:stretch>
              <a:fillRect l="-4444" b="-4615"/>
            </a:stretch>
          </a:blipFill>
          <a:ln>
            <a:noFill/>
          </a:ln>
          <a:effectLst/>
        </p:spPr>
        <p:txBody>
          <a:bodyPr/>
          <a:p>
            <a:r>
              <a:rPr altLang="en-US" lang="zh-CN">
                <a:noFill/>
              </a:rPr>
              <a:t> </a:t>
            </a:r>
          </a:p>
        </p:txBody>
      </p:sp>
      <p:grpSp>
        <p:nvGrpSpPr>
          <p:cNvPr id="680" name="组合 80"/>
          <p:cNvGrpSpPr/>
          <p:nvPr/>
        </p:nvGrpSpPr>
        <p:grpSpPr>
          <a:xfrm>
            <a:off x="1198196" y="2557852"/>
            <a:ext cx="3949027" cy="3186795"/>
            <a:chOff x="4681642" y="1897042"/>
            <a:chExt cx="3949027" cy="3186795"/>
          </a:xfrm>
        </p:grpSpPr>
        <p:grpSp>
          <p:nvGrpSpPr>
            <p:cNvPr id="681" name="组合 81"/>
            <p:cNvGrpSpPr/>
            <p:nvPr/>
          </p:nvGrpSpPr>
          <p:grpSpPr>
            <a:xfrm>
              <a:off x="4681642" y="1897042"/>
              <a:ext cx="3949027" cy="3186795"/>
              <a:chOff x="4772030" y="790973"/>
              <a:chExt cx="3949027" cy="3186795"/>
            </a:xfrm>
          </p:grpSpPr>
          <p:grpSp>
            <p:nvGrpSpPr>
              <p:cNvPr id="682" name="组合 85"/>
              <p:cNvGrpSpPr/>
              <p:nvPr/>
            </p:nvGrpSpPr>
            <p:grpSpPr>
              <a:xfrm>
                <a:off x="4772030" y="790973"/>
                <a:ext cx="3949027" cy="3186795"/>
                <a:chOff x="4759019" y="767981"/>
                <a:chExt cx="3949027" cy="3186795"/>
              </a:xfrm>
            </p:grpSpPr>
            <p:cxnSp>
              <p:nvCxnSpPr>
                <p:cNvPr id="3146469" name="直接连接符 87"/>
                <p:cNvCxnSpPr>
                  <a:cxnSpLocks/>
                </p:cNvCxnSpPr>
                <p:nvPr/>
              </p:nvCxnSpPr>
              <p:spPr>
                <a:xfrm flipH="1">
                  <a:off x="5004977" y="2234839"/>
                  <a:ext cx="1616804"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83" name="组合 88"/>
                <p:cNvGrpSpPr/>
                <p:nvPr/>
              </p:nvGrpSpPr>
              <p:grpSpPr>
                <a:xfrm>
                  <a:off x="4759019" y="767981"/>
                  <a:ext cx="3949027" cy="3186795"/>
                  <a:chOff x="4757632" y="533737"/>
                  <a:chExt cx="3949027" cy="3186795"/>
                </a:xfrm>
              </p:grpSpPr>
              <p:grpSp>
                <p:nvGrpSpPr>
                  <p:cNvPr id="684" name="组合 89"/>
                  <p:cNvGrpSpPr/>
                  <p:nvPr/>
                </p:nvGrpSpPr>
                <p:grpSpPr>
                  <a:xfrm>
                    <a:off x="4898081" y="533737"/>
                    <a:ext cx="3525613" cy="3186795"/>
                    <a:chOff x="4898081" y="533737"/>
                    <a:chExt cx="3525613" cy="3186795"/>
                  </a:xfrm>
                </p:grpSpPr>
                <p:grpSp>
                  <p:nvGrpSpPr>
                    <p:cNvPr id="685" name="组合 97"/>
                    <p:cNvGrpSpPr/>
                    <p:nvPr/>
                  </p:nvGrpSpPr>
                  <p:grpSpPr>
                    <a:xfrm>
                      <a:off x="4898081" y="832750"/>
                      <a:ext cx="3525613" cy="2887782"/>
                      <a:chOff x="1105033" y="775717"/>
                      <a:chExt cx="3525613" cy="2887782"/>
                    </a:xfrm>
                  </p:grpSpPr>
                  <p:grpSp>
                    <p:nvGrpSpPr>
                      <p:cNvPr id="686" name="组合 99"/>
                      <p:cNvGrpSpPr/>
                      <p:nvPr/>
                    </p:nvGrpSpPr>
                    <p:grpSpPr>
                      <a:xfrm>
                        <a:off x="1105033" y="1871053"/>
                        <a:ext cx="1727650" cy="1792446"/>
                        <a:chOff x="2047326" y="3639989"/>
                        <a:chExt cx="1727650" cy="1792446"/>
                      </a:xfrm>
                    </p:grpSpPr>
                    <p:cxnSp>
                      <p:nvCxnSpPr>
                        <p:cNvPr id="3146470" name="直接连接符 107"/>
                        <p:cNvCxnSpPr>
                          <a:cxnSpLocks/>
                        </p:cNvCxnSpPr>
                        <p:nvPr/>
                      </p:nvCxnSpPr>
                      <p:spPr>
                        <a:xfrm flipH="1">
                          <a:off x="2681785" y="5432435"/>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471" name="直接连接符 108"/>
                        <p:cNvCxnSpPr>
                          <a:cxnSpLocks/>
                        </p:cNvCxnSpPr>
                        <p:nvPr/>
                      </p:nvCxnSpPr>
                      <p:spPr>
                        <a:xfrm flipH="1">
                          <a:off x="2828429" y="4284288"/>
                          <a:ext cx="94654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472" name="直接连接符 109"/>
                        <p:cNvCxnSpPr>
                          <a:cxnSpLocks/>
                        </p:cNvCxnSpPr>
                        <p:nvPr/>
                      </p:nvCxnSpPr>
                      <p:spPr>
                        <a:xfrm>
                          <a:off x="2809690" y="4271197"/>
                          <a:ext cx="0" cy="115855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093" name="椭圆 110"/>
                        <p:cNvSpPr/>
                        <p:nvPr/>
                      </p:nvSpPr>
                      <p:spPr>
                        <a:xfrm>
                          <a:off x="2047326" y="3639989"/>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094"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2"/>
                        <a:stretch>
                          <a:fillRect l="-4878" r="-7317"/>
                        </a:stretch>
                      </a:blipFill>
                      <a:ln w="28575">
                        <a:noFill/>
                        <a:miter lim="800000"/>
                        <a:headEnd/>
                        <a:tailEnd/>
                      </a:ln>
                    </p:spPr>
                    <p:txBody>
                      <a:bodyPr/>
                      <a:p>
                        <a:r>
                          <a:rPr altLang="en-US" lang="zh-CN">
                            <a:noFill/>
                          </a:rPr>
                          <a:t> </a:t>
                        </a:r>
                      </a:p>
                    </p:txBody>
                  </p:sp>
                  <p:sp>
                    <p:nvSpPr>
                      <p:cNvPr id="1051095"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3"/>
                        <a:stretch>
                          <a:fillRect l="-5660" r="-5660" b="-12000"/>
                        </a:stretch>
                      </a:blipFill>
                      <a:ln w="28575">
                        <a:noFill/>
                        <a:miter lim="800000"/>
                        <a:headEnd/>
                        <a:tailEnd/>
                      </a:ln>
                    </p:spPr>
                    <p:txBody>
                      <a:bodyPr/>
                      <a:p>
                        <a:r>
                          <a:rPr altLang="en-US" lang="zh-CN">
                            <a:noFill/>
                          </a:rPr>
                          <a:t> </a:t>
                        </a:r>
                      </a:p>
                    </p:txBody>
                  </p:sp>
                  <p:sp>
                    <p:nvSpPr>
                      <p:cNvPr id="1051096"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1097"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1098"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6473" name="直接连接符 105"/>
                      <p:cNvCxnSpPr>
                        <a:cxnSpLocks/>
                      </p:cNvCxnSpPr>
                      <p:nvPr/>
                    </p:nvCxnSpPr>
                    <p:spPr>
                      <a:xfrm>
                        <a:off x="4090216" y="775717"/>
                        <a:ext cx="0" cy="142152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099" name="文本框 144"/>
                      <p:cNvSpPr txBox="1">
                        <a:spLocks noChangeAspect="1" noMove="1" noResize="1" noRot="1" noAdjustHandles="1" noEditPoints="1" noChangeArrowheads="1" noChangeShapeType="1" noTextEdit="1"/>
                      </p:cNvSpPr>
                      <p:nvPr/>
                    </p:nvSpPr>
                    <p:spPr bwMode="auto">
                      <a:xfrm>
                        <a:off x="2180249" y="1998952"/>
                        <a:ext cx="221214" cy="276999"/>
                      </a:xfrm>
                      <a:prstGeom prst="rect"/>
                      <a:blipFill>
                        <a:blip xmlns:r="http://schemas.openxmlformats.org/officeDocument/2006/relationships" r:embed="rId4"/>
                        <a:stretch>
                          <a:fillRect l="-25000" r="-22222" b="-8696"/>
                        </a:stretch>
                      </a:blipFill>
                      <a:ln>
                        <a:noFill/>
                      </a:ln>
                      <a:effectLst/>
                    </p:spPr>
                    <p:txBody>
                      <a:bodyPr/>
                      <a:p>
                        <a:r>
                          <a:rPr altLang="en-US" lang="zh-CN">
                            <a:noFill/>
                          </a:rPr>
                          <a:t> </a:t>
                        </a:r>
                      </a:p>
                    </p:txBody>
                  </p:sp>
                </p:grpSp>
                <p:cxnSp>
                  <p:nvCxnSpPr>
                    <p:cNvPr id="3146474" name="直接连接符 98"/>
                    <p:cNvCxnSpPr>
                      <a:cxnSpLocks/>
                    </p:cNvCxnSpPr>
                    <p:nvPr/>
                  </p:nvCxnSpPr>
                  <p:spPr>
                    <a:xfrm>
                      <a:off x="5828019" y="533737"/>
                      <a:ext cx="0" cy="146703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1100" name="文本框 181"/>
                  <p:cNvSpPr txBox="1">
                    <a:spLocks noChangeAspect="1" noMove="1" noResize="1" noRot="1" noAdjustHandles="1" noEditPoints="1" noChangeArrowheads="1" noChangeShapeType="1" noTextEdit="1"/>
                  </p:cNvSpPr>
                  <p:nvPr/>
                </p:nvSpPr>
                <p:spPr bwMode="auto">
                  <a:xfrm>
                    <a:off x="4757632" y="1976875"/>
                    <a:ext cx="550566" cy="400110"/>
                  </a:xfrm>
                  <a:prstGeom prst="rect"/>
                  <a:blipFill>
                    <a:blip xmlns:r="http://schemas.openxmlformats.org/officeDocument/2006/relationships" r:embed="rId5"/>
                    <a:stretch>
                      <a:fillRect b="-4545"/>
                    </a:stretch>
                  </a:blipFill>
                  <a:ln>
                    <a:noFill/>
                  </a:ln>
                  <a:effectLst/>
                </p:spPr>
                <p:txBody>
                  <a:bodyPr/>
                  <a:p>
                    <a:r>
                      <a:rPr altLang="en-US" lang="zh-CN">
                        <a:noFill/>
                      </a:rPr>
                      <a:t> </a:t>
                    </a:r>
                  </a:p>
                </p:txBody>
              </p:sp>
              <p:sp>
                <p:nvSpPr>
                  <p:cNvPr id="1051101" name="矩形 91"/>
                  <p:cNvSpPr/>
                  <p:nvPr/>
                </p:nvSpPr>
                <p:spPr>
                  <a:xfrm rot="5400000">
                    <a:off x="5477631" y="3085830"/>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02" name="文本框 112"/>
                  <p:cNvSpPr txBox="1">
                    <a:spLocks noChangeAspect="1" noMove="1" noResize="1" noRot="1" noAdjustHandles="1" noEditPoints="1" noChangeArrowheads="1" noChangeShapeType="1" noTextEdit="1"/>
                  </p:cNvSpPr>
                  <p:nvPr/>
                </p:nvSpPr>
                <p:spPr bwMode="auto">
                  <a:xfrm>
                    <a:off x="5299282" y="3014241"/>
                    <a:ext cx="299762" cy="307777"/>
                  </a:xfrm>
                  <a:prstGeom prst="rect"/>
                  <a:blipFill>
                    <a:blip xmlns:r="http://schemas.openxmlformats.org/officeDocument/2006/relationships" r:embed="rId6"/>
                    <a:stretch>
                      <a:fillRect l="-16000" r="-22000" b="-14000"/>
                    </a:stretch>
                  </a:blipFill>
                  <a:ln>
                    <a:noFill/>
                  </a:ln>
                  <a:effectLst/>
                </p:spPr>
                <p:txBody>
                  <a:bodyPr/>
                  <a:p>
                    <a:r>
                      <a:rPr altLang="en-US" lang="zh-CN">
                        <a:noFill/>
                      </a:rPr>
                      <a:t> </a:t>
                    </a:r>
                  </a:p>
                </p:txBody>
              </p:sp>
              <p:sp>
                <p:nvSpPr>
                  <p:cNvPr id="1051103" name="Oval 3165"/>
                  <p:cNvSpPr>
                    <a:spLocks noChangeArrowheads="1"/>
                  </p:cNvSpPr>
                  <p:nvPr/>
                </p:nvSpPr>
                <p:spPr bwMode="auto">
                  <a:xfrm>
                    <a:off x="5767017" y="1918939"/>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1104" name="Oval 3165"/>
                  <p:cNvSpPr>
                    <a:spLocks noChangeArrowheads="1"/>
                  </p:cNvSpPr>
                  <p:nvPr/>
                </p:nvSpPr>
                <p:spPr bwMode="auto">
                  <a:xfrm>
                    <a:off x="5595965" y="250503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1105" name="文本框 115"/>
                  <p:cNvSpPr txBox="1">
                    <a:spLocks noChangeAspect="1" noMove="1" noResize="1" noRot="1" noAdjustHandles="1" noEditPoints="1" noChangeArrowheads="1" noChangeShapeType="1" noTextEdit="1"/>
                  </p:cNvSpPr>
                  <p:nvPr/>
                </p:nvSpPr>
                <p:spPr bwMode="auto">
                  <a:xfrm>
                    <a:off x="5696113" y="2614450"/>
                    <a:ext cx="195566" cy="276999"/>
                  </a:xfrm>
                  <a:prstGeom prst="rect"/>
                  <a:blipFill>
                    <a:blip xmlns:r="http://schemas.openxmlformats.org/officeDocument/2006/relationships" r:embed="rId7"/>
                    <a:stretch>
                      <a:fillRect l="-24242" r="-24242" b="-8696"/>
                    </a:stretch>
                  </a:blipFill>
                  <a:ln>
                    <a:noFill/>
                  </a:ln>
                  <a:effectLst/>
                </p:spPr>
                <p:txBody>
                  <a:bodyPr/>
                  <a:p>
                    <a:r>
                      <a:rPr altLang="en-US" lang="zh-CN">
                        <a:noFill/>
                      </a:rPr>
                      <a:t> </a:t>
                    </a:r>
                  </a:p>
                </p:txBody>
              </p:sp>
              <p:sp>
                <p:nvSpPr>
                  <p:cNvPr id="1051106" name="文本框 116"/>
                  <p:cNvSpPr txBox="1">
                    <a:spLocks noChangeAspect="1" noMove="1" noResize="1" noRot="1" noAdjustHandles="1" noEditPoints="1" noChangeArrowheads="1" noChangeShapeType="1" noTextEdit="1"/>
                  </p:cNvSpPr>
                  <p:nvPr/>
                </p:nvSpPr>
                <p:spPr bwMode="auto">
                  <a:xfrm>
                    <a:off x="8156093" y="2241556"/>
                    <a:ext cx="550566" cy="400110"/>
                  </a:xfrm>
                  <a:prstGeom prst="rect"/>
                  <a:blipFill>
                    <a:blip xmlns:r="http://schemas.openxmlformats.org/officeDocument/2006/relationships" r:embed="rId8"/>
                    <a:stretch>
                      <a:fillRect b="-3030"/>
                    </a:stretch>
                  </a:blipFill>
                  <a:ln>
                    <a:noFill/>
                  </a:ln>
                  <a:effectLst/>
                </p:spPr>
                <p:txBody>
                  <a:bodyPr/>
                  <a:p>
                    <a:r>
                      <a:rPr altLang="en-US" lang="zh-CN">
                        <a:noFill/>
                      </a:rPr>
                      <a:t> </a:t>
                    </a:r>
                  </a:p>
                </p:txBody>
              </p:sp>
            </p:grpSp>
          </p:grpSp>
          <p:sp>
            <p:nvSpPr>
              <p:cNvPr id="1051107" name="矩形 86"/>
              <p:cNvSpPr/>
              <p:nvPr/>
            </p:nvSpPr>
            <p:spPr>
              <a:xfrm>
                <a:off x="5230602" y="219683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108" name="文本框 82"/>
            <p:cNvSpPr txBox="1">
              <a:spLocks noChangeAspect="1" noMove="1" noResize="1" noRot="1" noAdjustHandles="1" noEditPoints="1" noChangeArrowheads="1" noChangeShapeType="1" noTextEdit="1"/>
            </p:cNvSpPr>
            <p:nvPr/>
          </p:nvSpPr>
          <p:spPr bwMode="auto">
            <a:xfrm>
              <a:off x="5245715" y="3420653"/>
              <a:ext cx="241541" cy="307777"/>
            </a:xfrm>
            <a:prstGeom prst="rect"/>
            <a:blipFill>
              <a:blip xmlns:r="http://schemas.openxmlformats.org/officeDocument/2006/relationships" r:embed="rId9"/>
              <a:stretch>
                <a:fillRect l="-20000" r="-20000" b="-10000"/>
              </a:stretch>
            </a:blipFill>
            <a:ln>
              <a:noFill/>
            </a:ln>
            <a:effectLst/>
          </p:spPr>
          <p:txBody>
            <a:bodyPr/>
            <a:p>
              <a:r>
                <a:rPr altLang="en-US" lang="zh-CN">
                  <a:noFill/>
                </a:rPr>
                <a:t> </a:t>
              </a:r>
            </a:p>
          </p:txBody>
        </p:sp>
        <p:sp>
          <p:nvSpPr>
            <p:cNvPr id="1051109" name="矩形 83"/>
            <p:cNvSpPr/>
            <p:nvPr/>
          </p:nvSpPr>
          <p:spPr>
            <a:xfrm rot="5400000">
              <a:off x="5568347" y="2605393"/>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10" name="文本框 84"/>
            <p:cNvSpPr txBox="1">
              <a:spLocks noChangeAspect="1" noMove="1" noResize="1" noRot="1" noAdjustHandles="1" noEditPoints="1" noChangeArrowheads="1" noChangeShapeType="1" noTextEdit="1"/>
            </p:cNvSpPr>
            <p:nvPr/>
          </p:nvSpPr>
          <p:spPr bwMode="auto">
            <a:xfrm>
              <a:off x="5835126" y="2515528"/>
              <a:ext cx="241541" cy="307777"/>
            </a:xfrm>
            <a:prstGeom prst="rect"/>
            <a:blipFill>
              <a:blip xmlns:r="http://schemas.openxmlformats.org/officeDocument/2006/relationships" r:embed="rId10"/>
              <a:stretch>
                <a:fillRect l="-23077" r="-20513" b="-9804"/>
              </a:stretch>
            </a:blipFill>
            <a:ln>
              <a:noFill/>
            </a:ln>
            <a:effectLst/>
          </p:spPr>
          <p:txBody>
            <a:bodyPr/>
            <a:p>
              <a:r>
                <a:rPr altLang="en-US" lang="zh-CN">
                  <a:noFill/>
                </a:rPr>
                <a:t> </a:t>
              </a:r>
            </a:p>
          </p:txBody>
        </p:sp>
      </p:grpSp>
      <p:sp>
        <p:nvSpPr>
          <p:cNvPr id="1051111" name="文本框 111"/>
          <p:cNvSpPr txBox="1">
            <a:spLocks noChangeAspect="1" noMove="1" noResize="1" noRot="1" noAdjustHandles="1" noEditPoints="1" noChangeArrowheads="1" noChangeShapeType="1" noTextEdit="1"/>
          </p:cNvSpPr>
          <p:nvPr/>
        </p:nvSpPr>
        <p:spPr bwMode="auto">
          <a:xfrm>
            <a:off x="4313692" y="2378377"/>
            <a:ext cx="550566" cy="400110"/>
          </a:xfrm>
          <a:prstGeom prst="rect"/>
          <a:blipFill>
            <a:blip xmlns:r="http://schemas.openxmlformats.org/officeDocument/2006/relationships" r:embed="rId11"/>
            <a:stretch>
              <a:fillRect b="-4545"/>
            </a:stretch>
          </a:blipFill>
          <a:ln>
            <a:noFill/>
          </a:ln>
          <a:effectLst/>
        </p:spPr>
        <p:txBody>
          <a:bodyPr/>
          <a:p>
            <a:r>
              <a:rPr altLang="en-US" lang="zh-CN">
                <a:noFill/>
              </a:rPr>
              <a:t> </a:t>
            </a:r>
          </a:p>
        </p:txBody>
      </p:sp>
      <p:sp>
        <p:nvSpPr>
          <p:cNvPr id="1051112" name="文本框 113"/>
          <p:cNvSpPr txBox="1">
            <a:spLocks noChangeAspect="1" noMove="1" noResize="1" noRot="1" noAdjustHandles="1" noEditPoints="1" noChangeArrowheads="1" noChangeShapeType="1" noTextEdit="1"/>
          </p:cNvSpPr>
          <p:nvPr/>
        </p:nvSpPr>
        <p:spPr bwMode="auto">
          <a:xfrm>
            <a:off x="5623118" y="2094676"/>
            <a:ext cx="2341756" cy="461665"/>
          </a:xfrm>
          <a:prstGeom prst="rect"/>
          <a:blipFill>
            <a:blip xmlns:r="http://schemas.openxmlformats.org/officeDocument/2006/relationships" r:embed="rId12"/>
            <a:stretch>
              <a:fillRect b="-5333"/>
            </a:stretch>
          </a:blipFill>
          <a:ln>
            <a:noFill/>
          </a:ln>
          <a:effectLst/>
        </p:spPr>
        <p:txBody>
          <a:bodyPr/>
          <a:p>
            <a:r>
              <a:rPr altLang="en-US" lang="zh-CN">
                <a:noFill/>
              </a:rPr>
              <a:t> </a:t>
            </a:r>
          </a:p>
        </p:txBody>
      </p:sp>
      <p:sp>
        <p:nvSpPr>
          <p:cNvPr id="1051113" name="文本框 114"/>
          <p:cNvSpPr txBox="1">
            <a:spLocks noChangeAspect="1" noMove="1" noResize="1" noRot="1" noAdjustHandles="1" noEditPoints="1" noChangeArrowheads="1" noChangeShapeType="1" noTextEdit="1"/>
          </p:cNvSpPr>
          <p:nvPr/>
        </p:nvSpPr>
        <p:spPr bwMode="auto">
          <a:xfrm>
            <a:off x="5623118" y="3145472"/>
            <a:ext cx="2341756" cy="722442"/>
          </a:xfrm>
          <a:prstGeom prst="rect"/>
          <a:blipFill>
            <a:blip xmlns:r="http://schemas.openxmlformats.org/officeDocument/2006/relationships" r:embed="rId13"/>
            <a:stretch>
              <a:fillRect/>
            </a:stretch>
          </a:blipFill>
          <a:ln>
            <a:noFill/>
          </a:ln>
          <a:effectLst/>
        </p:spPr>
        <p:txBody>
          <a:bodyPr/>
          <a:p>
            <a:r>
              <a:rPr altLang="en-US" lang="zh-CN">
                <a:noFill/>
              </a:rPr>
              <a:t> </a:t>
            </a:r>
          </a:p>
        </p:txBody>
      </p:sp>
      <p:sp>
        <p:nvSpPr>
          <p:cNvPr id="1051114" name="文本框 115"/>
          <p:cNvSpPr txBox="1">
            <a:spLocks noChangeAspect="1" noMove="1" noResize="1" noRot="1" noAdjustHandles="1" noEditPoints="1" noChangeArrowheads="1" noChangeShapeType="1" noTextEdit="1"/>
          </p:cNvSpPr>
          <p:nvPr/>
        </p:nvSpPr>
        <p:spPr bwMode="auto">
          <a:xfrm>
            <a:off x="5623118" y="4251303"/>
            <a:ext cx="2341756" cy="843885"/>
          </a:xfrm>
          <a:prstGeom prst="rect"/>
          <a:blipFill>
            <a:blip xmlns:r="http://schemas.openxmlformats.org/officeDocument/2006/relationships" r:embed="rId14"/>
            <a:stretch>
              <a:fillRect/>
            </a:stretch>
          </a:blipFill>
          <a:ln>
            <a:noFill/>
          </a:ln>
          <a:effectLst/>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680"/>
                                        </p:tgtEl>
                                        <p:attrNameLst>
                                          <p:attrName>style.visibility</p:attrName>
                                        </p:attrNameLst>
                                      </p:cBhvr>
                                      <p:to>
                                        <p:strVal val="visible"/>
                                      </p:to>
                                    </p:set>
                                    <p:animEffect transition="in" filter="wipe(down)">
                                      <p:cBhvr>
                                        <p:cTn dur="500" id="7"/>
                                        <p:tgtEl>
                                          <p:spTgt spid="680"/>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1112"/>
                                        </p:tgtEl>
                                        <p:attrNameLst>
                                          <p:attrName>style.visibility</p:attrName>
                                        </p:attrNameLst>
                                      </p:cBhvr>
                                      <p:to>
                                        <p:strVal val="visible"/>
                                      </p:to>
                                    </p:set>
                                    <p:animEffect transition="in" filter="wipe(down)">
                                      <p:cBhvr>
                                        <p:cTn dur="500" id="12"/>
                                        <p:tgtEl>
                                          <p:spTgt spid="1051112"/>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51113"/>
                                        </p:tgtEl>
                                        <p:attrNameLst>
                                          <p:attrName>style.visibility</p:attrName>
                                        </p:attrNameLst>
                                      </p:cBhvr>
                                      <p:to>
                                        <p:strVal val="visible"/>
                                      </p:to>
                                    </p:set>
                                    <p:animEffect transition="in" filter="wipe(down)">
                                      <p:cBhvr>
                                        <p:cTn dur="500" id="17"/>
                                        <p:tgtEl>
                                          <p:spTgt spid="1051113"/>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51105"/>
                                        </p:tgtEl>
                                        <p:attrNameLst>
                                          <p:attrName>style.visibility</p:attrName>
                                        </p:attrNameLst>
                                      </p:cBhvr>
                                      <p:to>
                                        <p:strVal val="visible"/>
                                      </p:to>
                                    </p:set>
                                    <p:animEffect transition="in" filter="wipe(down)">
                                      <p:cBhvr>
                                        <p:cTn dur="500" id="22"/>
                                        <p:tgtEl>
                                          <p:spTgt spid="1051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112" grpId="0"/>
      <p:bldP spid="1051113" grpId="0"/>
      <p:bldP spid="105110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689" name=""/>
        <p:cNvGrpSpPr/>
        <p:nvPr/>
      </p:nvGrpSpPr>
      <p:grpSpPr>
        <a:xfrm>
          <a:off x="0" y="0"/>
          <a:ext cx="0" cy="0"/>
          <a:chOff x="0" y="0"/>
          <a:chExt cx="0" cy="0"/>
        </a:xfrm>
      </p:grpSpPr>
      <p:sp>
        <p:nvSpPr>
          <p:cNvPr id="105111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1119" name="文本框 29"/>
          <p:cNvSpPr txBox="1"/>
          <p:nvPr/>
        </p:nvSpPr>
        <p:spPr bwMode="auto">
          <a:xfrm>
            <a:off x="391748" y="592752"/>
            <a:ext cx="5781520" cy="400110"/>
          </a:xfrm>
          <a:prstGeom prst="rect"/>
          <a:noFill/>
          <a:ln>
            <a:noFill/>
          </a:ln>
          <a:effectLst/>
        </p:spPr>
        <p:txBody>
          <a:bodyPr rtlCol="0" wrap="square">
            <a:spAutoFit/>
          </a:bodyPr>
          <a:p>
            <a:pPr eaLnBrk="1" hangingPunct="1">
              <a:spcBef>
                <a:spcPct val="50000"/>
              </a:spcBef>
            </a:pPr>
            <a:r>
              <a:rPr altLang="zh-CN" b="1" dirty="0" sz="2000" kumimoji="1" lang="en-US" smtClean="0">
                <a:latin typeface="Arial" panose="020B0604020202020204" pitchFamily="34" charset="0"/>
                <a:cs typeface="Arial" panose="020B0604020202020204" pitchFamily="34" charset="0"/>
              </a:rPr>
              <a:t>g) Division operation </a:t>
            </a:r>
            <a:r>
              <a:rPr altLang="en-US" b="1" dirty="0" sz="2000" kumimoji="1" lang="zh-CN" smtClean="0">
                <a:latin typeface="宋体" panose="02010600030101010101" pitchFamily="2" charset="-122"/>
                <a:ea typeface="宋体" panose="02010600030101010101" pitchFamily="2" charset="-122"/>
                <a:cs typeface="Arial" panose="020B0604020202020204" pitchFamily="34" charset="0"/>
              </a:rPr>
              <a:t>除法运算</a:t>
            </a:r>
          </a:p>
        </p:txBody>
      </p:sp>
      <p:grpSp>
        <p:nvGrpSpPr>
          <p:cNvPr id="690" name="组合 4"/>
          <p:cNvGrpSpPr/>
          <p:nvPr/>
        </p:nvGrpSpPr>
        <p:grpSpPr>
          <a:xfrm>
            <a:off x="1146825" y="1940585"/>
            <a:ext cx="3949027" cy="3742418"/>
            <a:chOff x="2364313" y="1837843"/>
            <a:chExt cx="3949027" cy="3742418"/>
          </a:xfrm>
        </p:grpSpPr>
        <p:grpSp>
          <p:nvGrpSpPr>
            <p:cNvPr id="691" name="组合 2"/>
            <p:cNvGrpSpPr/>
            <p:nvPr/>
          </p:nvGrpSpPr>
          <p:grpSpPr>
            <a:xfrm>
              <a:off x="2364313" y="1837843"/>
              <a:ext cx="3949027" cy="3742418"/>
              <a:chOff x="2364313" y="1837843"/>
              <a:chExt cx="3949027" cy="3742418"/>
            </a:xfrm>
          </p:grpSpPr>
          <p:grpSp>
            <p:nvGrpSpPr>
              <p:cNvPr id="692" name="组合 9"/>
              <p:cNvGrpSpPr/>
              <p:nvPr/>
            </p:nvGrpSpPr>
            <p:grpSpPr>
              <a:xfrm flipH="1">
                <a:off x="3434700" y="1850649"/>
                <a:ext cx="2058709" cy="1086374"/>
                <a:chOff x="5608378" y="2712301"/>
                <a:chExt cx="2058709" cy="1086374"/>
              </a:xfrm>
            </p:grpSpPr>
            <p:grpSp>
              <p:nvGrpSpPr>
                <p:cNvPr id="693" name="组合 5"/>
                <p:cNvGrpSpPr/>
                <p:nvPr/>
              </p:nvGrpSpPr>
              <p:grpSpPr>
                <a:xfrm>
                  <a:off x="5608378" y="2712301"/>
                  <a:ext cx="2058709" cy="1086374"/>
                  <a:chOff x="3617459" y="2512503"/>
                  <a:chExt cx="2058709" cy="1086374"/>
                </a:xfrm>
              </p:grpSpPr>
              <p:sp>
                <p:nvSpPr>
                  <p:cNvPr id="1051120" name="剪去同侧角的矩形 1"/>
                  <p:cNvSpPr/>
                  <p:nvPr/>
                </p:nvSpPr>
                <p:spPr>
                  <a:xfrm rot="5400000">
                    <a:off x="4198690" y="2344723"/>
                    <a:ext cx="1086374" cy="1421934"/>
                  </a:xfrm>
                  <a:prstGeom prst="snip2SameRect">
                    <a:avLst>
                      <a:gd name="adj1" fmla="val 50000"/>
                      <a:gd name="adj2" fmla="val 0"/>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8000" lang="en-US" smtClean="0">
                        <a:solidFill>
                          <a:schemeClr val="tx1"/>
                        </a:solidFill>
                        <a:latin typeface="Arial" panose="020B0604020202020204" pitchFamily="34" charset="0"/>
                        <a:ea typeface="宋体" panose="02010600030101010101" pitchFamily="2" charset="-122"/>
                        <a:cs typeface="Arial" panose="020B0604020202020204" pitchFamily="34" charset="0"/>
                      </a:rPr>
                      <a:t>X</a:t>
                    </a:r>
                    <a:endParaRPr altLang="en-US" dirty="0" sz="8000" lang="zh-CN">
                      <a:solidFill>
                        <a:schemeClr val="tx1"/>
                      </a:solidFill>
                      <a:latin typeface="Arial" panose="020B0604020202020204" pitchFamily="34" charset="0"/>
                      <a:ea typeface="宋体" panose="02010600030101010101" pitchFamily="2" charset="-122"/>
                      <a:cs typeface="Arial" panose="020B0604020202020204" pitchFamily="34" charset="0"/>
                    </a:endParaRPr>
                  </a:p>
                </p:txBody>
              </p:sp>
              <p:cxnSp>
                <p:nvCxnSpPr>
                  <p:cNvPr id="3146475" name="直接连接符 53"/>
                  <p:cNvCxnSpPr>
                    <a:cxnSpLocks/>
                  </p:cNvCxnSpPr>
                  <p:nvPr/>
                </p:nvCxnSpPr>
                <p:spPr>
                  <a:xfrm flipH="1">
                    <a:off x="3617459" y="2733742"/>
                    <a:ext cx="41345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476" name="直接连接符 57"/>
                  <p:cNvCxnSpPr>
                    <a:cxnSpLocks/>
                  </p:cNvCxnSpPr>
                  <p:nvPr/>
                </p:nvCxnSpPr>
                <p:spPr>
                  <a:xfrm flipH="1">
                    <a:off x="3617459" y="3360120"/>
                    <a:ext cx="41345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477" name="直接连接符 61"/>
                  <p:cNvCxnSpPr>
                    <a:cxnSpLocks/>
                  </p:cNvCxnSpPr>
                  <p:nvPr/>
                </p:nvCxnSpPr>
                <p:spPr>
                  <a:xfrm flipH="1">
                    <a:off x="5452845" y="3055320"/>
                    <a:ext cx="223323"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1121" name="文本框 6"/>
                <p:cNvSpPr txBox="1"/>
                <p:nvPr/>
              </p:nvSpPr>
              <p:spPr bwMode="auto">
                <a:xfrm>
                  <a:off x="6804056" y="3048099"/>
                  <a:ext cx="480411" cy="400110"/>
                </a:xfrm>
                <a:prstGeom prst="rect"/>
                <a:noFill/>
                <a:ln>
                  <a:noFill/>
                </a:ln>
                <a:effectLst/>
              </p:spPr>
              <p:txBody>
                <a:bodyPr rtlCol="0" wrap="square">
                  <a:spAutoFit/>
                </a:bodyPr>
                <a:p>
                  <a:pPr eaLnBrk="1" hangingPunct="1">
                    <a:spcBef>
                      <a:spcPct val="50000"/>
                    </a:spcBef>
                  </a:pPr>
                  <a:r>
                    <a:rPr altLang="zh-CN" b="1" dirty="0" sz="2000" i="1" kumimoji="1" lang="en-US" smtClean="0">
                      <a:latin typeface="Arial" panose="020B0604020202020204" pitchFamily="34" charset="0"/>
                      <a:cs typeface="Arial" panose="020B0604020202020204" pitchFamily="34" charset="0"/>
                    </a:rPr>
                    <a:t>K</a:t>
                  </a:r>
                  <a:endParaRPr altLang="en-US" b="1" dirty="0" sz="2000" i="1" kumimoji="1" lang="zh-CN" smtClean="0">
                    <a:latin typeface="Arial" panose="020B0604020202020204" pitchFamily="34" charset="0"/>
                    <a:cs typeface="Arial" panose="020B0604020202020204" pitchFamily="34" charset="0"/>
                  </a:endParaRPr>
                </a:p>
              </p:txBody>
            </p:sp>
          </p:grpSp>
          <p:sp>
            <p:nvSpPr>
              <p:cNvPr id="1051122" name="文本框 79"/>
              <p:cNvSpPr txBox="1">
                <a:spLocks noChangeAspect="1" noMove="1" noResize="1" noRot="1" noAdjustHandles="1" noEditPoints="1" noChangeArrowheads="1" noChangeShapeType="1" noTextEdit="1"/>
              </p:cNvSpPr>
              <p:nvPr/>
            </p:nvSpPr>
            <p:spPr bwMode="auto">
              <a:xfrm>
                <a:off x="3202646" y="1937420"/>
                <a:ext cx="550566" cy="400110"/>
              </a:xfrm>
              <a:prstGeom prst="rect"/>
              <a:blipFill>
                <a:blip xmlns:r="http://schemas.openxmlformats.org/officeDocument/2006/relationships" r:embed="rId1"/>
                <a:stretch>
                  <a:fillRect l="-4444" b="-4615"/>
                </a:stretch>
              </a:blipFill>
              <a:ln>
                <a:noFill/>
              </a:ln>
              <a:effectLst/>
            </p:spPr>
            <p:txBody>
              <a:bodyPr/>
              <a:p>
                <a:r>
                  <a:rPr altLang="en-US" lang="zh-CN">
                    <a:noFill/>
                  </a:rPr>
                  <a:t> </a:t>
                </a:r>
              </a:p>
            </p:txBody>
          </p:sp>
          <p:grpSp>
            <p:nvGrpSpPr>
              <p:cNvPr id="694" name="组合 80"/>
              <p:cNvGrpSpPr/>
              <p:nvPr/>
            </p:nvGrpSpPr>
            <p:grpSpPr>
              <a:xfrm>
                <a:off x="2364313" y="2393466"/>
                <a:ext cx="3949027" cy="3186795"/>
                <a:chOff x="4681642" y="1897042"/>
                <a:chExt cx="3949027" cy="3186795"/>
              </a:xfrm>
            </p:grpSpPr>
            <p:grpSp>
              <p:nvGrpSpPr>
                <p:cNvPr id="695" name="组合 81"/>
                <p:cNvGrpSpPr/>
                <p:nvPr/>
              </p:nvGrpSpPr>
              <p:grpSpPr>
                <a:xfrm>
                  <a:off x="4681642" y="1897042"/>
                  <a:ext cx="3949027" cy="3186795"/>
                  <a:chOff x="4772030" y="790973"/>
                  <a:chExt cx="3949027" cy="3186795"/>
                </a:xfrm>
              </p:grpSpPr>
              <p:grpSp>
                <p:nvGrpSpPr>
                  <p:cNvPr id="696" name="组合 85"/>
                  <p:cNvGrpSpPr/>
                  <p:nvPr/>
                </p:nvGrpSpPr>
                <p:grpSpPr>
                  <a:xfrm>
                    <a:off x="4772030" y="790973"/>
                    <a:ext cx="3949027" cy="3186795"/>
                    <a:chOff x="4759019" y="767981"/>
                    <a:chExt cx="3949027" cy="3186795"/>
                  </a:xfrm>
                </p:grpSpPr>
                <p:cxnSp>
                  <p:nvCxnSpPr>
                    <p:cNvPr id="3146478" name="直接连接符 87"/>
                    <p:cNvCxnSpPr>
                      <a:cxnSpLocks/>
                    </p:cNvCxnSpPr>
                    <p:nvPr/>
                  </p:nvCxnSpPr>
                  <p:spPr>
                    <a:xfrm flipH="1">
                      <a:off x="5004977" y="2234839"/>
                      <a:ext cx="1616804"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97" name="组合 88"/>
                    <p:cNvGrpSpPr/>
                    <p:nvPr/>
                  </p:nvGrpSpPr>
                  <p:grpSpPr>
                    <a:xfrm>
                      <a:off x="4759019" y="767981"/>
                      <a:ext cx="3949027" cy="3186795"/>
                      <a:chOff x="4757632" y="533737"/>
                      <a:chExt cx="3949027" cy="3186795"/>
                    </a:xfrm>
                  </p:grpSpPr>
                  <p:grpSp>
                    <p:nvGrpSpPr>
                      <p:cNvPr id="698" name="组合 89"/>
                      <p:cNvGrpSpPr/>
                      <p:nvPr/>
                    </p:nvGrpSpPr>
                    <p:grpSpPr>
                      <a:xfrm>
                        <a:off x="4898081" y="533737"/>
                        <a:ext cx="3525613" cy="3186795"/>
                        <a:chOff x="4898081" y="533737"/>
                        <a:chExt cx="3525613" cy="3186795"/>
                      </a:xfrm>
                    </p:grpSpPr>
                    <p:grpSp>
                      <p:nvGrpSpPr>
                        <p:cNvPr id="699" name="组合 97"/>
                        <p:cNvGrpSpPr/>
                        <p:nvPr/>
                      </p:nvGrpSpPr>
                      <p:grpSpPr>
                        <a:xfrm>
                          <a:off x="4898081" y="832750"/>
                          <a:ext cx="3525613" cy="2887782"/>
                          <a:chOff x="1105033" y="775717"/>
                          <a:chExt cx="3525613" cy="2887782"/>
                        </a:xfrm>
                      </p:grpSpPr>
                      <p:grpSp>
                        <p:nvGrpSpPr>
                          <p:cNvPr id="700" name="组合 99"/>
                          <p:cNvGrpSpPr/>
                          <p:nvPr/>
                        </p:nvGrpSpPr>
                        <p:grpSpPr>
                          <a:xfrm>
                            <a:off x="1105033" y="1871053"/>
                            <a:ext cx="1727650" cy="1792446"/>
                            <a:chOff x="2047326" y="3639989"/>
                            <a:chExt cx="1727650" cy="1792446"/>
                          </a:xfrm>
                        </p:grpSpPr>
                        <p:cxnSp>
                          <p:nvCxnSpPr>
                            <p:cNvPr id="3146479" name="直接连接符 107"/>
                            <p:cNvCxnSpPr>
                              <a:cxnSpLocks/>
                            </p:cNvCxnSpPr>
                            <p:nvPr/>
                          </p:nvCxnSpPr>
                          <p:spPr>
                            <a:xfrm flipH="1">
                              <a:off x="2681785" y="5432435"/>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480" name="直接连接符 108"/>
                            <p:cNvCxnSpPr>
                              <a:cxnSpLocks/>
                            </p:cNvCxnSpPr>
                            <p:nvPr/>
                          </p:nvCxnSpPr>
                          <p:spPr>
                            <a:xfrm flipH="1">
                              <a:off x="2828429" y="4284288"/>
                              <a:ext cx="94654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481" name="直接连接符 109"/>
                            <p:cNvCxnSpPr>
                              <a:cxnSpLocks/>
                            </p:cNvCxnSpPr>
                            <p:nvPr/>
                          </p:nvCxnSpPr>
                          <p:spPr>
                            <a:xfrm>
                              <a:off x="2809690" y="4271197"/>
                              <a:ext cx="0" cy="115855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123" name="椭圆 110"/>
                            <p:cNvSpPr/>
                            <p:nvPr/>
                          </p:nvSpPr>
                          <p:spPr>
                            <a:xfrm>
                              <a:off x="2047326" y="3639989"/>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124"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2"/>
                            <a:stretch>
                              <a:fillRect l="-4878" r="-7317"/>
                            </a:stretch>
                          </a:blipFill>
                          <a:ln w="28575">
                            <a:noFill/>
                            <a:miter lim="800000"/>
                            <a:headEnd/>
                            <a:tailEnd/>
                          </a:ln>
                        </p:spPr>
                        <p:txBody>
                          <a:bodyPr/>
                          <a:p>
                            <a:r>
                              <a:rPr altLang="en-US" lang="zh-CN">
                                <a:noFill/>
                              </a:rPr>
                              <a:t> </a:t>
                            </a:r>
                          </a:p>
                        </p:txBody>
                      </p:sp>
                      <p:sp>
                        <p:nvSpPr>
                          <p:cNvPr id="1051125"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3"/>
                            <a:stretch>
                              <a:fillRect l="-5660" r="-5660" b="-12000"/>
                            </a:stretch>
                          </a:blipFill>
                          <a:ln w="28575">
                            <a:noFill/>
                            <a:miter lim="800000"/>
                            <a:headEnd/>
                            <a:tailEnd/>
                          </a:ln>
                        </p:spPr>
                        <p:txBody>
                          <a:bodyPr/>
                          <a:p>
                            <a:r>
                              <a:rPr altLang="en-US" lang="zh-CN">
                                <a:noFill/>
                              </a:rPr>
                              <a:t> </a:t>
                            </a:r>
                          </a:p>
                        </p:txBody>
                      </p:sp>
                      <p:sp>
                        <p:nvSpPr>
                          <p:cNvPr id="1051126"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1127"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1128"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6482" name="直接连接符 105"/>
                          <p:cNvCxnSpPr>
                            <a:cxnSpLocks/>
                          </p:cNvCxnSpPr>
                          <p:nvPr/>
                        </p:nvCxnSpPr>
                        <p:spPr>
                          <a:xfrm>
                            <a:off x="4090216" y="775717"/>
                            <a:ext cx="0" cy="142152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129" name="文本框 144"/>
                          <p:cNvSpPr txBox="1">
                            <a:spLocks noChangeAspect="1" noMove="1" noResize="1" noRot="1" noAdjustHandles="1" noEditPoints="1" noChangeArrowheads="1" noChangeShapeType="1" noTextEdit="1"/>
                          </p:cNvSpPr>
                          <p:nvPr/>
                        </p:nvSpPr>
                        <p:spPr bwMode="auto">
                          <a:xfrm>
                            <a:off x="2180249" y="1998952"/>
                            <a:ext cx="221214" cy="276999"/>
                          </a:xfrm>
                          <a:prstGeom prst="rect"/>
                          <a:blipFill>
                            <a:blip xmlns:r="http://schemas.openxmlformats.org/officeDocument/2006/relationships" r:embed="rId4"/>
                            <a:stretch>
                              <a:fillRect l="-25000" r="-22222" b="-8696"/>
                            </a:stretch>
                          </a:blipFill>
                          <a:ln>
                            <a:noFill/>
                          </a:ln>
                          <a:effectLst/>
                        </p:spPr>
                        <p:txBody>
                          <a:bodyPr/>
                          <a:p>
                            <a:r>
                              <a:rPr altLang="en-US" lang="zh-CN">
                                <a:noFill/>
                              </a:rPr>
                              <a:t> </a:t>
                            </a:r>
                          </a:p>
                        </p:txBody>
                      </p:sp>
                    </p:grpSp>
                    <p:cxnSp>
                      <p:nvCxnSpPr>
                        <p:cNvPr id="3146483" name="直接连接符 98"/>
                        <p:cNvCxnSpPr>
                          <a:cxnSpLocks/>
                        </p:cNvCxnSpPr>
                        <p:nvPr/>
                      </p:nvCxnSpPr>
                      <p:spPr>
                        <a:xfrm>
                          <a:off x="5828019" y="533737"/>
                          <a:ext cx="0" cy="146703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1130" name="文本框 90"/>
                      <p:cNvSpPr txBox="1">
                        <a:spLocks noChangeAspect="1" noMove="1" noResize="1" noRot="1" noAdjustHandles="1" noEditPoints="1" noChangeArrowheads="1" noChangeShapeType="1" noTextEdit="1"/>
                      </p:cNvSpPr>
                      <p:nvPr/>
                    </p:nvSpPr>
                    <p:spPr bwMode="auto">
                      <a:xfrm>
                        <a:off x="4757632" y="1976875"/>
                        <a:ext cx="550566" cy="400110"/>
                      </a:xfrm>
                      <a:prstGeom prst="rect"/>
                      <a:blipFill>
                        <a:blip xmlns:r="http://schemas.openxmlformats.org/officeDocument/2006/relationships" r:embed="rId5"/>
                        <a:stretch>
                          <a:fillRect b="-4545"/>
                        </a:stretch>
                      </a:blipFill>
                      <a:ln>
                        <a:noFill/>
                      </a:ln>
                      <a:effectLst/>
                    </p:spPr>
                    <p:txBody>
                      <a:bodyPr/>
                      <a:p>
                        <a:r>
                          <a:rPr altLang="en-US" lang="zh-CN">
                            <a:noFill/>
                          </a:rPr>
                          <a:t> </a:t>
                        </a:r>
                      </a:p>
                    </p:txBody>
                  </p:sp>
                  <p:sp>
                    <p:nvSpPr>
                      <p:cNvPr id="1051131" name="矩形 91"/>
                      <p:cNvSpPr/>
                      <p:nvPr/>
                    </p:nvSpPr>
                    <p:spPr>
                      <a:xfrm rot="5400000">
                        <a:off x="5477631" y="3085830"/>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32" name="文本框 112"/>
                      <p:cNvSpPr txBox="1">
                        <a:spLocks noChangeAspect="1" noMove="1" noResize="1" noRot="1" noAdjustHandles="1" noEditPoints="1" noChangeArrowheads="1" noChangeShapeType="1" noTextEdit="1"/>
                      </p:cNvSpPr>
                      <p:nvPr/>
                    </p:nvSpPr>
                    <p:spPr bwMode="auto">
                      <a:xfrm>
                        <a:off x="5299282" y="3014241"/>
                        <a:ext cx="299762" cy="307777"/>
                      </a:xfrm>
                      <a:prstGeom prst="rect"/>
                      <a:blipFill>
                        <a:blip xmlns:r="http://schemas.openxmlformats.org/officeDocument/2006/relationships" r:embed="rId6"/>
                        <a:stretch>
                          <a:fillRect l="-16000" r="-22000" b="-14000"/>
                        </a:stretch>
                      </a:blipFill>
                      <a:ln>
                        <a:noFill/>
                      </a:ln>
                      <a:effectLst/>
                    </p:spPr>
                    <p:txBody>
                      <a:bodyPr/>
                      <a:p>
                        <a:r>
                          <a:rPr altLang="en-US" lang="zh-CN">
                            <a:noFill/>
                          </a:rPr>
                          <a:t> </a:t>
                        </a:r>
                      </a:p>
                    </p:txBody>
                  </p:sp>
                  <p:sp>
                    <p:nvSpPr>
                      <p:cNvPr id="1051133" name="Oval 3165"/>
                      <p:cNvSpPr>
                        <a:spLocks noChangeArrowheads="1"/>
                      </p:cNvSpPr>
                      <p:nvPr/>
                    </p:nvSpPr>
                    <p:spPr bwMode="auto">
                      <a:xfrm>
                        <a:off x="5767017" y="1918939"/>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1134" name="Oval 3165"/>
                      <p:cNvSpPr>
                        <a:spLocks noChangeArrowheads="1"/>
                      </p:cNvSpPr>
                      <p:nvPr/>
                    </p:nvSpPr>
                    <p:spPr bwMode="auto">
                      <a:xfrm>
                        <a:off x="5595965" y="250503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1135" name="文本框 115"/>
                      <p:cNvSpPr txBox="1">
                        <a:spLocks noChangeAspect="1" noMove="1" noResize="1" noRot="1" noAdjustHandles="1" noEditPoints="1" noChangeArrowheads="1" noChangeShapeType="1" noTextEdit="1"/>
                      </p:cNvSpPr>
                      <p:nvPr/>
                    </p:nvSpPr>
                    <p:spPr bwMode="auto">
                      <a:xfrm>
                        <a:off x="5696113" y="2614450"/>
                        <a:ext cx="195566" cy="276999"/>
                      </a:xfrm>
                      <a:prstGeom prst="rect"/>
                      <a:blipFill>
                        <a:blip xmlns:r="http://schemas.openxmlformats.org/officeDocument/2006/relationships" r:embed="rId7"/>
                        <a:stretch>
                          <a:fillRect l="-24242" r="-24242" b="-8696"/>
                        </a:stretch>
                      </a:blipFill>
                      <a:ln>
                        <a:noFill/>
                      </a:ln>
                      <a:effectLst/>
                    </p:spPr>
                    <p:txBody>
                      <a:bodyPr/>
                      <a:p>
                        <a:r>
                          <a:rPr altLang="en-US" lang="zh-CN">
                            <a:noFill/>
                          </a:rPr>
                          <a:t> </a:t>
                        </a:r>
                      </a:p>
                    </p:txBody>
                  </p:sp>
                  <p:sp>
                    <p:nvSpPr>
                      <p:cNvPr id="1051136" name="文本框 116"/>
                      <p:cNvSpPr txBox="1">
                        <a:spLocks noChangeAspect="1" noMove="1" noResize="1" noRot="1" noAdjustHandles="1" noEditPoints="1" noChangeArrowheads="1" noChangeShapeType="1" noTextEdit="1"/>
                      </p:cNvSpPr>
                      <p:nvPr/>
                    </p:nvSpPr>
                    <p:spPr bwMode="auto">
                      <a:xfrm>
                        <a:off x="8156093" y="2241556"/>
                        <a:ext cx="550566" cy="400110"/>
                      </a:xfrm>
                      <a:prstGeom prst="rect"/>
                      <a:blipFill>
                        <a:blip xmlns:r="http://schemas.openxmlformats.org/officeDocument/2006/relationships" r:embed="rId8"/>
                        <a:stretch>
                          <a:fillRect b="-3030"/>
                        </a:stretch>
                      </a:blipFill>
                      <a:ln>
                        <a:noFill/>
                      </a:ln>
                      <a:effectLst/>
                    </p:spPr>
                    <p:txBody>
                      <a:bodyPr/>
                      <a:p>
                        <a:r>
                          <a:rPr altLang="en-US" lang="zh-CN">
                            <a:noFill/>
                          </a:rPr>
                          <a:t> </a:t>
                        </a:r>
                      </a:p>
                    </p:txBody>
                  </p:sp>
                </p:grpSp>
              </p:grpSp>
              <p:sp>
                <p:nvSpPr>
                  <p:cNvPr id="1051137" name="矩形 86"/>
                  <p:cNvSpPr/>
                  <p:nvPr/>
                </p:nvSpPr>
                <p:spPr>
                  <a:xfrm>
                    <a:off x="5230602" y="219683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138" name="矩形 83"/>
                <p:cNvSpPr/>
                <p:nvPr/>
              </p:nvSpPr>
              <p:spPr>
                <a:xfrm rot="5400000">
                  <a:off x="5568347" y="2605393"/>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139" name="文本框 111"/>
              <p:cNvSpPr txBox="1">
                <a:spLocks noChangeAspect="1" noMove="1" noResize="1" noRot="1" noAdjustHandles="1" noEditPoints="1" noChangeArrowheads="1" noChangeShapeType="1" noTextEdit="1"/>
              </p:cNvSpPr>
              <p:nvPr/>
            </p:nvSpPr>
            <p:spPr bwMode="auto">
              <a:xfrm>
                <a:off x="5623908" y="1837843"/>
                <a:ext cx="550566" cy="400110"/>
              </a:xfrm>
              <a:prstGeom prst="rect"/>
              <a:blipFill>
                <a:blip xmlns:r="http://schemas.openxmlformats.org/officeDocument/2006/relationships" r:embed="rId9"/>
                <a:stretch>
                  <a:fillRect b="-4545"/>
                </a:stretch>
              </a:blipFill>
              <a:ln>
                <a:noFill/>
              </a:ln>
              <a:effectLst/>
            </p:spPr>
            <p:txBody>
              <a:bodyPr/>
              <a:p>
                <a:r>
                  <a:rPr altLang="en-US" lang="zh-CN">
                    <a:noFill/>
                  </a:rPr>
                  <a:t> </a:t>
                </a:r>
              </a:p>
            </p:txBody>
          </p:sp>
          <p:sp>
            <p:nvSpPr>
              <p:cNvPr id="1051140" name="Oval 3165"/>
              <p:cNvSpPr>
                <a:spLocks noChangeArrowheads="1"/>
              </p:cNvSpPr>
              <p:nvPr/>
            </p:nvSpPr>
            <p:spPr bwMode="auto">
              <a:xfrm>
                <a:off x="5479809" y="1993376"/>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51141" name="文本框 47"/>
            <p:cNvSpPr txBox="1">
              <a:spLocks noChangeAspect="1" noMove="1" noResize="1" noRot="1" noAdjustHandles="1" noEditPoints="1" noChangeArrowheads="1" noChangeShapeType="1" noTextEdit="1"/>
            </p:cNvSpPr>
            <p:nvPr/>
          </p:nvSpPr>
          <p:spPr bwMode="auto">
            <a:xfrm>
              <a:off x="3495703" y="2967808"/>
              <a:ext cx="550566" cy="400110"/>
            </a:xfrm>
            <a:prstGeom prst="rect"/>
            <a:blipFill>
              <a:blip xmlns:r="http://schemas.openxmlformats.org/officeDocument/2006/relationships" r:embed="rId10"/>
              <a:stretch>
                <a:fillRect b="-4615"/>
              </a:stretch>
            </a:blipFill>
            <a:ln>
              <a:noFill/>
            </a:ln>
            <a:effectLst/>
          </p:spPr>
          <p:txBody>
            <a:bodyPr/>
            <a:p>
              <a:r>
                <a:rPr altLang="en-US" lang="zh-CN">
                  <a:noFill/>
                </a:rPr>
                <a:t> </a:t>
              </a:r>
            </a:p>
          </p:txBody>
        </p:sp>
        <p:sp>
          <p:nvSpPr>
            <p:cNvPr id="1051142" name="文本框 48"/>
            <p:cNvSpPr txBox="1">
              <a:spLocks noChangeAspect="1" noMove="1" noResize="1" noRot="1" noAdjustHandles="1" noEditPoints="1" noChangeArrowheads="1" noChangeShapeType="1" noTextEdit="1"/>
            </p:cNvSpPr>
            <p:nvPr/>
          </p:nvSpPr>
          <p:spPr bwMode="auto">
            <a:xfrm>
              <a:off x="2810386" y="3394231"/>
              <a:ext cx="550566" cy="400110"/>
            </a:xfrm>
            <a:prstGeom prst="rect"/>
            <a:blipFill>
              <a:blip xmlns:r="http://schemas.openxmlformats.org/officeDocument/2006/relationships" r:embed="rId11"/>
              <a:stretch>
                <a:fillRect b="-3077"/>
              </a:stretch>
            </a:blipFill>
            <a:ln>
              <a:noFill/>
            </a:ln>
            <a:effectLst/>
          </p:spPr>
          <p:txBody>
            <a:bodyPr/>
            <a:p>
              <a:r>
                <a:rPr altLang="en-US" lang="zh-CN">
                  <a:noFill/>
                </a:rPr>
                <a:t> </a:t>
              </a:r>
            </a:p>
          </p:txBody>
        </p:sp>
      </p:grpSp>
      <p:sp>
        <p:nvSpPr>
          <p:cNvPr id="1051143" name="文本框 50"/>
          <p:cNvSpPr txBox="1">
            <a:spLocks noChangeAspect="1" noMove="1" noResize="1" noRot="1" noAdjustHandles="1" noEditPoints="1" noChangeArrowheads="1" noChangeShapeType="1" noTextEdit="1"/>
          </p:cNvSpPr>
          <p:nvPr/>
        </p:nvSpPr>
        <p:spPr bwMode="auto">
          <a:xfrm>
            <a:off x="5623118" y="1943214"/>
            <a:ext cx="2341756" cy="461665"/>
          </a:xfrm>
          <a:prstGeom prst="rect"/>
          <a:blipFill>
            <a:blip xmlns:r="http://schemas.openxmlformats.org/officeDocument/2006/relationships" r:embed="rId12"/>
            <a:stretch>
              <a:fillRect b="-3947"/>
            </a:stretch>
          </a:blipFill>
          <a:ln>
            <a:noFill/>
          </a:ln>
          <a:effectLst/>
        </p:spPr>
        <p:txBody>
          <a:bodyPr/>
          <a:p>
            <a:r>
              <a:rPr altLang="en-US" lang="zh-CN">
                <a:noFill/>
              </a:rPr>
              <a:t> </a:t>
            </a:r>
          </a:p>
        </p:txBody>
      </p:sp>
      <p:sp>
        <p:nvSpPr>
          <p:cNvPr id="1051144" name="文本框 51"/>
          <p:cNvSpPr txBox="1">
            <a:spLocks noChangeAspect="1" noMove="1" noResize="1" noRot="1" noAdjustHandles="1" noEditPoints="1" noChangeArrowheads="1" noChangeShapeType="1" noTextEdit="1"/>
          </p:cNvSpPr>
          <p:nvPr/>
        </p:nvSpPr>
        <p:spPr bwMode="auto">
          <a:xfrm>
            <a:off x="5623118" y="3100015"/>
            <a:ext cx="2341756" cy="785280"/>
          </a:xfrm>
          <a:prstGeom prst="rect"/>
          <a:blipFill>
            <a:blip xmlns:r="http://schemas.openxmlformats.org/officeDocument/2006/relationships" r:embed="rId13"/>
            <a:stretch>
              <a:fillRect/>
            </a:stretch>
          </a:blipFill>
          <a:ln>
            <a:noFill/>
          </a:ln>
          <a:effectLst/>
        </p:spPr>
        <p:txBody>
          <a:bodyPr/>
          <a:p>
            <a:r>
              <a:rPr altLang="en-US" lang="zh-CN">
                <a:noFill/>
              </a:rPr>
              <a:t> </a:t>
            </a:r>
          </a:p>
        </p:txBody>
      </p:sp>
      <p:sp>
        <p:nvSpPr>
          <p:cNvPr id="1051145" name="文本框 52"/>
          <p:cNvSpPr txBox="1">
            <a:spLocks noChangeAspect="1" noMove="1" noResize="1" noRot="1" noAdjustHandles="1" noEditPoints="1" noChangeArrowheads="1" noChangeShapeType="1" noTextEdit="1"/>
          </p:cNvSpPr>
          <p:nvPr/>
        </p:nvSpPr>
        <p:spPr bwMode="auto">
          <a:xfrm>
            <a:off x="5623118" y="4295455"/>
            <a:ext cx="2341756" cy="844205"/>
          </a:xfrm>
          <a:prstGeom prst="rect"/>
          <a:blipFill>
            <a:blip xmlns:r="http://schemas.openxmlformats.org/officeDocument/2006/relationships" r:embed="rId14"/>
            <a:stretch>
              <a:fillRect/>
            </a:stretch>
          </a:blipFill>
          <a:ln>
            <a:noFill/>
          </a:ln>
          <a:effectLst/>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1143"/>
                                        </p:tgtEl>
                                        <p:attrNameLst>
                                          <p:attrName>style.visibility</p:attrName>
                                        </p:attrNameLst>
                                      </p:cBhvr>
                                      <p:to>
                                        <p:strVal val="visible"/>
                                      </p:to>
                                    </p:set>
                                    <p:animEffect transition="in" filter="wipe(down)">
                                      <p:cBhvr>
                                        <p:cTn dur="500" id="7"/>
                                        <p:tgtEl>
                                          <p:spTgt spid="1051143"/>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1144"/>
                                        </p:tgtEl>
                                        <p:attrNameLst>
                                          <p:attrName>style.visibility</p:attrName>
                                        </p:attrNameLst>
                                      </p:cBhvr>
                                      <p:to>
                                        <p:strVal val="visible"/>
                                      </p:to>
                                    </p:set>
                                    <p:animEffect transition="in" filter="wipe(down)">
                                      <p:cBhvr>
                                        <p:cTn dur="500" id="12"/>
                                        <p:tgtEl>
                                          <p:spTgt spid="1051144"/>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51145"/>
                                        </p:tgtEl>
                                        <p:attrNameLst>
                                          <p:attrName>style.visibility</p:attrName>
                                        </p:attrNameLst>
                                      </p:cBhvr>
                                      <p:to>
                                        <p:strVal val="visible"/>
                                      </p:to>
                                    </p:set>
                                    <p:animEffect transition="in" filter="wipe(down)">
                                      <p:cBhvr>
                                        <p:cTn dur="500" id="17"/>
                                        <p:tgtEl>
                                          <p:spTgt spid="1051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143" grpId="0"/>
      <p:bldP spid="1051144" grpId="0"/>
      <p:bldP spid="105114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703" name=""/>
        <p:cNvGrpSpPr/>
        <p:nvPr/>
      </p:nvGrpSpPr>
      <p:grpSpPr>
        <a:xfrm>
          <a:off x="0" y="0"/>
          <a:ext cx="0" cy="0"/>
          <a:chOff x="0" y="0"/>
          <a:chExt cx="0" cy="0"/>
        </a:xfrm>
      </p:grpSpPr>
      <p:sp>
        <p:nvSpPr>
          <p:cNvPr id="105114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1150" name="矩形 89"/>
          <p:cNvSpPr/>
          <p:nvPr/>
        </p:nvSpPr>
        <p:spPr>
          <a:xfrm>
            <a:off x="233844" y="592836"/>
            <a:ext cx="8419456" cy="461665"/>
          </a:xfrm>
          <a:prstGeom prst="rect"/>
        </p:spPr>
        <p:txBody>
          <a:bodyPr wrap="square">
            <a:spAutoFit/>
          </a:bodyPr>
          <a:p>
            <a:pPr algn="ctr"/>
            <a:r>
              <a:rPr altLang="zh-CN" b="1" dirty="0" sz="2400" kumimoji="1" lang="en-US" smtClean="0">
                <a:latin typeface="Arial" panose="020B0604020202020204" pitchFamily="34" charset="0"/>
                <a:cs typeface="Arial" panose="020B0604020202020204" pitchFamily="34" charset="0"/>
              </a:rPr>
              <a:t>Homework</a:t>
            </a:r>
            <a:r>
              <a:rPr altLang="en-US" b="1" dirty="0" sz="2400" kumimoji="1" lang="zh-CN" smtClean="0">
                <a:latin typeface="Arial" panose="020B0604020202020204" pitchFamily="34" charset="0"/>
                <a:cs typeface="Arial" panose="020B0604020202020204" pitchFamily="34" charset="0"/>
              </a:rPr>
              <a:t>：</a:t>
            </a:r>
            <a:r>
              <a:rPr altLang="zh-CN" b="1" dirty="0" sz="2400" kumimoji="1" lang="en-US" smtClean="0">
                <a:latin typeface="Arial" panose="020B0604020202020204" pitchFamily="34" charset="0"/>
                <a:cs typeface="Arial" panose="020B0604020202020204" pitchFamily="34" charset="0"/>
              </a:rPr>
              <a:t>7.3</a:t>
            </a:r>
            <a:r>
              <a:rPr altLang="en-US" b="1" dirty="0" sz="2400" kumimoji="1" lang="zh-CN" smtClean="0">
                <a:latin typeface="Arial" panose="020B0604020202020204" pitchFamily="34" charset="0"/>
                <a:cs typeface="Arial" panose="020B0604020202020204" pitchFamily="34" charset="0"/>
              </a:rPr>
              <a:t>，</a:t>
            </a:r>
            <a:r>
              <a:rPr altLang="zh-CN" b="1" dirty="0" sz="2400" kumimoji="1" lang="en-US" smtClean="0">
                <a:latin typeface="Arial" panose="020B0604020202020204" pitchFamily="34" charset="0"/>
                <a:cs typeface="Arial" panose="020B0604020202020204" pitchFamily="34" charset="0"/>
              </a:rPr>
              <a:t>7.9</a:t>
            </a:r>
            <a:r>
              <a:rPr altLang="en-US" b="1" dirty="0" sz="2400" kumimoji="1" lang="zh-CN" smtClean="0">
                <a:latin typeface="Arial" panose="020B0604020202020204" pitchFamily="34" charset="0"/>
                <a:cs typeface="Arial" panose="020B0604020202020204" pitchFamily="34" charset="0"/>
              </a:rPr>
              <a:t>，</a:t>
            </a:r>
            <a:r>
              <a:rPr altLang="zh-CN" b="1" dirty="0" sz="2400" kumimoji="1" lang="en-US" smtClean="0">
                <a:latin typeface="Arial" panose="020B0604020202020204" pitchFamily="34" charset="0"/>
                <a:cs typeface="Arial" panose="020B0604020202020204" pitchFamily="34" charset="0"/>
              </a:rPr>
              <a:t>7.11</a:t>
            </a:r>
            <a:r>
              <a:rPr altLang="en-US" b="1" dirty="0" sz="2400" kumimoji="1" lang="zh-CN" smtClean="0">
                <a:latin typeface="Arial" panose="020B0604020202020204" pitchFamily="34" charset="0"/>
                <a:cs typeface="Arial" panose="020B0604020202020204" pitchFamily="34" charset="0"/>
              </a:rPr>
              <a:t>，</a:t>
            </a:r>
            <a:r>
              <a:rPr altLang="zh-CN" b="1" dirty="0" sz="2400" kumimoji="1" lang="en-US" smtClean="0">
                <a:latin typeface="Arial" panose="020B0604020202020204" pitchFamily="34" charset="0"/>
                <a:cs typeface="Arial" panose="020B0604020202020204" pitchFamily="34" charset="0"/>
              </a:rPr>
              <a:t>7.12</a:t>
            </a:r>
            <a:r>
              <a:rPr altLang="en-US" b="1" dirty="0" sz="2400" kumimoji="1" lang="zh-CN" smtClean="0">
                <a:latin typeface="Arial" panose="020B0604020202020204" pitchFamily="34" charset="0"/>
                <a:cs typeface="Arial" panose="020B0604020202020204" pitchFamily="34" charset="0"/>
              </a:rPr>
              <a:t>，</a:t>
            </a:r>
            <a:r>
              <a:rPr altLang="zh-CN" b="1" dirty="0" sz="2400" kumimoji="1" lang="en-US" smtClean="0">
                <a:latin typeface="Arial" panose="020B0604020202020204" pitchFamily="34" charset="0"/>
                <a:cs typeface="Arial" panose="020B0604020202020204" pitchFamily="34" charset="0"/>
              </a:rPr>
              <a:t>7.17</a:t>
            </a:r>
            <a:r>
              <a:rPr altLang="en-US" b="1" dirty="0" sz="2400" kumimoji="1" lang="zh-CN" smtClean="0">
                <a:latin typeface="Arial" panose="020B0604020202020204" pitchFamily="34" charset="0"/>
                <a:cs typeface="Arial" panose="020B0604020202020204" pitchFamily="34" charset="0"/>
              </a:rPr>
              <a:t>，</a:t>
            </a:r>
            <a:r>
              <a:rPr altLang="zh-CN" b="1" dirty="0" sz="2400" kumimoji="1" lang="en-US" smtClean="0">
                <a:latin typeface="Arial" panose="020B0604020202020204" pitchFamily="34" charset="0"/>
                <a:cs typeface="Arial" panose="020B0604020202020204" pitchFamily="34" charset="0"/>
              </a:rPr>
              <a:t>7.18</a:t>
            </a:r>
            <a:endParaRPr altLang="en-US" b="1" dirty="0" sz="2400" lang="zh-CN">
              <a:latin typeface="宋体" panose="02010600030101010101" pitchFamily="2" charset="-122"/>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02" name=""/>
        <p:cNvGrpSpPr/>
        <p:nvPr/>
      </p:nvGrpSpPr>
      <p:grpSpPr>
        <a:xfrm>
          <a:off x="0" y="0"/>
          <a:ext cx="0" cy="0"/>
          <a:chOff x="0" y="0"/>
          <a:chExt cx="0" cy="0"/>
        </a:xfrm>
      </p:grpSpPr>
      <p:sp>
        <p:nvSpPr>
          <p:cNvPr id="104912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127" name="Text Box 12"/>
          <p:cNvSpPr txBox="1">
            <a:spLocks noChangeArrowheads="1"/>
          </p:cNvSpPr>
          <p:nvPr/>
        </p:nvSpPr>
        <p:spPr bwMode="auto">
          <a:xfrm>
            <a:off x="141668" y="423839"/>
            <a:ext cx="8739339" cy="75184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ea typeface="华文行楷" pitchFamily="2" charset="-122"/>
                <a:cs typeface="Arial" panose="020B0604020202020204" pitchFamily="34" charset="0"/>
              </a:rPr>
              <a:t>(2) </a:t>
            </a:r>
            <a:r>
              <a:rPr altLang="zh-CN" dirty="0" sz="2400" kumimoji="1" lang="en-US" smtClean="0">
                <a:latin typeface="Arial" panose="020B0604020202020204" pitchFamily="34" charset="0"/>
                <a:cs typeface="Arial" panose="020B0604020202020204" pitchFamily="34" charset="0"/>
              </a:rPr>
              <a:t>T-shape feedback network </a:t>
            </a:r>
            <a:r>
              <a:rPr altLang="zh-CN" dirty="0" sz="2400" kumimoji="1" lang="en-US" smtClean="0">
                <a:latin typeface="Arial" panose="020B0604020202020204" pitchFamily="34" charset="0"/>
                <a:ea typeface="华文行楷" pitchFamily="2" charset="-122"/>
                <a:cs typeface="Arial" panose="020B0604020202020204" pitchFamily="34" charset="0"/>
              </a:rPr>
              <a:t>inverted input  </a:t>
            </a:r>
            <a:r>
              <a:rPr altLang="zh-CN" dirty="0" sz="2000" kumimoji="1" lang="en-US" smtClean="0">
                <a:latin typeface="Arial" panose="020B0604020202020204" pitchFamily="34" charset="0"/>
                <a:ea typeface="华文行楷" pitchFamily="2" charset="-122"/>
                <a:cs typeface="Arial" panose="020B0604020202020204" pitchFamily="34" charset="0"/>
              </a:rPr>
              <a:t>T</a:t>
            </a:r>
            <a:r>
              <a:rPr altLang="en-US" dirty="0" sz="2000" kumimoji="1" lang="zh-CN" smtClean="0">
                <a:latin typeface="宋体" panose="02010600030101010101" pitchFamily="2" charset="-122"/>
                <a:cs typeface="Arial" panose="020B0604020202020204" pitchFamily="34" charset="0"/>
              </a:rPr>
              <a:t>型反馈网络反相输入</a:t>
            </a:r>
            <a:endParaRPr altLang="en-US" dirty="0" kumimoji="1" lang="zh-CN">
              <a:latin typeface="宋体" panose="02010600030101010101" pitchFamily="2" charset="-122"/>
              <a:cs typeface="Arial" panose="020B0604020202020204" pitchFamily="34" charset="0"/>
            </a:endParaRPr>
          </a:p>
        </p:txBody>
      </p:sp>
      <p:sp>
        <p:nvSpPr>
          <p:cNvPr id="1049128" name="下箭头 118"/>
          <p:cNvSpPr/>
          <p:nvPr/>
        </p:nvSpPr>
        <p:spPr>
          <a:xfrm>
            <a:off x="2685584" y="4109655"/>
            <a:ext cx="297809" cy="259143"/>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29" name="Text Box 12"/>
          <p:cNvSpPr txBox="1">
            <a:spLocks noChangeArrowheads="1"/>
          </p:cNvSpPr>
          <p:nvPr/>
        </p:nvSpPr>
        <p:spPr bwMode="auto">
          <a:xfrm>
            <a:off x="416816" y="1056505"/>
            <a:ext cx="2269932"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000" kumimoji="1" lang="en-US" smtClean="0">
                <a:latin typeface="Arial" panose="020B0604020202020204" pitchFamily="34" charset="0"/>
                <a:cs typeface="Arial" panose="020B0604020202020204" pitchFamily="34" charset="0"/>
              </a:rPr>
              <a:t>a. Voltage gain:</a:t>
            </a:r>
            <a:endParaRPr altLang="en-US" dirty="0" kumimoji="1" lang="zh-CN">
              <a:latin typeface="Arial" panose="020B0604020202020204" pitchFamily="34" charset="0"/>
              <a:cs typeface="Arial" panose="020B0604020202020204" pitchFamily="34" charset="0"/>
            </a:endParaRPr>
          </a:p>
        </p:txBody>
      </p:sp>
      <p:grpSp>
        <p:nvGrpSpPr>
          <p:cNvPr id="203" name="组合 8"/>
          <p:cNvGrpSpPr/>
          <p:nvPr/>
        </p:nvGrpSpPr>
        <p:grpSpPr>
          <a:xfrm>
            <a:off x="4932907" y="1717588"/>
            <a:ext cx="3948100" cy="3099794"/>
            <a:chOff x="5025185" y="970967"/>
            <a:chExt cx="3948100" cy="3099794"/>
          </a:xfrm>
        </p:grpSpPr>
        <p:grpSp>
          <p:nvGrpSpPr>
            <p:cNvPr id="204" name="组合 5"/>
            <p:cNvGrpSpPr/>
            <p:nvPr/>
          </p:nvGrpSpPr>
          <p:grpSpPr>
            <a:xfrm>
              <a:off x="5025185" y="970967"/>
              <a:ext cx="3948100" cy="3099794"/>
              <a:chOff x="4758559" y="620738"/>
              <a:chExt cx="3948100" cy="3099794"/>
            </a:xfrm>
          </p:grpSpPr>
          <p:grpSp>
            <p:nvGrpSpPr>
              <p:cNvPr id="205" name="组合 69"/>
              <p:cNvGrpSpPr/>
              <p:nvPr/>
            </p:nvGrpSpPr>
            <p:grpSpPr>
              <a:xfrm>
                <a:off x="4934947" y="620738"/>
                <a:ext cx="3488747" cy="3099794"/>
                <a:chOff x="4934947" y="620738"/>
                <a:chExt cx="3488747" cy="3099794"/>
              </a:xfrm>
            </p:grpSpPr>
            <p:grpSp>
              <p:nvGrpSpPr>
                <p:cNvPr id="206" name="组合 70"/>
                <p:cNvGrpSpPr/>
                <p:nvPr/>
              </p:nvGrpSpPr>
              <p:grpSpPr>
                <a:xfrm>
                  <a:off x="4934947" y="620738"/>
                  <a:ext cx="3488747" cy="3099794"/>
                  <a:chOff x="1141899" y="563705"/>
                  <a:chExt cx="3488747" cy="3099794"/>
                </a:xfrm>
              </p:grpSpPr>
              <p:grpSp>
                <p:nvGrpSpPr>
                  <p:cNvPr id="207" name="组合 81"/>
                  <p:cNvGrpSpPr/>
                  <p:nvPr/>
                </p:nvGrpSpPr>
                <p:grpSpPr>
                  <a:xfrm>
                    <a:off x="1141899" y="1005929"/>
                    <a:ext cx="2953989" cy="2657570"/>
                    <a:chOff x="2084192" y="2774865"/>
                    <a:chExt cx="2953989" cy="2657570"/>
                  </a:xfrm>
                </p:grpSpPr>
                <p:cxnSp>
                  <p:nvCxnSpPr>
                    <p:cNvPr id="3145922" name="直接连接符 98"/>
                    <p:cNvCxnSpPr>
                      <a:cxnSpLocks/>
                    </p:cNvCxnSpPr>
                    <p:nvPr/>
                  </p:nvCxnSpPr>
                  <p:spPr>
                    <a:xfrm flipH="1">
                      <a:off x="2681785" y="5432435"/>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23" name="直接连接符 101"/>
                    <p:cNvCxnSpPr>
                      <a:cxnSpLocks/>
                    </p:cNvCxnSpPr>
                    <p:nvPr/>
                  </p:nvCxnSpPr>
                  <p:spPr>
                    <a:xfrm flipH="1">
                      <a:off x="2223849" y="3716251"/>
                      <a:ext cx="155519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24" name="直接连接符 102"/>
                    <p:cNvCxnSpPr>
                      <a:cxnSpLocks/>
                    </p:cNvCxnSpPr>
                    <p:nvPr/>
                  </p:nvCxnSpPr>
                  <p:spPr>
                    <a:xfrm flipH="1">
                      <a:off x="2828429" y="4284288"/>
                      <a:ext cx="94654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25" name="直接连接符 103"/>
                    <p:cNvCxnSpPr>
                      <a:cxnSpLocks/>
                    </p:cNvCxnSpPr>
                    <p:nvPr/>
                  </p:nvCxnSpPr>
                  <p:spPr>
                    <a:xfrm flipH="1">
                      <a:off x="3225949" y="2774865"/>
                      <a:ext cx="181223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26" name="直接连接符 104"/>
                    <p:cNvCxnSpPr>
                      <a:cxnSpLocks/>
                    </p:cNvCxnSpPr>
                    <p:nvPr/>
                  </p:nvCxnSpPr>
                  <p:spPr>
                    <a:xfrm>
                      <a:off x="2809690" y="4271197"/>
                      <a:ext cx="0" cy="115855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130" name="椭圆 105"/>
                    <p:cNvSpPr/>
                    <p:nvPr/>
                  </p:nvSpPr>
                  <p:spPr>
                    <a:xfrm>
                      <a:off x="2084192" y="3648874"/>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131"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9132"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9133"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134"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135"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136" name="矩形 88"/>
                  <p:cNvSpPr/>
                  <p:nvPr/>
                </p:nvSpPr>
                <p:spPr>
                  <a:xfrm>
                    <a:off x="2496008" y="93531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27" name="直接连接符 89"/>
                  <p:cNvCxnSpPr>
                    <a:cxnSpLocks/>
                  </p:cNvCxnSpPr>
                  <p:nvPr/>
                </p:nvCxnSpPr>
                <p:spPr>
                  <a:xfrm>
                    <a:off x="4090216" y="1005929"/>
                    <a:ext cx="0" cy="119131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137" name="文本框 90"/>
                  <p:cNvSpPr txBox="1">
                    <a:spLocks noChangeAspect="1" noMove="1" noResize="1" noRot="1" noAdjustHandles="1" noEditPoints="1" noChangeArrowheads="1" noChangeShapeType="1" noTextEdit="1"/>
                  </p:cNvSpPr>
                  <p:nvPr/>
                </p:nvSpPr>
                <p:spPr bwMode="auto">
                  <a:xfrm>
                    <a:off x="2509358" y="563705"/>
                    <a:ext cx="349326" cy="307777"/>
                  </a:xfrm>
                  <a:prstGeom prst="rect"/>
                  <a:blipFill>
                    <a:blip xmlns:r="http://schemas.openxmlformats.org/officeDocument/2006/relationships" r:embed="rId3"/>
                    <a:stretch>
                      <a:fillRect l="-13793" r="-5172" b="-20000"/>
                    </a:stretch>
                  </a:blipFill>
                  <a:ln>
                    <a:noFill/>
                  </a:ln>
                  <a:effectLst/>
                </p:spPr>
                <p:txBody>
                  <a:bodyPr/>
                  <a:p>
                    <a:r>
                      <a:rPr altLang="en-US" lang="zh-CN">
                        <a:noFill/>
                      </a:rPr>
                      <a:t> </a:t>
                    </a:r>
                  </a:p>
                </p:txBody>
              </p:sp>
              <p:sp>
                <p:nvSpPr>
                  <p:cNvPr id="1049138" name="文本框 93"/>
                  <p:cNvSpPr txBox="1">
                    <a:spLocks noChangeAspect="1" noMove="1" noResize="1" noRot="1" noAdjustHandles="1" noEditPoints="1" noChangeArrowheads="1" noChangeShapeType="1" noTextEdit="1"/>
                  </p:cNvSpPr>
                  <p:nvPr/>
                </p:nvSpPr>
                <p:spPr bwMode="auto">
                  <a:xfrm>
                    <a:off x="2180249" y="1998952"/>
                    <a:ext cx="221214" cy="276999"/>
                  </a:xfrm>
                  <a:prstGeom prst="rect"/>
                  <a:blipFill>
                    <a:blip xmlns:r="http://schemas.openxmlformats.org/officeDocument/2006/relationships" r:embed="rId4"/>
                    <a:stretch>
                      <a:fillRect l="-21622" r="-21622" b="-8696"/>
                    </a:stretch>
                  </a:blipFill>
                  <a:ln>
                    <a:noFill/>
                  </a:ln>
                  <a:effectLst/>
                </p:spPr>
                <p:txBody>
                  <a:bodyPr/>
                  <a:p>
                    <a:r>
                      <a:rPr altLang="en-US" lang="zh-CN">
                        <a:noFill/>
                      </a:rPr>
                      <a:t> </a:t>
                    </a:r>
                  </a:p>
                </p:txBody>
              </p:sp>
            </p:grpSp>
            <p:cxnSp>
              <p:nvCxnSpPr>
                <p:cNvPr id="3145928" name="直接连接符 71"/>
                <p:cNvCxnSpPr>
                  <a:cxnSpLocks/>
                </p:cNvCxnSpPr>
                <p:nvPr/>
              </p:nvCxnSpPr>
              <p:spPr>
                <a:xfrm>
                  <a:off x="6079512" y="1062962"/>
                  <a:ext cx="0" cy="95073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29" name="直接箭头连接符 72"/>
                <p:cNvCxnSpPr>
                  <a:cxnSpLocks/>
                </p:cNvCxnSpPr>
                <p:nvPr/>
              </p:nvCxnSpPr>
              <p:spPr>
                <a:xfrm>
                  <a:off x="7412732" y="1269993"/>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139" name="文本框 75"/>
                <p:cNvSpPr txBox="1">
                  <a:spLocks noChangeAspect="1" noMove="1" noResize="1" noRot="1" noAdjustHandles="1" noEditPoints="1" noChangeArrowheads="1" noChangeShapeType="1" noTextEdit="1"/>
                </p:cNvSpPr>
                <p:nvPr/>
              </p:nvSpPr>
              <p:spPr bwMode="auto">
                <a:xfrm>
                  <a:off x="5992782" y="1167066"/>
                  <a:ext cx="684960" cy="400110"/>
                </a:xfrm>
                <a:prstGeom prst="rect"/>
                <a:blipFill>
                  <a:blip xmlns:r="http://schemas.openxmlformats.org/officeDocument/2006/relationships" r:embed="rId5"/>
                  <a:stretch>
                    <a:fillRect b="-3030"/>
                  </a:stretch>
                </a:blipFill>
                <a:ln>
                  <a:noFill/>
                </a:ln>
                <a:effectLst/>
              </p:spPr>
              <p:txBody>
                <a:bodyPr/>
                <a:p>
                  <a:r>
                    <a:rPr altLang="en-US" lang="zh-CN">
                      <a:noFill/>
                    </a:rPr>
                    <a:t> </a:t>
                  </a:r>
                </a:p>
              </p:txBody>
            </p:sp>
            <p:cxnSp>
              <p:nvCxnSpPr>
                <p:cNvPr id="3145930" name="直接箭头连接符 76"/>
                <p:cNvCxnSpPr>
                  <a:cxnSpLocks/>
                </p:cNvCxnSpPr>
                <p:nvPr/>
              </p:nvCxnSpPr>
              <p:spPr>
                <a:xfrm>
                  <a:off x="6117650" y="1231702"/>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140" name="矩形 78"/>
                <p:cNvSpPr/>
                <p:nvPr/>
              </p:nvSpPr>
              <p:spPr>
                <a:xfrm>
                  <a:off x="5226896" y="194712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41" name="文本框 79"/>
                <p:cNvSpPr txBox="1">
                  <a:spLocks noChangeAspect="1" noMove="1" noResize="1" noRot="1" noAdjustHandles="1" noEditPoints="1" noChangeArrowheads="1" noChangeShapeType="1" noTextEdit="1"/>
                </p:cNvSpPr>
                <p:nvPr/>
              </p:nvSpPr>
              <p:spPr bwMode="auto">
                <a:xfrm>
                  <a:off x="5284193" y="2065676"/>
                  <a:ext cx="349326" cy="307777"/>
                </a:xfrm>
                <a:prstGeom prst="rect"/>
                <a:blipFill>
                  <a:blip xmlns:r="http://schemas.openxmlformats.org/officeDocument/2006/relationships" r:embed="rId6"/>
                  <a:stretch>
                    <a:fillRect l="-13793" r="-1724" b="-20000"/>
                  </a:stretch>
                </a:blipFill>
                <a:ln>
                  <a:noFill/>
                </a:ln>
                <a:effectLst/>
              </p:spPr>
              <p:txBody>
                <a:bodyPr/>
                <a:p>
                  <a:r>
                    <a:rPr altLang="en-US" lang="zh-CN">
                      <a:noFill/>
                    </a:rPr>
                    <a:t> </a:t>
                  </a:r>
                </a:p>
              </p:txBody>
            </p:sp>
          </p:grpSp>
          <p:sp>
            <p:nvSpPr>
              <p:cNvPr id="1049142" name="文本框 111"/>
              <p:cNvSpPr txBox="1">
                <a:spLocks noChangeAspect="1" noMove="1" noResize="1" noRot="1" noAdjustHandles="1" noEditPoints="1" noChangeArrowheads="1" noChangeShapeType="1" noTextEdit="1"/>
              </p:cNvSpPr>
              <p:nvPr/>
            </p:nvSpPr>
            <p:spPr bwMode="auto">
              <a:xfrm>
                <a:off x="4758559" y="2000596"/>
                <a:ext cx="550566" cy="400110"/>
              </a:xfrm>
              <a:prstGeom prst="rect"/>
              <a:blipFill>
                <a:blip xmlns:r="http://schemas.openxmlformats.org/officeDocument/2006/relationships" r:embed="rId7"/>
                <a:stretch>
                  <a:fillRect b="-4545"/>
                </a:stretch>
              </a:blipFill>
              <a:ln>
                <a:noFill/>
              </a:ln>
              <a:effectLst/>
            </p:spPr>
            <p:txBody>
              <a:bodyPr/>
              <a:p>
                <a:r>
                  <a:rPr altLang="en-US" lang="zh-CN">
                    <a:noFill/>
                  </a:rPr>
                  <a:t> </a:t>
                </a:r>
              </a:p>
            </p:txBody>
          </p:sp>
          <p:sp>
            <p:nvSpPr>
              <p:cNvPr id="1049143" name="文本框 115"/>
              <p:cNvSpPr txBox="1">
                <a:spLocks noChangeAspect="1" noMove="1" noResize="1" noRot="1" noAdjustHandles="1" noEditPoints="1" noChangeArrowheads="1" noChangeShapeType="1" noTextEdit="1"/>
              </p:cNvSpPr>
              <p:nvPr/>
            </p:nvSpPr>
            <p:spPr bwMode="auto">
              <a:xfrm>
                <a:off x="7090300" y="1347018"/>
                <a:ext cx="550566" cy="400110"/>
              </a:xfrm>
              <a:prstGeom prst="rect"/>
              <a:blipFill>
                <a:blip xmlns:r="http://schemas.openxmlformats.org/officeDocument/2006/relationships" r:embed="rId8"/>
                <a:stretch>
                  <a:fillRect b="-3030"/>
                </a:stretch>
              </a:blipFill>
              <a:ln>
                <a:noFill/>
              </a:ln>
              <a:effectLst/>
            </p:spPr>
            <p:txBody>
              <a:bodyPr/>
              <a:p>
                <a:r>
                  <a:rPr altLang="en-US" lang="zh-CN">
                    <a:noFill/>
                  </a:rPr>
                  <a:t> </a:t>
                </a:r>
              </a:p>
            </p:txBody>
          </p:sp>
          <p:cxnSp>
            <p:nvCxnSpPr>
              <p:cNvPr id="3145931" name="直接箭头连接符 116"/>
              <p:cNvCxnSpPr>
                <a:cxnSpLocks/>
              </p:cNvCxnSpPr>
              <p:nvPr/>
            </p:nvCxnSpPr>
            <p:spPr>
              <a:xfrm rot="5400000" flipH="1">
                <a:off x="6984804" y="1508350"/>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144" name="文本框 117"/>
              <p:cNvSpPr txBox="1">
                <a:spLocks noChangeAspect="1" noMove="1" noResize="1" noRot="1" noAdjustHandles="1" noEditPoints="1" noChangeArrowheads="1" noChangeShapeType="1" noTextEdit="1"/>
              </p:cNvSpPr>
              <p:nvPr/>
            </p:nvSpPr>
            <p:spPr bwMode="auto">
              <a:xfrm>
                <a:off x="7359918" y="1219440"/>
                <a:ext cx="550566" cy="400110"/>
              </a:xfrm>
              <a:prstGeom prst="rect"/>
              <a:blipFill>
                <a:blip xmlns:r="http://schemas.openxmlformats.org/officeDocument/2006/relationships" r:embed="rId9"/>
                <a:stretch>
                  <a:fillRect b="-1515"/>
                </a:stretch>
              </a:blipFill>
              <a:ln>
                <a:noFill/>
              </a:ln>
              <a:effectLst/>
            </p:spPr>
            <p:txBody>
              <a:bodyPr/>
              <a:p>
                <a:r>
                  <a:rPr altLang="en-US" lang="zh-CN">
                    <a:noFill/>
                  </a:rPr>
                  <a:t> </a:t>
                </a:r>
              </a:p>
            </p:txBody>
          </p:sp>
          <p:sp>
            <p:nvSpPr>
              <p:cNvPr id="1049145" name="矩形 125"/>
              <p:cNvSpPr/>
              <p:nvPr/>
            </p:nvSpPr>
            <p:spPr>
              <a:xfrm rot="5400000">
                <a:off x="5477631" y="3085830"/>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46" name="文本框 128"/>
              <p:cNvSpPr txBox="1">
                <a:spLocks noChangeAspect="1" noMove="1" noResize="1" noRot="1" noAdjustHandles="1" noEditPoints="1" noChangeArrowheads="1" noChangeShapeType="1" noTextEdit="1"/>
              </p:cNvSpPr>
              <p:nvPr/>
            </p:nvSpPr>
            <p:spPr bwMode="auto">
              <a:xfrm>
                <a:off x="5228336" y="2992571"/>
                <a:ext cx="349326" cy="307777"/>
              </a:xfrm>
              <a:prstGeom prst="rect"/>
              <a:blipFill>
                <a:blip xmlns:r="http://schemas.openxmlformats.org/officeDocument/2006/relationships" r:embed="rId10"/>
                <a:stretch>
                  <a:fillRect l="-13793" r="-5172" b="-20000"/>
                </a:stretch>
              </a:blipFill>
              <a:ln>
                <a:noFill/>
              </a:ln>
              <a:effectLst/>
            </p:spPr>
            <p:txBody>
              <a:bodyPr/>
              <a:p>
                <a:r>
                  <a:rPr altLang="en-US" lang="zh-CN">
                    <a:noFill/>
                  </a:rPr>
                  <a:t> </a:t>
                </a:r>
              </a:p>
            </p:txBody>
          </p:sp>
          <p:sp>
            <p:nvSpPr>
              <p:cNvPr id="1049147" name="Oval 3165"/>
              <p:cNvSpPr>
                <a:spLocks noChangeArrowheads="1"/>
              </p:cNvSpPr>
              <p:nvPr/>
            </p:nvSpPr>
            <p:spPr bwMode="auto">
              <a:xfrm>
                <a:off x="6018510" y="193187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148" name="Oval 3165"/>
              <p:cNvSpPr>
                <a:spLocks noChangeArrowheads="1"/>
              </p:cNvSpPr>
              <p:nvPr/>
            </p:nvSpPr>
            <p:spPr bwMode="auto">
              <a:xfrm>
                <a:off x="5595965" y="250503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149" name="文本框 131"/>
              <p:cNvSpPr txBox="1">
                <a:spLocks noChangeAspect="1" noMove="1" noResize="1" noRot="1" noAdjustHandles="1" noEditPoints="1" noChangeArrowheads="1" noChangeShapeType="1" noTextEdit="1"/>
              </p:cNvSpPr>
              <p:nvPr/>
            </p:nvSpPr>
            <p:spPr bwMode="auto">
              <a:xfrm>
                <a:off x="5370546" y="2485804"/>
                <a:ext cx="195566" cy="276999"/>
              </a:xfrm>
              <a:prstGeom prst="rect"/>
              <a:blipFill>
                <a:blip xmlns:r="http://schemas.openxmlformats.org/officeDocument/2006/relationships" r:embed="rId11"/>
                <a:stretch>
                  <a:fillRect l="-28125" r="-25000" b="-8889"/>
                </a:stretch>
              </a:blipFill>
              <a:ln>
                <a:noFill/>
              </a:ln>
              <a:effectLst/>
            </p:spPr>
            <p:txBody>
              <a:bodyPr/>
              <a:p>
                <a:r>
                  <a:rPr altLang="en-US" lang="zh-CN">
                    <a:noFill/>
                  </a:rPr>
                  <a:t> </a:t>
                </a:r>
              </a:p>
            </p:txBody>
          </p:sp>
          <p:sp>
            <p:nvSpPr>
              <p:cNvPr id="1049150" name="文本框 133"/>
              <p:cNvSpPr txBox="1">
                <a:spLocks noChangeAspect="1" noMove="1" noResize="1" noRot="1" noAdjustHandles="1" noEditPoints="1" noChangeArrowheads="1" noChangeShapeType="1" noTextEdit="1"/>
              </p:cNvSpPr>
              <p:nvPr/>
            </p:nvSpPr>
            <p:spPr bwMode="auto">
              <a:xfrm>
                <a:off x="8156093" y="2241556"/>
                <a:ext cx="550566" cy="400110"/>
              </a:xfrm>
              <a:prstGeom prst="rect"/>
              <a:blipFill>
                <a:blip xmlns:r="http://schemas.openxmlformats.org/officeDocument/2006/relationships" r:embed="rId12"/>
                <a:stretch>
                  <a:fillRect b="-4615"/>
                </a:stretch>
              </a:blipFill>
              <a:ln>
                <a:noFill/>
              </a:ln>
              <a:effectLst/>
            </p:spPr>
            <p:txBody>
              <a:bodyPr/>
              <a:p>
                <a:r>
                  <a:rPr altLang="en-US" lang="zh-CN">
                    <a:noFill/>
                  </a:rPr>
                  <a:t> </a:t>
                </a:r>
              </a:p>
            </p:txBody>
          </p:sp>
          <p:sp>
            <p:nvSpPr>
              <p:cNvPr id="1049151" name="文本框 134"/>
              <p:cNvSpPr txBox="1">
                <a:spLocks noChangeAspect="1" noMove="1" noResize="1" noRot="1" noAdjustHandles="1" noEditPoints="1" noChangeArrowheads="1" noChangeShapeType="1" noTextEdit="1"/>
              </p:cNvSpPr>
              <p:nvPr/>
            </p:nvSpPr>
            <p:spPr bwMode="auto">
              <a:xfrm>
                <a:off x="5391744" y="1449318"/>
                <a:ext cx="684960" cy="400110"/>
              </a:xfrm>
              <a:prstGeom prst="rect"/>
              <a:blipFill>
                <a:blip xmlns:r="http://schemas.openxmlformats.org/officeDocument/2006/relationships" r:embed="rId13"/>
                <a:stretch>
                  <a:fillRect b="-3077"/>
                </a:stretch>
              </a:blipFill>
              <a:ln>
                <a:noFill/>
              </a:ln>
              <a:effectLst/>
            </p:spPr>
            <p:txBody>
              <a:bodyPr/>
              <a:p>
                <a:r>
                  <a:rPr altLang="en-US" lang="zh-CN">
                    <a:noFill/>
                  </a:rPr>
                  <a:t> </a:t>
                </a:r>
              </a:p>
            </p:txBody>
          </p:sp>
          <p:cxnSp>
            <p:nvCxnSpPr>
              <p:cNvPr id="3145932" name="直接箭头连接符 135"/>
              <p:cNvCxnSpPr>
                <a:cxnSpLocks/>
              </p:cNvCxnSpPr>
              <p:nvPr/>
            </p:nvCxnSpPr>
            <p:spPr>
              <a:xfrm>
                <a:off x="5242640" y="183441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152" name="矩形 136"/>
            <p:cNvSpPr/>
            <p:nvPr/>
          </p:nvSpPr>
          <p:spPr>
            <a:xfrm>
              <a:off x="7560396" y="1347244"/>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53" name="文本框 137"/>
            <p:cNvSpPr txBox="1">
              <a:spLocks noChangeAspect="1" noMove="1" noResize="1" noRot="1" noAdjustHandles="1" noEditPoints="1" noChangeArrowheads="1" noChangeShapeType="1" noTextEdit="1"/>
            </p:cNvSpPr>
            <p:nvPr/>
          </p:nvSpPr>
          <p:spPr bwMode="auto">
            <a:xfrm>
              <a:off x="7573746" y="975631"/>
              <a:ext cx="349326" cy="307777"/>
            </a:xfrm>
            <a:prstGeom prst="rect"/>
            <a:blipFill>
              <a:blip xmlns:r="http://schemas.openxmlformats.org/officeDocument/2006/relationships" r:embed="rId14"/>
              <a:stretch>
                <a:fillRect l="-13793" r="-3448" b="-20000"/>
              </a:stretch>
            </a:blipFill>
            <a:ln>
              <a:noFill/>
            </a:ln>
            <a:effectLst/>
          </p:spPr>
          <p:txBody>
            <a:bodyPr/>
            <a:p>
              <a:r>
                <a:rPr altLang="en-US" lang="zh-CN">
                  <a:noFill/>
                </a:rPr>
                <a:t> </a:t>
              </a:r>
            </a:p>
          </p:txBody>
        </p:sp>
        <p:cxnSp>
          <p:nvCxnSpPr>
            <p:cNvPr id="3145933" name="直接连接符 138"/>
            <p:cNvCxnSpPr>
              <a:cxnSpLocks/>
            </p:cNvCxnSpPr>
            <p:nvPr/>
          </p:nvCxnSpPr>
          <p:spPr>
            <a:xfrm>
              <a:off x="7245158" y="1400086"/>
              <a:ext cx="0" cy="71594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34" name="直接连接符 139"/>
            <p:cNvCxnSpPr>
              <a:cxnSpLocks/>
            </p:cNvCxnSpPr>
            <p:nvPr/>
          </p:nvCxnSpPr>
          <p:spPr>
            <a:xfrm flipH="1">
              <a:off x="7119323" y="2116026"/>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154" name="矩形 140"/>
            <p:cNvSpPr/>
            <p:nvPr/>
          </p:nvSpPr>
          <p:spPr>
            <a:xfrm rot="5400000">
              <a:off x="7057798" y="1704181"/>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55" name="文本框 142"/>
            <p:cNvSpPr txBox="1">
              <a:spLocks noChangeAspect="1" noMove="1" noResize="1" noRot="1" noAdjustHandles="1" noEditPoints="1" noChangeArrowheads="1" noChangeShapeType="1" noTextEdit="1"/>
            </p:cNvSpPr>
            <p:nvPr/>
          </p:nvSpPr>
          <p:spPr bwMode="auto">
            <a:xfrm>
              <a:off x="6832915" y="1581931"/>
              <a:ext cx="349326" cy="307777"/>
            </a:xfrm>
            <a:prstGeom prst="rect"/>
            <a:blipFill>
              <a:blip xmlns:r="http://schemas.openxmlformats.org/officeDocument/2006/relationships" r:embed="rId15"/>
              <a:stretch>
                <a:fillRect l="-15789" r="-5263" b="-20000"/>
              </a:stretch>
            </a:blipFill>
            <a:ln>
              <a:noFill/>
            </a:ln>
            <a:effectLst/>
          </p:spPr>
          <p:txBody>
            <a:bodyPr/>
            <a:p>
              <a:r>
                <a:rPr altLang="en-US" lang="zh-CN">
                  <a:noFill/>
                </a:rPr>
                <a:t> </a:t>
              </a:r>
            </a:p>
          </p:txBody>
        </p:sp>
      </p:grpSp>
      <p:sp>
        <p:nvSpPr>
          <p:cNvPr id="1049156" name="文本框 143"/>
          <p:cNvSpPr txBox="1">
            <a:spLocks noChangeAspect="1" noMove="1" noResize="1" noRot="1" noAdjustHandles="1" noEditPoints="1" noChangeArrowheads="1" noChangeShapeType="1" noTextEdit="1"/>
          </p:cNvSpPr>
          <p:nvPr/>
        </p:nvSpPr>
        <p:spPr bwMode="auto">
          <a:xfrm>
            <a:off x="1112919" y="1686495"/>
            <a:ext cx="3123329" cy="400110"/>
          </a:xfrm>
          <a:prstGeom prst="rect"/>
          <a:blipFill>
            <a:blip xmlns:r="http://schemas.openxmlformats.org/officeDocument/2006/relationships" r:embed="rId16"/>
            <a:stretch>
              <a:fillRect b="-18462"/>
            </a:stretch>
          </a:blipFill>
          <a:ln>
            <a:noFill/>
          </a:ln>
          <a:effectLst/>
        </p:spPr>
        <p:txBody>
          <a:bodyPr/>
          <a:p>
            <a:r>
              <a:rPr altLang="en-US" lang="zh-CN">
                <a:noFill/>
              </a:rPr>
              <a:t> </a:t>
            </a:r>
          </a:p>
        </p:txBody>
      </p:sp>
      <p:sp>
        <p:nvSpPr>
          <p:cNvPr id="1049157" name="文本框 144"/>
          <p:cNvSpPr txBox="1">
            <a:spLocks noChangeAspect="1" noMove="1" noResize="1" noRot="1" noAdjustHandles="1" noEditPoints="1" noChangeArrowheads="1" noChangeShapeType="1" noTextEdit="1"/>
          </p:cNvSpPr>
          <p:nvPr/>
        </p:nvSpPr>
        <p:spPr bwMode="auto">
          <a:xfrm>
            <a:off x="1116769" y="2391730"/>
            <a:ext cx="3123329" cy="400110"/>
          </a:xfrm>
          <a:prstGeom prst="rect"/>
          <a:blipFill>
            <a:blip xmlns:r="http://schemas.openxmlformats.org/officeDocument/2006/relationships" r:embed="rId17"/>
            <a:stretch>
              <a:fillRect b="-4545"/>
            </a:stretch>
          </a:blipFill>
          <a:ln>
            <a:noFill/>
          </a:ln>
          <a:effectLst/>
        </p:spPr>
        <p:txBody>
          <a:bodyPr/>
          <a:p>
            <a:r>
              <a:rPr altLang="en-US" lang="zh-CN">
                <a:noFill/>
              </a:rPr>
              <a:t> </a:t>
            </a:r>
          </a:p>
        </p:txBody>
      </p:sp>
      <p:sp>
        <p:nvSpPr>
          <p:cNvPr id="1049158" name="左大括号 145"/>
          <p:cNvSpPr/>
          <p:nvPr/>
        </p:nvSpPr>
        <p:spPr>
          <a:xfrm>
            <a:off x="860592" y="1800040"/>
            <a:ext cx="235478" cy="1919673"/>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159" name="文本框 146"/>
          <p:cNvSpPr txBox="1">
            <a:spLocks noChangeAspect="1" noMove="1" noResize="1" noRot="1" noAdjustHandles="1" noEditPoints="1" noChangeArrowheads="1" noChangeShapeType="1" noTextEdit="1"/>
          </p:cNvSpPr>
          <p:nvPr/>
        </p:nvSpPr>
        <p:spPr bwMode="auto">
          <a:xfrm>
            <a:off x="1038344" y="3068797"/>
            <a:ext cx="2234212" cy="747384"/>
          </a:xfrm>
          <a:prstGeom prst="rect"/>
          <a:blipFill>
            <a:blip xmlns:r="http://schemas.openxmlformats.org/officeDocument/2006/relationships" r:embed="rId18"/>
            <a:stretch>
              <a:fillRect/>
            </a:stretch>
          </a:blipFill>
          <a:ln>
            <a:noFill/>
          </a:ln>
          <a:effectLst/>
        </p:spPr>
        <p:txBody>
          <a:bodyPr/>
          <a:p>
            <a:r>
              <a:rPr altLang="en-US" lang="zh-CN">
                <a:noFill/>
              </a:rPr>
              <a:t> </a:t>
            </a:r>
          </a:p>
        </p:txBody>
      </p:sp>
      <p:sp>
        <p:nvSpPr>
          <p:cNvPr id="1049160" name="文本框 147"/>
          <p:cNvSpPr txBox="1">
            <a:spLocks noChangeAspect="1" noMove="1" noResize="1" noRot="1" noAdjustHandles="1" noEditPoints="1" noChangeArrowheads="1" noChangeShapeType="1" noTextEdit="1"/>
          </p:cNvSpPr>
          <p:nvPr/>
        </p:nvSpPr>
        <p:spPr bwMode="auto">
          <a:xfrm>
            <a:off x="2775340" y="3077347"/>
            <a:ext cx="1961094" cy="747384"/>
          </a:xfrm>
          <a:prstGeom prst="rect"/>
          <a:blipFill>
            <a:blip xmlns:r="http://schemas.openxmlformats.org/officeDocument/2006/relationships" r:embed="rId19"/>
            <a:stretch>
              <a:fillRect/>
            </a:stretch>
          </a:blipFill>
          <a:ln>
            <a:noFill/>
          </a:ln>
          <a:effectLst/>
        </p:spPr>
        <p:txBody>
          <a:bodyPr/>
          <a:p>
            <a:r>
              <a:rPr altLang="en-US" lang="zh-CN">
                <a:noFill/>
              </a:rPr>
              <a:t> </a:t>
            </a:r>
          </a:p>
        </p:txBody>
      </p:sp>
      <p:sp>
        <p:nvSpPr>
          <p:cNvPr id="1049161" name="文本框 148"/>
          <p:cNvSpPr txBox="1">
            <a:spLocks noChangeAspect="1" noMove="1" noResize="1" noRot="1" noAdjustHandles="1" noEditPoints="1" noChangeArrowheads="1" noChangeShapeType="1" noTextEdit="1"/>
          </p:cNvSpPr>
          <p:nvPr/>
        </p:nvSpPr>
        <p:spPr bwMode="auto">
          <a:xfrm>
            <a:off x="794131" y="4721377"/>
            <a:ext cx="4080714" cy="727122"/>
          </a:xfrm>
          <a:prstGeom prst="rect"/>
          <a:blipFill>
            <a:blip xmlns:r="http://schemas.openxmlformats.org/officeDocument/2006/relationships" r:embed="rId20"/>
            <a:stretch>
              <a:fillRect/>
            </a:stretch>
          </a:blipFill>
          <a:ln>
            <a:noFill/>
          </a:ln>
          <a:effectLst/>
        </p:spPr>
        <p:txBody>
          <a:bodyPr/>
          <a:p>
            <a:r>
              <a:rPr altLang="en-US" lang="zh-CN">
                <a:noFill/>
              </a:rPr>
              <a:t> </a:t>
            </a:r>
          </a:p>
        </p:txBody>
      </p:sp>
      <mc:AlternateContent xmlns:mc="http://schemas.openxmlformats.org/markup-compatibility/2006">
        <mc:Choice xmlns:p14="http://schemas.microsoft.com/office/powerpoint/2010/main" Requires="p14">
          <p:contentPart p14:bwMode="auto" r:id="rId21">
            <p14:nvContentPartPr>
              <p14:cNvPr id="1049162" name=""/>
              <p14:cNvContentPartPr/>
              <p14:nvPr/>
            </p14:nvContentPartPr>
            <p14:xfrm>
              <a:off x="6199984" y="2990701"/>
              <a:ext cx="185640" cy="227118"/>
            </p14:xfrm>
          </p:contentPart>
        </mc:Choice>
        <mc:Fallback>
          <p:sp>
            <p:nvSpPr>
              <p:cNvPr id="1049162" name=""/>
              <p:cNvSpPr/>
              <p:nvPr/>
            </p:nvSpPr>
            <p:spPr>
              <a:xfrm>
                <a:off x="6199984" y="2990701"/>
                <a:ext cx="185640" cy="227118"/>
              </a:xfrm>
            </p:spPr>
          </p:sp>
        </mc:Fallback>
      </mc:AlternateContent>
      <mc:AlternateContent xmlns:mc="http://schemas.openxmlformats.org/markup-compatibility/2006">
        <mc:Choice xmlns:p14="http://schemas.microsoft.com/office/powerpoint/2010/main" Requires="p14">
          <p:contentPart p14:bwMode="auto" r:id="rId22">
            <p14:nvContentPartPr>
              <p14:cNvPr id="1049163" name=""/>
              <p14:cNvContentPartPr/>
              <p14:nvPr/>
            </p14:nvContentPartPr>
            <p14:xfrm>
              <a:off x="6566152" y="3034564"/>
              <a:ext cx="19447" cy="68959"/>
            </p14:xfrm>
          </p:contentPart>
        </mc:Choice>
        <mc:Fallback>
          <p:sp>
            <p:nvSpPr>
              <p:cNvPr id="1049163" name=""/>
              <p:cNvSpPr/>
              <p:nvPr/>
            </p:nvSpPr>
            <p:spPr>
              <a:xfrm>
                <a:off x="6566152" y="3034564"/>
                <a:ext cx="19447" cy="68959"/>
              </a:xfrm>
            </p:spPr>
          </p:sp>
        </mc:Fallback>
      </mc:AlternateContent>
      <mc:AlternateContent xmlns:mc="http://schemas.openxmlformats.org/markup-compatibility/2006">
        <mc:Choice xmlns:p14="http://schemas.microsoft.com/office/powerpoint/2010/main" Requires="p14">
          <p:contentPart p14:bwMode="auto" r:id="rId23">
            <p14:nvContentPartPr>
              <p14:cNvPr id="1049164" name=""/>
              <p14:cNvContentPartPr/>
              <p14:nvPr/>
            </p14:nvContentPartPr>
            <p14:xfrm>
              <a:off x="7267383" y="2862489"/>
              <a:ext cx="89458" cy="109969"/>
            </p14:xfrm>
          </p:contentPart>
        </mc:Choice>
        <mc:Fallback>
          <p:sp>
            <p:nvSpPr>
              <p:cNvPr id="1049164" name=""/>
              <p:cNvSpPr/>
              <p:nvPr/>
            </p:nvSpPr>
            <p:spPr>
              <a:xfrm>
                <a:off x="7267383" y="2862489"/>
                <a:ext cx="89458" cy="109969"/>
              </a:xfrm>
            </p:spPr>
          </p:sp>
        </mc:Fallback>
      </mc:AlternateContent>
      <mc:AlternateContent xmlns:mc="http://schemas.openxmlformats.org/markup-compatibility/2006">
        <mc:Choice xmlns:p14="http://schemas.microsoft.com/office/powerpoint/2010/main" Requires="p14">
          <p:contentPart p14:bwMode="auto" r:id="rId24">
            <p14:nvContentPartPr>
              <p14:cNvPr id="1049165" name=""/>
              <p14:cNvContentPartPr/>
              <p14:nvPr/>
            </p14:nvContentPartPr>
            <p14:xfrm>
              <a:off x="7272124" y="2846520"/>
              <a:ext cx="66830" cy="151185"/>
            </p14:xfrm>
          </p:contentPart>
        </mc:Choice>
        <mc:Fallback>
          <p:sp>
            <p:nvSpPr>
              <p:cNvPr id="1049165" name=""/>
              <p:cNvSpPr/>
              <p:nvPr/>
            </p:nvSpPr>
            <p:spPr>
              <a:xfrm>
                <a:off x="7272124" y="2846520"/>
                <a:ext cx="66830" cy="151185"/>
              </a:xfrm>
            </p:spPr>
          </p:sp>
        </mc:Fallback>
      </mc:AlternateContent>
      <mc:AlternateContent xmlns:mc="http://schemas.openxmlformats.org/markup-compatibility/2006">
        <mc:Choice xmlns:p14="http://schemas.microsoft.com/office/powerpoint/2010/main" Requires="p14">
          <p:contentPart p14:bwMode="auto" r:id="rId25">
            <p14:nvContentPartPr>
              <p14:cNvPr id="1049166" name=""/>
              <p14:cNvContentPartPr/>
              <p14:nvPr/>
            </p14:nvContentPartPr>
            <p14:xfrm>
              <a:off x="6185620" y="2949037"/>
              <a:ext cx="214668" cy="288254"/>
            </p14:xfrm>
          </p:contentPart>
        </mc:Choice>
        <mc:Fallback>
          <p:sp>
            <p:nvSpPr>
              <p:cNvPr id="1049166" name=""/>
              <p:cNvSpPr/>
              <p:nvPr/>
            </p:nvSpPr>
            <p:spPr>
              <a:xfrm>
                <a:off x="6185620" y="2949037"/>
                <a:ext cx="214668" cy="288254"/>
              </a:xfrm>
            </p:spPr>
          </p:sp>
        </mc:Fallback>
      </mc:AlternateContent>
      <mc:AlternateContent xmlns:mc="http://schemas.openxmlformats.org/markup-compatibility/2006">
        <mc:Choice xmlns:p14="http://schemas.microsoft.com/office/powerpoint/2010/main" Requires="p14">
          <p:contentPart p14:bwMode="auto" r:id="rId26">
            <p14:nvContentPartPr>
              <p14:cNvPr id="1049167" name=""/>
              <p14:cNvContentPartPr/>
              <p14:nvPr/>
            </p14:nvContentPartPr>
            <p14:xfrm>
              <a:off x="6297093" y="3060504"/>
              <a:ext cx="524509" cy="29187"/>
            </p14:xfrm>
          </p:contentPart>
        </mc:Choice>
        <mc:Fallback>
          <p:sp>
            <p:nvSpPr>
              <p:cNvPr id="1049167" name=""/>
              <p:cNvSpPr/>
              <p:nvPr/>
            </p:nvSpPr>
            <p:spPr>
              <a:xfrm>
                <a:off x="6297093" y="3060504"/>
                <a:ext cx="524509" cy="29187"/>
              </a:xfrm>
            </p:spPr>
          </p:sp>
        </mc:Fallback>
      </mc:AlternateContent>
      <mc:AlternateContent xmlns:mc="http://schemas.openxmlformats.org/markup-compatibility/2006">
        <mc:Choice xmlns:p14="http://schemas.microsoft.com/office/powerpoint/2010/main" Requires="p14">
          <p:contentPart p14:bwMode="auto" r:id="rId27">
            <p14:nvContentPartPr>
              <p14:cNvPr id="1049168" name=""/>
              <p14:cNvContentPartPr/>
              <p14:nvPr/>
            </p14:nvContentPartPr>
            <p14:xfrm>
              <a:off x="7082073" y="2254716"/>
              <a:ext cx="18286" cy="631749"/>
            </p14:xfrm>
          </p:contentPart>
        </mc:Choice>
        <mc:Fallback>
          <p:sp>
            <p:nvSpPr>
              <p:cNvPr id="1049168" name=""/>
              <p:cNvSpPr/>
              <p:nvPr/>
            </p:nvSpPr>
            <p:spPr>
              <a:xfrm>
                <a:off x="7082073" y="2254716"/>
                <a:ext cx="18286" cy="631749"/>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156"/>
                                        </p:tgtEl>
                                        <p:attrNameLst>
                                          <p:attrName>style.visibility</p:attrName>
                                        </p:attrNameLst>
                                      </p:cBhvr>
                                      <p:to>
                                        <p:strVal val="visible"/>
                                      </p:to>
                                    </p:set>
                                    <p:animEffect transition="in" filter="wipe(down)">
                                      <p:cBhvr>
                                        <p:cTn dur="500" id="7"/>
                                        <p:tgtEl>
                                          <p:spTgt spid="1049156"/>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157"/>
                                        </p:tgtEl>
                                        <p:attrNameLst>
                                          <p:attrName>style.visibility</p:attrName>
                                        </p:attrNameLst>
                                      </p:cBhvr>
                                      <p:to>
                                        <p:strVal val="visible"/>
                                      </p:to>
                                    </p:set>
                                    <p:animEffect transition="in" filter="wipe(down)">
                                      <p:cBhvr>
                                        <p:cTn dur="500" id="12"/>
                                        <p:tgtEl>
                                          <p:spTgt spid="1049157"/>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159"/>
                                        </p:tgtEl>
                                        <p:attrNameLst>
                                          <p:attrName>style.visibility</p:attrName>
                                        </p:attrNameLst>
                                      </p:cBhvr>
                                      <p:to>
                                        <p:strVal val="visible"/>
                                      </p:to>
                                    </p:set>
                                    <p:animEffect transition="in" filter="wipe(down)">
                                      <p:cBhvr>
                                        <p:cTn dur="500" id="17"/>
                                        <p:tgtEl>
                                          <p:spTgt spid="1049159"/>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9160"/>
                                        </p:tgtEl>
                                        <p:attrNameLst>
                                          <p:attrName>style.visibility</p:attrName>
                                        </p:attrNameLst>
                                      </p:cBhvr>
                                      <p:to>
                                        <p:strVal val="visible"/>
                                      </p:to>
                                    </p:set>
                                    <p:animEffect transition="in" filter="wipe(down)">
                                      <p:cBhvr>
                                        <p:cTn dur="500" id="22"/>
                                        <p:tgtEl>
                                          <p:spTgt spid="1049160"/>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49128"/>
                                        </p:tgtEl>
                                        <p:attrNameLst>
                                          <p:attrName>style.visibility</p:attrName>
                                        </p:attrNameLst>
                                      </p:cBhvr>
                                      <p:to>
                                        <p:strVal val="visible"/>
                                      </p:to>
                                    </p:set>
                                    <p:animEffect transition="in" filter="wipe(down)">
                                      <p:cBhvr>
                                        <p:cTn dur="500" id="27"/>
                                        <p:tgtEl>
                                          <p:spTgt spid="1049128"/>
                                        </p:tgtEl>
                                      </p:cBhvr>
                                    </p:animEffect>
                                  </p:childTnLst>
                                </p:cTn>
                              </p:par>
                              <p:par>
                                <p:cTn fill="hold" grpId="0" id="28" nodeType="withEffect" presetClass="entr" presetID="22" presetSubtype="4">
                                  <p:stCondLst>
                                    <p:cond delay="0"/>
                                  </p:stCondLst>
                                  <p:childTnLst>
                                    <p:set>
                                      <p:cBhvr>
                                        <p:cTn dur="1" fill="hold" id="29">
                                          <p:stCondLst>
                                            <p:cond delay="0"/>
                                          </p:stCondLst>
                                        </p:cTn>
                                        <p:tgtEl>
                                          <p:spTgt spid="1049161"/>
                                        </p:tgtEl>
                                        <p:attrNameLst>
                                          <p:attrName>style.visibility</p:attrName>
                                        </p:attrNameLst>
                                      </p:cBhvr>
                                      <p:to>
                                        <p:strVal val="visible"/>
                                      </p:to>
                                    </p:set>
                                    <p:animEffect transition="in" filter="wipe(down)">
                                      <p:cBhvr>
                                        <p:cTn dur="500" id="30"/>
                                        <p:tgtEl>
                                          <p:spTgt spid="1049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28" grpId="0" animBg="1"/>
      <p:bldP spid="1049156" grpId="0"/>
      <p:bldP spid="1049157" grpId="0"/>
      <p:bldP spid="1049159" grpId="0"/>
      <p:bldP spid="1049160" grpId="0"/>
      <p:bldP spid="104916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10" name=""/>
        <p:cNvGrpSpPr/>
        <p:nvPr/>
      </p:nvGrpSpPr>
      <p:grpSpPr>
        <a:xfrm>
          <a:off x="0" y="0"/>
          <a:ext cx="0" cy="0"/>
          <a:chOff x="0" y="0"/>
          <a:chExt cx="0" cy="0"/>
        </a:xfrm>
      </p:grpSpPr>
      <p:sp>
        <p:nvSpPr>
          <p:cNvPr id="104917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173" name="Text Box 12"/>
          <p:cNvSpPr txBox="1">
            <a:spLocks noChangeArrowheads="1"/>
          </p:cNvSpPr>
          <p:nvPr/>
        </p:nvSpPr>
        <p:spPr bwMode="auto">
          <a:xfrm>
            <a:off x="141668" y="423839"/>
            <a:ext cx="8739339"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b="1" dirty="0" sz="2400" kumimoji="1" lang="en-US" smtClean="0">
                <a:latin typeface="Arial" panose="020B0604020202020204" pitchFamily="34" charset="0"/>
                <a:ea typeface="华文行楷" pitchFamily="2" charset="-122"/>
                <a:cs typeface="Arial" panose="020B0604020202020204" pitchFamily="34" charset="0"/>
              </a:rPr>
              <a:t>(3) </a:t>
            </a:r>
            <a:r>
              <a:rPr altLang="zh-CN" b="1" dirty="0" sz="2400" kumimoji="1" lang="en-US" smtClean="0">
                <a:latin typeface="Arial" panose="020B0604020202020204" pitchFamily="34" charset="0"/>
                <a:cs typeface="Arial" panose="020B0604020202020204" pitchFamily="34" charset="0"/>
              </a:rPr>
              <a:t>Non-inverted input </a:t>
            </a:r>
            <a:r>
              <a:rPr altLang="en-US" b="1" dirty="0" sz="2400" kumimoji="1" lang="zh-CN" smtClean="0">
                <a:latin typeface="Arial" panose="020B0604020202020204" pitchFamily="34" charset="0"/>
                <a:cs typeface="Arial" panose="020B0604020202020204" pitchFamily="34" charset="0"/>
              </a:rPr>
              <a:t>同相输入</a:t>
            </a:r>
            <a:endParaRPr altLang="en-US" b="1" dirty="0" kumimoji="1" lang="zh-CN">
              <a:latin typeface="宋体" panose="02010600030101010101" pitchFamily="2" charset="-122"/>
              <a:cs typeface="Arial" panose="020B0604020202020204" pitchFamily="34" charset="0"/>
            </a:endParaRPr>
          </a:p>
        </p:txBody>
      </p:sp>
      <p:sp>
        <p:nvSpPr>
          <p:cNvPr id="1049174" name="下箭头 118"/>
          <p:cNvSpPr/>
          <p:nvPr/>
        </p:nvSpPr>
        <p:spPr>
          <a:xfrm>
            <a:off x="2201791" y="4126093"/>
            <a:ext cx="293759" cy="323730"/>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75" name="Text Box 12"/>
          <p:cNvSpPr txBox="1">
            <a:spLocks noChangeArrowheads="1"/>
          </p:cNvSpPr>
          <p:nvPr/>
        </p:nvSpPr>
        <p:spPr bwMode="auto">
          <a:xfrm>
            <a:off x="416816" y="1056505"/>
            <a:ext cx="2269932"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000" kumimoji="1" lang="en-US" smtClean="0">
                <a:latin typeface="Arial" panose="020B0604020202020204" pitchFamily="34" charset="0"/>
                <a:cs typeface="Arial" panose="020B0604020202020204" pitchFamily="34" charset="0"/>
              </a:rPr>
              <a:t>Voltage gain:</a:t>
            </a:r>
            <a:endParaRPr altLang="en-US" dirty="0" kumimoji="1" lang="zh-CN">
              <a:latin typeface="Arial" panose="020B0604020202020204" pitchFamily="34" charset="0"/>
              <a:cs typeface="Arial" panose="020B0604020202020204" pitchFamily="34" charset="0"/>
            </a:endParaRPr>
          </a:p>
        </p:txBody>
      </p:sp>
      <p:sp>
        <p:nvSpPr>
          <p:cNvPr id="1049176" name="文本框 143"/>
          <p:cNvSpPr txBox="1">
            <a:spLocks noChangeAspect="1" noMove="1" noResize="1" noRot="1" noAdjustHandles="1" noEditPoints="1" noChangeArrowheads="1" noChangeShapeType="1" noTextEdit="1"/>
          </p:cNvSpPr>
          <p:nvPr/>
        </p:nvSpPr>
        <p:spPr bwMode="auto">
          <a:xfrm>
            <a:off x="918788" y="1844109"/>
            <a:ext cx="3123329" cy="400110"/>
          </a:xfrm>
          <a:prstGeom prst="rect"/>
          <a:blipFill>
            <a:blip xmlns:r="http://schemas.openxmlformats.org/officeDocument/2006/relationships" r:embed="rId1"/>
            <a:stretch>
              <a:fillRect b="-6154"/>
            </a:stretch>
          </a:blipFill>
          <a:ln>
            <a:noFill/>
          </a:ln>
          <a:effectLst/>
        </p:spPr>
        <p:txBody>
          <a:bodyPr/>
          <a:p>
            <a:r>
              <a:rPr altLang="en-US" lang="zh-CN">
                <a:noFill/>
              </a:rPr>
              <a:t> </a:t>
            </a:r>
          </a:p>
        </p:txBody>
      </p:sp>
      <p:sp>
        <p:nvSpPr>
          <p:cNvPr id="1049177" name="文本框 144"/>
          <p:cNvSpPr txBox="1">
            <a:spLocks noChangeAspect="1" noMove="1" noResize="1" noRot="1" noAdjustHandles="1" noEditPoints="1" noChangeArrowheads="1" noChangeShapeType="1" noTextEdit="1"/>
          </p:cNvSpPr>
          <p:nvPr/>
        </p:nvSpPr>
        <p:spPr bwMode="auto">
          <a:xfrm>
            <a:off x="844213" y="2591299"/>
            <a:ext cx="3123329" cy="400110"/>
          </a:xfrm>
          <a:prstGeom prst="rect"/>
          <a:blipFill>
            <a:blip xmlns:r="http://schemas.openxmlformats.org/officeDocument/2006/relationships" r:embed="rId2"/>
            <a:stretch>
              <a:fillRect b="-4545"/>
            </a:stretch>
          </a:blipFill>
          <a:ln>
            <a:noFill/>
          </a:ln>
          <a:effectLst/>
        </p:spPr>
        <p:txBody>
          <a:bodyPr/>
          <a:p>
            <a:r>
              <a:rPr altLang="en-US" lang="zh-CN">
                <a:noFill/>
              </a:rPr>
              <a:t> </a:t>
            </a:r>
          </a:p>
        </p:txBody>
      </p:sp>
      <p:sp>
        <p:nvSpPr>
          <p:cNvPr id="1049178" name="左大括号 145"/>
          <p:cNvSpPr/>
          <p:nvPr/>
        </p:nvSpPr>
        <p:spPr>
          <a:xfrm>
            <a:off x="983828" y="1979390"/>
            <a:ext cx="226486" cy="1759209"/>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179" name="文本框 146"/>
          <p:cNvSpPr txBox="1">
            <a:spLocks noChangeAspect="1" noMove="1" noResize="1" noRot="1" noAdjustHandles="1" noEditPoints="1" noChangeArrowheads="1" noChangeShapeType="1" noTextEdit="1"/>
          </p:cNvSpPr>
          <p:nvPr/>
        </p:nvSpPr>
        <p:spPr bwMode="auto">
          <a:xfrm>
            <a:off x="1255081" y="3338489"/>
            <a:ext cx="2234212" cy="400110"/>
          </a:xfrm>
          <a:prstGeom prst="rect"/>
          <a:blipFill>
            <a:blip xmlns:r="http://schemas.openxmlformats.org/officeDocument/2006/relationships" r:embed="rId3"/>
            <a:stretch>
              <a:fillRect b="-4615"/>
            </a:stretch>
          </a:blipFill>
          <a:ln>
            <a:noFill/>
          </a:ln>
          <a:effectLst/>
        </p:spPr>
        <p:txBody>
          <a:bodyPr/>
          <a:p>
            <a:r>
              <a:rPr altLang="en-US" lang="zh-CN">
                <a:noFill/>
              </a:rPr>
              <a:t> </a:t>
            </a:r>
          </a:p>
        </p:txBody>
      </p:sp>
      <p:sp>
        <p:nvSpPr>
          <p:cNvPr id="1049180" name="文本框 148"/>
          <p:cNvSpPr txBox="1">
            <a:spLocks noChangeAspect="1" noMove="1" noResize="1" noRot="1" noAdjustHandles="1" noEditPoints="1" noChangeArrowheads="1" noChangeShapeType="1" noTextEdit="1"/>
          </p:cNvSpPr>
          <p:nvPr/>
        </p:nvSpPr>
        <p:spPr bwMode="auto">
          <a:xfrm>
            <a:off x="704038" y="4657877"/>
            <a:ext cx="3187304" cy="781368"/>
          </a:xfrm>
          <a:prstGeom prst="rect"/>
          <a:blipFill>
            <a:blip xmlns:r="http://schemas.openxmlformats.org/officeDocument/2006/relationships" r:embed="rId4"/>
            <a:stretch>
              <a:fillRect/>
            </a:stretch>
          </a:blipFill>
          <a:ln>
            <a:noFill/>
          </a:ln>
          <a:effectLst/>
        </p:spPr>
        <p:txBody>
          <a:bodyPr/>
          <a:p>
            <a:r>
              <a:rPr altLang="en-US" lang="zh-CN">
                <a:noFill/>
              </a:rPr>
              <a:t> </a:t>
            </a:r>
          </a:p>
        </p:txBody>
      </p:sp>
      <p:grpSp>
        <p:nvGrpSpPr>
          <p:cNvPr id="211" name="组合 55"/>
          <p:cNvGrpSpPr/>
          <p:nvPr/>
        </p:nvGrpSpPr>
        <p:grpSpPr>
          <a:xfrm>
            <a:off x="4788475" y="2044164"/>
            <a:ext cx="3989327" cy="1921098"/>
            <a:chOff x="4717332" y="1049591"/>
            <a:chExt cx="3989327" cy="1921098"/>
          </a:xfrm>
        </p:grpSpPr>
        <p:grpSp>
          <p:nvGrpSpPr>
            <p:cNvPr id="212" name="组合 56"/>
            <p:cNvGrpSpPr/>
            <p:nvPr/>
          </p:nvGrpSpPr>
          <p:grpSpPr>
            <a:xfrm>
              <a:off x="4828538" y="1049591"/>
              <a:ext cx="3595156" cy="1708394"/>
              <a:chOff x="4828538" y="1049591"/>
              <a:chExt cx="3595156" cy="1708394"/>
            </a:xfrm>
          </p:grpSpPr>
          <p:grpSp>
            <p:nvGrpSpPr>
              <p:cNvPr id="213" name="组合 73"/>
              <p:cNvGrpSpPr/>
              <p:nvPr/>
            </p:nvGrpSpPr>
            <p:grpSpPr>
              <a:xfrm>
                <a:off x="4828538" y="1049591"/>
                <a:ext cx="3595156" cy="1708394"/>
                <a:chOff x="1035490" y="992558"/>
                <a:chExt cx="3595156" cy="1708394"/>
              </a:xfrm>
            </p:grpSpPr>
            <p:grpSp>
              <p:nvGrpSpPr>
                <p:cNvPr id="214" name="组合 94"/>
                <p:cNvGrpSpPr/>
                <p:nvPr/>
              </p:nvGrpSpPr>
              <p:grpSpPr>
                <a:xfrm>
                  <a:off x="1035490" y="1469936"/>
                  <a:ext cx="3067427" cy="1134465"/>
                  <a:chOff x="1977783" y="3238872"/>
                  <a:chExt cx="3067427" cy="1134465"/>
                </a:xfrm>
              </p:grpSpPr>
              <p:cxnSp>
                <p:nvCxnSpPr>
                  <p:cNvPr id="3145935" name="直接连接符 110"/>
                  <p:cNvCxnSpPr>
                    <a:cxnSpLocks/>
                  </p:cNvCxnSpPr>
                  <p:nvPr/>
                </p:nvCxnSpPr>
                <p:spPr>
                  <a:xfrm flipH="1">
                    <a:off x="1977783" y="3952300"/>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36" name="直接连接符 112"/>
                  <p:cNvCxnSpPr>
                    <a:cxnSpLocks/>
                  </p:cNvCxnSpPr>
                  <p:nvPr/>
                </p:nvCxnSpPr>
                <p:spPr>
                  <a:xfrm flipH="1">
                    <a:off x="2103618" y="3716251"/>
                    <a:ext cx="167542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37" name="直接连接符 113"/>
                  <p:cNvCxnSpPr>
                    <a:cxnSpLocks/>
                  </p:cNvCxnSpPr>
                  <p:nvPr/>
                </p:nvCxnSpPr>
                <p:spPr>
                  <a:xfrm flipH="1">
                    <a:off x="2158102" y="4284288"/>
                    <a:ext cx="161687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38" name="直接连接符 114"/>
                  <p:cNvCxnSpPr>
                    <a:cxnSpLocks/>
                  </p:cNvCxnSpPr>
                  <p:nvPr/>
                </p:nvCxnSpPr>
                <p:spPr>
                  <a:xfrm flipH="1">
                    <a:off x="3232978" y="3238872"/>
                    <a:ext cx="181223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39" name="直接连接符 119"/>
                  <p:cNvCxnSpPr>
                    <a:cxnSpLocks/>
                  </p:cNvCxnSpPr>
                  <p:nvPr/>
                </p:nvCxnSpPr>
                <p:spPr>
                  <a:xfrm>
                    <a:off x="2103618" y="3715824"/>
                    <a:ext cx="0" cy="25035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181" name="椭圆 120"/>
                  <p:cNvSpPr/>
                  <p:nvPr/>
                </p:nvSpPr>
                <p:spPr>
                  <a:xfrm>
                    <a:off x="2026106" y="4218313"/>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182"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5"/>
                  <a:stretch>
                    <a:fillRect l="-4878" r="-7317"/>
                  </a:stretch>
                </a:blipFill>
                <a:ln w="28575">
                  <a:noFill/>
                  <a:miter lim="800000"/>
                  <a:headEnd/>
                  <a:tailEnd/>
                </a:ln>
              </p:spPr>
              <p:txBody>
                <a:bodyPr/>
                <a:p>
                  <a:r>
                    <a:rPr altLang="en-US" lang="zh-CN">
                      <a:noFill/>
                    </a:rPr>
                    <a:t> </a:t>
                  </a:r>
                </a:p>
              </p:txBody>
            </p:sp>
            <p:sp>
              <p:nvSpPr>
                <p:cNvPr id="1049183"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6"/>
                  <a:stretch>
                    <a:fillRect l="-5660" r="-5660" b="-12000"/>
                  </a:stretch>
                </a:blipFill>
                <a:ln w="28575">
                  <a:noFill/>
                  <a:miter lim="800000"/>
                  <a:headEnd/>
                  <a:tailEnd/>
                </a:ln>
              </p:spPr>
              <p:txBody>
                <a:bodyPr/>
                <a:p>
                  <a:r>
                    <a:rPr altLang="en-US" lang="zh-CN">
                      <a:noFill/>
                    </a:rPr>
                    <a:t> </a:t>
                  </a:r>
                </a:p>
              </p:txBody>
            </p:sp>
            <p:sp>
              <p:nvSpPr>
                <p:cNvPr id="1049184"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185"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186"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187" name="矩形 106"/>
                <p:cNvSpPr/>
                <p:nvPr/>
              </p:nvSpPr>
              <p:spPr>
                <a:xfrm>
                  <a:off x="3114609" y="139750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40" name="直接连接符 107"/>
                <p:cNvCxnSpPr>
                  <a:cxnSpLocks/>
                </p:cNvCxnSpPr>
                <p:nvPr/>
              </p:nvCxnSpPr>
              <p:spPr>
                <a:xfrm>
                  <a:off x="4090216" y="1452663"/>
                  <a:ext cx="0" cy="74457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188" name="文本框 108"/>
                <p:cNvSpPr txBox="1">
                  <a:spLocks noChangeAspect="1" noMove="1" noResize="1" noRot="1" noAdjustHandles="1" noEditPoints="1" noChangeArrowheads="1" noChangeShapeType="1" noTextEdit="1"/>
                </p:cNvSpPr>
                <p:nvPr/>
              </p:nvSpPr>
              <p:spPr bwMode="auto">
                <a:xfrm>
                  <a:off x="3114609" y="992558"/>
                  <a:ext cx="306045" cy="307777"/>
                </a:xfrm>
                <a:prstGeom prst="rect"/>
                <a:blipFill>
                  <a:blip xmlns:r="http://schemas.openxmlformats.org/officeDocument/2006/relationships" r:embed="rId7"/>
                  <a:stretch>
                    <a:fillRect l="-18000" r="-8000" b="-21569"/>
                  </a:stretch>
                </a:blipFill>
                <a:ln>
                  <a:noFill/>
                </a:ln>
                <a:effectLst/>
              </p:spPr>
              <p:txBody>
                <a:bodyPr/>
                <a:p>
                  <a:r>
                    <a:rPr altLang="en-US" lang="zh-CN">
                      <a:noFill/>
                    </a:rPr>
                    <a:t> </a:t>
                  </a:r>
                </a:p>
              </p:txBody>
            </p:sp>
            <p:sp>
              <p:nvSpPr>
                <p:cNvPr id="1049189" name="文本框 109"/>
                <p:cNvSpPr txBox="1">
                  <a:spLocks noChangeAspect="1" noMove="1" noResize="1" noRot="1" noAdjustHandles="1" noEditPoints="1" noChangeArrowheads="1" noChangeShapeType="1" noTextEdit="1"/>
                </p:cNvSpPr>
                <p:nvPr/>
              </p:nvSpPr>
              <p:spPr bwMode="auto">
                <a:xfrm>
                  <a:off x="2180249" y="1998952"/>
                  <a:ext cx="221214" cy="276999"/>
                </a:xfrm>
                <a:prstGeom prst="rect"/>
                <a:blipFill>
                  <a:blip xmlns:r="http://schemas.openxmlformats.org/officeDocument/2006/relationships" r:embed="rId8"/>
                  <a:stretch>
                    <a:fillRect l="-25000" r="-22222" b="-8696"/>
                  </a:stretch>
                </a:blipFill>
                <a:ln>
                  <a:noFill/>
                </a:ln>
                <a:effectLst/>
              </p:spPr>
              <p:txBody>
                <a:bodyPr/>
                <a:p>
                  <a:r>
                    <a:rPr altLang="en-US" lang="zh-CN">
                      <a:noFill/>
                    </a:rPr>
                    <a:t> </a:t>
                  </a:r>
                </a:p>
              </p:txBody>
            </p:sp>
          </p:grpSp>
          <p:cxnSp>
            <p:nvCxnSpPr>
              <p:cNvPr id="3145941" name="直接连接符 74"/>
              <p:cNvCxnSpPr>
                <a:cxnSpLocks/>
              </p:cNvCxnSpPr>
              <p:nvPr/>
            </p:nvCxnSpPr>
            <p:spPr>
              <a:xfrm>
                <a:off x="6079512" y="1517893"/>
                <a:ext cx="0" cy="49580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190" name="文本框 80"/>
              <p:cNvSpPr txBox="1">
                <a:spLocks noChangeAspect="1" noMove="1" noResize="1" noRot="1" noAdjustHandles="1" noEditPoints="1" noChangeArrowheads="1" noChangeShapeType="1" noTextEdit="1"/>
              </p:cNvSpPr>
              <p:nvPr/>
            </p:nvSpPr>
            <p:spPr bwMode="auto">
              <a:xfrm>
                <a:off x="6239608" y="1060755"/>
                <a:ext cx="684960" cy="400110"/>
              </a:xfrm>
              <a:prstGeom prst="rect"/>
              <a:blipFill>
                <a:blip xmlns:r="http://schemas.openxmlformats.org/officeDocument/2006/relationships" r:embed="rId9"/>
                <a:stretch>
                  <a:fillRect b="-4545"/>
                </a:stretch>
              </a:blipFill>
              <a:ln>
                <a:noFill/>
              </a:ln>
              <a:effectLst/>
            </p:spPr>
            <p:txBody>
              <a:bodyPr/>
              <a:p>
                <a:r>
                  <a:rPr altLang="en-US" lang="zh-CN">
                    <a:noFill/>
                  </a:rPr>
                  <a:t> </a:t>
                </a:r>
              </a:p>
            </p:txBody>
          </p:sp>
          <p:cxnSp>
            <p:nvCxnSpPr>
              <p:cNvPr id="3145942" name="直接箭头连接符 87"/>
              <p:cNvCxnSpPr>
                <a:cxnSpLocks/>
              </p:cNvCxnSpPr>
              <p:nvPr/>
            </p:nvCxnSpPr>
            <p:spPr>
              <a:xfrm flipH="1">
                <a:off x="6065634" y="140482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191" name="矩形 91"/>
              <p:cNvSpPr/>
              <p:nvPr/>
            </p:nvSpPr>
            <p:spPr>
              <a:xfrm>
                <a:off x="5226896" y="194712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92" name="文本框 92"/>
              <p:cNvSpPr txBox="1">
                <a:spLocks noChangeAspect="1" noMove="1" noResize="1" noRot="1" noAdjustHandles="1" noEditPoints="1" noChangeArrowheads="1" noChangeShapeType="1" noTextEdit="1"/>
              </p:cNvSpPr>
              <p:nvPr/>
            </p:nvSpPr>
            <p:spPr bwMode="auto">
              <a:xfrm>
                <a:off x="5326916" y="2086509"/>
                <a:ext cx="241541" cy="307777"/>
              </a:xfrm>
              <a:prstGeom prst="rect"/>
              <a:blipFill>
                <a:blip xmlns:r="http://schemas.openxmlformats.org/officeDocument/2006/relationships" r:embed="rId10"/>
                <a:stretch>
                  <a:fillRect l="-23077" r="-20513" b="-9804"/>
                </a:stretch>
              </a:blipFill>
              <a:ln>
                <a:noFill/>
              </a:ln>
              <a:effectLst/>
            </p:spPr>
            <p:txBody>
              <a:bodyPr/>
              <a:p>
                <a:r>
                  <a:rPr altLang="en-US" lang="zh-CN">
                    <a:noFill/>
                  </a:rPr>
                  <a:t> </a:t>
                </a:r>
              </a:p>
            </p:txBody>
          </p:sp>
        </p:grpSp>
        <p:sp>
          <p:nvSpPr>
            <p:cNvPr id="1049193" name="文本框 57"/>
            <p:cNvSpPr txBox="1">
              <a:spLocks noChangeAspect="1" noMove="1" noResize="1" noRot="1" noAdjustHandles="1" noEditPoints="1" noChangeArrowheads="1" noChangeShapeType="1" noTextEdit="1"/>
            </p:cNvSpPr>
            <p:nvPr/>
          </p:nvSpPr>
          <p:spPr bwMode="auto">
            <a:xfrm>
              <a:off x="4717332" y="2570579"/>
              <a:ext cx="550566" cy="400110"/>
            </a:xfrm>
            <a:prstGeom prst="rect"/>
            <a:blipFill>
              <a:blip xmlns:r="http://schemas.openxmlformats.org/officeDocument/2006/relationships" r:embed="rId11"/>
              <a:stretch>
                <a:fillRect b="-4615"/>
              </a:stretch>
            </a:blipFill>
            <a:ln>
              <a:noFill/>
            </a:ln>
            <a:effectLst/>
          </p:spPr>
          <p:txBody>
            <a:bodyPr/>
            <a:p>
              <a:r>
                <a:rPr altLang="en-US" lang="zh-CN">
                  <a:noFill/>
                </a:rPr>
                <a:t> </a:t>
              </a:r>
            </a:p>
          </p:txBody>
        </p:sp>
        <p:sp>
          <p:nvSpPr>
            <p:cNvPr id="1049194" name="矩形 61"/>
            <p:cNvSpPr/>
            <p:nvPr/>
          </p:nvSpPr>
          <p:spPr>
            <a:xfrm rot="10800000">
              <a:off x="5524936" y="251148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95" name="文本框 62"/>
            <p:cNvSpPr txBox="1">
              <a:spLocks noChangeAspect="1" noMove="1" noResize="1" noRot="1" noAdjustHandles="1" noEditPoints="1" noChangeArrowheads="1" noChangeShapeType="1" noTextEdit="1"/>
            </p:cNvSpPr>
            <p:nvPr/>
          </p:nvSpPr>
          <p:spPr bwMode="auto">
            <a:xfrm>
              <a:off x="5537237" y="2662912"/>
              <a:ext cx="299762" cy="307777"/>
            </a:xfrm>
            <a:prstGeom prst="rect"/>
            <a:blipFill>
              <a:blip xmlns:r="http://schemas.openxmlformats.org/officeDocument/2006/relationships" r:embed="rId12"/>
              <a:stretch>
                <a:fillRect l="-16327" r="-24490" b="-14000"/>
              </a:stretch>
            </a:blipFill>
            <a:ln>
              <a:noFill/>
            </a:ln>
            <a:effectLst/>
          </p:spPr>
          <p:txBody>
            <a:bodyPr/>
            <a:p>
              <a:r>
                <a:rPr altLang="en-US" lang="zh-CN">
                  <a:noFill/>
                </a:rPr>
                <a:t> </a:t>
              </a:r>
            </a:p>
          </p:txBody>
        </p:sp>
        <p:sp>
          <p:nvSpPr>
            <p:cNvPr id="1049196" name="Oval 3165"/>
            <p:cNvSpPr>
              <a:spLocks noChangeArrowheads="1"/>
            </p:cNvSpPr>
            <p:nvPr/>
          </p:nvSpPr>
          <p:spPr bwMode="auto">
            <a:xfrm>
              <a:off x="6018510" y="193187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197" name="Oval 3165"/>
            <p:cNvSpPr>
              <a:spLocks noChangeArrowheads="1"/>
            </p:cNvSpPr>
            <p:nvPr/>
          </p:nvSpPr>
          <p:spPr bwMode="auto">
            <a:xfrm>
              <a:off x="6250620" y="2498529"/>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198" name="文本框 65"/>
            <p:cNvSpPr txBox="1">
              <a:spLocks noChangeAspect="1" noMove="1" noResize="1" noRot="1" noAdjustHandles="1" noEditPoints="1" noChangeArrowheads="1" noChangeShapeType="1" noTextEdit="1"/>
            </p:cNvSpPr>
            <p:nvPr/>
          </p:nvSpPr>
          <p:spPr bwMode="auto">
            <a:xfrm>
              <a:off x="6208749" y="2647156"/>
              <a:ext cx="195566" cy="276999"/>
            </a:xfrm>
            <a:prstGeom prst="rect"/>
            <a:blipFill>
              <a:blip xmlns:r="http://schemas.openxmlformats.org/officeDocument/2006/relationships" r:embed="rId13"/>
              <a:stretch>
                <a:fillRect l="-25000" r="-28125" b="-8696"/>
              </a:stretch>
            </a:blipFill>
            <a:ln>
              <a:noFill/>
            </a:ln>
            <a:effectLst/>
          </p:spPr>
          <p:txBody>
            <a:bodyPr/>
            <a:p>
              <a:r>
                <a:rPr altLang="en-US" lang="zh-CN">
                  <a:noFill/>
                </a:rPr>
                <a:t> </a:t>
              </a:r>
            </a:p>
          </p:txBody>
        </p:sp>
        <p:sp>
          <p:nvSpPr>
            <p:cNvPr id="1049199" name="文本框 66"/>
            <p:cNvSpPr txBox="1">
              <a:spLocks noChangeAspect="1" noMove="1" noResize="1" noRot="1" noAdjustHandles="1" noEditPoints="1" noChangeArrowheads="1" noChangeShapeType="1" noTextEdit="1"/>
            </p:cNvSpPr>
            <p:nvPr/>
          </p:nvSpPr>
          <p:spPr bwMode="auto">
            <a:xfrm>
              <a:off x="8156093" y="2241556"/>
              <a:ext cx="550566" cy="400110"/>
            </a:xfrm>
            <a:prstGeom prst="rect"/>
            <a:blipFill>
              <a:blip xmlns:r="http://schemas.openxmlformats.org/officeDocument/2006/relationships" r:embed="rId14"/>
              <a:stretch>
                <a:fillRect b="-4615"/>
              </a:stretch>
            </a:blipFill>
            <a:ln>
              <a:noFill/>
            </a:ln>
            <a:effectLst/>
          </p:spPr>
          <p:txBody>
            <a:bodyPr/>
            <a:p>
              <a:r>
                <a:rPr altLang="en-US" lang="zh-CN">
                  <a:noFill/>
                </a:rPr>
                <a:t> </a:t>
              </a:r>
            </a:p>
          </p:txBody>
        </p:sp>
        <p:sp>
          <p:nvSpPr>
            <p:cNvPr id="1049200" name="文本框 67"/>
            <p:cNvSpPr txBox="1">
              <a:spLocks noChangeAspect="1" noMove="1" noResize="1" noRot="1" noAdjustHandles="1" noEditPoints="1" noChangeArrowheads="1" noChangeShapeType="1" noTextEdit="1"/>
            </p:cNvSpPr>
            <p:nvPr/>
          </p:nvSpPr>
          <p:spPr bwMode="auto">
            <a:xfrm>
              <a:off x="5391744" y="1449318"/>
              <a:ext cx="684960" cy="400110"/>
            </a:xfrm>
            <a:prstGeom prst="rect"/>
            <a:blipFill>
              <a:blip xmlns:r="http://schemas.openxmlformats.org/officeDocument/2006/relationships" r:embed="rId15"/>
              <a:stretch>
                <a:fillRect b="-3030"/>
              </a:stretch>
            </a:blipFill>
            <a:ln>
              <a:noFill/>
            </a:ln>
            <a:effectLst/>
          </p:spPr>
          <p:txBody>
            <a:bodyPr/>
            <a:p>
              <a:r>
                <a:rPr altLang="en-US" lang="zh-CN">
                  <a:noFill/>
                </a:rPr>
                <a:t> </a:t>
              </a:r>
            </a:p>
          </p:txBody>
        </p:sp>
        <p:cxnSp>
          <p:nvCxnSpPr>
            <p:cNvPr id="3145943" name="直接箭头连接符 68"/>
            <p:cNvCxnSpPr>
              <a:cxnSpLocks/>
            </p:cNvCxnSpPr>
            <p:nvPr/>
          </p:nvCxnSpPr>
          <p:spPr>
            <a:xfrm flipH="1">
              <a:off x="5242640" y="183441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p14="http://schemas.microsoft.com/office/powerpoint/2010/main" Requires="p14">
          <p:contentPart p14:bwMode="auto" r:id="rId16">
            <p14:nvContentPartPr>
              <p14:cNvPr id="1049201" name=""/>
              <p14:cNvContentPartPr/>
              <p14:nvPr/>
            </p14:nvContentPartPr>
            <p14:xfrm>
              <a:off x="6368580" y="3568054"/>
              <a:ext cx="27676" cy="8777"/>
            </p14:xfrm>
          </p:contentPart>
        </mc:Choice>
        <mc:Fallback>
          <p:sp>
            <p:nvSpPr>
              <p:cNvPr id="1049201" name=""/>
              <p:cNvSpPr/>
              <p:nvPr/>
            </p:nvSpPr>
            <p:spPr>
              <a:xfrm>
                <a:off x="6368580" y="3568054"/>
                <a:ext cx="27676" cy="8777"/>
              </a:xfrm>
            </p:spPr>
          </p:sp>
        </mc:Fallback>
      </mc:AlternateContent>
      <mc:AlternateContent xmlns:mc="http://schemas.openxmlformats.org/markup-compatibility/2006">
        <mc:Choice xmlns:p14="http://schemas.microsoft.com/office/powerpoint/2010/main" Requires="p14">
          <p:contentPart p14:bwMode="auto" r:id="rId17">
            <p14:nvContentPartPr>
              <p14:cNvPr id="1049202" name=""/>
              <p14:cNvContentPartPr/>
              <p14:nvPr/>
            </p14:nvContentPartPr>
            <p14:xfrm>
              <a:off x="5639401" y="748903"/>
              <a:ext cx="24745" cy="5910"/>
            </p14:xfrm>
          </p:contentPart>
        </mc:Choice>
        <mc:Fallback>
          <p:sp>
            <p:nvSpPr>
              <p:cNvPr id="1049202" name=""/>
              <p:cNvSpPr/>
              <p:nvPr/>
            </p:nvSpPr>
            <p:spPr>
              <a:xfrm>
                <a:off x="5639401" y="748903"/>
                <a:ext cx="24745" cy="5910"/>
              </a:xfrm>
            </p:spPr>
          </p:sp>
        </mc:Fallback>
      </mc:AlternateContent>
      <mc:AlternateContent xmlns:mc="http://schemas.openxmlformats.org/markup-compatibility/2006">
        <mc:Choice xmlns:p14="http://schemas.microsoft.com/office/powerpoint/2010/main" Requires="p14">
          <p:contentPart p14:bwMode="auto" r:id="rId18">
            <p14:nvContentPartPr>
              <p14:cNvPr id="1049203" name=""/>
              <p14:cNvContentPartPr/>
              <p14:nvPr/>
            </p14:nvContentPartPr>
            <p14:xfrm>
              <a:off x="5197474" y="5094111"/>
              <a:ext cx="43965" cy="11013"/>
            </p14:xfrm>
          </p:contentPart>
        </mc:Choice>
        <mc:Fallback>
          <p:sp>
            <p:nvSpPr>
              <p:cNvPr id="1049203" name=""/>
              <p:cNvSpPr/>
              <p:nvPr/>
            </p:nvSpPr>
            <p:spPr>
              <a:xfrm>
                <a:off x="5197474" y="5094111"/>
                <a:ext cx="43965" cy="11013"/>
              </a:xfrm>
            </p:spPr>
          </p:sp>
        </mc:Fallback>
      </mc:AlternateContent>
      <mc:AlternateContent xmlns:mc="http://schemas.openxmlformats.org/markup-compatibility/2006">
        <mc:Choice xmlns:p14="http://schemas.microsoft.com/office/powerpoint/2010/main" Requires="p14">
          <p:contentPart p14:bwMode="auto" r:id="rId19">
            <p14:nvContentPartPr>
              <p14:cNvPr id="1049204" name=""/>
              <p14:cNvContentPartPr/>
              <p14:nvPr/>
            </p14:nvContentPartPr>
            <p14:xfrm>
              <a:off x="3142514" y="4957572"/>
              <a:ext cx="362941" cy="465741"/>
            </p14:xfrm>
          </p:contentPart>
        </mc:Choice>
        <mc:Fallback>
          <p:sp>
            <p:nvSpPr>
              <p:cNvPr id="1049204" name=""/>
              <p:cNvSpPr/>
              <p:nvPr/>
            </p:nvSpPr>
            <p:spPr>
              <a:xfrm>
                <a:off x="3142514" y="4957572"/>
                <a:ext cx="362941" cy="465741"/>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176"/>
                                        </p:tgtEl>
                                        <p:attrNameLst>
                                          <p:attrName>style.visibility</p:attrName>
                                        </p:attrNameLst>
                                      </p:cBhvr>
                                      <p:to>
                                        <p:strVal val="visible"/>
                                      </p:to>
                                    </p:set>
                                    <p:animEffect transition="in" filter="wipe(down)">
                                      <p:cBhvr>
                                        <p:cTn dur="500" id="7"/>
                                        <p:tgtEl>
                                          <p:spTgt spid="1049176"/>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177"/>
                                        </p:tgtEl>
                                        <p:attrNameLst>
                                          <p:attrName>style.visibility</p:attrName>
                                        </p:attrNameLst>
                                      </p:cBhvr>
                                      <p:to>
                                        <p:strVal val="visible"/>
                                      </p:to>
                                    </p:set>
                                    <p:animEffect transition="in" filter="wipe(down)">
                                      <p:cBhvr>
                                        <p:cTn dur="500" id="12"/>
                                        <p:tgtEl>
                                          <p:spTgt spid="1049177"/>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179"/>
                                        </p:tgtEl>
                                        <p:attrNameLst>
                                          <p:attrName>style.visibility</p:attrName>
                                        </p:attrNameLst>
                                      </p:cBhvr>
                                      <p:to>
                                        <p:strVal val="visible"/>
                                      </p:to>
                                    </p:set>
                                    <p:animEffect transition="in" filter="wipe(down)">
                                      <p:cBhvr>
                                        <p:cTn dur="500" id="17"/>
                                        <p:tgtEl>
                                          <p:spTgt spid="1049179"/>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9174"/>
                                        </p:tgtEl>
                                        <p:attrNameLst>
                                          <p:attrName>style.visibility</p:attrName>
                                        </p:attrNameLst>
                                      </p:cBhvr>
                                      <p:to>
                                        <p:strVal val="visible"/>
                                      </p:to>
                                    </p:set>
                                    <p:animEffect transition="in" filter="wipe(down)">
                                      <p:cBhvr>
                                        <p:cTn dur="500" id="22"/>
                                        <p:tgtEl>
                                          <p:spTgt spid="1049174"/>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49180"/>
                                        </p:tgtEl>
                                        <p:attrNameLst>
                                          <p:attrName>style.visibility</p:attrName>
                                        </p:attrNameLst>
                                      </p:cBhvr>
                                      <p:to>
                                        <p:strVal val="visible"/>
                                      </p:to>
                                    </p:set>
                                    <p:animEffect transition="in" filter="wipe(down)">
                                      <p:cBhvr>
                                        <p:cTn dur="500" id="27"/>
                                        <p:tgtEl>
                                          <p:spTgt spid="1049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74" grpId="0" animBg="1"/>
      <p:bldP spid="1049176" grpId="0"/>
      <p:bldP spid="1049177" grpId="0"/>
      <p:bldP spid="1049179" grpId="0"/>
      <p:bldP spid="104918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17" name=""/>
        <p:cNvGrpSpPr/>
        <p:nvPr/>
      </p:nvGrpSpPr>
      <p:grpSpPr>
        <a:xfrm>
          <a:off x="0" y="0"/>
          <a:ext cx="0" cy="0"/>
          <a:chOff x="0" y="0"/>
          <a:chExt cx="0" cy="0"/>
        </a:xfrm>
      </p:grpSpPr>
      <p:sp>
        <p:nvSpPr>
          <p:cNvPr id="1049208" name="文本框 84"/>
          <p:cNvSpPr txBox="1">
            <a:spLocks noChangeAspect="1" noMove="1" noResize="1" noRot="1" noAdjustHandles="1" noEditPoints="1" noChangeArrowheads="1" noChangeShapeType="1" noTextEdit="1"/>
          </p:cNvSpPr>
          <p:nvPr/>
        </p:nvSpPr>
        <p:spPr bwMode="auto">
          <a:xfrm>
            <a:off x="983828" y="2583407"/>
            <a:ext cx="3123329" cy="461665"/>
          </a:xfrm>
          <a:prstGeom prst="rect"/>
          <a:blipFill>
            <a:blip xmlns:r="http://schemas.openxmlformats.org/officeDocument/2006/relationships" r:embed="rId1"/>
            <a:stretch>
              <a:fillRect b="-3947"/>
            </a:stretch>
          </a:blipFill>
          <a:ln>
            <a:noFill/>
          </a:ln>
          <a:effectLst/>
        </p:spPr>
        <p:txBody>
          <a:bodyPr/>
          <a:p>
            <a:r>
              <a:rPr altLang="en-US" lang="zh-CN">
                <a:noFill/>
              </a:rPr>
              <a:t> </a:t>
            </a:r>
          </a:p>
        </p:txBody>
      </p:sp>
      <p:sp>
        <p:nvSpPr>
          <p:cNvPr id="1049209" name="文本框 85"/>
          <p:cNvSpPr txBox="1">
            <a:spLocks noChangeAspect="1" noMove="1" noResize="1" noRot="1" noAdjustHandles="1" noEditPoints="1" noChangeArrowheads="1" noChangeShapeType="1" noTextEdit="1"/>
          </p:cNvSpPr>
          <p:nvPr/>
        </p:nvSpPr>
        <p:spPr bwMode="auto">
          <a:xfrm>
            <a:off x="984759" y="3302196"/>
            <a:ext cx="3123329" cy="461665"/>
          </a:xfrm>
          <a:prstGeom prst="rect"/>
          <a:blipFill>
            <a:blip xmlns:r="http://schemas.openxmlformats.org/officeDocument/2006/relationships" r:embed="rId2"/>
            <a:stretch>
              <a:fillRect b="-5333"/>
            </a:stretch>
          </a:blipFill>
          <a:ln>
            <a:noFill/>
          </a:ln>
          <a:effectLst/>
        </p:spPr>
        <p:txBody>
          <a:bodyPr/>
          <a:p>
            <a:r>
              <a:rPr altLang="en-US" lang="zh-CN">
                <a:noFill/>
              </a:rPr>
              <a:t> </a:t>
            </a:r>
          </a:p>
        </p:txBody>
      </p:sp>
      <p:sp>
        <p:nvSpPr>
          <p:cNvPr id="104921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211" name="Text Box 12"/>
          <p:cNvSpPr txBox="1">
            <a:spLocks noChangeArrowheads="1"/>
          </p:cNvSpPr>
          <p:nvPr/>
        </p:nvSpPr>
        <p:spPr bwMode="auto">
          <a:xfrm>
            <a:off x="141668" y="423839"/>
            <a:ext cx="8739339"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ea typeface="华文行楷" pitchFamily="2" charset="-122"/>
                <a:cs typeface="Arial" panose="020B0604020202020204" pitchFamily="34" charset="0"/>
              </a:rPr>
              <a:t>(3) </a:t>
            </a:r>
            <a:r>
              <a:rPr altLang="zh-CN" dirty="0" sz="2400" kumimoji="1" lang="en-US" smtClean="0">
                <a:latin typeface="Arial" panose="020B0604020202020204" pitchFamily="34" charset="0"/>
                <a:cs typeface="Arial" panose="020B0604020202020204" pitchFamily="34" charset="0"/>
              </a:rPr>
              <a:t>Non-inverted input: Voltage follower </a:t>
            </a:r>
            <a:r>
              <a:rPr altLang="en-US" dirty="0" sz="2400" kumimoji="1" lang="zh-CN" smtClean="0">
                <a:latin typeface="Arial" panose="020B0604020202020204" pitchFamily="34" charset="0"/>
                <a:cs typeface="Arial" panose="020B0604020202020204" pitchFamily="34" charset="0"/>
              </a:rPr>
              <a:t>电压跟随器</a:t>
            </a:r>
            <a:endParaRPr altLang="en-US" dirty="0" kumimoji="1" lang="zh-CN">
              <a:latin typeface="宋体" panose="02010600030101010101" pitchFamily="2" charset="-122"/>
              <a:cs typeface="Arial" panose="020B0604020202020204" pitchFamily="34" charset="0"/>
            </a:endParaRPr>
          </a:p>
        </p:txBody>
      </p:sp>
      <p:sp>
        <p:nvSpPr>
          <p:cNvPr id="1049212" name="下箭头 118"/>
          <p:cNvSpPr/>
          <p:nvPr/>
        </p:nvSpPr>
        <p:spPr>
          <a:xfrm>
            <a:off x="2290330" y="4063316"/>
            <a:ext cx="293759" cy="323730"/>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13" name="文本框 143"/>
          <p:cNvSpPr txBox="1">
            <a:spLocks noChangeAspect="1" noMove="1" noResize="1" noRot="1" noAdjustHandles="1" noEditPoints="1" noChangeArrowheads="1" noChangeShapeType="1" noTextEdit="1"/>
          </p:cNvSpPr>
          <p:nvPr/>
        </p:nvSpPr>
        <p:spPr bwMode="auto">
          <a:xfrm>
            <a:off x="975907" y="1844915"/>
            <a:ext cx="3123329" cy="461665"/>
          </a:xfrm>
          <a:prstGeom prst="rect"/>
          <a:blipFill>
            <a:blip xmlns:r="http://schemas.openxmlformats.org/officeDocument/2006/relationships" r:embed="rId3"/>
            <a:stretch>
              <a:fillRect b="-5333"/>
            </a:stretch>
          </a:blipFill>
          <a:ln>
            <a:noFill/>
          </a:ln>
          <a:effectLst/>
        </p:spPr>
        <p:txBody>
          <a:bodyPr/>
          <a:p>
            <a:r>
              <a:rPr altLang="en-US" lang="zh-CN">
                <a:noFill/>
              </a:rPr>
              <a:t> </a:t>
            </a:r>
          </a:p>
        </p:txBody>
      </p:sp>
      <p:sp>
        <p:nvSpPr>
          <p:cNvPr id="1049214" name="左大括号 145"/>
          <p:cNvSpPr/>
          <p:nvPr/>
        </p:nvSpPr>
        <p:spPr>
          <a:xfrm>
            <a:off x="1142578" y="2012324"/>
            <a:ext cx="226486" cy="1759209"/>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215" name="文本框 148"/>
          <p:cNvSpPr txBox="1">
            <a:spLocks noChangeAspect="1" noMove="1" noResize="1" noRot="1" noAdjustHandles="1" noEditPoints="1" noChangeArrowheads="1" noChangeShapeType="1" noTextEdit="1"/>
          </p:cNvSpPr>
          <p:nvPr/>
        </p:nvSpPr>
        <p:spPr bwMode="auto">
          <a:xfrm>
            <a:off x="877987" y="4633299"/>
            <a:ext cx="3187304" cy="523220"/>
          </a:xfrm>
          <a:prstGeom prst="rect"/>
          <a:blipFill>
            <a:blip xmlns:r="http://schemas.openxmlformats.org/officeDocument/2006/relationships" r:embed="rId4"/>
            <a:stretch>
              <a:fillRect/>
            </a:stretch>
          </a:blipFill>
          <a:ln>
            <a:noFill/>
          </a:ln>
          <a:effectLst/>
        </p:spPr>
        <p:txBody>
          <a:bodyPr/>
          <a:p>
            <a:r>
              <a:rPr altLang="en-US" lang="zh-CN">
                <a:noFill/>
              </a:rPr>
              <a:t> </a:t>
            </a:r>
          </a:p>
        </p:txBody>
      </p:sp>
      <p:grpSp>
        <p:nvGrpSpPr>
          <p:cNvPr id="218" name="组合 55"/>
          <p:cNvGrpSpPr/>
          <p:nvPr/>
        </p:nvGrpSpPr>
        <p:grpSpPr>
          <a:xfrm>
            <a:off x="4699575" y="1256560"/>
            <a:ext cx="3989327" cy="1921098"/>
            <a:chOff x="4717332" y="1049591"/>
            <a:chExt cx="3989327" cy="1921098"/>
          </a:xfrm>
        </p:grpSpPr>
        <p:grpSp>
          <p:nvGrpSpPr>
            <p:cNvPr id="219" name="组合 56"/>
            <p:cNvGrpSpPr/>
            <p:nvPr/>
          </p:nvGrpSpPr>
          <p:grpSpPr>
            <a:xfrm>
              <a:off x="4876861" y="1049591"/>
              <a:ext cx="3546833" cy="1708394"/>
              <a:chOff x="4876861" y="1049591"/>
              <a:chExt cx="3546833" cy="1708394"/>
            </a:xfrm>
          </p:grpSpPr>
          <p:grpSp>
            <p:nvGrpSpPr>
              <p:cNvPr id="220" name="组合 73"/>
              <p:cNvGrpSpPr/>
              <p:nvPr/>
            </p:nvGrpSpPr>
            <p:grpSpPr>
              <a:xfrm>
                <a:off x="4876861" y="1049591"/>
                <a:ext cx="3546833" cy="1708394"/>
                <a:chOff x="1083813" y="992558"/>
                <a:chExt cx="3546833" cy="1708394"/>
              </a:xfrm>
            </p:grpSpPr>
            <p:grpSp>
              <p:nvGrpSpPr>
                <p:cNvPr id="221" name="组合 94"/>
                <p:cNvGrpSpPr/>
                <p:nvPr/>
              </p:nvGrpSpPr>
              <p:grpSpPr>
                <a:xfrm>
                  <a:off x="1083813" y="1469936"/>
                  <a:ext cx="3019104" cy="1134465"/>
                  <a:chOff x="2026106" y="3238872"/>
                  <a:chExt cx="3019104" cy="1134465"/>
                </a:xfrm>
              </p:grpSpPr>
              <p:cxnSp>
                <p:nvCxnSpPr>
                  <p:cNvPr id="3145944" name="直接连接符 112"/>
                  <p:cNvCxnSpPr>
                    <a:cxnSpLocks/>
                    <a:endCxn id="1049228" idx="2"/>
                  </p:cNvCxnSpPr>
                  <p:nvPr/>
                </p:nvCxnSpPr>
                <p:spPr>
                  <a:xfrm flipH="1" flipV="1">
                    <a:off x="3167755" y="3715825"/>
                    <a:ext cx="611293" cy="42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45" name="直接连接符 113"/>
                  <p:cNvCxnSpPr>
                    <a:cxnSpLocks/>
                  </p:cNvCxnSpPr>
                  <p:nvPr/>
                </p:nvCxnSpPr>
                <p:spPr>
                  <a:xfrm flipH="1">
                    <a:off x="2158102" y="4284288"/>
                    <a:ext cx="161687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46" name="直接连接符 114"/>
                  <p:cNvCxnSpPr>
                    <a:cxnSpLocks/>
                  </p:cNvCxnSpPr>
                  <p:nvPr/>
                </p:nvCxnSpPr>
                <p:spPr>
                  <a:xfrm flipH="1">
                    <a:off x="3232978" y="3238872"/>
                    <a:ext cx="181223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216" name="椭圆 120"/>
                  <p:cNvSpPr/>
                  <p:nvPr/>
                </p:nvSpPr>
                <p:spPr>
                  <a:xfrm>
                    <a:off x="2026106" y="4218313"/>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217"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5"/>
                  <a:stretch>
                    <a:fillRect l="-4878" r="-7317"/>
                  </a:stretch>
                </a:blipFill>
                <a:ln w="28575">
                  <a:noFill/>
                  <a:miter lim="800000"/>
                  <a:headEnd/>
                  <a:tailEnd/>
                </a:ln>
              </p:spPr>
              <p:txBody>
                <a:bodyPr/>
                <a:p>
                  <a:r>
                    <a:rPr altLang="en-US" lang="zh-CN">
                      <a:noFill/>
                    </a:rPr>
                    <a:t> </a:t>
                  </a:r>
                </a:p>
              </p:txBody>
            </p:sp>
            <p:sp>
              <p:nvSpPr>
                <p:cNvPr id="1049218"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6"/>
                  <a:stretch>
                    <a:fillRect l="-5660" r="-5660" b="-12000"/>
                  </a:stretch>
                </a:blipFill>
                <a:ln w="28575">
                  <a:noFill/>
                  <a:miter lim="800000"/>
                  <a:headEnd/>
                  <a:tailEnd/>
                </a:ln>
              </p:spPr>
              <p:txBody>
                <a:bodyPr/>
                <a:p>
                  <a:r>
                    <a:rPr altLang="en-US" lang="zh-CN">
                      <a:noFill/>
                    </a:rPr>
                    <a:t> </a:t>
                  </a:r>
                </a:p>
              </p:txBody>
            </p:sp>
            <p:sp>
              <p:nvSpPr>
                <p:cNvPr id="1049219"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220"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221"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222" name="矩形 106"/>
                <p:cNvSpPr/>
                <p:nvPr/>
              </p:nvSpPr>
              <p:spPr>
                <a:xfrm>
                  <a:off x="3114609" y="139750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47" name="直接连接符 107"/>
                <p:cNvCxnSpPr>
                  <a:cxnSpLocks/>
                </p:cNvCxnSpPr>
                <p:nvPr/>
              </p:nvCxnSpPr>
              <p:spPr>
                <a:xfrm>
                  <a:off x="4090216" y="1452663"/>
                  <a:ext cx="0" cy="74457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223" name="文本框 108"/>
                <p:cNvSpPr txBox="1">
                  <a:spLocks noChangeAspect="1" noMove="1" noResize="1" noRot="1" noAdjustHandles="1" noEditPoints="1" noChangeArrowheads="1" noChangeShapeType="1" noTextEdit="1"/>
                </p:cNvSpPr>
                <p:nvPr/>
              </p:nvSpPr>
              <p:spPr bwMode="auto">
                <a:xfrm>
                  <a:off x="3114609" y="992558"/>
                  <a:ext cx="241541" cy="307777"/>
                </a:xfrm>
                <a:prstGeom prst="rect"/>
                <a:blipFill>
                  <a:blip xmlns:r="http://schemas.openxmlformats.org/officeDocument/2006/relationships" r:embed="rId7"/>
                  <a:stretch>
                    <a:fillRect l="-20000" r="-20000" b="-9804"/>
                  </a:stretch>
                </a:blipFill>
                <a:ln>
                  <a:noFill/>
                </a:ln>
                <a:effectLst/>
              </p:spPr>
              <p:txBody>
                <a:bodyPr/>
                <a:p>
                  <a:r>
                    <a:rPr altLang="en-US" lang="zh-CN">
                      <a:noFill/>
                    </a:rPr>
                    <a:t> </a:t>
                  </a:r>
                </a:p>
              </p:txBody>
            </p:sp>
            <p:sp>
              <p:nvSpPr>
                <p:cNvPr id="1049224" name="文本框 109"/>
                <p:cNvSpPr txBox="1">
                  <a:spLocks noChangeAspect="1" noMove="1" noResize="1" noRot="1" noAdjustHandles="1" noEditPoints="1" noChangeArrowheads="1" noChangeShapeType="1" noTextEdit="1"/>
                </p:cNvSpPr>
                <p:nvPr/>
              </p:nvSpPr>
              <p:spPr bwMode="auto">
                <a:xfrm>
                  <a:off x="2180249" y="1998952"/>
                  <a:ext cx="221214" cy="276999"/>
                </a:xfrm>
                <a:prstGeom prst="rect"/>
                <a:blipFill>
                  <a:blip xmlns:r="http://schemas.openxmlformats.org/officeDocument/2006/relationships" r:embed="rId8"/>
                  <a:stretch>
                    <a:fillRect l="-25000" r="-22222" b="-8696"/>
                  </a:stretch>
                </a:blipFill>
                <a:ln>
                  <a:noFill/>
                </a:ln>
                <a:effectLst/>
              </p:spPr>
              <p:txBody>
                <a:bodyPr/>
                <a:p>
                  <a:r>
                    <a:rPr altLang="en-US" lang="zh-CN">
                      <a:noFill/>
                    </a:rPr>
                    <a:t> </a:t>
                  </a:r>
                </a:p>
              </p:txBody>
            </p:sp>
          </p:grpSp>
          <p:cxnSp>
            <p:nvCxnSpPr>
              <p:cNvPr id="3145948" name="直接连接符 74"/>
              <p:cNvCxnSpPr>
                <a:cxnSpLocks/>
              </p:cNvCxnSpPr>
              <p:nvPr/>
            </p:nvCxnSpPr>
            <p:spPr>
              <a:xfrm>
                <a:off x="6079512" y="1517893"/>
                <a:ext cx="0" cy="49580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225" name="文本框 57"/>
            <p:cNvSpPr txBox="1">
              <a:spLocks noChangeAspect="1" noMove="1" noResize="1" noRot="1" noAdjustHandles="1" noEditPoints="1" noChangeArrowheads="1" noChangeShapeType="1" noTextEdit="1"/>
            </p:cNvSpPr>
            <p:nvPr/>
          </p:nvSpPr>
          <p:spPr bwMode="auto">
            <a:xfrm>
              <a:off x="4717332" y="2570579"/>
              <a:ext cx="550566" cy="400110"/>
            </a:xfrm>
            <a:prstGeom prst="rect"/>
            <a:blipFill>
              <a:blip xmlns:r="http://schemas.openxmlformats.org/officeDocument/2006/relationships" r:embed="rId9"/>
              <a:stretch>
                <a:fillRect b="-4615"/>
              </a:stretch>
            </a:blipFill>
            <a:ln>
              <a:noFill/>
            </a:ln>
            <a:effectLst/>
          </p:spPr>
          <p:txBody>
            <a:bodyPr/>
            <a:p>
              <a:r>
                <a:rPr altLang="en-US" lang="zh-CN">
                  <a:noFill/>
                </a:rPr>
                <a:t> </a:t>
              </a:r>
            </a:p>
          </p:txBody>
        </p:sp>
        <p:sp>
          <p:nvSpPr>
            <p:cNvPr id="1049226" name="矩形 61"/>
            <p:cNvSpPr/>
            <p:nvPr/>
          </p:nvSpPr>
          <p:spPr>
            <a:xfrm rot="10800000">
              <a:off x="5524936" y="251148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27" name="文本框 62"/>
            <p:cNvSpPr txBox="1">
              <a:spLocks noChangeAspect="1" noMove="1" noResize="1" noRot="1" noAdjustHandles="1" noEditPoints="1" noChangeArrowheads="1" noChangeShapeType="1" noTextEdit="1"/>
            </p:cNvSpPr>
            <p:nvPr/>
          </p:nvSpPr>
          <p:spPr bwMode="auto">
            <a:xfrm>
              <a:off x="5537237" y="2662912"/>
              <a:ext cx="241541" cy="307777"/>
            </a:xfrm>
            <a:prstGeom prst="rect"/>
            <a:blipFill>
              <a:blip xmlns:r="http://schemas.openxmlformats.org/officeDocument/2006/relationships" r:embed="rId10"/>
              <a:stretch>
                <a:fillRect l="-20000" r="-20000" b="-10000"/>
              </a:stretch>
            </a:blipFill>
            <a:ln>
              <a:noFill/>
            </a:ln>
            <a:effectLst/>
          </p:spPr>
          <p:txBody>
            <a:bodyPr/>
            <a:p>
              <a:r>
                <a:rPr altLang="en-US" lang="zh-CN">
                  <a:noFill/>
                </a:rPr>
                <a:t> </a:t>
              </a:r>
            </a:p>
          </p:txBody>
        </p:sp>
        <p:sp>
          <p:nvSpPr>
            <p:cNvPr id="1049228" name="Oval 3165"/>
            <p:cNvSpPr>
              <a:spLocks noChangeArrowheads="1"/>
            </p:cNvSpPr>
            <p:nvPr/>
          </p:nvSpPr>
          <p:spPr bwMode="auto">
            <a:xfrm>
              <a:off x="6018510" y="193187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229" name="Oval 3165"/>
            <p:cNvSpPr>
              <a:spLocks noChangeArrowheads="1"/>
            </p:cNvSpPr>
            <p:nvPr/>
          </p:nvSpPr>
          <p:spPr bwMode="auto">
            <a:xfrm>
              <a:off x="6250620" y="2498529"/>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230" name="文本框 65"/>
            <p:cNvSpPr txBox="1">
              <a:spLocks noChangeAspect="1" noMove="1" noResize="1" noRot="1" noAdjustHandles="1" noEditPoints="1" noChangeArrowheads="1" noChangeShapeType="1" noTextEdit="1"/>
            </p:cNvSpPr>
            <p:nvPr/>
          </p:nvSpPr>
          <p:spPr bwMode="auto">
            <a:xfrm>
              <a:off x="6208749" y="2647156"/>
              <a:ext cx="195566" cy="276999"/>
            </a:xfrm>
            <a:prstGeom prst="rect"/>
            <a:blipFill>
              <a:blip xmlns:r="http://schemas.openxmlformats.org/officeDocument/2006/relationships" r:embed="rId11"/>
              <a:stretch>
                <a:fillRect l="-28125" r="-25000" b="-8696"/>
              </a:stretch>
            </a:blipFill>
            <a:ln>
              <a:noFill/>
            </a:ln>
            <a:effectLst/>
          </p:spPr>
          <p:txBody>
            <a:bodyPr/>
            <a:p>
              <a:r>
                <a:rPr altLang="en-US" lang="zh-CN">
                  <a:noFill/>
                </a:rPr>
                <a:t> </a:t>
              </a:r>
            </a:p>
          </p:txBody>
        </p:sp>
        <p:sp>
          <p:nvSpPr>
            <p:cNvPr id="1049231" name="文本框 66"/>
            <p:cNvSpPr txBox="1">
              <a:spLocks noChangeAspect="1" noMove="1" noResize="1" noRot="1" noAdjustHandles="1" noEditPoints="1" noChangeArrowheads="1" noChangeShapeType="1" noTextEdit="1"/>
            </p:cNvSpPr>
            <p:nvPr/>
          </p:nvSpPr>
          <p:spPr bwMode="auto">
            <a:xfrm>
              <a:off x="8156093" y="2241556"/>
              <a:ext cx="550566" cy="400110"/>
            </a:xfrm>
            <a:prstGeom prst="rect"/>
            <a:blipFill>
              <a:blip xmlns:r="http://schemas.openxmlformats.org/officeDocument/2006/relationships" r:embed="rId12"/>
              <a:stretch>
                <a:fillRect b="-4615"/>
              </a:stretch>
            </a:blipFill>
            <a:ln>
              <a:noFill/>
            </a:ln>
            <a:effectLst/>
          </p:spPr>
          <p:txBody>
            <a:bodyPr/>
            <a:p>
              <a:r>
                <a:rPr altLang="en-US" lang="zh-CN">
                  <a:noFill/>
                </a:rPr>
                <a:t> </a:t>
              </a:r>
            </a:p>
          </p:txBody>
        </p:sp>
      </p:grpSp>
      <p:grpSp>
        <p:nvGrpSpPr>
          <p:cNvPr id="222" name="组合 45"/>
          <p:cNvGrpSpPr/>
          <p:nvPr/>
        </p:nvGrpSpPr>
        <p:grpSpPr>
          <a:xfrm>
            <a:off x="4699575" y="3916486"/>
            <a:ext cx="3989327" cy="1460993"/>
            <a:chOff x="4717332" y="1509696"/>
            <a:chExt cx="3989327" cy="1460993"/>
          </a:xfrm>
        </p:grpSpPr>
        <p:grpSp>
          <p:nvGrpSpPr>
            <p:cNvPr id="223" name="组合 46"/>
            <p:cNvGrpSpPr/>
            <p:nvPr/>
          </p:nvGrpSpPr>
          <p:grpSpPr>
            <a:xfrm>
              <a:off x="4876861" y="1509696"/>
              <a:ext cx="3546833" cy="1248289"/>
              <a:chOff x="4876861" y="1509696"/>
              <a:chExt cx="3546833" cy="1248289"/>
            </a:xfrm>
          </p:grpSpPr>
          <p:grpSp>
            <p:nvGrpSpPr>
              <p:cNvPr id="224" name="组合 54"/>
              <p:cNvGrpSpPr/>
              <p:nvPr/>
            </p:nvGrpSpPr>
            <p:grpSpPr>
              <a:xfrm>
                <a:off x="4876861" y="1509696"/>
                <a:ext cx="3546833" cy="1248289"/>
                <a:chOff x="1083813" y="1452663"/>
                <a:chExt cx="3546833" cy="1248289"/>
              </a:xfrm>
            </p:grpSpPr>
            <p:grpSp>
              <p:nvGrpSpPr>
                <p:cNvPr id="225" name="组合 59"/>
                <p:cNvGrpSpPr/>
                <p:nvPr/>
              </p:nvGrpSpPr>
              <p:grpSpPr>
                <a:xfrm>
                  <a:off x="1083813" y="1469936"/>
                  <a:ext cx="3019104" cy="1134465"/>
                  <a:chOff x="2026106" y="3238872"/>
                  <a:chExt cx="3019104" cy="1134465"/>
                </a:xfrm>
              </p:grpSpPr>
              <p:cxnSp>
                <p:nvCxnSpPr>
                  <p:cNvPr id="3145949" name="直接连接符 79"/>
                  <p:cNvCxnSpPr>
                    <a:cxnSpLocks/>
                    <a:endCxn id="1049240" idx="2"/>
                  </p:cNvCxnSpPr>
                  <p:nvPr/>
                </p:nvCxnSpPr>
                <p:spPr>
                  <a:xfrm flipH="1" flipV="1">
                    <a:off x="3167755" y="3715825"/>
                    <a:ext cx="611293" cy="42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50" name="直接连接符 81"/>
                  <p:cNvCxnSpPr>
                    <a:cxnSpLocks/>
                  </p:cNvCxnSpPr>
                  <p:nvPr/>
                </p:nvCxnSpPr>
                <p:spPr>
                  <a:xfrm flipH="1">
                    <a:off x="2158102" y="4284288"/>
                    <a:ext cx="161687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51" name="直接连接符 82"/>
                  <p:cNvCxnSpPr>
                    <a:cxnSpLocks/>
                  </p:cNvCxnSpPr>
                  <p:nvPr/>
                </p:nvCxnSpPr>
                <p:spPr>
                  <a:xfrm flipH="1">
                    <a:off x="3232978" y="3238872"/>
                    <a:ext cx="181223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232" name="椭圆 83"/>
                  <p:cNvSpPr/>
                  <p:nvPr/>
                </p:nvSpPr>
                <p:spPr>
                  <a:xfrm>
                    <a:off x="2026106" y="4218313"/>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233"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5"/>
                  <a:stretch>
                    <a:fillRect l="-4878" r="-7317"/>
                  </a:stretch>
                </a:blipFill>
                <a:ln w="28575">
                  <a:noFill/>
                  <a:miter lim="800000"/>
                  <a:headEnd/>
                  <a:tailEnd/>
                </a:ln>
              </p:spPr>
              <p:txBody>
                <a:bodyPr/>
                <a:p>
                  <a:r>
                    <a:rPr altLang="en-US" lang="zh-CN">
                      <a:noFill/>
                    </a:rPr>
                    <a:t> </a:t>
                  </a:r>
                </a:p>
              </p:txBody>
            </p:sp>
            <p:sp>
              <p:nvSpPr>
                <p:cNvPr id="1049234"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6"/>
                  <a:stretch>
                    <a:fillRect l="-5660" r="-5660" b="-12000"/>
                  </a:stretch>
                </a:blipFill>
                <a:ln w="28575">
                  <a:noFill/>
                  <a:miter lim="800000"/>
                  <a:headEnd/>
                  <a:tailEnd/>
                </a:ln>
              </p:spPr>
              <p:txBody>
                <a:bodyPr/>
                <a:p>
                  <a:r>
                    <a:rPr altLang="en-US" lang="zh-CN">
                      <a:noFill/>
                    </a:rPr>
                    <a:t> </a:t>
                  </a:r>
                </a:p>
              </p:txBody>
            </p:sp>
            <p:sp>
              <p:nvSpPr>
                <p:cNvPr id="1049235"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236"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237"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5952" name="直接连接符 76"/>
                <p:cNvCxnSpPr>
                  <a:cxnSpLocks/>
                </p:cNvCxnSpPr>
                <p:nvPr/>
              </p:nvCxnSpPr>
              <p:spPr>
                <a:xfrm>
                  <a:off x="4090216" y="1452663"/>
                  <a:ext cx="0" cy="74457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238" name="文本框 78"/>
                <p:cNvSpPr txBox="1">
                  <a:spLocks noChangeAspect="1" noMove="1" noResize="1" noRot="1" noAdjustHandles="1" noEditPoints="1" noChangeArrowheads="1" noChangeShapeType="1" noTextEdit="1"/>
                </p:cNvSpPr>
                <p:nvPr/>
              </p:nvSpPr>
              <p:spPr bwMode="auto">
                <a:xfrm>
                  <a:off x="2180249" y="1998952"/>
                  <a:ext cx="221214" cy="276999"/>
                </a:xfrm>
                <a:prstGeom prst="rect"/>
                <a:blipFill>
                  <a:blip xmlns:r="http://schemas.openxmlformats.org/officeDocument/2006/relationships" r:embed="rId13"/>
                  <a:stretch>
                    <a:fillRect l="-25000" r="-22222" b="-8696"/>
                  </a:stretch>
                </a:blipFill>
                <a:ln>
                  <a:noFill/>
                </a:ln>
                <a:effectLst/>
              </p:spPr>
              <p:txBody>
                <a:bodyPr/>
                <a:p>
                  <a:r>
                    <a:rPr altLang="en-US" lang="zh-CN">
                      <a:noFill/>
                    </a:rPr>
                    <a:t> </a:t>
                  </a:r>
                </a:p>
              </p:txBody>
            </p:sp>
          </p:grpSp>
          <p:cxnSp>
            <p:nvCxnSpPr>
              <p:cNvPr id="3145953" name="直接连接符 58"/>
              <p:cNvCxnSpPr>
                <a:cxnSpLocks/>
              </p:cNvCxnSpPr>
              <p:nvPr/>
            </p:nvCxnSpPr>
            <p:spPr>
              <a:xfrm>
                <a:off x="6079512" y="1517893"/>
                <a:ext cx="0" cy="49580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239" name="文本框 47"/>
            <p:cNvSpPr txBox="1">
              <a:spLocks noChangeAspect="1" noMove="1" noResize="1" noRot="1" noAdjustHandles="1" noEditPoints="1" noChangeArrowheads="1" noChangeShapeType="1" noTextEdit="1"/>
            </p:cNvSpPr>
            <p:nvPr/>
          </p:nvSpPr>
          <p:spPr bwMode="auto">
            <a:xfrm>
              <a:off x="4717332" y="2570579"/>
              <a:ext cx="550566" cy="400110"/>
            </a:xfrm>
            <a:prstGeom prst="rect"/>
            <a:blipFill>
              <a:blip xmlns:r="http://schemas.openxmlformats.org/officeDocument/2006/relationships" r:embed="rId14"/>
              <a:stretch>
                <a:fillRect b="-4545"/>
              </a:stretch>
            </a:blipFill>
            <a:ln>
              <a:noFill/>
            </a:ln>
            <a:effectLst/>
          </p:spPr>
          <p:txBody>
            <a:bodyPr/>
            <a:p>
              <a:r>
                <a:rPr altLang="en-US" lang="zh-CN">
                  <a:noFill/>
                </a:rPr>
                <a:t> </a:t>
              </a:r>
            </a:p>
          </p:txBody>
        </p:sp>
        <p:sp>
          <p:nvSpPr>
            <p:cNvPr id="1049240" name="Oval 3165"/>
            <p:cNvSpPr>
              <a:spLocks noChangeArrowheads="1"/>
            </p:cNvSpPr>
            <p:nvPr/>
          </p:nvSpPr>
          <p:spPr bwMode="auto">
            <a:xfrm>
              <a:off x="6018510" y="193187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241" name="Oval 3165"/>
            <p:cNvSpPr>
              <a:spLocks noChangeArrowheads="1"/>
            </p:cNvSpPr>
            <p:nvPr/>
          </p:nvSpPr>
          <p:spPr bwMode="auto">
            <a:xfrm>
              <a:off x="6250620" y="2498529"/>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242" name="文本框 52"/>
            <p:cNvSpPr txBox="1">
              <a:spLocks noChangeAspect="1" noMove="1" noResize="1" noRot="1" noAdjustHandles="1" noEditPoints="1" noChangeArrowheads="1" noChangeShapeType="1" noTextEdit="1"/>
            </p:cNvSpPr>
            <p:nvPr/>
          </p:nvSpPr>
          <p:spPr bwMode="auto">
            <a:xfrm>
              <a:off x="6208749" y="2647156"/>
              <a:ext cx="195566" cy="276999"/>
            </a:xfrm>
            <a:prstGeom prst="rect"/>
            <a:blipFill>
              <a:blip xmlns:r="http://schemas.openxmlformats.org/officeDocument/2006/relationships" r:embed="rId15"/>
              <a:stretch>
                <a:fillRect l="-28125" r="-25000" b="-11111"/>
              </a:stretch>
            </a:blipFill>
            <a:ln>
              <a:noFill/>
            </a:ln>
            <a:effectLst/>
          </p:spPr>
          <p:txBody>
            <a:bodyPr/>
            <a:p>
              <a:r>
                <a:rPr altLang="en-US" lang="zh-CN">
                  <a:noFill/>
                </a:rPr>
                <a:t> </a:t>
              </a:r>
            </a:p>
          </p:txBody>
        </p:sp>
        <p:sp>
          <p:nvSpPr>
            <p:cNvPr id="1049243" name="文本框 53"/>
            <p:cNvSpPr txBox="1">
              <a:spLocks noChangeAspect="1" noMove="1" noResize="1" noRot="1" noAdjustHandles="1" noEditPoints="1" noChangeArrowheads="1" noChangeShapeType="1" noTextEdit="1"/>
            </p:cNvSpPr>
            <p:nvPr/>
          </p:nvSpPr>
          <p:spPr bwMode="auto">
            <a:xfrm>
              <a:off x="8156093" y="2241556"/>
              <a:ext cx="550566" cy="400110"/>
            </a:xfrm>
            <a:prstGeom prst="rect"/>
            <a:blipFill>
              <a:blip xmlns:r="http://schemas.openxmlformats.org/officeDocument/2006/relationships" r:embed="rId16"/>
              <a:stretch>
                <a:fillRect b="-4615"/>
              </a:stretch>
            </a:blipFill>
            <a:ln>
              <a:noFill/>
            </a:ln>
            <a:effectLst/>
          </p:spPr>
          <p:txBody>
            <a:bodyPr/>
            <a:p>
              <a:r>
                <a:rPr altLang="en-US" lang="zh-CN">
                  <a:noFill/>
                </a:rPr>
                <a:t> </a:t>
              </a: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213"/>
                                        </p:tgtEl>
                                        <p:attrNameLst>
                                          <p:attrName>style.visibility</p:attrName>
                                        </p:attrNameLst>
                                      </p:cBhvr>
                                      <p:to>
                                        <p:strVal val="visible"/>
                                      </p:to>
                                    </p:set>
                                    <p:animEffect transition="in" filter="wipe(down)">
                                      <p:cBhvr>
                                        <p:cTn dur="500" id="7"/>
                                        <p:tgtEl>
                                          <p:spTgt spid="1049213"/>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208"/>
                                        </p:tgtEl>
                                        <p:attrNameLst>
                                          <p:attrName>style.visibility</p:attrName>
                                        </p:attrNameLst>
                                      </p:cBhvr>
                                      <p:to>
                                        <p:strVal val="visible"/>
                                      </p:to>
                                    </p:set>
                                    <p:animEffect transition="in" filter="wipe(down)">
                                      <p:cBhvr>
                                        <p:cTn dur="500" id="12"/>
                                        <p:tgtEl>
                                          <p:spTgt spid="1049208"/>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209"/>
                                        </p:tgtEl>
                                        <p:attrNameLst>
                                          <p:attrName>style.visibility</p:attrName>
                                        </p:attrNameLst>
                                      </p:cBhvr>
                                      <p:to>
                                        <p:strVal val="visible"/>
                                      </p:to>
                                    </p:set>
                                    <p:animEffect transition="in" filter="wipe(down)">
                                      <p:cBhvr>
                                        <p:cTn dur="500" id="17"/>
                                        <p:tgtEl>
                                          <p:spTgt spid="1049209"/>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9212"/>
                                        </p:tgtEl>
                                        <p:attrNameLst>
                                          <p:attrName>style.visibility</p:attrName>
                                        </p:attrNameLst>
                                      </p:cBhvr>
                                      <p:to>
                                        <p:strVal val="visible"/>
                                      </p:to>
                                    </p:set>
                                    <p:animEffect transition="in" filter="wipe(down)">
                                      <p:cBhvr>
                                        <p:cTn dur="500" id="22"/>
                                        <p:tgtEl>
                                          <p:spTgt spid="1049212"/>
                                        </p:tgtEl>
                                      </p:cBhvr>
                                    </p:animEffect>
                                  </p:childTnLst>
                                </p:cTn>
                              </p:par>
                              <p:par>
                                <p:cTn fill="hold" grpId="0" id="23" nodeType="withEffect" presetClass="entr" presetID="22" presetSubtype="4">
                                  <p:stCondLst>
                                    <p:cond delay="0"/>
                                  </p:stCondLst>
                                  <p:childTnLst>
                                    <p:set>
                                      <p:cBhvr>
                                        <p:cTn dur="1" fill="hold" id="24">
                                          <p:stCondLst>
                                            <p:cond delay="0"/>
                                          </p:stCondLst>
                                        </p:cTn>
                                        <p:tgtEl>
                                          <p:spTgt spid="1049215"/>
                                        </p:tgtEl>
                                        <p:attrNameLst>
                                          <p:attrName>style.visibility</p:attrName>
                                        </p:attrNameLst>
                                      </p:cBhvr>
                                      <p:to>
                                        <p:strVal val="visible"/>
                                      </p:to>
                                    </p:set>
                                    <p:animEffect transition="in" filter="wipe(down)">
                                      <p:cBhvr>
                                        <p:cTn dur="500" id="25"/>
                                        <p:tgtEl>
                                          <p:spTgt spid="1049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08" grpId="0"/>
      <p:bldP spid="1049209" grpId="0"/>
      <p:bldP spid="1049212" grpId="0" animBg="1"/>
      <p:bldP spid="1049213" grpId="0"/>
      <p:bldP spid="10492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8" name=""/>
        <p:cNvGrpSpPr/>
        <p:nvPr/>
      </p:nvGrpSpPr>
      <p:grpSpPr>
        <a:xfrm>
          <a:off x="0" y="0"/>
          <a:ext cx="0" cy="0"/>
          <a:chOff x="0" y="0"/>
          <a:chExt cx="0" cy="0"/>
        </a:xfrm>
      </p:grpSpPr>
      <p:sp>
        <p:nvSpPr>
          <p:cNvPr id="104924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248" name="Text Box 12"/>
          <p:cNvSpPr txBox="1">
            <a:spLocks noChangeArrowheads="1"/>
          </p:cNvSpPr>
          <p:nvPr/>
        </p:nvSpPr>
        <p:spPr bwMode="auto">
          <a:xfrm>
            <a:off x="464774" y="1390031"/>
            <a:ext cx="4558854"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b="1" dirty="0" sz="2400" kumimoji="1" lang="en-US" smtClean="0">
                <a:latin typeface="Arial" panose="020B0604020202020204" pitchFamily="34" charset="0"/>
                <a:ea typeface="华文行楷" pitchFamily="2" charset="-122"/>
                <a:cs typeface="Arial" panose="020B0604020202020204" pitchFamily="34" charset="0"/>
              </a:rPr>
              <a:t>(1) Inverted input </a:t>
            </a:r>
            <a:r>
              <a:rPr altLang="en-US" b="1" dirty="0" sz="2400" kumimoji="1" lang="zh-CN" smtClean="0">
                <a:latin typeface="宋体" panose="02010600030101010101" pitchFamily="2" charset="-122"/>
                <a:cs typeface="Arial" panose="020B0604020202020204" pitchFamily="34" charset="0"/>
              </a:rPr>
              <a:t>反相输入</a:t>
            </a:r>
            <a:endParaRPr altLang="en-US" b="1" dirty="0" sz="2000" kumimoji="1" lang="zh-CN">
              <a:latin typeface="宋体" panose="02010600030101010101" pitchFamily="2" charset="-122"/>
              <a:cs typeface="Arial" panose="020B0604020202020204" pitchFamily="34" charset="0"/>
            </a:endParaRPr>
          </a:p>
        </p:txBody>
      </p:sp>
      <p:sp>
        <p:nvSpPr>
          <p:cNvPr id="1049249" name="Text Box 12"/>
          <p:cNvSpPr txBox="1">
            <a:spLocks noChangeAspect="1" noMove="1" noResize="1" noRot="1" noAdjustHandles="1" noEditPoints="1" noChangeArrowheads="1" noChangeShapeType="1" noTextEdit="1"/>
          </p:cNvSpPr>
          <p:nvPr/>
        </p:nvSpPr>
        <p:spPr bwMode="auto">
          <a:xfrm>
            <a:off x="516607" y="1973852"/>
            <a:ext cx="4128467" cy="400110"/>
          </a:xfrm>
          <a:prstGeom prst="rect"/>
          <a:blipFill>
            <a:blip xmlns:r="http://schemas.openxmlformats.org/officeDocument/2006/relationships" r:embed="rId1"/>
            <a:stretch>
              <a:fillRect t="-7692" b="-29231"/>
            </a:stretch>
          </a:blipFill>
          <a:ln>
            <a:noFill/>
          </a:ln>
          <a:effectLst/>
        </p:spPr>
        <p:txBody>
          <a:bodyPr/>
          <a:p>
            <a:r>
              <a:rPr altLang="en-US" lang="zh-CN">
                <a:noFill/>
              </a:rPr>
              <a:t> </a:t>
            </a:r>
          </a:p>
        </p:txBody>
      </p:sp>
      <p:grpSp>
        <p:nvGrpSpPr>
          <p:cNvPr id="229" name="组合 6"/>
          <p:cNvGrpSpPr/>
          <p:nvPr/>
        </p:nvGrpSpPr>
        <p:grpSpPr>
          <a:xfrm>
            <a:off x="4885154" y="4674977"/>
            <a:ext cx="3854297" cy="873295"/>
            <a:chOff x="4885154" y="4674977"/>
            <a:chExt cx="3854297" cy="873295"/>
          </a:xfrm>
        </p:grpSpPr>
        <p:sp>
          <p:nvSpPr>
            <p:cNvPr id="1049250" name="文本框 144"/>
            <p:cNvSpPr txBox="1">
              <a:spLocks noChangeAspect="1" noMove="1" noResize="1" noRot="1" noAdjustHandles="1" noEditPoints="1" noChangeArrowheads="1" noChangeShapeType="1" noTextEdit="1"/>
            </p:cNvSpPr>
            <p:nvPr/>
          </p:nvSpPr>
          <p:spPr bwMode="auto">
            <a:xfrm>
              <a:off x="7036509" y="4674977"/>
              <a:ext cx="1605001" cy="400110"/>
            </a:xfrm>
            <a:prstGeom prst="rect"/>
            <a:blipFill>
              <a:blip xmlns:r="http://schemas.openxmlformats.org/officeDocument/2006/relationships" r:embed="rId2"/>
              <a:stretch>
                <a:fillRect b="-3030"/>
              </a:stretch>
            </a:blipFill>
            <a:ln>
              <a:noFill/>
            </a:ln>
            <a:effectLst/>
          </p:spPr>
          <p:txBody>
            <a:bodyPr/>
            <a:p>
              <a:r>
                <a:rPr altLang="en-US" lang="zh-CN">
                  <a:noFill/>
                </a:rPr>
                <a:t> </a:t>
              </a:r>
            </a:p>
          </p:txBody>
        </p:sp>
        <p:sp>
          <p:nvSpPr>
            <p:cNvPr id="1049251" name="文本框 145"/>
            <p:cNvSpPr txBox="1">
              <a:spLocks noChangeAspect="1" noMove="1" noResize="1" noRot="1" noAdjustHandles="1" noEditPoints="1" noChangeArrowheads="1" noChangeShapeType="1" noTextEdit="1"/>
            </p:cNvSpPr>
            <p:nvPr/>
          </p:nvSpPr>
          <p:spPr bwMode="auto">
            <a:xfrm>
              <a:off x="7134450" y="5130797"/>
              <a:ext cx="1605001" cy="400110"/>
            </a:xfrm>
            <a:prstGeom prst="rect"/>
            <a:blipFill>
              <a:blip xmlns:r="http://schemas.openxmlformats.org/officeDocument/2006/relationships" r:embed="rId3"/>
              <a:stretch>
                <a:fillRect b="-4615"/>
              </a:stretch>
            </a:blipFill>
            <a:ln>
              <a:noFill/>
            </a:ln>
            <a:effectLst/>
          </p:spPr>
          <p:txBody>
            <a:bodyPr/>
            <a:p>
              <a:r>
                <a:rPr altLang="en-US" lang="zh-CN">
                  <a:noFill/>
                </a:rPr>
                <a:t> </a:t>
              </a:r>
            </a:p>
          </p:txBody>
        </p:sp>
        <p:sp>
          <p:nvSpPr>
            <p:cNvPr id="1049252" name="文本框 146"/>
            <p:cNvSpPr txBox="1"/>
            <p:nvPr/>
          </p:nvSpPr>
          <p:spPr bwMode="auto">
            <a:xfrm>
              <a:off x="4885154" y="4689433"/>
              <a:ext cx="2383507" cy="701039"/>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Virtual short circuit</a:t>
              </a:r>
              <a:endParaRPr altLang="en-US" dirty="0" sz="2000" kumimoji="1" lang="zh-CN" smtClean="0">
                <a:latin typeface="Arial" panose="020B0604020202020204" pitchFamily="34" charset="0"/>
                <a:cs typeface="Arial" panose="020B0604020202020204" pitchFamily="34" charset="0"/>
              </a:endParaRPr>
            </a:p>
          </p:txBody>
        </p:sp>
        <p:sp>
          <p:nvSpPr>
            <p:cNvPr id="1049253" name="文本框 147"/>
            <p:cNvSpPr txBox="1"/>
            <p:nvPr/>
          </p:nvSpPr>
          <p:spPr bwMode="auto">
            <a:xfrm>
              <a:off x="4905346" y="5148162"/>
              <a:ext cx="2383507"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Virtual open circuit</a:t>
              </a:r>
              <a:endParaRPr altLang="en-US" dirty="0" sz="2000" kumimoji="1" lang="zh-CN" smtClean="0">
                <a:latin typeface="Arial" panose="020B0604020202020204" pitchFamily="34" charset="0"/>
                <a:cs typeface="Arial" panose="020B0604020202020204" pitchFamily="34" charset="0"/>
              </a:endParaRPr>
            </a:p>
          </p:txBody>
        </p:sp>
      </p:grpSp>
      <p:sp>
        <p:nvSpPr>
          <p:cNvPr id="1049254" name="矩形 8"/>
          <p:cNvSpPr/>
          <p:nvPr/>
        </p:nvSpPr>
        <p:spPr>
          <a:xfrm>
            <a:off x="484559" y="356847"/>
            <a:ext cx="8046029" cy="461665"/>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7.3 </a:t>
            </a:r>
            <a:r>
              <a:rPr altLang="zh-CN" b="1" dirty="0" sz="2400" kumimoji="1" lang="en-US" smtClean="0">
                <a:latin typeface="Arial" panose="020B0604020202020204" pitchFamily="34" charset="0"/>
                <a:ea typeface="华文行楷" pitchFamily="2" charset="-122"/>
                <a:cs typeface="Arial" panose="020B0604020202020204" pitchFamily="34" charset="0"/>
              </a:rPr>
              <a:t>Addition operation </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加法运算</a:t>
            </a:r>
            <a:endParaRPr altLang="en-US" b="1" dirty="0" sz="2000" kumimoji="1" lang="zh-CN">
              <a:latin typeface="宋体" panose="02010600030101010101" pitchFamily="2" charset="-122"/>
              <a:ea typeface="宋体" panose="02010600030101010101" pitchFamily="2" charset="-122"/>
              <a:cs typeface="Arial" panose="020B0604020202020204" pitchFamily="34" charset="0"/>
            </a:endParaRPr>
          </a:p>
        </p:txBody>
      </p:sp>
      <p:sp>
        <p:nvSpPr>
          <p:cNvPr id="1049255"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230" name="组合 4"/>
          <p:cNvGrpSpPr/>
          <p:nvPr/>
        </p:nvGrpSpPr>
        <p:grpSpPr>
          <a:xfrm>
            <a:off x="4917072" y="1564446"/>
            <a:ext cx="4006780" cy="2873542"/>
            <a:chOff x="4917072" y="1564446"/>
            <a:chExt cx="4006780" cy="2873542"/>
          </a:xfrm>
        </p:grpSpPr>
        <p:grpSp>
          <p:nvGrpSpPr>
            <p:cNvPr id="231" name="组合 5"/>
            <p:cNvGrpSpPr/>
            <p:nvPr/>
          </p:nvGrpSpPr>
          <p:grpSpPr>
            <a:xfrm>
              <a:off x="4917072" y="1778211"/>
              <a:ext cx="4006780" cy="2659777"/>
              <a:chOff x="4699879" y="1060755"/>
              <a:chExt cx="4006780" cy="2659777"/>
            </a:xfrm>
          </p:grpSpPr>
          <p:grpSp>
            <p:nvGrpSpPr>
              <p:cNvPr id="232" name="组合 69"/>
              <p:cNvGrpSpPr/>
              <p:nvPr/>
            </p:nvGrpSpPr>
            <p:grpSpPr>
              <a:xfrm>
                <a:off x="4858931" y="1060755"/>
                <a:ext cx="3564763" cy="2659777"/>
                <a:chOff x="4858931" y="1060755"/>
                <a:chExt cx="3564763" cy="2659777"/>
              </a:xfrm>
            </p:grpSpPr>
            <p:grpSp>
              <p:nvGrpSpPr>
                <p:cNvPr id="233" name="组合 70"/>
                <p:cNvGrpSpPr/>
                <p:nvPr/>
              </p:nvGrpSpPr>
              <p:grpSpPr>
                <a:xfrm>
                  <a:off x="4858931" y="1134240"/>
                  <a:ext cx="3564763" cy="2586292"/>
                  <a:chOff x="1065883" y="1077207"/>
                  <a:chExt cx="3564763" cy="2586292"/>
                </a:xfrm>
              </p:grpSpPr>
              <p:grpSp>
                <p:nvGrpSpPr>
                  <p:cNvPr id="234" name="组合 81"/>
                  <p:cNvGrpSpPr/>
                  <p:nvPr/>
                </p:nvGrpSpPr>
                <p:grpSpPr>
                  <a:xfrm>
                    <a:off x="1065883" y="1469936"/>
                    <a:ext cx="3037034" cy="2193563"/>
                    <a:chOff x="2008176" y="3238872"/>
                    <a:chExt cx="3037034" cy="2193563"/>
                  </a:xfrm>
                </p:grpSpPr>
                <p:cxnSp>
                  <p:nvCxnSpPr>
                    <p:cNvPr id="3145954" name="直接连接符 98"/>
                    <p:cNvCxnSpPr>
                      <a:cxnSpLocks/>
                    </p:cNvCxnSpPr>
                    <p:nvPr/>
                  </p:nvCxnSpPr>
                  <p:spPr>
                    <a:xfrm flipH="1">
                      <a:off x="2681785" y="5432435"/>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55" name="直接连接符 101"/>
                    <p:cNvCxnSpPr>
                      <a:cxnSpLocks/>
                      <a:endCxn id="1049256" idx="6"/>
                    </p:cNvCxnSpPr>
                    <p:nvPr/>
                  </p:nvCxnSpPr>
                  <p:spPr>
                    <a:xfrm flipH="1">
                      <a:off x="2163200" y="3716251"/>
                      <a:ext cx="1615847" cy="1013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56" name="直接连接符 102"/>
                    <p:cNvCxnSpPr>
                      <a:cxnSpLocks/>
                    </p:cNvCxnSpPr>
                    <p:nvPr/>
                  </p:nvCxnSpPr>
                  <p:spPr>
                    <a:xfrm flipH="1">
                      <a:off x="2828429" y="4284288"/>
                      <a:ext cx="94654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57" name="直接连接符 103"/>
                    <p:cNvCxnSpPr>
                      <a:cxnSpLocks/>
                    </p:cNvCxnSpPr>
                    <p:nvPr/>
                  </p:nvCxnSpPr>
                  <p:spPr>
                    <a:xfrm flipH="1">
                      <a:off x="3232978" y="3238872"/>
                      <a:ext cx="181223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58" name="直接连接符 104"/>
                    <p:cNvCxnSpPr>
                      <a:cxnSpLocks/>
                    </p:cNvCxnSpPr>
                    <p:nvPr/>
                  </p:nvCxnSpPr>
                  <p:spPr>
                    <a:xfrm>
                      <a:off x="2809690" y="4271197"/>
                      <a:ext cx="0" cy="115855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256" name="椭圆 105"/>
                    <p:cNvSpPr/>
                    <p:nvPr/>
                  </p:nvSpPr>
                  <p:spPr>
                    <a:xfrm>
                      <a:off x="2008176" y="3648874"/>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257"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4"/>
                    <a:stretch>
                      <a:fillRect l="-4878" r="-7317"/>
                    </a:stretch>
                  </a:blipFill>
                  <a:ln w="28575">
                    <a:noFill/>
                    <a:miter lim="800000"/>
                    <a:headEnd/>
                    <a:tailEnd/>
                  </a:ln>
                </p:spPr>
                <p:txBody>
                  <a:bodyPr/>
                  <a:p>
                    <a:r>
                      <a:rPr altLang="en-US" lang="zh-CN">
                        <a:noFill/>
                      </a:rPr>
                      <a:t> </a:t>
                    </a:r>
                  </a:p>
                </p:txBody>
              </p:sp>
              <p:sp>
                <p:nvSpPr>
                  <p:cNvPr id="1049258"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5"/>
                    <a:stretch>
                      <a:fillRect l="-5660" r="-5660" b="-12000"/>
                    </a:stretch>
                  </a:blipFill>
                  <a:ln w="28575">
                    <a:noFill/>
                    <a:miter lim="800000"/>
                    <a:headEnd/>
                    <a:tailEnd/>
                  </a:ln>
                </p:spPr>
                <p:txBody>
                  <a:bodyPr/>
                  <a:p>
                    <a:r>
                      <a:rPr altLang="en-US" lang="zh-CN">
                        <a:noFill/>
                      </a:rPr>
                      <a:t> </a:t>
                    </a:r>
                  </a:p>
                </p:txBody>
              </p:sp>
              <p:sp>
                <p:nvSpPr>
                  <p:cNvPr id="1049259"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260"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261"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262" name="矩形 88"/>
                  <p:cNvSpPr/>
                  <p:nvPr/>
                </p:nvSpPr>
                <p:spPr>
                  <a:xfrm>
                    <a:off x="3114609" y="139750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59" name="直接连接符 89"/>
                  <p:cNvCxnSpPr>
                    <a:cxnSpLocks/>
                  </p:cNvCxnSpPr>
                  <p:nvPr/>
                </p:nvCxnSpPr>
                <p:spPr>
                  <a:xfrm>
                    <a:off x="4090216" y="1452663"/>
                    <a:ext cx="0" cy="74457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263" name="文本框 90"/>
                  <p:cNvSpPr txBox="1">
                    <a:spLocks noChangeAspect="1" noMove="1" noResize="1" noRot="1" noAdjustHandles="1" noEditPoints="1" noChangeArrowheads="1" noChangeShapeType="1" noTextEdit="1"/>
                  </p:cNvSpPr>
                  <p:nvPr/>
                </p:nvSpPr>
                <p:spPr bwMode="auto">
                  <a:xfrm>
                    <a:off x="3131520" y="1077207"/>
                    <a:ext cx="344889" cy="307777"/>
                  </a:xfrm>
                  <a:prstGeom prst="rect"/>
                  <a:blipFill>
                    <a:blip xmlns:r="http://schemas.openxmlformats.org/officeDocument/2006/relationships" r:embed="rId6"/>
                    <a:stretch>
                      <a:fillRect l="-10714" r="-1786" b="-22000"/>
                    </a:stretch>
                  </a:blipFill>
                  <a:ln>
                    <a:noFill/>
                  </a:ln>
                  <a:effectLst/>
                </p:spPr>
                <p:txBody>
                  <a:bodyPr/>
                  <a:p>
                    <a:r>
                      <a:rPr altLang="en-US" lang="zh-CN">
                        <a:noFill/>
                      </a:rPr>
                      <a:t> </a:t>
                    </a:r>
                  </a:p>
                </p:txBody>
              </p:sp>
              <p:sp>
                <p:nvSpPr>
                  <p:cNvPr id="1049264" name="文本框 93"/>
                  <p:cNvSpPr txBox="1">
                    <a:spLocks noChangeAspect="1" noMove="1" noResize="1" noRot="1" noAdjustHandles="1" noEditPoints="1" noChangeArrowheads="1" noChangeShapeType="1" noTextEdit="1"/>
                  </p:cNvSpPr>
                  <p:nvPr/>
                </p:nvSpPr>
                <p:spPr bwMode="auto">
                  <a:xfrm>
                    <a:off x="2180249" y="1998952"/>
                    <a:ext cx="221214" cy="276999"/>
                  </a:xfrm>
                  <a:prstGeom prst="rect"/>
                  <a:blipFill>
                    <a:blip xmlns:r="http://schemas.openxmlformats.org/officeDocument/2006/relationships" r:embed="rId7"/>
                    <a:stretch>
                      <a:fillRect l="-25000" r="-22222" b="-8889"/>
                    </a:stretch>
                  </a:blipFill>
                  <a:ln>
                    <a:noFill/>
                  </a:ln>
                  <a:effectLst/>
                </p:spPr>
                <p:txBody>
                  <a:bodyPr/>
                  <a:p>
                    <a:r>
                      <a:rPr altLang="en-US" lang="zh-CN">
                        <a:noFill/>
                      </a:rPr>
                      <a:t> </a:t>
                    </a:r>
                  </a:p>
                </p:txBody>
              </p:sp>
            </p:grpSp>
            <p:cxnSp>
              <p:nvCxnSpPr>
                <p:cNvPr id="3145960" name="直接连接符 71"/>
                <p:cNvCxnSpPr>
                  <a:cxnSpLocks/>
                </p:cNvCxnSpPr>
                <p:nvPr/>
              </p:nvCxnSpPr>
              <p:spPr>
                <a:xfrm>
                  <a:off x="6079512" y="1517893"/>
                  <a:ext cx="0" cy="49580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265" name="文本框 75"/>
                <p:cNvSpPr txBox="1">
                  <a:spLocks noChangeAspect="1" noMove="1" noResize="1" noRot="1" noAdjustHandles="1" noEditPoints="1" noChangeArrowheads="1" noChangeShapeType="1" noTextEdit="1"/>
                </p:cNvSpPr>
                <p:nvPr/>
              </p:nvSpPr>
              <p:spPr bwMode="auto">
                <a:xfrm>
                  <a:off x="6239608" y="1060755"/>
                  <a:ext cx="684960" cy="400110"/>
                </a:xfrm>
                <a:prstGeom prst="rect"/>
                <a:blipFill>
                  <a:blip xmlns:r="http://schemas.openxmlformats.org/officeDocument/2006/relationships" r:embed="rId8"/>
                  <a:stretch>
                    <a:fillRect b="-4615"/>
                  </a:stretch>
                </a:blipFill>
                <a:ln>
                  <a:noFill/>
                </a:ln>
                <a:effectLst/>
              </p:spPr>
              <p:txBody>
                <a:bodyPr/>
                <a:p>
                  <a:r>
                    <a:rPr altLang="en-US" lang="zh-CN">
                      <a:noFill/>
                    </a:rPr>
                    <a:t> </a:t>
                  </a:r>
                </a:p>
              </p:txBody>
            </p:sp>
            <p:cxnSp>
              <p:nvCxnSpPr>
                <p:cNvPr id="3145961" name="直接箭头连接符 76"/>
                <p:cNvCxnSpPr>
                  <a:cxnSpLocks/>
                </p:cNvCxnSpPr>
                <p:nvPr/>
              </p:nvCxnSpPr>
              <p:spPr>
                <a:xfrm>
                  <a:off x="6065634" y="140482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266" name="矩形 78"/>
                <p:cNvSpPr/>
                <p:nvPr/>
              </p:nvSpPr>
              <p:spPr>
                <a:xfrm>
                  <a:off x="5226896" y="194712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67" name="文本框 79"/>
                <p:cNvSpPr txBox="1">
                  <a:spLocks noChangeAspect="1" noMove="1" noResize="1" noRot="1" noAdjustHandles="1" noEditPoints="1" noChangeArrowheads="1" noChangeShapeType="1" noTextEdit="1"/>
                </p:cNvSpPr>
                <p:nvPr/>
              </p:nvSpPr>
              <p:spPr bwMode="auto">
                <a:xfrm>
                  <a:off x="5269801" y="2065676"/>
                  <a:ext cx="349326" cy="307777"/>
                </a:xfrm>
                <a:prstGeom prst="rect"/>
                <a:blipFill>
                  <a:blip xmlns:r="http://schemas.openxmlformats.org/officeDocument/2006/relationships" r:embed="rId9"/>
                  <a:stretch>
                    <a:fillRect l="-14035" r="-7018" b="-20000"/>
                  </a:stretch>
                </a:blipFill>
                <a:ln>
                  <a:noFill/>
                </a:ln>
                <a:effectLst/>
              </p:spPr>
              <p:txBody>
                <a:bodyPr/>
                <a:p>
                  <a:r>
                    <a:rPr altLang="en-US" lang="zh-CN">
                      <a:noFill/>
                    </a:rPr>
                    <a:t> </a:t>
                  </a:r>
                </a:p>
              </p:txBody>
            </p:sp>
          </p:grpSp>
          <p:sp>
            <p:nvSpPr>
              <p:cNvPr id="1049268" name="文本框 111"/>
              <p:cNvSpPr txBox="1">
                <a:spLocks noChangeAspect="1" noMove="1" noResize="1" noRot="1" noAdjustHandles="1" noEditPoints="1" noChangeArrowheads="1" noChangeShapeType="1" noTextEdit="1"/>
              </p:cNvSpPr>
              <p:nvPr/>
            </p:nvSpPr>
            <p:spPr bwMode="auto">
              <a:xfrm>
                <a:off x="4699879" y="2019466"/>
                <a:ext cx="550566" cy="400110"/>
              </a:xfrm>
              <a:prstGeom prst="rect"/>
              <a:blipFill>
                <a:blip xmlns:r="http://schemas.openxmlformats.org/officeDocument/2006/relationships" r:embed="rId10"/>
                <a:stretch>
                  <a:fillRect b="-3030"/>
                </a:stretch>
              </a:blipFill>
              <a:ln>
                <a:noFill/>
              </a:ln>
              <a:effectLst/>
            </p:spPr>
            <p:txBody>
              <a:bodyPr/>
              <a:p>
                <a:r>
                  <a:rPr altLang="en-US" lang="zh-CN">
                    <a:noFill/>
                  </a:rPr>
                  <a:t> </a:t>
                </a:r>
              </a:p>
            </p:txBody>
          </p:sp>
          <p:sp>
            <p:nvSpPr>
              <p:cNvPr id="1049269" name="矩形 125"/>
              <p:cNvSpPr/>
              <p:nvPr/>
            </p:nvSpPr>
            <p:spPr>
              <a:xfrm rot="5400000">
                <a:off x="5477631" y="3085830"/>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70" name="文本框 128"/>
              <p:cNvSpPr txBox="1">
                <a:spLocks noChangeAspect="1" noMove="1" noResize="1" noRot="1" noAdjustHandles="1" noEditPoints="1" noChangeArrowheads="1" noChangeShapeType="1" noTextEdit="1"/>
              </p:cNvSpPr>
              <p:nvPr/>
            </p:nvSpPr>
            <p:spPr bwMode="auto">
              <a:xfrm>
                <a:off x="5262825" y="3021365"/>
                <a:ext cx="349326" cy="307777"/>
              </a:xfrm>
              <a:prstGeom prst="rect"/>
              <a:blipFill>
                <a:blip xmlns:r="http://schemas.openxmlformats.org/officeDocument/2006/relationships" r:embed="rId11"/>
                <a:stretch>
                  <a:fillRect l="-15789" r="-5263" b="-19608"/>
                </a:stretch>
              </a:blipFill>
              <a:ln>
                <a:noFill/>
              </a:ln>
              <a:effectLst/>
            </p:spPr>
            <p:txBody>
              <a:bodyPr/>
              <a:p>
                <a:r>
                  <a:rPr altLang="en-US" lang="zh-CN">
                    <a:noFill/>
                  </a:rPr>
                  <a:t> </a:t>
                </a:r>
              </a:p>
            </p:txBody>
          </p:sp>
          <p:sp>
            <p:nvSpPr>
              <p:cNvPr id="1049271" name="Oval 3165"/>
              <p:cNvSpPr>
                <a:spLocks noChangeArrowheads="1"/>
              </p:cNvSpPr>
              <p:nvPr/>
            </p:nvSpPr>
            <p:spPr bwMode="auto">
              <a:xfrm>
                <a:off x="6018510" y="193187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272" name="Oval 3165"/>
              <p:cNvSpPr>
                <a:spLocks noChangeArrowheads="1"/>
              </p:cNvSpPr>
              <p:nvPr/>
            </p:nvSpPr>
            <p:spPr bwMode="auto">
              <a:xfrm>
                <a:off x="5595965" y="250503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273" name="文本框 131"/>
              <p:cNvSpPr txBox="1">
                <a:spLocks noChangeAspect="1" noMove="1" noResize="1" noRot="1" noAdjustHandles="1" noEditPoints="1" noChangeArrowheads="1" noChangeShapeType="1" noTextEdit="1"/>
              </p:cNvSpPr>
              <p:nvPr/>
            </p:nvSpPr>
            <p:spPr bwMode="auto">
              <a:xfrm>
                <a:off x="5370546" y="2485804"/>
                <a:ext cx="195566" cy="276999"/>
              </a:xfrm>
              <a:prstGeom prst="rect"/>
              <a:blipFill>
                <a:blip xmlns:r="http://schemas.openxmlformats.org/officeDocument/2006/relationships" r:embed="rId12"/>
                <a:stretch>
                  <a:fillRect l="-28125" r="-25000" b="-8696"/>
                </a:stretch>
              </a:blipFill>
              <a:ln>
                <a:noFill/>
              </a:ln>
              <a:effectLst/>
            </p:spPr>
            <p:txBody>
              <a:bodyPr/>
              <a:p>
                <a:r>
                  <a:rPr altLang="en-US" lang="zh-CN">
                    <a:noFill/>
                  </a:rPr>
                  <a:t> </a:t>
                </a:r>
              </a:p>
            </p:txBody>
          </p:sp>
          <p:sp>
            <p:nvSpPr>
              <p:cNvPr id="1049274" name="文本框 133"/>
              <p:cNvSpPr txBox="1">
                <a:spLocks noChangeAspect="1" noMove="1" noResize="1" noRot="1" noAdjustHandles="1" noEditPoints="1" noChangeArrowheads="1" noChangeShapeType="1" noTextEdit="1"/>
              </p:cNvSpPr>
              <p:nvPr/>
            </p:nvSpPr>
            <p:spPr bwMode="auto">
              <a:xfrm>
                <a:off x="8156093" y="2241556"/>
                <a:ext cx="550566" cy="400110"/>
              </a:xfrm>
              <a:prstGeom prst="rect"/>
              <a:blipFill>
                <a:blip xmlns:r="http://schemas.openxmlformats.org/officeDocument/2006/relationships" r:embed="rId13"/>
                <a:stretch>
                  <a:fillRect b="-4545"/>
                </a:stretch>
              </a:blipFill>
              <a:ln>
                <a:noFill/>
              </a:ln>
              <a:effectLst/>
            </p:spPr>
            <p:txBody>
              <a:bodyPr/>
              <a:p>
                <a:r>
                  <a:rPr altLang="en-US" lang="zh-CN">
                    <a:noFill/>
                  </a:rPr>
                  <a:t> </a:t>
                </a:r>
              </a:p>
            </p:txBody>
          </p:sp>
          <p:sp>
            <p:nvSpPr>
              <p:cNvPr id="1049275" name="文本框 134"/>
              <p:cNvSpPr txBox="1">
                <a:spLocks noChangeAspect="1" noMove="1" noResize="1" noRot="1" noAdjustHandles="1" noEditPoints="1" noChangeArrowheads="1" noChangeShapeType="1" noTextEdit="1"/>
              </p:cNvSpPr>
              <p:nvPr/>
            </p:nvSpPr>
            <p:spPr bwMode="auto">
              <a:xfrm>
                <a:off x="5441729" y="1583487"/>
                <a:ext cx="684960" cy="400110"/>
              </a:xfrm>
              <a:prstGeom prst="rect"/>
              <a:blipFill>
                <a:blip xmlns:r="http://schemas.openxmlformats.org/officeDocument/2006/relationships" r:embed="rId14"/>
                <a:stretch>
                  <a:fillRect b="-3030"/>
                </a:stretch>
              </a:blipFill>
              <a:ln>
                <a:noFill/>
              </a:ln>
              <a:effectLst/>
            </p:spPr>
            <p:txBody>
              <a:bodyPr/>
              <a:p>
                <a:r>
                  <a:rPr altLang="en-US" lang="zh-CN">
                    <a:noFill/>
                  </a:rPr>
                  <a:t> </a:t>
                </a:r>
              </a:p>
            </p:txBody>
          </p:sp>
          <p:cxnSp>
            <p:nvCxnSpPr>
              <p:cNvPr id="3145962" name="直接箭头连接符 135"/>
              <p:cNvCxnSpPr>
                <a:cxnSpLocks/>
              </p:cNvCxnSpPr>
              <p:nvPr/>
            </p:nvCxnSpPr>
            <p:spPr>
              <a:xfrm>
                <a:off x="5242640" y="183441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cxnSp>
          <p:nvCxnSpPr>
            <p:cNvPr id="3145963" name="直接连接符 53"/>
            <p:cNvCxnSpPr>
              <a:cxnSpLocks/>
            </p:cNvCxnSpPr>
            <p:nvPr/>
          </p:nvCxnSpPr>
          <p:spPr>
            <a:xfrm>
              <a:off x="6132896" y="2005584"/>
              <a:ext cx="0" cy="73296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64" name="直接连接符 55"/>
            <p:cNvCxnSpPr>
              <a:cxnSpLocks/>
            </p:cNvCxnSpPr>
            <p:nvPr/>
          </p:nvCxnSpPr>
          <p:spPr>
            <a:xfrm flipH="1">
              <a:off x="5186349" y="2018284"/>
              <a:ext cx="94654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276" name="椭圆 56"/>
            <p:cNvSpPr/>
            <p:nvPr/>
          </p:nvSpPr>
          <p:spPr>
            <a:xfrm>
              <a:off x="5066426" y="1956256"/>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77" name="文本框 58"/>
            <p:cNvSpPr txBox="1">
              <a:spLocks noChangeAspect="1" noMove="1" noResize="1" noRot="1" noAdjustHandles="1" noEditPoints="1" noChangeArrowheads="1" noChangeShapeType="1" noTextEdit="1"/>
            </p:cNvSpPr>
            <p:nvPr/>
          </p:nvSpPr>
          <p:spPr bwMode="auto">
            <a:xfrm>
              <a:off x="4926385" y="2013301"/>
              <a:ext cx="550566" cy="400110"/>
            </a:xfrm>
            <a:prstGeom prst="rect"/>
            <a:blipFill>
              <a:blip xmlns:r="http://schemas.openxmlformats.org/officeDocument/2006/relationships" r:embed="rId15"/>
              <a:stretch>
                <a:fillRect b="-4545"/>
              </a:stretch>
            </a:blipFill>
            <a:ln>
              <a:noFill/>
            </a:ln>
            <a:effectLst/>
          </p:spPr>
          <p:txBody>
            <a:bodyPr/>
            <a:p>
              <a:r>
                <a:rPr altLang="en-US" lang="zh-CN">
                  <a:noFill/>
                </a:rPr>
                <a:t> </a:t>
              </a:r>
            </a:p>
          </p:txBody>
        </p:sp>
        <p:sp>
          <p:nvSpPr>
            <p:cNvPr id="1049278" name="矩形 59"/>
            <p:cNvSpPr/>
            <p:nvPr/>
          </p:nvSpPr>
          <p:spPr>
            <a:xfrm>
              <a:off x="5401302" y="1947637"/>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79" name="文本框 60"/>
            <p:cNvSpPr txBox="1">
              <a:spLocks noChangeAspect="1" noMove="1" noResize="1" noRot="1" noAdjustHandles="1" noEditPoints="1" noChangeArrowheads="1" noChangeShapeType="1" noTextEdit="1"/>
            </p:cNvSpPr>
            <p:nvPr/>
          </p:nvSpPr>
          <p:spPr bwMode="auto">
            <a:xfrm>
              <a:off x="5444207" y="2066185"/>
              <a:ext cx="349326" cy="307777"/>
            </a:xfrm>
            <a:prstGeom prst="rect"/>
            <a:blipFill>
              <a:blip xmlns:r="http://schemas.openxmlformats.org/officeDocument/2006/relationships" r:embed="rId16"/>
              <a:stretch>
                <a:fillRect l="-14035" r="-3509" b="-20000"/>
              </a:stretch>
            </a:blipFill>
            <a:ln>
              <a:noFill/>
            </a:ln>
            <a:effectLst/>
          </p:spPr>
          <p:txBody>
            <a:bodyPr/>
            <a:p>
              <a:r>
                <a:rPr altLang="en-US" lang="zh-CN">
                  <a:noFill/>
                </a:rPr>
                <a:t> </a:t>
              </a:r>
            </a:p>
          </p:txBody>
        </p:sp>
        <p:sp>
          <p:nvSpPr>
            <p:cNvPr id="1049280" name="文本框 61"/>
            <p:cNvSpPr txBox="1">
              <a:spLocks noChangeAspect="1" noMove="1" noResize="1" noRot="1" noAdjustHandles="1" noEditPoints="1" noChangeArrowheads="1" noChangeShapeType="1" noTextEdit="1"/>
            </p:cNvSpPr>
            <p:nvPr/>
          </p:nvSpPr>
          <p:spPr bwMode="auto">
            <a:xfrm>
              <a:off x="5629859" y="1564446"/>
              <a:ext cx="684960" cy="400110"/>
            </a:xfrm>
            <a:prstGeom prst="rect"/>
            <a:blipFill>
              <a:blip xmlns:r="http://schemas.openxmlformats.org/officeDocument/2006/relationships" r:embed="rId17"/>
              <a:stretch>
                <a:fillRect b="-3077"/>
              </a:stretch>
            </a:blipFill>
            <a:ln>
              <a:noFill/>
            </a:ln>
            <a:effectLst/>
          </p:spPr>
          <p:txBody>
            <a:bodyPr/>
            <a:p>
              <a:r>
                <a:rPr altLang="en-US" lang="zh-CN">
                  <a:noFill/>
                </a:rPr>
                <a:t> </a:t>
              </a:r>
            </a:p>
          </p:txBody>
        </p:sp>
        <p:cxnSp>
          <p:nvCxnSpPr>
            <p:cNvPr id="3145965" name="直接箭头连接符 62"/>
            <p:cNvCxnSpPr>
              <a:cxnSpLocks/>
            </p:cNvCxnSpPr>
            <p:nvPr/>
          </p:nvCxnSpPr>
          <p:spPr>
            <a:xfrm>
              <a:off x="5430770" y="1815378"/>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49281" name="左大括号 65"/>
          <p:cNvSpPr/>
          <p:nvPr/>
        </p:nvSpPr>
        <p:spPr>
          <a:xfrm>
            <a:off x="1282032" y="2709610"/>
            <a:ext cx="226486" cy="1759209"/>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282" name="文本框 66"/>
          <p:cNvSpPr txBox="1">
            <a:spLocks noChangeAspect="1" noMove="1" noResize="1" noRot="1" noAdjustHandles="1" noEditPoints="1" noChangeArrowheads="1" noChangeShapeType="1" noTextEdit="1"/>
          </p:cNvSpPr>
          <p:nvPr/>
        </p:nvSpPr>
        <p:spPr bwMode="auto">
          <a:xfrm>
            <a:off x="1636932" y="4948107"/>
            <a:ext cx="1743993" cy="400110"/>
          </a:xfrm>
          <a:prstGeom prst="rect"/>
          <a:blipFill>
            <a:blip xmlns:r="http://schemas.openxmlformats.org/officeDocument/2006/relationships" r:embed="rId18"/>
            <a:stretch>
              <a:fillRect b="-6154"/>
            </a:stretch>
          </a:blipFill>
          <a:ln>
            <a:noFill/>
          </a:ln>
          <a:effectLst/>
        </p:spPr>
        <p:txBody>
          <a:bodyPr/>
          <a:p>
            <a:r>
              <a:rPr altLang="en-US" lang="zh-CN">
                <a:noFill/>
              </a:rPr>
              <a:t> </a:t>
            </a:r>
          </a:p>
        </p:txBody>
      </p:sp>
      <p:sp>
        <p:nvSpPr>
          <p:cNvPr id="1049283" name="文本框 67"/>
          <p:cNvSpPr txBox="1">
            <a:spLocks noChangeAspect="1" noMove="1" noResize="1" noRot="1" noAdjustHandles="1" noEditPoints="1" noChangeArrowheads="1" noChangeShapeType="1" noTextEdit="1"/>
          </p:cNvSpPr>
          <p:nvPr/>
        </p:nvSpPr>
        <p:spPr bwMode="auto">
          <a:xfrm>
            <a:off x="1636932" y="2641574"/>
            <a:ext cx="2014940" cy="400110"/>
          </a:xfrm>
          <a:prstGeom prst="rect"/>
          <a:blipFill>
            <a:blip xmlns:r="http://schemas.openxmlformats.org/officeDocument/2006/relationships" r:embed="rId19"/>
            <a:stretch>
              <a:fillRect b="-4545"/>
            </a:stretch>
          </a:blipFill>
          <a:ln>
            <a:noFill/>
          </a:ln>
          <a:effectLst/>
        </p:spPr>
        <p:txBody>
          <a:bodyPr/>
          <a:p>
            <a:r>
              <a:rPr altLang="en-US" lang="zh-CN">
                <a:noFill/>
              </a:rPr>
              <a:t> </a:t>
            </a:r>
          </a:p>
        </p:txBody>
      </p:sp>
      <p:sp>
        <p:nvSpPr>
          <p:cNvPr id="1049284" name="文本框 68"/>
          <p:cNvSpPr txBox="1">
            <a:spLocks noChangeAspect="1" noMove="1" noResize="1" noRot="1" noAdjustHandles="1" noEditPoints="1" noChangeArrowheads="1" noChangeShapeType="1" noTextEdit="1"/>
          </p:cNvSpPr>
          <p:nvPr/>
        </p:nvSpPr>
        <p:spPr bwMode="auto">
          <a:xfrm>
            <a:off x="1529930" y="3233692"/>
            <a:ext cx="2014940" cy="669735"/>
          </a:xfrm>
          <a:prstGeom prst="rect"/>
          <a:blipFill>
            <a:blip xmlns:r="http://schemas.openxmlformats.org/officeDocument/2006/relationships" r:embed="rId20"/>
            <a:stretch>
              <a:fillRect/>
            </a:stretch>
          </a:blipFill>
          <a:ln>
            <a:noFill/>
          </a:ln>
          <a:effectLst/>
        </p:spPr>
        <p:txBody>
          <a:bodyPr/>
          <a:p>
            <a:r>
              <a:rPr altLang="en-US" lang="zh-CN">
                <a:noFill/>
              </a:rPr>
              <a:t> </a:t>
            </a:r>
          </a:p>
        </p:txBody>
      </p:sp>
      <p:sp>
        <p:nvSpPr>
          <p:cNvPr id="1049285" name="文本框 73"/>
          <p:cNvSpPr txBox="1">
            <a:spLocks noChangeAspect="1" noMove="1" noResize="1" noRot="1" noAdjustHandles="1" noEditPoints="1" noChangeArrowheads="1" noChangeShapeType="1" noTextEdit="1"/>
          </p:cNvSpPr>
          <p:nvPr/>
        </p:nvSpPr>
        <p:spPr bwMode="auto">
          <a:xfrm>
            <a:off x="1529930" y="3984427"/>
            <a:ext cx="2014940" cy="669735"/>
          </a:xfrm>
          <a:prstGeom prst="rect"/>
          <a:blipFill>
            <a:blip xmlns:r="http://schemas.openxmlformats.org/officeDocument/2006/relationships" r:embed="rId21"/>
            <a:stretch>
              <a:fillRect/>
            </a:stretch>
          </a:blipFill>
          <a:ln>
            <a:noFill/>
          </a:ln>
          <a:effectLst/>
        </p:spPr>
        <p:txBody>
          <a:bodyPr/>
          <a:p>
            <a:r>
              <a:rPr altLang="en-US" lang="zh-CN">
                <a:noFill/>
              </a:rPr>
              <a:t> </a:t>
            </a:r>
          </a:p>
        </p:txBody>
      </p:sp>
      <p:sp>
        <p:nvSpPr>
          <p:cNvPr id="1049286" name="文本框 74"/>
          <p:cNvSpPr txBox="1">
            <a:spLocks noChangeAspect="1" noMove="1" noResize="1" noRot="1" noAdjustHandles="1" noEditPoints="1" noChangeArrowheads="1" noChangeShapeType="1" noTextEdit="1"/>
          </p:cNvSpPr>
          <p:nvPr/>
        </p:nvSpPr>
        <p:spPr bwMode="auto">
          <a:xfrm>
            <a:off x="986056" y="5608440"/>
            <a:ext cx="3045743" cy="718851"/>
          </a:xfrm>
          <a:prstGeom prst="rect"/>
          <a:blipFill>
            <a:blip xmlns:r="http://schemas.openxmlformats.org/officeDocument/2006/relationships" r:embed="rId22"/>
            <a:stretch>
              <a:fillRect/>
            </a:stretch>
          </a:blipFill>
          <a:ln>
            <a:noFill/>
          </a:ln>
          <a:effectLst/>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283"/>
                                        </p:tgtEl>
                                        <p:attrNameLst>
                                          <p:attrName>style.visibility</p:attrName>
                                        </p:attrNameLst>
                                      </p:cBhvr>
                                      <p:to>
                                        <p:strVal val="visible"/>
                                      </p:to>
                                    </p:set>
                                    <p:animEffect transition="in" filter="wipe(down)">
                                      <p:cBhvr>
                                        <p:cTn dur="500" id="7"/>
                                        <p:tgtEl>
                                          <p:spTgt spid="1049283"/>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284"/>
                                        </p:tgtEl>
                                        <p:attrNameLst>
                                          <p:attrName>style.visibility</p:attrName>
                                        </p:attrNameLst>
                                      </p:cBhvr>
                                      <p:to>
                                        <p:strVal val="visible"/>
                                      </p:to>
                                    </p:set>
                                    <p:animEffect transition="in" filter="wipe(down)">
                                      <p:cBhvr>
                                        <p:cTn dur="500" id="12"/>
                                        <p:tgtEl>
                                          <p:spTgt spid="1049284"/>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285"/>
                                        </p:tgtEl>
                                        <p:attrNameLst>
                                          <p:attrName>style.visibility</p:attrName>
                                        </p:attrNameLst>
                                      </p:cBhvr>
                                      <p:to>
                                        <p:strVal val="visible"/>
                                      </p:to>
                                    </p:set>
                                    <p:animEffect transition="in" filter="wipe(down)">
                                      <p:cBhvr>
                                        <p:cTn dur="500" id="17"/>
                                        <p:tgtEl>
                                          <p:spTgt spid="1049285"/>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9282"/>
                                        </p:tgtEl>
                                        <p:attrNameLst>
                                          <p:attrName>style.visibility</p:attrName>
                                        </p:attrNameLst>
                                      </p:cBhvr>
                                      <p:to>
                                        <p:strVal val="visible"/>
                                      </p:to>
                                    </p:set>
                                    <p:animEffect transition="in" filter="wipe(down)">
                                      <p:cBhvr>
                                        <p:cTn dur="500" id="22"/>
                                        <p:tgtEl>
                                          <p:spTgt spid="1049282"/>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49286"/>
                                        </p:tgtEl>
                                        <p:attrNameLst>
                                          <p:attrName>style.visibility</p:attrName>
                                        </p:attrNameLst>
                                      </p:cBhvr>
                                      <p:to>
                                        <p:strVal val="visible"/>
                                      </p:to>
                                    </p:set>
                                    <p:animEffect transition="in" filter="wipe(down)">
                                      <p:cBhvr>
                                        <p:cTn dur="500" id="27"/>
                                        <p:tgtEl>
                                          <p:spTgt spid="1049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82" grpId="0"/>
      <p:bldP spid="1049283" grpId="0"/>
      <p:bldP spid="1049284" grpId="0"/>
      <p:bldP spid="1049285" grpId="0"/>
      <p:bldP spid="1049286" grpId="0"/>
    </p:bldLst>
  </p:timing>
</p:sld>
</file>

<file path=ppt/theme/theme1.xml><?xml version="1.0" encoding="utf-8"?>
<a:theme xmlns:a="http://schemas.openxmlformats.org/drawingml/2006/main" name="Office 主题">
  <a:themeElements>
    <a:clrScheme name="Office 主题​​">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bwMode="auto">
        <a:noFill/>
        <a:ln>
          <a:noFill/>
        </a:ln>
        <a:effectLst/>
      </a:spPr>
      <a:bodyPr rtlCol="0" wrap="square">
        <a:spAutoFit/>
      </a:bodyPr>
      <a:lstStyle>
        <a:defPPr eaLnBrk="1" hangingPunct="1">
          <a:spcBef>
            <a:spcPct val="50000"/>
          </a:spcBef>
          <a:defRPr dirty="0" sz="2000" kumimoji="1" smtClean="0">
            <a:latin typeface="Arial" panose="020B0604020202020204" pitchFamily="34" charset="0"/>
            <a:cs typeface="Arial" panose="020B0604020202020204" pitchFamily="34" charset="0"/>
          </a:defRPr>
        </a:defPPr>
      </a:lstStyle>
    </a:txDef>
  </a:objectDefaul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Bruce Xiaolong Chen</dc:creator>
  <cp:lastModifiedBy>Bruce Xiaolong Chen</cp:lastModifiedBy>
  <dcterms:created xsi:type="dcterms:W3CDTF">2018-12-02T18:34:48Z</dcterms:created>
  <dcterms:modified xsi:type="dcterms:W3CDTF">2022-01-10T09:52:34Z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923af1d1656942a68c66a6df94341ec3</vt:lpwstr>
  </property>
</Properties>
</file>